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handoutMasterIdLst>
    <p:handoutMasterId r:id="rId7"/>
  </p:handoutMasterIdLst>
  <p:sldIdLst>
    <p:sldId id="257" r:id="rId5"/>
  </p:sldIdLst>
  <p:sldSz cx="43891200" cy="21945600"/>
  <p:notesSz cx="39600188" cy="39600188"/>
  <p:custDataLst>
    <p:tags r:id="rId8"/>
  </p:custDataLst>
  <p:defaultTextStyle>
    <a:defPPr>
      <a:defRPr lang="en-AU"/>
    </a:defPPr>
    <a:lvl1pPr algn="l" rtl="0" eaLnBrk="0" fontAlgn="base" hangingPunct="0">
      <a:spcBef>
        <a:spcPct val="0"/>
      </a:spcBef>
      <a:spcAft>
        <a:spcPct val="0"/>
      </a:spcAft>
      <a:defRPr sz="1600" kern="1200">
        <a:solidFill>
          <a:schemeClr val="tx1"/>
        </a:solidFill>
        <a:latin typeface="Times" charset="0"/>
        <a:ea typeface="+mn-ea"/>
        <a:cs typeface="+mn-cs"/>
      </a:defRPr>
    </a:lvl1pPr>
    <a:lvl2pPr marL="304770" algn="l" rtl="0" eaLnBrk="0" fontAlgn="base" hangingPunct="0">
      <a:spcBef>
        <a:spcPct val="0"/>
      </a:spcBef>
      <a:spcAft>
        <a:spcPct val="0"/>
      </a:spcAft>
      <a:defRPr sz="1600" kern="1200">
        <a:solidFill>
          <a:schemeClr val="tx1"/>
        </a:solidFill>
        <a:latin typeface="Times" charset="0"/>
        <a:ea typeface="+mn-ea"/>
        <a:cs typeface="+mn-cs"/>
      </a:defRPr>
    </a:lvl2pPr>
    <a:lvl3pPr marL="609539" algn="l" rtl="0" eaLnBrk="0" fontAlgn="base" hangingPunct="0">
      <a:spcBef>
        <a:spcPct val="0"/>
      </a:spcBef>
      <a:spcAft>
        <a:spcPct val="0"/>
      </a:spcAft>
      <a:defRPr sz="1600" kern="1200">
        <a:solidFill>
          <a:schemeClr val="tx1"/>
        </a:solidFill>
        <a:latin typeface="Times" charset="0"/>
        <a:ea typeface="+mn-ea"/>
        <a:cs typeface="+mn-cs"/>
      </a:defRPr>
    </a:lvl3pPr>
    <a:lvl4pPr marL="914309" algn="l" rtl="0" eaLnBrk="0" fontAlgn="base" hangingPunct="0">
      <a:spcBef>
        <a:spcPct val="0"/>
      </a:spcBef>
      <a:spcAft>
        <a:spcPct val="0"/>
      </a:spcAft>
      <a:defRPr sz="1600" kern="1200">
        <a:solidFill>
          <a:schemeClr val="tx1"/>
        </a:solidFill>
        <a:latin typeface="Times" charset="0"/>
        <a:ea typeface="+mn-ea"/>
        <a:cs typeface="+mn-cs"/>
      </a:defRPr>
    </a:lvl4pPr>
    <a:lvl5pPr marL="1219078" algn="l" rtl="0" eaLnBrk="0" fontAlgn="base" hangingPunct="0">
      <a:spcBef>
        <a:spcPct val="0"/>
      </a:spcBef>
      <a:spcAft>
        <a:spcPct val="0"/>
      </a:spcAft>
      <a:defRPr sz="1600" kern="1200">
        <a:solidFill>
          <a:schemeClr val="tx1"/>
        </a:solidFill>
        <a:latin typeface="Times" charset="0"/>
        <a:ea typeface="+mn-ea"/>
        <a:cs typeface="+mn-cs"/>
      </a:defRPr>
    </a:lvl5pPr>
    <a:lvl6pPr marL="1523848" algn="l" defTabSz="609539" rtl="0" eaLnBrk="1" latinLnBrk="0" hangingPunct="1">
      <a:defRPr sz="1600" kern="1200">
        <a:solidFill>
          <a:schemeClr val="tx1"/>
        </a:solidFill>
        <a:latin typeface="Times" charset="0"/>
        <a:ea typeface="+mn-ea"/>
        <a:cs typeface="+mn-cs"/>
      </a:defRPr>
    </a:lvl6pPr>
    <a:lvl7pPr marL="1828617" algn="l" defTabSz="609539" rtl="0" eaLnBrk="1" latinLnBrk="0" hangingPunct="1">
      <a:defRPr sz="1600" kern="1200">
        <a:solidFill>
          <a:schemeClr val="tx1"/>
        </a:solidFill>
        <a:latin typeface="Times" charset="0"/>
        <a:ea typeface="+mn-ea"/>
        <a:cs typeface="+mn-cs"/>
      </a:defRPr>
    </a:lvl7pPr>
    <a:lvl8pPr marL="2133387" algn="l" defTabSz="609539" rtl="0" eaLnBrk="1" latinLnBrk="0" hangingPunct="1">
      <a:defRPr sz="1600" kern="1200">
        <a:solidFill>
          <a:schemeClr val="tx1"/>
        </a:solidFill>
        <a:latin typeface="Times" charset="0"/>
        <a:ea typeface="+mn-ea"/>
        <a:cs typeface="+mn-cs"/>
      </a:defRPr>
    </a:lvl8pPr>
    <a:lvl9pPr marL="2438156" algn="l" defTabSz="609539" rtl="0" eaLnBrk="1" latinLnBrk="0" hangingPunct="1">
      <a:defRPr sz="16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3609" userDrawn="1">
          <p15:clr>
            <a:srgbClr val="A4A3A4"/>
          </p15:clr>
        </p15:guide>
        <p15:guide id="2" orient="horz" pos="1294" userDrawn="1">
          <p15:clr>
            <a:srgbClr val="A4A3A4"/>
          </p15:clr>
        </p15:guide>
        <p15:guide id="3" orient="horz" pos="3241" userDrawn="1">
          <p15:clr>
            <a:srgbClr val="A4A3A4"/>
          </p15:clr>
        </p15:guide>
        <p15:guide id="4" orient="horz" pos="10560" userDrawn="1">
          <p15:clr>
            <a:srgbClr val="A4A3A4"/>
          </p15:clr>
        </p15:guide>
        <p15:guide id="5" orient="horz" pos="2555" userDrawn="1">
          <p15:clr>
            <a:srgbClr val="A4A3A4"/>
          </p15:clr>
        </p15:guide>
        <p15:guide id="6" orient="horz" pos="13472" userDrawn="1">
          <p15:clr>
            <a:srgbClr val="A4A3A4"/>
          </p15:clr>
        </p15:guide>
        <p15:guide id="7" pos="27219" userDrawn="1">
          <p15:clr>
            <a:srgbClr val="A4A3A4"/>
          </p15:clr>
        </p15:guide>
        <p15:guide id="8" pos="18661" userDrawn="1">
          <p15:clr>
            <a:srgbClr val="A4A3A4"/>
          </p15:clr>
        </p15:guide>
        <p15:guide id="9" pos="393" userDrawn="1">
          <p15:clr>
            <a:srgbClr val="A4A3A4"/>
          </p15:clr>
        </p15:guide>
        <p15:guide id="10" pos="8951" userDrawn="1">
          <p15:clr>
            <a:srgbClr val="A4A3A4"/>
          </p15:clr>
        </p15:guide>
        <p15:guide id="11" pos="9555" userDrawn="1">
          <p15:clr>
            <a:srgbClr val="A4A3A4"/>
          </p15:clr>
        </p15:guide>
        <p15:guide id="12" pos="18112" userDrawn="1">
          <p15:clr>
            <a:srgbClr val="A4A3A4"/>
          </p15:clr>
        </p15:guide>
        <p15:guide id="13" pos="9829" userDrawn="1">
          <p15:clr>
            <a:srgbClr val="A4A3A4"/>
          </p15:clr>
        </p15:guide>
        <p15:guide id="14" pos="17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chin Ulhas Arakeri" initials="SUA" lastIdx="1" clrIdx="0">
    <p:extLst>
      <p:ext uri="{19B8F6BF-5375-455C-9EA6-DF929625EA0E}">
        <p15:presenceInfo xmlns:p15="http://schemas.microsoft.com/office/powerpoint/2012/main" userId="Sachin Ulhas Arake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810B"/>
    <a:srgbClr val="DDC69A"/>
    <a:srgbClr val="035FA0"/>
    <a:srgbClr val="D23A43"/>
    <a:srgbClr val="10253F"/>
    <a:srgbClr val="DEC699"/>
    <a:srgbClr val="1F497D"/>
    <a:srgbClr val="131873"/>
    <a:srgbClr val="99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106B8F-1DDB-4F68-AB59-9604BA1286D1}" v="3" dt="2022-03-31T01:20:59.7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24" d="100"/>
          <a:sy n="24" d="100"/>
        </p:scale>
        <p:origin x="600" y="125"/>
      </p:cViewPr>
      <p:guideLst>
        <p:guide orient="horz" pos="13609"/>
        <p:guide orient="horz" pos="1294"/>
        <p:guide orient="horz" pos="3241"/>
        <p:guide orient="horz" pos="10560"/>
        <p:guide orient="horz" pos="2555"/>
        <p:guide orient="horz" pos="13472"/>
        <p:guide pos="27219"/>
        <p:guide pos="18661"/>
        <p:guide pos="393"/>
        <p:guide pos="8951"/>
        <p:guide pos="9555"/>
        <p:guide pos="18112"/>
        <p:guide pos="9829"/>
        <p:guide pos="17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Bhargava" userId="dcd92363-289b-4a42-b9f5-b98ecac9a3f6" providerId="ADAL" clId="{B9106B8F-1DDB-4F68-AB59-9604BA1286D1}"/>
    <pc:docChg chg="custSel addSld delSld modSld">
      <pc:chgData name="Aman Bhargava" userId="dcd92363-289b-4a42-b9f5-b98ecac9a3f6" providerId="ADAL" clId="{B9106B8F-1DDB-4F68-AB59-9604BA1286D1}" dt="2022-04-01T00:46:29.985" v="25" actId="47"/>
      <pc:docMkLst>
        <pc:docMk/>
      </pc:docMkLst>
      <pc:sldChg chg="addSp delSp modSp mod">
        <pc:chgData name="Aman Bhargava" userId="dcd92363-289b-4a42-b9f5-b98ecac9a3f6" providerId="ADAL" clId="{B9106B8F-1DDB-4F68-AB59-9604BA1286D1}" dt="2022-03-31T01:21:11.008" v="16" actId="14100"/>
        <pc:sldMkLst>
          <pc:docMk/>
          <pc:sldMk cId="1501710035" sldId="257"/>
        </pc:sldMkLst>
        <pc:spChg chg="mod">
          <ac:chgData name="Aman Bhargava" userId="dcd92363-289b-4a42-b9f5-b98ecac9a3f6" providerId="ADAL" clId="{B9106B8F-1DDB-4F68-AB59-9604BA1286D1}" dt="2022-03-29T15:58:41.726" v="13" actId="20577"/>
          <ac:spMkLst>
            <pc:docMk/>
            <pc:sldMk cId="1501710035" sldId="257"/>
            <ac:spMk id="62" creationId="{F046CFB7-602C-45CA-8696-FCA6C94D0A65}"/>
          </ac:spMkLst>
        </pc:spChg>
        <pc:spChg chg="mod">
          <ac:chgData name="Aman Bhargava" userId="dcd92363-289b-4a42-b9f5-b98ecac9a3f6" providerId="ADAL" clId="{B9106B8F-1DDB-4F68-AB59-9604BA1286D1}" dt="2022-03-24T20:48:12.473" v="4" actId="1076"/>
          <ac:spMkLst>
            <pc:docMk/>
            <pc:sldMk cId="1501710035" sldId="257"/>
            <ac:spMk id="79" creationId="{DF38FC10-9D29-4308-921A-6A4B5F6314D7}"/>
          </ac:spMkLst>
        </pc:spChg>
        <pc:spChg chg="mod">
          <ac:chgData name="Aman Bhargava" userId="dcd92363-289b-4a42-b9f5-b98ecac9a3f6" providerId="ADAL" clId="{B9106B8F-1DDB-4F68-AB59-9604BA1286D1}" dt="2022-03-31T01:21:11.008" v="16" actId="14100"/>
          <ac:spMkLst>
            <pc:docMk/>
            <pc:sldMk cId="1501710035" sldId="257"/>
            <ac:spMk id="209" creationId="{231A1C19-1905-4CA9-9C87-3C1F35D48A04}"/>
          </ac:spMkLst>
        </pc:spChg>
        <pc:picChg chg="add mod">
          <ac:chgData name="Aman Bhargava" userId="dcd92363-289b-4a42-b9f5-b98ecac9a3f6" providerId="ADAL" clId="{B9106B8F-1DDB-4F68-AB59-9604BA1286D1}" dt="2022-03-24T20:48:15.991" v="5" actId="1076"/>
          <ac:picMkLst>
            <pc:docMk/>
            <pc:sldMk cId="1501710035" sldId="257"/>
            <ac:picMk id="72" creationId="{8C5000DD-8AC2-43CC-B93F-6F04E56D87A6}"/>
          </ac:picMkLst>
        </pc:picChg>
        <pc:picChg chg="del">
          <ac:chgData name="Aman Bhargava" userId="dcd92363-289b-4a42-b9f5-b98ecac9a3f6" providerId="ADAL" clId="{B9106B8F-1DDB-4F68-AB59-9604BA1286D1}" dt="2022-03-24T20:47:58.314" v="0" actId="478"/>
          <ac:picMkLst>
            <pc:docMk/>
            <pc:sldMk cId="1501710035" sldId="257"/>
            <ac:picMk id="78" creationId="{CB331084-4DEF-4ACF-ACFB-F2ED76FB2C15}"/>
          </ac:picMkLst>
        </pc:picChg>
        <pc:picChg chg="mod">
          <ac:chgData name="Aman Bhargava" userId="dcd92363-289b-4a42-b9f5-b98ecac9a3f6" providerId="ADAL" clId="{B9106B8F-1DDB-4F68-AB59-9604BA1286D1}" dt="2022-03-31T01:20:59.794" v="15" actId="1076"/>
          <ac:picMkLst>
            <pc:docMk/>
            <pc:sldMk cId="1501710035" sldId="257"/>
            <ac:picMk id="15364" creationId="{75621AC4-DAF1-49C7-8B53-12AFE75511F3}"/>
          </ac:picMkLst>
        </pc:picChg>
      </pc:sldChg>
      <pc:sldChg chg="addSp delSp modSp new del mod">
        <pc:chgData name="Aman Bhargava" userId="dcd92363-289b-4a42-b9f5-b98ecac9a3f6" providerId="ADAL" clId="{B9106B8F-1DDB-4F68-AB59-9604BA1286D1}" dt="2022-04-01T00:46:29.985" v="25" actId="47"/>
        <pc:sldMkLst>
          <pc:docMk/>
          <pc:sldMk cId="238261765" sldId="258"/>
        </pc:sldMkLst>
        <pc:picChg chg="add del mod">
          <ac:chgData name="Aman Bhargava" userId="dcd92363-289b-4a42-b9f5-b98ecac9a3f6" providerId="ADAL" clId="{B9106B8F-1DDB-4F68-AB59-9604BA1286D1}" dt="2022-04-01T00:46:27.776" v="24" actId="478"/>
          <ac:picMkLst>
            <pc:docMk/>
            <pc:sldMk cId="238261765" sldId="258"/>
            <ac:picMk id="3" creationId="{FE7B7E6F-10EE-4DAD-9B70-BBE9C5270B5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040FB6-41E6-EE43-808A-6EF55BC51486}" type="doc">
      <dgm:prSet loTypeId="urn:microsoft.com/office/officeart/2005/8/layout/vList6" loCatId="" qsTypeId="urn:microsoft.com/office/officeart/2005/8/quickstyle/simple1" qsCatId="simple" csTypeId="urn:microsoft.com/office/officeart/2005/8/colors/accent1_2" csCatId="accent1" phldr="1"/>
      <dgm:spPr/>
      <dgm:t>
        <a:bodyPr/>
        <a:lstStyle/>
        <a:p>
          <a:endParaRPr lang="en-GB"/>
        </a:p>
      </dgm:t>
    </dgm:pt>
    <dgm:pt modelId="{7053D651-2529-BA45-AB96-46F66928A94B}">
      <dgm:prSet phldrT="[Text]" custT="1"/>
      <dgm:spPr/>
      <dgm:t>
        <a:bodyPr/>
        <a:lstStyle/>
        <a:p>
          <a:r>
            <a:rPr lang="en-GB" sz="2800">
              <a:latin typeface="Arial" panose="020B0604020202020204" pitchFamily="34" charset="0"/>
              <a:cs typeface="Arial" panose="020B0604020202020204" pitchFamily="34" charset="0"/>
            </a:rPr>
            <a:t>Inventory Cost</a:t>
          </a:r>
        </a:p>
      </dgm:t>
    </dgm:pt>
    <dgm:pt modelId="{1F833CF9-B580-304D-8CC8-C49F84F79D20}" type="parTrans" cxnId="{464B41DA-F6A3-F545-BF3B-45A399E821D4}">
      <dgm:prSet/>
      <dgm:spPr/>
      <dgm:t>
        <a:bodyPr/>
        <a:lstStyle/>
        <a:p>
          <a:endParaRPr lang="en-GB"/>
        </a:p>
      </dgm:t>
    </dgm:pt>
    <dgm:pt modelId="{0B539590-2DA2-1E4C-94FB-68033FB5A2E1}" type="sibTrans" cxnId="{464B41DA-F6A3-F545-BF3B-45A399E821D4}">
      <dgm:prSet/>
      <dgm:spPr/>
      <dgm:t>
        <a:bodyPr/>
        <a:lstStyle/>
        <a:p>
          <a:endParaRPr lang="en-GB"/>
        </a:p>
      </dgm:t>
    </dgm:pt>
    <dgm:pt modelId="{CFC46EA0-3CEE-ED43-A68D-2B2CCAAC130D}">
      <dgm:prSet phldrT="[Text]" custT="1"/>
      <dgm:spPr/>
      <dgm:t>
        <a:bodyPr/>
        <a:lstStyle/>
        <a:p>
          <a:pPr>
            <a:buFont typeface="Arial" panose="020B0604020202020204" pitchFamily="34" charset="0"/>
            <a:buChar char="•"/>
          </a:pPr>
          <a:r>
            <a:rPr lang="en-US" sz="2400" dirty="0">
              <a:latin typeface="Arial" panose="020B0604020202020204" pitchFamily="34" charset="0"/>
              <a:cs typeface="Arial" panose="020B0604020202020204" pitchFamily="34" charset="0"/>
            </a:rPr>
            <a:t>Reduce inventory cost on SKUs for which customers are willing to wait</a:t>
          </a:r>
          <a:endParaRPr lang="en-GB" sz="2400" dirty="0">
            <a:latin typeface="Arial" panose="020B0604020202020204" pitchFamily="34" charset="0"/>
            <a:cs typeface="Arial" panose="020B0604020202020204" pitchFamily="34" charset="0"/>
          </a:endParaRPr>
        </a:p>
      </dgm:t>
    </dgm:pt>
    <dgm:pt modelId="{899FCBEB-48B6-1246-BBC5-1119F7A6B13C}" type="parTrans" cxnId="{72C4DBED-83C2-8F46-9FD6-54EB51DD79ED}">
      <dgm:prSet/>
      <dgm:spPr/>
      <dgm:t>
        <a:bodyPr/>
        <a:lstStyle/>
        <a:p>
          <a:endParaRPr lang="en-GB"/>
        </a:p>
      </dgm:t>
    </dgm:pt>
    <dgm:pt modelId="{7E6EB010-0106-0F4F-B8F4-7E61B386D950}" type="sibTrans" cxnId="{72C4DBED-83C2-8F46-9FD6-54EB51DD79ED}">
      <dgm:prSet/>
      <dgm:spPr/>
      <dgm:t>
        <a:bodyPr/>
        <a:lstStyle/>
        <a:p>
          <a:endParaRPr lang="en-GB"/>
        </a:p>
      </dgm:t>
    </dgm:pt>
    <dgm:pt modelId="{62AA11DD-057F-6049-A90A-2B9937D4C50F}">
      <dgm:prSet phldrT="[Text]" custT="1"/>
      <dgm:spPr/>
      <dgm:t>
        <a:bodyPr/>
        <a:lstStyle/>
        <a:p>
          <a:r>
            <a:rPr lang="en-GB" sz="2800">
              <a:latin typeface="Arial" panose="020B0604020202020204" pitchFamily="34" charset="0"/>
              <a:cs typeface="Arial" panose="020B0604020202020204" pitchFamily="34" charset="0"/>
            </a:rPr>
            <a:t>Sales Prediction</a:t>
          </a:r>
        </a:p>
      </dgm:t>
    </dgm:pt>
    <dgm:pt modelId="{A0537BA6-FCAC-B749-94CE-A1CB59223DA2}" type="parTrans" cxnId="{EC68BA1F-1415-D445-8269-3C67EFF2979D}">
      <dgm:prSet/>
      <dgm:spPr/>
      <dgm:t>
        <a:bodyPr/>
        <a:lstStyle/>
        <a:p>
          <a:endParaRPr lang="en-GB"/>
        </a:p>
      </dgm:t>
    </dgm:pt>
    <dgm:pt modelId="{FF9203C1-6DFD-D84D-B2C1-7AF25E9AA48F}" type="sibTrans" cxnId="{EC68BA1F-1415-D445-8269-3C67EFF2979D}">
      <dgm:prSet/>
      <dgm:spPr/>
      <dgm:t>
        <a:bodyPr/>
        <a:lstStyle/>
        <a:p>
          <a:endParaRPr lang="en-GB"/>
        </a:p>
      </dgm:t>
    </dgm:pt>
    <dgm:pt modelId="{CA4BB38F-28A3-7145-AE5E-E1EC0E6B60A4}">
      <dgm:prSet phldrT="[Text]" custT="1"/>
      <dgm:spPr/>
      <dgm:t>
        <a:bodyPr/>
        <a:lstStyle/>
        <a:p>
          <a:pPr>
            <a:buFont typeface="Arial" panose="020B0604020202020204" pitchFamily="34" charset="0"/>
            <a:buChar char="•"/>
          </a:pPr>
          <a:r>
            <a:rPr lang="en-US" sz="2400" dirty="0">
              <a:latin typeface="Arial" panose="020B0604020202020204" pitchFamily="34" charset="0"/>
              <a:cs typeface="Arial" panose="020B0604020202020204" pitchFamily="34" charset="0"/>
            </a:rPr>
            <a:t>Better prediction for Lost sales due to excessive product wait time</a:t>
          </a:r>
          <a:endParaRPr lang="en-GB" sz="2400" dirty="0">
            <a:latin typeface="Arial" panose="020B0604020202020204" pitchFamily="34" charset="0"/>
            <a:cs typeface="Arial" panose="020B0604020202020204" pitchFamily="34" charset="0"/>
          </a:endParaRPr>
        </a:p>
      </dgm:t>
    </dgm:pt>
    <dgm:pt modelId="{851679FC-2580-9B44-81A7-EA26D2885CA1}" type="parTrans" cxnId="{F35DD7E1-9B27-E94B-B62E-46E1F0AEF9D2}">
      <dgm:prSet/>
      <dgm:spPr/>
      <dgm:t>
        <a:bodyPr/>
        <a:lstStyle/>
        <a:p>
          <a:endParaRPr lang="en-GB"/>
        </a:p>
      </dgm:t>
    </dgm:pt>
    <dgm:pt modelId="{B89B7747-A996-DB4A-B346-9F5A066181EE}" type="sibTrans" cxnId="{F35DD7E1-9B27-E94B-B62E-46E1F0AEF9D2}">
      <dgm:prSet/>
      <dgm:spPr/>
      <dgm:t>
        <a:bodyPr/>
        <a:lstStyle/>
        <a:p>
          <a:endParaRPr lang="en-GB"/>
        </a:p>
      </dgm:t>
    </dgm:pt>
    <dgm:pt modelId="{BBBA8791-0931-3744-96B6-29E239537057}">
      <dgm:prSet custT="1"/>
      <dgm:spPr/>
      <dgm:t>
        <a:bodyPr/>
        <a:lstStyle/>
        <a:p>
          <a:r>
            <a:rPr lang="en-GB" sz="2800">
              <a:latin typeface="Arial" panose="020B0604020202020204" pitchFamily="34" charset="0"/>
              <a:cs typeface="Arial" panose="020B0604020202020204" pitchFamily="34" charset="0"/>
            </a:rPr>
            <a:t>Feature Identification</a:t>
          </a:r>
        </a:p>
      </dgm:t>
    </dgm:pt>
    <dgm:pt modelId="{3303A9A0-CDFB-CF47-9981-DF528544A390}" type="parTrans" cxnId="{D168390E-7846-064F-B7BE-D6B8F44CF291}">
      <dgm:prSet/>
      <dgm:spPr/>
      <dgm:t>
        <a:bodyPr/>
        <a:lstStyle/>
        <a:p>
          <a:endParaRPr lang="en-GB"/>
        </a:p>
      </dgm:t>
    </dgm:pt>
    <dgm:pt modelId="{6627C1F0-E646-0148-A13E-F0578069AE6F}" type="sibTrans" cxnId="{D168390E-7846-064F-B7BE-D6B8F44CF291}">
      <dgm:prSet/>
      <dgm:spPr/>
      <dgm:t>
        <a:bodyPr/>
        <a:lstStyle/>
        <a:p>
          <a:endParaRPr lang="en-GB"/>
        </a:p>
      </dgm:t>
    </dgm:pt>
    <dgm:pt modelId="{068EAC52-37BA-E144-8ED2-C0C473E92AC7}">
      <dgm:prSet custT="1"/>
      <dgm:spPr/>
      <dgm:t>
        <a:bodyPr/>
        <a:lstStyle/>
        <a:p>
          <a:r>
            <a:rPr lang="en-GB" sz="2800">
              <a:latin typeface="Arial" panose="020B0604020202020204" pitchFamily="34" charset="0"/>
              <a:cs typeface="Arial" panose="020B0604020202020204" pitchFamily="34" charset="0"/>
            </a:rPr>
            <a:t>Reduce Wait time</a:t>
          </a:r>
        </a:p>
      </dgm:t>
    </dgm:pt>
    <dgm:pt modelId="{013612DC-62A2-124C-942B-24CA932793A4}" type="parTrans" cxnId="{FE31A609-CDF7-114D-9333-9B2461494117}">
      <dgm:prSet/>
      <dgm:spPr/>
      <dgm:t>
        <a:bodyPr/>
        <a:lstStyle/>
        <a:p>
          <a:endParaRPr lang="en-GB"/>
        </a:p>
      </dgm:t>
    </dgm:pt>
    <dgm:pt modelId="{1DA93088-DEA4-374F-AC60-4DC472FD7338}" type="sibTrans" cxnId="{FE31A609-CDF7-114D-9333-9B2461494117}">
      <dgm:prSet/>
      <dgm:spPr/>
      <dgm:t>
        <a:bodyPr/>
        <a:lstStyle/>
        <a:p>
          <a:endParaRPr lang="en-GB"/>
        </a:p>
      </dgm:t>
    </dgm:pt>
    <dgm:pt modelId="{4B675B8E-1B48-E147-B7D6-62AF67D8DAB8}">
      <dgm:prSet custT="1"/>
      <dgm:spPr/>
      <dgm:t>
        <a:bodyPr/>
        <a:lstStyle/>
        <a:p>
          <a:r>
            <a:rPr lang="en-GB" sz="2800">
              <a:latin typeface="Arial" panose="020B0604020202020204" pitchFamily="34" charset="0"/>
              <a:cs typeface="Arial" panose="020B0604020202020204" pitchFamily="34" charset="0"/>
            </a:rPr>
            <a:t>Minimising Lost sales</a:t>
          </a:r>
        </a:p>
      </dgm:t>
    </dgm:pt>
    <dgm:pt modelId="{98B91489-70EE-8544-95CC-C9ABC1F187A7}" type="parTrans" cxnId="{EFBF0139-9CE5-2A49-8E48-E7297A01DFA2}">
      <dgm:prSet/>
      <dgm:spPr/>
      <dgm:t>
        <a:bodyPr/>
        <a:lstStyle/>
        <a:p>
          <a:endParaRPr lang="en-GB"/>
        </a:p>
      </dgm:t>
    </dgm:pt>
    <dgm:pt modelId="{28C1F11F-122C-2A49-9C83-64D15C288EB4}" type="sibTrans" cxnId="{EFBF0139-9CE5-2A49-8E48-E7297A01DFA2}">
      <dgm:prSet/>
      <dgm:spPr/>
      <dgm:t>
        <a:bodyPr/>
        <a:lstStyle/>
        <a:p>
          <a:endParaRPr lang="en-GB"/>
        </a:p>
      </dgm:t>
    </dgm:pt>
    <dgm:pt modelId="{68BFE103-98F2-DD48-A119-7FC04D849CF4}">
      <dgm:prSet custT="1"/>
      <dgm:spPr/>
      <dgm:t>
        <a:bodyPr/>
        <a:lstStyle/>
        <a:p>
          <a:r>
            <a:rPr lang="en-GB" sz="2800">
              <a:latin typeface="Arial" panose="020B0604020202020204" pitchFamily="34" charset="0"/>
              <a:cs typeface="Arial" panose="020B0604020202020204" pitchFamily="34" charset="0"/>
            </a:rPr>
            <a:t>Customer Satisfaction</a:t>
          </a:r>
        </a:p>
      </dgm:t>
    </dgm:pt>
    <dgm:pt modelId="{D75E225B-9E9B-F94E-8BBA-89F57CEAEC4B}" type="parTrans" cxnId="{B404B7E0-1305-B14B-B6AB-0770FEF014A9}">
      <dgm:prSet/>
      <dgm:spPr/>
      <dgm:t>
        <a:bodyPr/>
        <a:lstStyle/>
        <a:p>
          <a:endParaRPr lang="en-GB"/>
        </a:p>
      </dgm:t>
    </dgm:pt>
    <dgm:pt modelId="{A5BB0BAA-3881-9042-8A0B-95694A93C13D}" type="sibTrans" cxnId="{B404B7E0-1305-B14B-B6AB-0770FEF014A9}">
      <dgm:prSet/>
      <dgm:spPr/>
      <dgm:t>
        <a:bodyPr/>
        <a:lstStyle/>
        <a:p>
          <a:endParaRPr lang="en-GB"/>
        </a:p>
      </dgm:t>
    </dgm:pt>
    <dgm:pt modelId="{246E157D-F3CF-B149-9C39-9E679284C37D}">
      <dgm:prSet custT="1"/>
      <dgm:spPr/>
      <dgm:t>
        <a:bodyPr/>
        <a:lstStyle/>
        <a:p>
          <a:pPr>
            <a:buFont typeface="Arial" panose="020B0604020202020204" pitchFamily="34" charset="0"/>
            <a:buChar char="•"/>
          </a:pPr>
          <a:r>
            <a:rPr lang="en-US" sz="2400">
              <a:latin typeface="Arial" panose="020B0604020202020204" pitchFamily="34" charset="0"/>
              <a:cs typeface="Arial" panose="020B0604020202020204" pitchFamily="34" charset="0"/>
            </a:rPr>
            <a:t>Understanding and interpreting the key features leading to delay in the product wait time</a:t>
          </a:r>
        </a:p>
      </dgm:t>
    </dgm:pt>
    <dgm:pt modelId="{C1F34193-12C7-0040-9136-60DD123358F0}" type="parTrans" cxnId="{0F3D9727-E681-4D18-8B92-0C291B51A429}">
      <dgm:prSet/>
      <dgm:spPr/>
      <dgm:t>
        <a:bodyPr/>
        <a:lstStyle/>
        <a:p>
          <a:endParaRPr lang="en-GB"/>
        </a:p>
      </dgm:t>
    </dgm:pt>
    <dgm:pt modelId="{9967869E-04DD-B246-AFD3-CE3BAE751912}" type="sibTrans" cxnId="{0F3D9727-E681-4D18-8B92-0C291B51A429}">
      <dgm:prSet/>
      <dgm:spPr/>
      <dgm:t>
        <a:bodyPr/>
        <a:lstStyle/>
        <a:p>
          <a:endParaRPr lang="en-GB"/>
        </a:p>
      </dgm:t>
    </dgm:pt>
    <dgm:pt modelId="{E7FE17FF-BEB2-5A40-AF19-81AC3725251C}">
      <dgm:prSet custT="1"/>
      <dgm:spPr/>
      <dgm:t>
        <a:bodyPr/>
        <a:lstStyle/>
        <a:p>
          <a:pPr>
            <a:buFont typeface="Arial" panose="020B0604020202020204" pitchFamily="34" charset="0"/>
            <a:buChar char="•"/>
          </a:pPr>
          <a:r>
            <a:rPr lang="en-US" sz="2400">
              <a:latin typeface="Arial" panose="020B0604020202020204" pitchFamily="34" charset="0"/>
              <a:cs typeface="Arial" panose="020B0604020202020204" pitchFamily="34" charset="0"/>
            </a:rPr>
            <a:t>Detecting SKUs for which customers are not willing to wait and eliminate or reduce wait time</a:t>
          </a:r>
        </a:p>
      </dgm:t>
    </dgm:pt>
    <dgm:pt modelId="{1DFA5FBB-88A0-9647-ADF4-316DAC2F43C5}" type="parTrans" cxnId="{7EB1A651-69C1-4E50-B2F5-6FDB5E6C4330}">
      <dgm:prSet/>
      <dgm:spPr/>
      <dgm:t>
        <a:bodyPr/>
        <a:lstStyle/>
        <a:p>
          <a:endParaRPr lang="en-GB"/>
        </a:p>
      </dgm:t>
    </dgm:pt>
    <dgm:pt modelId="{E3915C92-9B9F-BB48-A8AC-0BF6116B4F44}" type="sibTrans" cxnId="{7EB1A651-69C1-4E50-B2F5-6FDB5E6C4330}">
      <dgm:prSet/>
      <dgm:spPr/>
      <dgm:t>
        <a:bodyPr/>
        <a:lstStyle/>
        <a:p>
          <a:endParaRPr lang="en-GB"/>
        </a:p>
      </dgm:t>
    </dgm:pt>
    <dgm:pt modelId="{67DE038B-D4E9-414B-82C7-99B25F62ACDE}">
      <dgm:prSet custT="1"/>
      <dgm:spPr/>
      <dgm:t>
        <a:bodyPr/>
        <a:lstStyle/>
        <a:p>
          <a:pPr>
            <a:buFont typeface="Arial" panose="020B0604020202020204" pitchFamily="34" charset="0"/>
            <a:buChar char="•"/>
          </a:pPr>
          <a:r>
            <a:rPr lang="en-US" sz="2400">
              <a:latin typeface="Arial" panose="020B0604020202020204" pitchFamily="34" charset="0"/>
              <a:cs typeface="Arial" panose="020B0604020202020204" pitchFamily="34" charset="0"/>
            </a:rPr>
            <a:t>Minimizing SKUs’ losses due to lack of part in inventory when required</a:t>
          </a:r>
        </a:p>
      </dgm:t>
    </dgm:pt>
    <dgm:pt modelId="{E921D7F0-E547-7B4C-8948-AF046407B81C}" type="parTrans" cxnId="{4A0678FD-9884-42B9-83D8-11348BF227C8}">
      <dgm:prSet/>
      <dgm:spPr/>
      <dgm:t>
        <a:bodyPr/>
        <a:lstStyle/>
        <a:p>
          <a:endParaRPr lang="en-GB"/>
        </a:p>
      </dgm:t>
    </dgm:pt>
    <dgm:pt modelId="{E55896C4-57CD-304C-AF9C-6F667FDD752F}" type="sibTrans" cxnId="{4A0678FD-9884-42B9-83D8-11348BF227C8}">
      <dgm:prSet/>
      <dgm:spPr/>
      <dgm:t>
        <a:bodyPr/>
        <a:lstStyle/>
        <a:p>
          <a:endParaRPr lang="en-GB"/>
        </a:p>
      </dgm:t>
    </dgm:pt>
    <dgm:pt modelId="{43405ACB-17DC-584D-BA71-D6487545B355}">
      <dgm:prSet custT="1"/>
      <dgm:spPr/>
      <dgm:t>
        <a:bodyPr/>
        <a:lstStyle/>
        <a:p>
          <a:pPr>
            <a:buFont typeface="Arial" panose="020B0604020202020204" pitchFamily="34" charset="0"/>
            <a:buChar char="•"/>
          </a:pPr>
          <a:r>
            <a:rPr lang="en-US" sz="2400">
              <a:latin typeface="Arial" panose="020B0604020202020204" pitchFamily="34" charset="0"/>
              <a:cs typeface="Arial" panose="020B0604020202020204" pitchFamily="34" charset="0"/>
            </a:rPr>
            <a:t>Improving customer satisfaction with the product</a:t>
          </a:r>
        </a:p>
      </dgm:t>
    </dgm:pt>
    <dgm:pt modelId="{16DF6983-534F-5A48-8D66-6AAE38F26963}" type="parTrans" cxnId="{634AF05A-5B56-413A-B841-35CC2572F5F0}">
      <dgm:prSet/>
      <dgm:spPr/>
      <dgm:t>
        <a:bodyPr/>
        <a:lstStyle/>
        <a:p>
          <a:endParaRPr lang="en-GB"/>
        </a:p>
      </dgm:t>
    </dgm:pt>
    <dgm:pt modelId="{2FCCCCB6-FBB1-004F-A591-6227E0CB7F7C}" type="sibTrans" cxnId="{634AF05A-5B56-413A-B841-35CC2572F5F0}">
      <dgm:prSet/>
      <dgm:spPr/>
      <dgm:t>
        <a:bodyPr/>
        <a:lstStyle/>
        <a:p>
          <a:endParaRPr lang="en-GB"/>
        </a:p>
      </dgm:t>
    </dgm:pt>
    <dgm:pt modelId="{00CE7722-6540-FD43-BC03-34C01A45DD3F}" type="pres">
      <dgm:prSet presAssocID="{E6040FB6-41E6-EE43-808A-6EF55BC51486}" presName="Name0" presStyleCnt="0">
        <dgm:presLayoutVars>
          <dgm:dir/>
          <dgm:animLvl val="lvl"/>
          <dgm:resizeHandles/>
        </dgm:presLayoutVars>
      </dgm:prSet>
      <dgm:spPr/>
    </dgm:pt>
    <dgm:pt modelId="{8589AE0B-D72E-8F46-9165-7FB69FD29A3F}" type="pres">
      <dgm:prSet presAssocID="{7053D651-2529-BA45-AB96-46F66928A94B}" presName="linNode" presStyleCnt="0"/>
      <dgm:spPr/>
    </dgm:pt>
    <dgm:pt modelId="{910777AD-F3E6-B942-94E1-5BA22C41C519}" type="pres">
      <dgm:prSet presAssocID="{7053D651-2529-BA45-AB96-46F66928A94B}" presName="parentShp" presStyleLbl="node1" presStyleIdx="0" presStyleCnt="6" custScaleX="83566">
        <dgm:presLayoutVars>
          <dgm:bulletEnabled val="1"/>
        </dgm:presLayoutVars>
      </dgm:prSet>
      <dgm:spPr/>
    </dgm:pt>
    <dgm:pt modelId="{32F930FA-CDBA-C84C-9C10-325C2CC41B11}" type="pres">
      <dgm:prSet presAssocID="{7053D651-2529-BA45-AB96-46F66928A94B}" presName="childShp" presStyleLbl="bgAccFollowNode1" presStyleIdx="0" presStyleCnt="6">
        <dgm:presLayoutVars>
          <dgm:bulletEnabled val="1"/>
        </dgm:presLayoutVars>
      </dgm:prSet>
      <dgm:spPr/>
    </dgm:pt>
    <dgm:pt modelId="{065527C8-F039-A640-BFAA-0AAF84896C21}" type="pres">
      <dgm:prSet presAssocID="{0B539590-2DA2-1E4C-94FB-68033FB5A2E1}" presName="spacing" presStyleCnt="0"/>
      <dgm:spPr/>
    </dgm:pt>
    <dgm:pt modelId="{B5628D82-B5C5-5749-A8D5-6CCB04D5B8DA}" type="pres">
      <dgm:prSet presAssocID="{62AA11DD-057F-6049-A90A-2B9937D4C50F}" presName="linNode" presStyleCnt="0"/>
      <dgm:spPr/>
    </dgm:pt>
    <dgm:pt modelId="{5B36D375-6AB4-7D47-AD37-2906A3ED118D}" type="pres">
      <dgm:prSet presAssocID="{62AA11DD-057F-6049-A90A-2B9937D4C50F}" presName="parentShp" presStyleLbl="node1" presStyleIdx="1" presStyleCnt="6" custScaleX="83779">
        <dgm:presLayoutVars>
          <dgm:bulletEnabled val="1"/>
        </dgm:presLayoutVars>
      </dgm:prSet>
      <dgm:spPr/>
    </dgm:pt>
    <dgm:pt modelId="{14C3EFC3-84F3-4E44-9388-2B10DC769594}" type="pres">
      <dgm:prSet presAssocID="{62AA11DD-057F-6049-A90A-2B9937D4C50F}" presName="childShp" presStyleLbl="bgAccFollowNode1" presStyleIdx="1" presStyleCnt="6">
        <dgm:presLayoutVars>
          <dgm:bulletEnabled val="1"/>
        </dgm:presLayoutVars>
      </dgm:prSet>
      <dgm:spPr/>
    </dgm:pt>
    <dgm:pt modelId="{C58EFE3C-2A09-3140-AB19-E43D57A9DF40}" type="pres">
      <dgm:prSet presAssocID="{FF9203C1-6DFD-D84D-B2C1-7AF25E9AA48F}" presName="spacing" presStyleCnt="0"/>
      <dgm:spPr/>
    </dgm:pt>
    <dgm:pt modelId="{BBC64B38-C344-F24F-BF0F-28350EB08ABA}" type="pres">
      <dgm:prSet presAssocID="{BBBA8791-0931-3744-96B6-29E239537057}" presName="linNode" presStyleCnt="0"/>
      <dgm:spPr/>
    </dgm:pt>
    <dgm:pt modelId="{D86B87C7-4BCF-F047-9557-C3D4A9F535CC}" type="pres">
      <dgm:prSet presAssocID="{BBBA8791-0931-3744-96B6-29E239537057}" presName="parentShp" presStyleLbl="node1" presStyleIdx="2" presStyleCnt="6" custScaleX="83779">
        <dgm:presLayoutVars>
          <dgm:bulletEnabled val="1"/>
        </dgm:presLayoutVars>
      </dgm:prSet>
      <dgm:spPr/>
    </dgm:pt>
    <dgm:pt modelId="{53B1C7E9-1E45-254A-9719-5919D556BE71}" type="pres">
      <dgm:prSet presAssocID="{BBBA8791-0931-3744-96B6-29E239537057}" presName="childShp" presStyleLbl="bgAccFollowNode1" presStyleIdx="2" presStyleCnt="6">
        <dgm:presLayoutVars>
          <dgm:bulletEnabled val="1"/>
        </dgm:presLayoutVars>
      </dgm:prSet>
      <dgm:spPr/>
    </dgm:pt>
    <dgm:pt modelId="{FFD4AFF2-272D-E24A-8536-3B878CE62139}" type="pres">
      <dgm:prSet presAssocID="{6627C1F0-E646-0148-A13E-F0578069AE6F}" presName="spacing" presStyleCnt="0"/>
      <dgm:spPr/>
    </dgm:pt>
    <dgm:pt modelId="{4CA92E10-C4D5-784B-98D8-B3541E4418A4}" type="pres">
      <dgm:prSet presAssocID="{068EAC52-37BA-E144-8ED2-C0C473E92AC7}" presName="linNode" presStyleCnt="0"/>
      <dgm:spPr/>
    </dgm:pt>
    <dgm:pt modelId="{E9AA7018-E2E0-1F43-A3AF-0E46B79811BB}" type="pres">
      <dgm:prSet presAssocID="{068EAC52-37BA-E144-8ED2-C0C473E92AC7}" presName="parentShp" presStyleLbl="node1" presStyleIdx="3" presStyleCnt="6" custScaleX="83821">
        <dgm:presLayoutVars>
          <dgm:bulletEnabled val="1"/>
        </dgm:presLayoutVars>
      </dgm:prSet>
      <dgm:spPr/>
    </dgm:pt>
    <dgm:pt modelId="{B2DB8C92-D2D7-684B-A860-43D4234AA4A3}" type="pres">
      <dgm:prSet presAssocID="{068EAC52-37BA-E144-8ED2-C0C473E92AC7}" presName="childShp" presStyleLbl="bgAccFollowNode1" presStyleIdx="3" presStyleCnt="6">
        <dgm:presLayoutVars>
          <dgm:bulletEnabled val="1"/>
        </dgm:presLayoutVars>
      </dgm:prSet>
      <dgm:spPr/>
    </dgm:pt>
    <dgm:pt modelId="{FADE4A8E-9E66-1449-AE6A-E243DA74F1F4}" type="pres">
      <dgm:prSet presAssocID="{1DA93088-DEA4-374F-AC60-4DC472FD7338}" presName="spacing" presStyleCnt="0"/>
      <dgm:spPr/>
    </dgm:pt>
    <dgm:pt modelId="{9CC6AEED-A608-1F4D-913F-6BD701EDB759}" type="pres">
      <dgm:prSet presAssocID="{4B675B8E-1B48-E147-B7D6-62AF67D8DAB8}" presName="linNode" presStyleCnt="0"/>
      <dgm:spPr/>
    </dgm:pt>
    <dgm:pt modelId="{1ADBFF2F-8570-7C4C-B653-7537E379B62C}" type="pres">
      <dgm:prSet presAssocID="{4B675B8E-1B48-E147-B7D6-62AF67D8DAB8}" presName="parentShp" presStyleLbl="node1" presStyleIdx="4" presStyleCnt="6" custScaleX="83821">
        <dgm:presLayoutVars>
          <dgm:bulletEnabled val="1"/>
        </dgm:presLayoutVars>
      </dgm:prSet>
      <dgm:spPr/>
    </dgm:pt>
    <dgm:pt modelId="{B2301753-AE64-244D-9B9F-03CC33E2E1E9}" type="pres">
      <dgm:prSet presAssocID="{4B675B8E-1B48-E147-B7D6-62AF67D8DAB8}" presName="childShp" presStyleLbl="bgAccFollowNode1" presStyleIdx="4" presStyleCnt="6">
        <dgm:presLayoutVars>
          <dgm:bulletEnabled val="1"/>
        </dgm:presLayoutVars>
      </dgm:prSet>
      <dgm:spPr/>
    </dgm:pt>
    <dgm:pt modelId="{07A25420-6041-5945-A3AA-DE5F45F98C4D}" type="pres">
      <dgm:prSet presAssocID="{28C1F11F-122C-2A49-9C83-64D15C288EB4}" presName="spacing" presStyleCnt="0"/>
      <dgm:spPr/>
    </dgm:pt>
    <dgm:pt modelId="{8ECBB20B-2F5D-DE4C-B54A-F5A21471F59D}" type="pres">
      <dgm:prSet presAssocID="{68BFE103-98F2-DD48-A119-7FC04D849CF4}" presName="linNode" presStyleCnt="0"/>
      <dgm:spPr/>
    </dgm:pt>
    <dgm:pt modelId="{472011F3-1B6B-F943-8A7D-8C7564643720}" type="pres">
      <dgm:prSet presAssocID="{68BFE103-98F2-DD48-A119-7FC04D849CF4}" presName="parentShp" presStyleLbl="node1" presStyleIdx="5" presStyleCnt="6" custScaleX="83821">
        <dgm:presLayoutVars>
          <dgm:bulletEnabled val="1"/>
        </dgm:presLayoutVars>
      </dgm:prSet>
      <dgm:spPr/>
    </dgm:pt>
    <dgm:pt modelId="{222388C0-B95D-8C42-B2DF-5A1BD98EC2BA}" type="pres">
      <dgm:prSet presAssocID="{68BFE103-98F2-DD48-A119-7FC04D849CF4}" presName="childShp" presStyleLbl="bgAccFollowNode1" presStyleIdx="5" presStyleCnt="6">
        <dgm:presLayoutVars>
          <dgm:bulletEnabled val="1"/>
        </dgm:presLayoutVars>
      </dgm:prSet>
      <dgm:spPr/>
    </dgm:pt>
  </dgm:ptLst>
  <dgm:cxnLst>
    <dgm:cxn modelId="{FE31A609-CDF7-114D-9333-9B2461494117}" srcId="{E6040FB6-41E6-EE43-808A-6EF55BC51486}" destId="{068EAC52-37BA-E144-8ED2-C0C473E92AC7}" srcOrd="3" destOrd="0" parTransId="{013612DC-62A2-124C-942B-24CA932793A4}" sibTransId="{1DA93088-DEA4-374F-AC60-4DC472FD7338}"/>
    <dgm:cxn modelId="{D168390E-7846-064F-B7BE-D6B8F44CF291}" srcId="{E6040FB6-41E6-EE43-808A-6EF55BC51486}" destId="{BBBA8791-0931-3744-96B6-29E239537057}" srcOrd="2" destOrd="0" parTransId="{3303A9A0-CDFB-CF47-9981-DF528544A390}" sibTransId="{6627C1F0-E646-0148-A13E-F0578069AE6F}"/>
    <dgm:cxn modelId="{EC68BA1F-1415-D445-8269-3C67EFF2979D}" srcId="{E6040FB6-41E6-EE43-808A-6EF55BC51486}" destId="{62AA11DD-057F-6049-A90A-2B9937D4C50F}" srcOrd="1" destOrd="0" parTransId="{A0537BA6-FCAC-B749-94CE-A1CB59223DA2}" sibTransId="{FF9203C1-6DFD-D84D-B2C1-7AF25E9AA48F}"/>
    <dgm:cxn modelId="{0EB25927-60DA-434A-AF73-B37601F02957}" type="presOf" srcId="{E6040FB6-41E6-EE43-808A-6EF55BC51486}" destId="{00CE7722-6540-FD43-BC03-34C01A45DD3F}" srcOrd="0" destOrd="0" presId="urn:microsoft.com/office/officeart/2005/8/layout/vList6"/>
    <dgm:cxn modelId="{0F3D9727-E681-4D18-8B92-0C291B51A429}" srcId="{BBBA8791-0931-3744-96B6-29E239537057}" destId="{246E157D-F3CF-B149-9C39-9E679284C37D}" srcOrd="0" destOrd="0" parTransId="{C1F34193-12C7-0040-9136-60DD123358F0}" sibTransId="{9967869E-04DD-B246-AFD3-CE3BAE751912}"/>
    <dgm:cxn modelId="{8A1C992D-2B18-F046-A8CF-3CE2569B255F}" type="presOf" srcId="{4B675B8E-1B48-E147-B7D6-62AF67D8DAB8}" destId="{1ADBFF2F-8570-7C4C-B653-7537E379B62C}" srcOrd="0" destOrd="0" presId="urn:microsoft.com/office/officeart/2005/8/layout/vList6"/>
    <dgm:cxn modelId="{EFBF0139-9CE5-2A49-8E48-E7297A01DFA2}" srcId="{E6040FB6-41E6-EE43-808A-6EF55BC51486}" destId="{4B675B8E-1B48-E147-B7D6-62AF67D8DAB8}" srcOrd="4" destOrd="0" parTransId="{98B91489-70EE-8544-95CC-C9ABC1F187A7}" sibTransId="{28C1F11F-122C-2A49-9C83-64D15C288EB4}"/>
    <dgm:cxn modelId="{62115951-F70F-9B48-81E7-8DD187EFDC09}" type="presOf" srcId="{7053D651-2529-BA45-AB96-46F66928A94B}" destId="{910777AD-F3E6-B942-94E1-5BA22C41C519}" srcOrd="0" destOrd="0" presId="urn:microsoft.com/office/officeart/2005/8/layout/vList6"/>
    <dgm:cxn modelId="{7EB1A651-69C1-4E50-B2F5-6FDB5E6C4330}" srcId="{068EAC52-37BA-E144-8ED2-C0C473E92AC7}" destId="{E7FE17FF-BEB2-5A40-AF19-81AC3725251C}" srcOrd="0" destOrd="0" parTransId="{1DFA5FBB-88A0-9647-ADF4-316DAC2F43C5}" sibTransId="{E3915C92-9B9F-BB48-A8AC-0BF6116B4F44}"/>
    <dgm:cxn modelId="{152F9E75-03D9-B24E-A811-3074C7C8792C}" type="presOf" srcId="{CFC46EA0-3CEE-ED43-A68D-2B2CCAAC130D}" destId="{32F930FA-CDBA-C84C-9C10-325C2CC41B11}" srcOrd="0" destOrd="0" presId="urn:microsoft.com/office/officeart/2005/8/layout/vList6"/>
    <dgm:cxn modelId="{634AF05A-5B56-413A-B841-35CC2572F5F0}" srcId="{68BFE103-98F2-DD48-A119-7FC04D849CF4}" destId="{43405ACB-17DC-584D-BA71-D6487545B355}" srcOrd="0" destOrd="0" parTransId="{16DF6983-534F-5A48-8D66-6AAE38F26963}" sibTransId="{2FCCCCB6-FBB1-004F-A591-6227E0CB7F7C}"/>
    <dgm:cxn modelId="{3897C58A-824B-D84E-9EC7-2EFD369F0B6D}" type="presOf" srcId="{BBBA8791-0931-3744-96B6-29E239537057}" destId="{D86B87C7-4BCF-F047-9557-C3D4A9F535CC}" srcOrd="0" destOrd="0" presId="urn:microsoft.com/office/officeart/2005/8/layout/vList6"/>
    <dgm:cxn modelId="{C6196A97-7DF4-44B4-9401-00BF2AF5E172}" type="presOf" srcId="{67DE038B-D4E9-414B-82C7-99B25F62ACDE}" destId="{B2301753-AE64-244D-9B9F-03CC33E2E1E9}" srcOrd="0" destOrd="0" presId="urn:microsoft.com/office/officeart/2005/8/layout/vList6"/>
    <dgm:cxn modelId="{8E010E9C-771C-AD4E-B5AB-E814F49F6AAC}" type="presOf" srcId="{CA4BB38F-28A3-7145-AE5E-E1EC0E6B60A4}" destId="{14C3EFC3-84F3-4E44-9388-2B10DC769594}" srcOrd="0" destOrd="0" presId="urn:microsoft.com/office/officeart/2005/8/layout/vList6"/>
    <dgm:cxn modelId="{5328CD9D-9C60-4376-B417-9B51FC959268}" type="presOf" srcId="{43405ACB-17DC-584D-BA71-D6487545B355}" destId="{222388C0-B95D-8C42-B2DF-5A1BD98EC2BA}" srcOrd="0" destOrd="0" presId="urn:microsoft.com/office/officeart/2005/8/layout/vList6"/>
    <dgm:cxn modelId="{65FC18A1-0F4B-7245-90B2-587FE9FA5FCF}" type="presOf" srcId="{068EAC52-37BA-E144-8ED2-C0C473E92AC7}" destId="{E9AA7018-E2E0-1F43-A3AF-0E46B79811BB}" srcOrd="0" destOrd="0" presId="urn:microsoft.com/office/officeart/2005/8/layout/vList6"/>
    <dgm:cxn modelId="{A0E0EBA1-2CD8-4607-87E5-3CFF62055CD2}" type="presOf" srcId="{246E157D-F3CF-B149-9C39-9E679284C37D}" destId="{53B1C7E9-1E45-254A-9719-5919D556BE71}" srcOrd="0" destOrd="0" presId="urn:microsoft.com/office/officeart/2005/8/layout/vList6"/>
    <dgm:cxn modelId="{414BBDA9-AB23-D64E-9853-53E35755632E}" type="presOf" srcId="{68BFE103-98F2-DD48-A119-7FC04D849CF4}" destId="{472011F3-1B6B-F943-8A7D-8C7564643720}" srcOrd="0" destOrd="0" presId="urn:microsoft.com/office/officeart/2005/8/layout/vList6"/>
    <dgm:cxn modelId="{DF7054C9-84D9-0D4C-B32B-2D57BACD74FD}" type="presOf" srcId="{62AA11DD-057F-6049-A90A-2B9937D4C50F}" destId="{5B36D375-6AB4-7D47-AD37-2906A3ED118D}" srcOrd="0" destOrd="0" presId="urn:microsoft.com/office/officeart/2005/8/layout/vList6"/>
    <dgm:cxn modelId="{464B41DA-F6A3-F545-BF3B-45A399E821D4}" srcId="{E6040FB6-41E6-EE43-808A-6EF55BC51486}" destId="{7053D651-2529-BA45-AB96-46F66928A94B}" srcOrd="0" destOrd="0" parTransId="{1F833CF9-B580-304D-8CC8-C49F84F79D20}" sibTransId="{0B539590-2DA2-1E4C-94FB-68033FB5A2E1}"/>
    <dgm:cxn modelId="{B404B7E0-1305-B14B-B6AB-0770FEF014A9}" srcId="{E6040FB6-41E6-EE43-808A-6EF55BC51486}" destId="{68BFE103-98F2-DD48-A119-7FC04D849CF4}" srcOrd="5" destOrd="0" parTransId="{D75E225B-9E9B-F94E-8BBA-89F57CEAEC4B}" sibTransId="{A5BB0BAA-3881-9042-8A0B-95694A93C13D}"/>
    <dgm:cxn modelId="{F35DD7E1-9B27-E94B-B62E-46E1F0AEF9D2}" srcId="{62AA11DD-057F-6049-A90A-2B9937D4C50F}" destId="{CA4BB38F-28A3-7145-AE5E-E1EC0E6B60A4}" srcOrd="0" destOrd="0" parTransId="{851679FC-2580-9B44-81A7-EA26D2885CA1}" sibTransId="{B89B7747-A996-DB4A-B346-9F5A066181EE}"/>
    <dgm:cxn modelId="{734844EC-6C0A-4A5E-8D46-46405B0861BC}" type="presOf" srcId="{E7FE17FF-BEB2-5A40-AF19-81AC3725251C}" destId="{B2DB8C92-D2D7-684B-A860-43D4234AA4A3}" srcOrd="0" destOrd="0" presId="urn:microsoft.com/office/officeart/2005/8/layout/vList6"/>
    <dgm:cxn modelId="{72C4DBED-83C2-8F46-9FD6-54EB51DD79ED}" srcId="{7053D651-2529-BA45-AB96-46F66928A94B}" destId="{CFC46EA0-3CEE-ED43-A68D-2B2CCAAC130D}" srcOrd="0" destOrd="0" parTransId="{899FCBEB-48B6-1246-BBC5-1119F7A6B13C}" sibTransId="{7E6EB010-0106-0F4F-B8F4-7E61B386D950}"/>
    <dgm:cxn modelId="{4A0678FD-9884-42B9-83D8-11348BF227C8}" srcId="{4B675B8E-1B48-E147-B7D6-62AF67D8DAB8}" destId="{67DE038B-D4E9-414B-82C7-99B25F62ACDE}" srcOrd="0" destOrd="0" parTransId="{E921D7F0-E547-7B4C-8948-AF046407B81C}" sibTransId="{E55896C4-57CD-304C-AF9C-6F667FDD752F}"/>
    <dgm:cxn modelId="{F08A6ACD-69CF-D843-984A-C2657EC4384C}" type="presParOf" srcId="{00CE7722-6540-FD43-BC03-34C01A45DD3F}" destId="{8589AE0B-D72E-8F46-9165-7FB69FD29A3F}" srcOrd="0" destOrd="0" presId="urn:microsoft.com/office/officeart/2005/8/layout/vList6"/>
    <dgm:cxn modelId="{D6736DCE-F91F-2547-974B-E81BD3DF9434}" type="presParOf" srcId="{8589AE0B-D72E-8F46-9165-7FB69FD29A3F}" destId="{910777AD-F3E6-B942-94E1-5BA22C41C519}" srcOrd="0" destOrd="0" presId="urn:microsoft.com/office/officeart/2005/8/layout/vList6"/>
    <dgm:cxn modelId="{73DF53B4-1A9E-D949-91C2-3881978D9A15}" type="presParOf" srcId="{8589AE0B-D72E-8F46-9165-7FB69FD29A3F}" destId="{32F930FA-CDBA-C84C-9C10-325C2CC41B11}" srcOrd="1" destOrd="0" presId="urn:microsoft.com/office/officeart/2005/8/layout/vList6"/>
    <dgm:cxn modelId="{492C10B9-4886-F242-AAA5-0629FD154C1B}" type="presParOf" srcId="{00CE7722-6540-FD43-BC03-34C01A45DD3F}" destId="{065527C8-F039-A640-BFAA-0AAF84896C21}" srcOrd="1" destOrd="0" presId="urn:microsoft.com/office/officeart/2005/8/layout/vList6"/>
    <dgm:cxn modelId="{39B5FDFD-F5BB-FF44-B2D6-5D89690EEEDE}" type="presParOf" srcId="{00CE7722-6540-FD43-BC03-34C01A45DD3F}" destId="{B5628D82-B5C5-5749-A8D5-6CCB04D5B8DA}" srcOrd="2" destOrd="0" presId="urn:microsoft.com/office/officeart/2005/8/layout/vList6"/>
    <dgm:cxn modelId="{BBB31A6B-49C3-C946-B1EA-8B355C48FAAD}" type="presParOf" srcId="{B5628D82-B5C5-5749-A8D5-6CCB04D5B8DA}" destId="{5B36D375-6AB4-7D47-AD37-2906A3ED118D}" srcOrd="0" destOrd="0" presId="urn:microsoft.com/office/officeart/2005/8/layout/vList6"/>
    <dgm:cxn modelId="{D4746BBE-C45E-D048-872B-24488D36CBAC}" type="presParOf" srcId="{B5628D82-B5C5-5749-A8D5-6CCB04D5B8DA}" destId="{14C3EFC3-84F3-4E44-9388-2B10DC769594}" srcOrd="1" destOrd="0" presId="urn:microsoft.com/office/officeart/2005/8/layout/vList6"/>
    <dgm:cxn modelId="{1321AD54-300C-6C4A-A086-0CC1AF28AC9F}" type="presParOf" srcId="{00CE7722-6540-FD43-BC03-34C01A45DD3F}" destId="{C58EFE3C-2A09-3140-AB19-E43D57A9DF40}" srcOrd="3" destOrd="0" presId="urn:microsoft.com/office/officeart/2005/8/layout/vList6"/>
    <dgm:cxn modelId="{73AB11D7-3189-C44E-A2C9-4DBC70D63E61}" type="presParOf" srcId="{00CE7722-6540-FD43-BC03-34C01A45DD3F}" destId="{BBC64B38-C344-F24F-BF0F-28350EB08ABA}" srcOrd="4" destOrd="0" presId="urn:microsoft.com/office/officeart/2005/8/layout/vList6"/>
    <dgm:cxn modelId="{9E1DE85B-7125-C34F-95DD-BE294654877E}" type="presParOf" srcId="{BBC64B38-C344-F24F-BF0F-28350EB08ABA}" destId="{D86B87C7-4BCF-F047-9557-C3D4A9F535CC}" srcOrd="0" destOrd="0" presId="urn:microsoft.com/office/officeart/2005/8/layout/vList6"/>
    <dgm:cxn modelId="{A3F9930C-F2CF-834E-A367-D40764BDC76F}" type="presParOf" srcId="{BBC64B38-C344-F24F-BF0F-28350EB08ABA}" destId="{53B1C7E9-1E45-254A-9719-5919D556BE71}" srcOrd="1" destOrd="0" presId="urn:microsoft.com/office/officeart/2005/8/layout/vList6"/>
    <dgm:cxn modelId="{1EB3C964-EFBA-E943-B7DB-BFF9FEB9A013}" type="presParOf" srcId="{00CE7722-6540-FD43-BC03-34C01A45DD3F}" destId="{FFD4AFF2-272D-E24A-8536-3B878CE62139}" srcOrd="5" destOrd="0" presId="urn:microsoft.com/office/officeart/2005/8/layout/vList6"/>
    <dgm:cxn modelId="{3A2CB625-FEF8-4248-AF5A-2EC43650D26E}" type="presParOf" srcId="{00CE7722-6540-FD43-BC03-34C01A45DD3F}" destId="{4CA92E10-C4D5-784B-98D8-B3541E4418A4}" srcOrd="6" destOrd="0" presId="urn:microsoft.com/office/officeart/2005/8/layout/vList6"/>
    <dgm:cxn modelId="{459A9723-F8E8-4546-B83A-2CF8A91C46AC}" type="presParOf" srcId="{4CA92E10-C4D5-784B-98D8-B3541E4418A4}" destId="{E9AA7018-E2E0-1F43-A3AF-0E46B79811BB}" srcOrd="0" destOrd="0" presId="urn:microsoft.com/office/officeart/2005/8/layout/vList6"/>
    <dgm:cxn modelId="{6A8C40F6-1A9B-1D47-968B-269E5EE2C55E}" type="presParOf" srcId="{4CA92E10-C4D5-784B-98D8-B3541E4418A4}" destId="{B2DB8C92-D2D7-684B-A860-43D4234AA4A3}" srcOrd="1" destOrd="0" presId="urn:microsoft.com/office/officeart/2005/8/layout/vList6"/>
    <dgm:cxn modelId="{EF72AB95-7C24-4948-B660-E2CC5002D553}" type="presParOf" srcId="{00CE7722-6540-FD43-BC03-34C01A45DD3F}" destId="{FADE4A8E-9E66-1449-AE6A-E243DA74F1F4}" srcOrd="7" destOrd="0" presId="urn:microsoft.com/office/officeart/2005/8/layout/vList6"/>
    <dgm:cxn modelId="{D06963EF-E41C-D244-9AF8-F9AD61E61C71}" type="presParOf" srcId="{00CE7722-6540-FD43-BC03-34C01A45DD3F}" destId="{9CC6AEED-A608-1F4D-913F-6BD701EDB759}" srcOrd="8" destOrd="0" presId="urn:microsoft.com/office/officeart/2005/8/layout/vList6"/>
    <dgm:cxn modelId="{A177034D-98BB-F845-A4B8-6A7AD6483C61}" type="presParOf" srcId="{9CC6AEED-A608-1F4D-913F-6BD701EDB759}" destId="{1ADBFF2F-8570-7C4C-B653-7537E379B62C}" srcOrd="0" destOrd="0" presId="urn:microsoft.com/office/officeart/2005/8/layout/vList6"/>
    <dgm:cxn modelId="{9572926B-6BAD-554E-A87E-7CA9F6ED445B}" type="presParOf" srcId="{9CC6AEED-A608-1F4D-913F-6BD701EDB759}" destId="{B2301753-AE64-244D-9B9F-03CC33E2E1E9}" srcOrd="1" destOrd="0" presId="urn:microsoft.com/office/officeart/2005/8/layout/vList6"/>
    <dgm:cxn modelId="{8248FE08-F33E-4C47-867E-36493AC30A9E}" type="presParOf" srcId="{00CE7722-6540-FD43-BC03-34C01A45DD3F}" destId="{07A25420-6041-5945-A3AA-DE5F45F98C4D}" srcOrd="9" destOrd="0" presId="urn:microsoft.com/office/officeart/2005/8/layout/vList6"/>
    <dgm:cxn modelId="{0275C3F0-D675-174C-A119-9B713474D37D}" type="presParOf" srcId="{00CE7722-6540-FD43-BC03-34C01A45DD3F}" destId="{8ECBB20B-2F5D-DE4C-B54A-F5A21471F59D}" srcOrd="10" destOrd="0" presId="urn:microsoft.com/office/officeart/2005/8/layout/vList6"/>
    <dgm:cxn modelId="{2E8A990A-7B59-2A46-A9A8-17C5F633EFB4}" type="presParOf" srcId="{8ECBB20B-2F5D-DE4C-B54A-F5A21471F59D}" destId="{472011F3-1B6B-F943-8A7D-8C7564643720}" srcOrd="0" destOrd="0" presId="urn:microsoft.com/office/officeart/2005/8/layout/vList6"/>
    <dgm:cxn modelId="{61C06E17-6387-DC41-B303-1DDCBDEFE0D4}" type="presParOf" srcId="{8ECBB20B-2F5D-DE4C-B54A-F5A21471F59D}" destId="{222388C0-B95D-8C42-B2DF-5A1BD98EC2BA}" srcOrd="1" destOrd="0" presId="urn:microsoft.com/office/officeart/2005/8/layout/vList6"/>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F930FA-CDBA-C84C-9C10-325C2CC41B11}">
      <dsp:nvSpPr>
        <dsp:cNvPr id="0" name=""/>
        <dsp:cNvSpPr/>
      </dsp:nvSpPr>
      <dsp:spPr>
        <a:xfrm>
          <a:off x="5032584" y="825"/>
          <a:ext cx="8224701" cy="1040670"/>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Font typeface="Arial" panose="020B0604020202020204" pitchFamily="34" charset="0"/>
            <a:buChar char="•"/>
          </a:pPr>
          <a:r>
            <a:rPr lang="en-US" sz="2400" kern="1200" dirty="0">
              <a:latin typeface="Arial" panose="020B0604020202020204" pitchFamily="34" charset="0"/>
              <a:cs typeface="Arial" panose="020B0604020202020204" pitchFamily="34" charset="0"/>
            </a:rPr>
            <a:t>Reduce inventory cost on SKUs for which customers are willing to wait</a:t>
          </a:r>
          <a:endParaRPr lang="en-GB" sz="2400" kern="1200" dirty="0">
            <a:latin typeface="Arial" panose="020B0604020202020204" pitchFamily="34" charset="0"/>
            <a:cs typeface="Arial" panose="020B0604020202020204" pitchFamily="34" charset="0"/>
          </a:endParaRPr>
        </a:p>
      </dsp:txBody>
      <dsp:txXfrm>
        <a:off x="5032584" y="130909"/>
        <a:ext cx="7834450" cy="780502"/>
      </dsp:txXfrm>
    </dsp:sp>
    <dsp:sp modelId="{910777AD-F3E6-B942-94E1-5BA22C41C519}">
      <dsp:nvSpPr>
        <dsp:cNvPr id="0" name=""/>
        <dsp:cNvSpPr/>
      </dsp:nvSpPr>
      <dsp:spPr>
        <a:xfrm>
          <a:off x="450549" y="825"/>
          <a:ext cx="4582035" cy="1040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GB" sz="2800" kern="1200">
              <a:latin typeface="Arial" panose="020B0604020202020204" pitchFamily="34" charset="0"/>
              <a:cs typeface="Arial" panose="020B0604020202020204" pitchFamily="34" charset="0"/>
            </a:rPr>
            <a:t>Inventory Cost</a:t>
          </a:r>
        </a:p>
      </dsp:txBody>
      <dsp:txXfrm>
        <a:off x="501350" y="51626"/>
        <a:ext cx="4480433" cy="939068"/>
      </dsp:txXfrm>
    </dsp:sp>
    <dsp:sp modelId="{14C3EFC3-84F3-4E44-9388-2B10DC769594}">
      <dsp:nvSpPr>
        <dsp:cNvPr id="0" name=""/>
        <dsp:cNvSpPr/>
      </dsp:nvSpPr>
      <dsp:spPr>
        <a:xfrm>
          <a:off x="5038424" y="1145563"/>
          <a:ext cx="8224701" cy="1040670"/>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Font typeface="Arial" panose="020B0604020202020204" pitchFamily="34" charset="0"/>
            <a:buChar char="•"/>
          </a:pPr>
          <a:r>
            <a:rPr lang="en-US" sz="2400" kern="1200" dirty="0">
              <a:latin typeface="Arial" panose="020B0604020202020204" pitchFamily="34" charset="0"/>
              <a:cs typeface="Arial" panose="020B0604020202020204" pitchFamily="34" charset="0"/>
            </a:rPr>
            <a:t>Better prediction for Lost sales due to excessive product wait time</a:t>
          </a:r>
          <a:endParaRPr lang="en-GB" sz="2400" kern="1200" dirty="0">
            <a:latin typeface="Arial" panose="020B0604020202020204" pitchFamily="34" charset="0"/>
            <a:cs typeface="Arial" panose="020B0604020202020204" pitchFamily="34" charset="0"/>
          </a:endParaRPr>
        </a:p>
      </dsp:txBody>
      <dsp:txXfrm>
        <a:off x="5038424" y="1275647"/>
        <a:ext cx="7834450" cy="780502"/>
      </dsp:txXfrm>
    </dsp:sp>
    <dsp:sp modelId="{5B36D375-6AB4-7D47-AD37-2906A3ED118D}">
      <dsp:nvSpPr>
        <dsp:cNvPr id="0" name=""/>
        <dsp:cNvSpPr/>
      </dsp:nvSpPr>
      <dsp:spPr>
        <a:xfrm>
          <a:off x="444709" y="1145563"/>
          <a:ext cx="4593714" cy="1040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GB" sz="2800" kern="1200">
              <a:latin typeface="Arial" panose="020B0604020202020204" pitchFamily="34" charset="0"/>
              <a:cs typeface="Arial" panose="020B0604020202020204" pitchFamily="34" charset="0"/>
            </a:rPr>
            <a:t>Sales Prediction</a:t>
          </a:r>
        </a:p>
      </dsp:txBody>
      <dsp:txXfrm>
        <a:off x="495510" y="1196364"/>
        <a:ext cx="4492112" cy="939068"/>
      </dsp:txXfrm>
    </dsp:sp>
    <dsp:sp modelId="{53B1C7E9-1E45-254A-9719-5919D556BE71}">
      <dsp:nvSpPr>
        <dsp:cNvPr id="0" name=""/>
        <dsp:cNvSpPr/>
      </dsp:nvSpPr>
      <dsp:spPr>
        <a:xfrm>
          <a:off x="5038424" y="2290301"/>
          <a:ext cx="8224701" cy="1040670"/>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Font typeface="Arial" panose="020B0604020202020204" pitchFamily="34" charset="0"/>
            <a:buChar char="•"/>
          </a:pPr>
          <a:r>
            <a:rPr lang="en-US" sz="2400" kern="1200">
              <a:latin typeface="Arial" panose="020B0604020202020204" pitchFamily="34" charset="0"/>
              <a:cs typeface="Arial" panose="020B0604020202020204" pitchFamily="34" charset="0"/>
            </a:rPr>
            <a:t>Understanding and interpreting the key features leading to delay in the product wait time</a:t>
          </a:r>
        </a:p>
      </dsp:txBody>
      <dsp:txXfrm>
        <a:off x="5038424" y="2420385"/>
        <a:ext cx="7834450" cy="780502"/>
      </dsp:txXfrm>
    </dsp:sp>
    <dsp:sp modelId="{D86B87C7-4BCF-F047-9557-C3D4A9F535CC}">
      <dsp:nvSpPr>
        <dsp:cNvPr id="0" name=""/>
        <dsp:cNvSpPr/>
      </dsp:nvSpPr>
      <dsp:spPr>
        <a:xfrm>
          <a:off x="444709" y="2290301"/>
          <a:ext cx="4593714" cy="1040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GB" sz="2800" kern="1200">
              <a:latin typeface="Arial" panose="020B0604020202020204" pitchFamily="34" charset="0"/>
              <a:cs typeface="Arial" panose="020B0604020202020204" pitchFamily="34" charset="0"/>
            </a:rPr>
            <a:t>Feature Identification</a:t>
          </a:r>
        </a:p>
      </dsp:txBody>
      <dsp:txXfrm>
        <a:off x="495510" y="2341102"/>
        <a:ext cx="4492112" cy="939068"/>
      </dsp:txXfrm>
    </dsp:sp>
    <dsp:sp modelId="{B2DB8C92-D2D7-684B-A860-43D4234AA4A3}">
      <dsp:nvSpPr>
        <dsp:cNvPr id="0" name=""/>
        <dsp:cNvSpPr/>
      </dsp:nvSpPr>
      <dsp:spPr>
        <a:xfrm>
          <a:off x="5039575" y="3435039"/>
          <a:ext cx="8224701" cy="1040670"/>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Font typeface="Arial" panose="020B0604020202020204" pitchFamily="34" charset="0"/>
            <a:buChar char="•"/>
          </a:pPr>
          <a:r>
            <a:rPr lang="en-US" sz="2400" kern="1200">
              <a:latin typeface="Arial" panose="020B0604020202020204" pitchFamily="34" charset="0"/>
              <a:cs typeface="Arial" panose="020B0604020202020204" pitchFamily="34" charset="0"/>
            </a:rPr>
            <a:t>Detecting SKUs for which customers are not willing to wait and eliminate or reduce wait time</a:t>
          </a:r>
        </a:p>
      </dsp:txBody>
      <dsp:txXfrm>
        <a:off x="5039575" y="3565123"/>
        <a:ext cx="7834450" cy="780502"/>
      </dsp:txXfrm>
    </dsp:sp>
    <dsp:sp modelId="{E9AA7018-E2E0-1F43-A3AF-0E46B79811BB}">
      <dsp:nvSpPr>
        <dsp:cNvPr id="0" name=""/>
        <dsp:cNvSpPr/>
      </dsp:nvSpPr>
      <dsp:spPr>
        <a:xfrm>
          <a:off x="443558" y="3435039"/>
          <a:ext cx="4596017" cy="1040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GB" sz="2800" kern="1200">
              <a:latin typeface="Arial" panose="020B0604020202020204" pitchFamily="34" charset="0"/>
              <a:cs typeface="Arial" panose="020B0604020202020204" pitchFamily="34" charset="0"/>
            </a:rPr>
            <a:t>Reduce Wait time</a:t>
          </a:r>
        </a:p>
      </dsp:txBody>
      <dsp:txXfrm>
        <a:off x="494359" y="3485840"/>
        <a:ext cx="4494415" cy="939068"/>
      </dsp:txXfrm>
    </dsp:sp>
    <dsp:sp modelId="{B2301753-AE64-244D-9B9F-03CC33E2E1E9}">
      <dsp:nvSpPr>
        <dsp:cNvPr id="0" name=""/>
        <dsp:cNvSpPr/>
      </dsp:nvSpPr>
      <dsp:spPr>
        <a:xfrm>
          <a:off x="5039575" y="4579776"/>
          <a:ext cx="8224701" cy="1040670"/>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Font typeface="Arial" panose="020B0604020202020204" pitchFamily="34" charset="0"/>
            <a:buChar char="•"/>
          </a:pPr>
          <a:r>
            <a:rPr lang="en-US" sz="2400" kern="1200">
              <a:latin typeface="Arial" panose="020B0604020202020204" pitchFamily="34" charset="0"/>
              <a:cs typeface="Arial" panose="020B0604020202020204" pitchFamily="34" charset="0"/>
            </a:rPr>
            <a:t>Minimizing SKUs’ losses due to lack of part in inventory when required</a:t>
          </a:r>
        </a:p>
      </dsp:txBody>
      <dsp:txXfrm>
        <a:off x="5039575" y="4709860"/>
        <a:ext cx="7834450" cy="780502"/>
      </dsp:txXfrm>
    </dsp:sp>
    <dsp:sp modelId="{1ADBFF2F-8570-7C4C-B653-7537E379B62C}">
      <dsp:nvSpPr>
        <dsp:cNvPr id="0" name=""/>
        <dsp:cNvSpPr/>
      </dsp:nvSpPr>
      <dsp:spPr>
        <a:xfrm>
          <a:off x="443558" y="4579776"/>
          <a:ext cx="4596017" cy="1040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GB" sz="2800" kern="1200">
              <a:latin typeface="Arial" panose="020B0604020202020204" pitchFamily="34" charset="0"/>
              <a:cs typeface="Arial" panose="020B0604020202020204" pitchFamily="34" charset="0"/>
            </a:rPr>
            <a:t>Minimising Lost sales</a:t>
          </a:r>
        </a:p>
      </dsp:txBody>
      <dsp:txXfrm>
        <a:off x="494359" y="4630577"/>
        <a:ext cx="4494415" cy="939068"/>
      </dsp:txXfrm>
    </dsp:sp>
    <dsp:sp modelId="{222388C0-B95D-8C42-B2DF-5A1BD98EC2BA}">
      <dsp:nvSpPr>
        <dsp:cNvPr id="0" name=""/>
        <dsp:cNvSpPr/>
      </dsp:nvSpPr>
      <dsp:spPr>
        <a:xfrm>
          <a:off x="5039575" y="5724514"/>
          <a:ext cx="8224701" cy="1040670"/>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Font typeface="Arial" panose="020B0604020202020204" pitchFamily="34" charset="0"/>
            <a:buChar char="•"/>
          </a:pPr>
          <a:r>
            <a:rPr lang="en-US" sz="2400" kern="1200">
              <a:latin typeface="Arial" panose="020B0604020202020204" pitchFamily="34" charset="0"/>
              <a:cs typeface="Arial" panose="020B0604020202020204" pitchFamily="34" charset="0"/>
            </a:rPr>
            <a:t>Improving customer satisfaction with the product</a:t>
          </a:r>
        </a:p>
      </dsp:txBody>
      <dsp:txXfrm>
        <a:off x="5039575" y="5854598"/>
        <a:ext cx="7834450" cy="780502"/>
      </dsp:txXfrm>
    </dsp:sp>
    <dsp:sp modelId="{472011F3-1B6B-F943-8A7D-8C7564643720}">
      <dsp:nvSpPr>
        <dsp:cNvPr id="0" name=""/>
        <dsp:cNvSpPr/>
      </dsp:nvSpPr>
      <dsp:spPr>
        <a:xfrm>
          <a:off x="443558" y="5724514"/>
          <a:ext cx="4596017" cy="1040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GB" sz="2800" kern="1200">
              <a:latin typeface="Arial" panose="020B0604020202020204" pitchFamily="34" charset="0"/>
              <a:cs typeface="Arial" panose="020B0604020202020204" pitchFamily="34" charset="0"/>
            </a:rPr>
            <a:t>Customer Satisfaction</a:t>
          </a:r>
        </a:p>
      </dsp:txBody>
      <dsp:txXfrm>
        <a:off x="494359" y="5775315"/>
        <a:ext cx="4494415" cy="939068"/>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567336-4EDE-4D00-85BA-78B033B09C73}"/>
              </a:ext>
            </a:extLst>
          </p:cNvPr>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629C332-A106-431A-8CF9-4C7E966767BE}"/>
              </a:ext>
            </a:extLst>
          </p:cNvPr>
          <p:cNvSpPr>
            <a:spLocks noGrp="1"/>
          </p:cNvSpPr>
          <p:nvPr>
            <p:ph type="dt" sz="quarter" idx="1"/>
          </p:nvPr>
        </p:nvSpPr>
        <p:spPr>
          <a:xfrm>
            <a:off x="22431375" y="0"/>
            <a:ext cx="17159288" cy="1984375"/>
          </a:xfrm>
          <a:prstGeom prst="rect">
            <a:avLst/>
          </a:prstGeom>
        </p:spPr>
        <p:txBody>
          <a:bodyPr vert="horz" lIns="91440" tIns="45720" rIns="91440" bIns="45720" rtlCol="0"/>
          <a:lstStyle>
            <a:lvl1pPr algn="r">
              <a:defRPr sz="1200"/>
            </a:lvl1pPr>
          </a:lstStyle>
          <a:p>
            <a:fld id="{A1989CD4-C2C3-40A0-9FF9-B395EEEFAF44}" type="datetimeFigureOut">
              <a:rPr lang="en-US" smtClean="0"/>
              <a:t>3/31/2022</a:t>
            </a:fld>
            <a:endParaRPr lang="en-US"/>
          </a:p>
        </p:txBody>
      </p:sp>
      <p:sp>
        <p:nvSpPr>
          <p:cNvPr id="4" name="Footer Placeholder 3">
            <a:extLst>
              <a:ext uri="{FF2B5EF4-FFF2-40B4-BE49-F238E27FC236}">
                <a16:creationId xmlns:a16="http://schemas.microsoft.com/office/drawing/2014/main" id="{51834825-B1F4-466C-B112-198737BB2576}"/>
              </a:ext>
            </a:extLst>
          </p:cNvPr>
          <p:cNvSpPr>
            <a:spLocks noGrp="1"/>
          </p:cNvSpPr>
          <p:nvPr>
            <p:ph type="ftr" sz="quarter" idx="2"/>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87FB0F-963F-4CF1-89EC-6C1F8FB613E5}"/>
              </a:ext>
            </a:extLst>
          </p:cNvPr>
          <p:cNvSpPr>
            <a:spLocks noGrp="1"/>
          </p:cNvSpPr>
          <p:nvPr>
            <p:ph type="sldNum" sz="quarter" idx="3"/>
          </p:nvPr>
        </p:nvSpPr>
        <p:spPr>
          <a:xfrm>
            <a:off x="22431375" y="37615813"/>
            <a:ext cx="17159288" cy="1984375"/>
          </a:xfrm>
          <a:prstGeom prst="rect">
            <a:avLst/>
          </a:prstGeom>
        </p:spPr>
        <p:txBody>
          <a:bodyPr vert="horz" lIns="91440" tIns="45720" rIns="91440" bIns="45720" rtlCol="0" anchor="b"/>
          <a:lstStyle>
            <a:lvl1pPr algn="r">
              <a:defRPr sz="1200"/>
            </a:lvl1pPr>
          </a:lstStyle>
          <a:p>
            <a:fld id="{AD094531-855D-4471-89B7-0A3C8863AA34}" type="slidenum">
              <a:rPr lang="en-US" smtClean="0"/>
              <a:t>‹#›</a:t>
            </a:fld>
            <a:endParaRPr lang="en-US"/>
          </a:p>
        </p:txBody>
      </p:sp>
    </p:spTree>
    <p:extLst>
      <p:ext uri="{BB962C8B-B14F-4D97-AF65-F5344CB8AC3E}">
        <p14:creationId xmlns:p14="http://schemas.microsoft.com/office/powerpoint/2010/main" val="3470162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2431375" y="0"/>
            <a:ext cx="17159288" cy="1984375"/>
          </a:xfrm>
          <a:prstGeom prst="rect">
            <a:avLst/>
          </a:prstGeom>
        </p:spPr>
        <p:txBody>
          <a:bodyPr vert="horz" lIns="91440" tIns="45720" rIns="91440" bIns="45720" rtlCol="0"/>
          <a:lstStyle>
            <a:lvl1pPr algn="r">
              <a:defRPr sz="1200"/>
            </a:lvl1pPr>
          </a:lstStyle>
          <a:p>
            <a:fld id="{53E82495-20E6-4DC4-B68F-C6FBB8E26F6D}" type="datetimeFigureOut">
              <a:rPr lang="en-US" smtClean="0"/>
              <a:t>3/31/2022</a:t>
            </a:fld>
            <a:endParaRPr lang="en-US"/>
          </a:p>
        </p:txBody>
      </p:sp>
      <p:sp>
        <p:nvSpPr>
          <p:cNvPr id="4" name="Slide Image Placeholder 3"/>
          <p:cNvSpPr>
            <a:spLocks noGrp="1" noRot="1" noChangeAspect="1"/>
          </p:cNvSpPr>
          <p:nvPr>
            <p:ph type="sldImg" idx="2"/>
          </p:nvPr>
        </p:nvSpPr>
        <p:spPr>
          <a:xfrm>
            <a:off x="6435725" y="4949825"/>
            <a:ext cx="26730325" cy="133651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960813" y="19057938"/>
            <a:ext cx="31680150" cy="15592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2431375" y="37615813"/>
            <a:ext cx="17159288" cy="1984375"/>
          </a:xfrm>
          <a:prstGeom prst="rect">
            <a:avLst/>
          </a:prstGeom>
        </p:spPr>
        <p:txBody>
          <a:bodyPr vert="horz" lIns="91440" tIns="45720" rIns="91440" bIns="45720" rtlCol="0" anchor="b"/>
          <a:lstStyle>
            <a:lvl1pPr algn="r">
              <a:defRPr sz="1200"/>
            </a:lvl1pPr>
          </a:lstStyle>
          <a:p>
            <a:fld id="{D0A6B59D-2217-4338-9D1B-7E5E82C89B81}" type="slidenum">
              <a:rPr lang="en-US" smtClean="0"/>
              <a:t>‹#›</a:t>
            </a:fld>
            <a:endParaRPr lang="en-US"/>
          </a:p>
        </p:txBody>
      </p:sp>
    </p:spTree>
    <p:extLst>
      <p:ext uri="{BB962C8B-B14F-4D97-AF65-F5344CB8AC3E}">
        <p14:creationId xmlns:p14="http://schemas.microsoft.com/office/powerpoint/2010/main" val="222741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6" y="6817180"/>
            <a:ext cx="37306251" cy="4704443"/>
          </a:xfrm>
        </p:spPr>
        <p:txBody>
          <a:bodyPr/>
          <a:lstStyle/>
          <a:p>
            <a:r>
              <a:rPr lang="en-US"/>
              <a:t>Click to edit Master title style</a:t>
            </a:r>
          </a:p>
        </p:txBody>
      </p:sp>
      <p:sp>
        <p:nvSpPr>
          <p:cNvPr id="3" name="Subtitle 2"/>
          <p:cNvSpPr>
            <a:spLocks noGrp="1"/>
          </p:cNvSpPr>
          <p:nvPr>
            <p:ph type="subTitle" idx="1"/>
          </p:nvPr>
        </p:nvSpPr>
        <p:spPr>
          <a:xfrm>
            <a:off x="6583365" y="12436023"/>
            <a:ext cx="30724475" cy="5607957"/>
          </a:xfrm>
        </p:spPr>
        <p:txBody>
          <a:bodyPr/>
          <a:lstStyle>
            <a:lvl1pPr marL="0" indent="0" algn="ctr">
              <a:buNone/>
              <a:defRPr/>
            </a:lvl1pPr>
            <a:lvl2pPr marL="261244" indent="0" algn="ctr">
              <a:buNone/>
              <a:defRPr/>
            </a:lvl2pPr>
            <a:lvl3pPr marL="522488" indent="0" algn="ctr">
              <a:buNone/>
              <a:defRPr/>
            </a:lvl3pPr>
            <a:lvl4pPr marL="783732" indent="0" algn="ctr">
              <a:buNone/>
              <a:defRPr/>
            </a:lvl4pPr>
            <a:lvl5pPr marL="1044976" indent="0" algn="ctr">
              <a:buNone/>
              <a:defRPr/>
            </a:lvl5pPr>
            <a:lvl6pPr marL="1306220" indent="0" algn="ctr">
              <a:buNone/>
              <a:defRPr/>
            </a:lvl6pPr>
            <a:lvl7pPr marL="1567464" indent="0" algn="ctr">
              <a:buNone/>
              <a:defRPr/>
            </a:lvl7pPr>
            <a:lvl8pPr marL="1828709" indent="0" algn="ctr">
              <a:buNone/>
              <a:defRPr/>
            </a:lvl8pPr>
            <a:lvl9pPr marL="2089953"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E7914F9-150E-43ED-BA4B-5CBC7DBD3A27}" type="slidenum">
              <a:rPr lang="en-AU" altLang="en-US"/>
              <a:pPr/>
              <a:t>‹#›</a:t>
            </a:fld>
            <a:endParaRPr lang="en-AU" altLang="en-US"/>
          </a:p>
        </p:txBody>
      </p:sp>
    </p:spTree>
    <p:extLst>
      <p:ext uri="{BB962C8B-B14F-4D97-AF65-F5344CB8AC3E}">
        <p14:creationId xmlns:p14="http://schemas.microsoft.com/office/powerpoint/2010/main" val="233977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BA678339-05F4-4347-9E9C-6AEF31B1B524}" type="slidenum">
              <a:rPr lang="en-AU" altLang="en-US"/>
              <a:pPr/>
              <a:t>‹#›</a:t>
            </a:fld>
            <a:endParaRPr lang="en-AU" altLang="en-US"/>
          </a:p>
        </p:txBody>
      </p:sp>
    </p:spTree>
    <p:extLst>
      <p:ext uri="{BB962C8B-B14F-4D97-AF65-F5344CB8AC3E}">
        <p14:creationId xmlns:p14="http://schemas.microsoft.com/office/powerpoint/2010/main" val="35211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4" y="1950359"/>
            <a:ext cx="9326563" cy="175568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476" y="1950359"/>
            <a:ext cx="27827288" cy="175568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D5BFA30-CF48-4A8D-A4B4-5705D222FB1F}" type="slidenum">
              <a:rPr lang="en-AU" altLang="en-US"/>
              <a:pPr/>
              <a:t>‹#›</a:t>
            </a:fld>
            <a:endParaRPr lang="en-AU" altLang="en-US"/>
          </a:p>
        </p:txBody>
      </p:sp>
    </p:spTree>
    <p:extLst>
      <p:ext uri="{BB962C8B-B14F-4D97-AF65-F5344CB8AC3E}">
        <p14:creationId xmlns:p14="http://schemas.microsoft.com/office/powerpoint/2010/main" val="214431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76114BF-9C08-4236-B599-3CC67DCBCE64}" type="slidenum">
              <a:rPr lang="en-AU" altLang="en-US"/>
              <a:pPr/>
              <a:t>‹#›</a:t>
            </a:fld>
            <a:endParaRPr lang="en-AU" altLang="en-US"/>
          </a:p>
        </p:txBody>
      </p:sp>
    </p:spTree>
    <p:extLst>
      <p:ext uri="{BB962C8B-B14F-4D97-AF65-F5344CB8AC3E}">
        <p14:creationId xmlns:p14="http://schemas.microsoft.com/office/powerpoint/2010/main" val="228796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14102444"/>
            <a:ext cx="37307839" cy="4357914"/>
          </a:xfrm>
        </p:spPr>
        <p:txBody>
          <a:bodyPr anchor="t"/>
          <a:lstStyle>
            <a:lvl1pPr algn="l">
              <a:defRPr sz="2286" b="1" cap="all"/>
            </a:lvl1pPr>
          </a:lstStyle>
          <a:p>
            <a:r>
              <a:rPr lang="en-US"/>
              <a:t>Click to edit Master title style</a:t>
            </a:r>
          </a:p>
        </p:txBody>
      </p:sp>
      <p:sp>
        <p:nvSpPr>
          <p:cNvPr id="3" name="Text Placeholder 2"/>
          <p:cNvSpPr>
            <a:spLocks noGrp="1"/>
          </p:cNvSpPr>
          <p:nvPr>
            <p:ph type="body" idx="1"/>
          </p:nvPr>
        </p:nvSpPr>
        <p:spPr>
          <a:xfrm>
            <a:off x="3467101" y="9301843"/>
            <a:ext cx="37307839" cy="4800600"/>
          </a:xfrm>
        </p:spPr>
        <p:txBody>
          <a:bodyPr anchor="b"/>
          <a:lstStyle>
            <a:lvl1pPr marL="0" indent="0">
              <a:buNone/>
              <a:defRPr sz="1143"/>
            </a:lvl1pPr>
            <a:lvl2pPr marL="261244" indent="0">
              <a:buNone/>
              <a:defRPr sz="1029"/>
            </a:lvl2pPr>
            <a:lvl3pPr marL="522488" indent="0">
              <a:buNone/>
              <a:defRPr sz="914"/>
            </a:lvl3pPr>
            <a:lvl4pPr marL="783732" indent="0">
              <a:buNone/>
              <a:defRPr sz="800"/>
            </a:lvl4pPr>
            <a:lvl5pPr marL="1044976" indent="0">
              <a:buNone/>
              <a:defRPr sz="800"/>
            </a:lvl5pPr>
            <a:lvl6pPr marL="1306220" indent="0">
              <a:buNone/>
              <a:defRPr sz="800"/>
            </a:lvl6pPr>
            <a:lvl7pPr marL="1567464" indent="0">
              <a:buNone/>
              <a:defRPr sz="800"/>
            </a:lvl7pPr>
            <a:lvl8pPr marL="1828709" indent="0">
              <a:buNone/>
              <a:defRPr sz="800"/>
            </a:lvl8pPr>
            <a:lvl9pPr marL="2089953" indent="0">
              <a:buNone/>
              <a:defRPr sz="8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4C87C54-71D5-4F3D-9638-FB01B112514A}" type="slidenum">
              <a:rPr lang="en-AU" altLang="en-US"/>
              <a:pPr/>
              <a:t>‹#›</a:t>
            </a:fld>
            <a:endParaRPr lang="en-AU" altLang="en-US"/>
          </a:p>
        </p:txBody>
      </p:sp>
    </p:spTree>
    <p:extLst>
      <p:ext uri="{BB962C8B-B14F-4D97-AF65-F5344CB8AC3E}">
        <p14:creationId xmlns:p14="http://schemas.microsoft.com/office/powerpoint/2010/main" val="323728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476" y="6339115"/>
            <a:ext cx="18576925"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3" y="6339115"/>
            <a:ext cx="18576925"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7EC6769-9FD1-495B-AF37-D39FB4533727}" type="slidenum">
              <a:rPr lang="en-AU" altLang="en-US"/>
              <a:pPr/>
              <a:t>‹#›</a:t>
            </a:fld>
            <a:endParaRPr lang="en-AU" altLang="en-US"/>
          </a:p>
        </p:txBody>
      </p:sp>
    </p:spTree>
    <p:extLst>
      <p:ext uri="{BB962C8B-B14F-4D97-AF65-F5344CB8AC3E}">
        <p14:creationId xmlns:p14="http://schemas.microsoft.com/office/powerpoint/2010/main" val="291920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879022"/>
            <a:ext cx="39503351"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4" y="4912180"/>
            <a:ext cx="19392901" cy="2047421"/>
          </a:xfrm>
        </p:spPr>
        <p:txBody>
          <a:bodyPr anchor="b"/>
          <a:lstStyle>
            <a:lvl1pPr marL="0" indent="0">
              <a:buNone/>
              <a:defRPr sz="1371" b="1"/>
            </a:lvl1pPr>
            <a:lvl2pPr marL="261244" indent="0">
              <a:buNone/>
              <a:defRPr sz="1143" b="1"/>
            </a:lvl2pPr>
            <a:lvl3pPr marL="522488" indent="0">
              <a:buNone/>
              <a:defRPr sz="1029" b="1"/>
            </a:lvl3pPr>
            <a:lvl4pPr marL="783732" indent="0">
              <a:buNone/>
              <a:defRPr sz="914" b="1"/>
            </a:lvl4pPr>
            <a:lvl5pPr marL="1044976" indent="0">
              <a:buNone/>
              <a:defRPr sz="914" b="1"/>
            </a:lvl5pPr>
            <a:lvl6pPr marL="1306220" indent="0">
              <a:buNone/>
              <a:defRPr sz="914" b="1"/>
            </a:lvl6pPr>
            <a:lvl7pPr marL="1567464" indent="0">
              <a:buNone/>
              <a:defRPr sz="914" b="1"/>
            </a:lvl7pPr>
            <a:lvl8pPr marL="1828709" indent="0">
              <a:buNone/>
              <a:defRPr sz="914" b="1"/>
            </a:lvl8pPr>
            <a:lvl9pPr marL="2089953" indent="0">
              <a:buNone/>
              <a:defRPr sz="914" b="1"/>
            </a:lvl9pPr>
          </a:lstStyle>
          <a:p>
            <a:pPr lvl="0"/>
            <a:r>
              <a:rPr lang="en-US"/>
              <a:t>Click to edit Master text styles</a:t>
            </a:r>
          </a:p>
        </p:txBody>
      </p:sp>
      <p:sp>
        <p:nvSpPr>
          <p:cNvPr id="4" name="Content Placeholder 3"/>
          <p:cNvSpPr>
            <a:spLocks noGrp="1"/>
          </p:cNvSpPr>
          <p:nvPr>
            <p:ph sz="half" idx="2"/>
          </p:nvPr>
        </p:nvSpPr>
        <p:spPr>
          <a:xfrm>
            <a:off x="2193924" y="6959602"/>
            <a:ext cx="19392901"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4912180"/>
            <a:ext cx="19400837" cy="2047421"/>
          </a:xfrm>
        </p:spPr>
        <p:txBody>
          <a:bodyPr anchor="b"/>
          <a:lstStyle>
            <a:lvl1pPr marL="0" indent="0">
              <a:buNone/>
              <a:defRPr sz="1371" b="1"/>
            </a:lvl1pPr>
            <a:lvl2pPr marL="261244" indent="0">
              <a:buNone/>
              <a:defRPr sz="1143" b="1"/>
            </a:lvl2pPr>
            <a:lvl3pPr marL="522488" indent="0">
              <a:buNone/>
              <a:defRPr sz="1029" b="1"/>
            </a:lvl3pPr>
            <a:lvl4pPr marL="783732" indent="0">
              <a:buNone/>
              <a:defRPr sz="914" b="1"/>
            </a:lvl4pPr>
            <a:lvl5pPr marL="1044976" indent="0">
              <a:buNone/>
              <a:defRPr sz="914" b="1"/>
            </a:lvl5pPr>
            <a:lvl6pPr marL="1306220" indent="0">
              <a:buNone/>
              <a:defRPr sz="914" b="1"/>
            </a:lvl6pPr>
            <a:lvl7pPr marL="1567464" indent="0">
              <a:buNone/>
              <a:defRPr sz="914" b="1"/>
            </a:lvl7pPr>
            <a:lvl8pPr marL="1828709" indent="0">
              <a:buNone/>
              <a:defRPr sz="914" b="1"/>
            </a:lvl8pPr>
            <a:lvl9pPr marL="2089953" indent="0">
              <a:buNone/>
              <a:defRPr sz="914" b="1"/>
            </a:lvl9pPr>
          </a:lstStyle>
          <a:p>
            <a:pPr lvl="0"/>
            <a:r>
              <a:rPr lang="en-US"/>
              <a:t>Click to edit Master text styles</a:t>
            </a:r>
          </a:p>
        </p:txBody>
      </p:sp>
      <p:sp>
        <p:nvSpPr>
          <p:cNvPr id="6" name="Content Placeholder 5"/>
          <p:cNvSpPr>
            <a:spLocks noGrp="1"/>
          </p:cNvSpPr>
          <p:nvPr>
            <p:ph sz="quarter" idx="4"/>
          </p:nvPr>
        </p:nvSpPr>
        <p:spPr>
          <a:xfrm>
            <a:off x="22296440" y="6959602"/>
            <a:ext cx="19400837"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en-US"/>
          </a:p>
        </p:txBody>
      </p:sp>
      <p:sp>
        <p:nvSpPr>
          <p:cNvPr id="8" name="Footer Placeholder 7"/>
          <p:cNvSpPr>
            <a:spLocks noGrp="1"/>
          </p:cNvSpPr>
          <p:nvPr>
            <p:ph type="ftr" sz="quarter" idx="11"/>
          </p:nvPr>
        </p:nvSpPr>
        <p:spPr/>
        <p:txBody>
          <a:bodyPr/>
          <a:lstStyle>
            <a:lvl1pPr>
              <a:defRPr/>
            </a:lvl1pPr>
          </a:lstStyle>
          <a:p>
            <a:endParaRPr lang="en-AU" altLang="en-US"/>
          </a:p>
        </p:txBody>
      </p:sp>
      <p:sp>
        <p:nvSpPr>
          <p:cNvPr id="9" name="Slide Number Placeholder 8"/>
          <p:cNvSpPr>
            <a:spLocks noGrp="1"/>
          </p:cNvSpPr>
          <p:nvPr>
            <p:ph type="sldNum" sz="quarter" idx="12"/>
          </p:nvPr>
        </p:nvSpPr>
        <p:spPr/>
        <p:txBody>
          <a:bodyPr/>
          <a:lstStyle>
            <a:lvl1pPr>
              <a:defRPr/>
            </a:lvl1pPr>
          </a:lstStyle>
          <a:p>
            <a:fld id="{D814340B-C24E-4CF1-8F2E-94BDA66FD75D}" type="slidenum">
              <a:rPr lang="en-AU" altLang="en-US"/>
              <a:pPr/>
              <a:t>‹#›</a:t>
            </a:fld>
            <a:endParaRPr lang="en-AU" altLang="en-US"/>
          </a:p>
        </p:txBody>
      </p:sp>
    </p:spTree>
    <p:extLst>
      <p:ext uri="{BB962C8B-B14F-4D97-AF65-F5344CB8AC3E}">
        <p14:creationId xmlns:p14="http://schemas.microsoft.com/office/powerpoint/2010/main" val="101245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en-US"/>
          </a:p>
        </p:txBody>
      </p:sp>
      <p:sp>
        <p:nvSpPr>
          <p:cNvPr id="4" name="Footer Placeholder 3"/>
          <p:cNvSpPr>
            <a:spLocks noGrp="1"/>
          </p:cNvSpPr>
          <p:nvPr>
            <p:ph type="ftr" sz="quarter" idx="11"/>
          </p:nvPr>
        </p:nvSpPr>
        <p:spPr/>
        <p:txBody>
          <a:bodyPr/>
          <a:lstStyle>
            <a:lvl1pPr>
              <a:defRPr/>
            </a:lvl1pPr>
          </a:lstStyle>
          <a:p>
            <a:endParaRPr lang="en-AU" altLang="en-US"/>
          </a:p>
        </p:txBody>
      </p:sp>
      <p:sp>
        <p:nvSpPr>
          <p:cNvPr id="5" name="Slide Number Placeholder 4"/>
          <p:cNvSpPr>
            <a:spLocks noGrp="1"/>
          </p:cNvSpPr>
          <p:nvPr>
            <p:ph type="sldNum" sz="quarter" idx="12"/>
          </p:nvPr>
        </p:nvSpPr>
        <p:spPr/>
        <p:txBody>
          <a:bodyPr/>
          <a:lstStyle>
            <a:lvl1pPr>
              <a:defRPr/>
            </a:lvl1pPr>
          </a:lstStyle>
          <a:p>
            <a:fld id="{8D7FF473-A988-4642-B695-D572F60BC774}" type="slidenum">
              <a:rPr lang="en-AU" altLang="en-US"/>
              <a:pPr/>
              <a:t>‹#›</a:t>
            </a:fld>
            <a:endParaRPr lang="en-AU" altLang="en-US"/>
          </a:p>
        </p:txBody>
      </p:sp>
      <p:sp>
        <p:nvSpPr>
          <p:cNvPr id="6" name="Rectangle 5">
            <a:extLst>
              <a:ext uri="{FF2B5EF4-FFF2-40B4-BE49-F238E27FC236}">
                <a16:creationId xmlns:a16="http://schemas.microsoft.com/office/drawing/2014/main" id="{B8DFA2F5-AF6C-48B2-AC53-85384609B04A}"/>
              </a:ext>
            </a:extLst>
          </p:cNvPr>
          <p:cNvSpPr/>
          <p:nvPr userDrawn="1"/>
        </p:nvSpPr>
        <p:spPr bwMode="auto">
          <a:xfrm>
            <a:off x="0" y="0"/>
            <a:ext cx="438912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97602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a:p>
        </p:txBody>
      </p:sp>
      <p:sp>
        <p:nvSpPr>
          <p:cNvPr id="3" name="Footer Placeholder 2"/>
          <p:cNvSpPr>
            <a:spLocks noGrp="1"/>
          </p:cNvSpPr>
          <p:nvPr>
            <p:ph type="ftr" sz="quarter" idx="11"/>
          </p:nvPr>
        </p:nvSpPr>
        <p:spPr/>
        <p:txBody>
          <a:bodyPr/>
          <a:lstStyle>
            <a:lvl1pPr>
              <a:defRPr/>
            </a:lvl1pPr>
          </a:lstStyle>
          <a:p>
            <a:endParaRPr lang="en-AU" altLang="en-US"/>
          </a:p>
        </p:txBody>
      </p:sp>
      <p:sp>
        <p:nvSpPr>
          <p:cNvPr id="4" name="Slide Number Placeholder 3"/>
          <p:cNvSpPr>
            <a:spLocks noGrp="1"/>
          </p:cNvSpPr>
          <p:nvPr>
            <p:ph type="sldNum" sz="quarter" idx="12"/>
          </p:nvPr>
        </p:nvSpPr>
        <p:spPr/>
        <p:txBody>
          <a:bodyPr/>
          <a:lstStyle>
            <a:lvl1pPr>
              <a:defRPr/>
            </a:lvl1pPr>
          </a:lstStyle>
          <a:p>
            <a:fld id="{D1171CD6-50C3-42F5-B102-ECB5C1E5D853}" type="slidenum">
              <a:rPr lang="en-AU" altLang="en-US"/>
              <a:pPr/>
              <a:t>‹#›</a:t>
            </a:fld>
            <a:endParaRPr lang="en-AU" altLang="en-US"/>
          </a:p>
        </p:txBody>
      </p:sp>
    </p:spTree>
    <p:extLst>
      <p:ext uri="{BB962C8B-B14F-4D97-AF65-F5344CB8AC3E}">
        <p14:creationId xmlns:p14="http://schemas.microsoft.com/office/powerpoint/2010/main" val="46717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873580"/>
            <a:ext cx="14439901" cy="3718378"/>
          </a:xfrm>
        </p:spPr>
        <p:txBody>
          <a:bodyPr anchor="b"/>
          <a:lstStyle>
            <a:lvl1pPr algn="l">
              <a:defRPr sz="1143" b="1"/>
            </a:lvl1pPr>
          </a:lstStyle>
          <a:p>
            <a:r>
              <a:rPr lang="en-US"/>
              <a:t>Click to edit Master title style</a:t>
            </a:r>
          </a:p>
        </p:txBody>
      </p:sp>
      <p:sp>
        <p:nvSpPr>
          <p:cNvPr id="3" name="Content Placeholder 2"/>
          <p:cNvSpPr>
            <a:spLocks noGrp="1"/>
          </p:cNvSpPr>
          <p:nvPr>
            <p:ph idx="1"/>
          </p:nvPr>
        </p:nvSpPr>
        <p:spPr>
          <a:xfrm>
            <a:off x="17160875" y="873580"/>
            <a:ext cx="24536400" cy="18729778"/>
          </a:xfrm>
        </p:spPr>
        <p:txBody>
          <a:bodyPr/>
          <a:lstStyle>
            <a:lvl1pPr>
              <a:defRPr sz="1828"/>
            </a:lvl1pPr>
            <a:lvl2pPr>
              <a:defRPr sz="1600"/>
            </a:lvl2pPr>
            <a:lvl3pPr>
              <a:defRPr sz="1371"/>
            </a:lvl3pPr>
            <a:lvl4pPr>
              <a:defRPr sz="1143"/>
            </a:lvl4pPr>
            <a:lvl5pPr>
              <a:defRPr sz="1143"/>
            </a:lvl5pPr>
            <a:lvl6pPr>
              <a:defRPr sz="1143"/>
            </a:lvl6pPr>
            <a:lvl7pPr>
              <a:defRPr sz="1143"/>
            </a:lvl7pPr>
            <a:lvl8pPr>
              <a:defRPr sz="1143"/>
            </a:lvl8pPr>
            <a:lvl9pPr>
              <a:defRPr sz="11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4591957"/>
            <a:ext cx="14439901" cy="15011400"/>
          </a:xfrm>
        </p:spPr>
        <p:txBody>
          <a:bodyPr/>
          <a:lstStyle>
            <a:lvl1pPr marL="0" indent="0">
              <a:buNone/>
              <a:defRPr sz="800"/>
            </a:lvl1pPr>
            <a:lvl2pPr marL="261244" indent="0">
              <a:buNone/>
              <a:defRPr sz="686"/>
            </a:lvl2pPr>
            <a:lvl3pPr marL="522488" indent="0">
              <a:buNone/>
              <a:defRPr sz="571"/>
            </a:lvl3pPr>
            <a:lvl4pPr marL="783732" indent="0">
              <a:buNone/>
              <a:defRPr sz="514"/>
            </a:lvl4pPr>
            <a:lvl5pPr marL="1044976" indent="0">
              <a:buNone/>
              <a:defRPr sz="514"/>
            </a:lvl5pPr>
            <a:lvl6pPr marL="1306220" indent="0">
              <a:buNone/>
              <a:defRPr sz="514"/>
            </a:lvl6pPr>
            <a:lvl7pPr marL="1567464" indent="0">
              <a:buNone/>
              <a:defRPr sz="514"/>
            </a:lvl7pPr>
            <a:lvl8pPr marL="1828709" indent="0">
              <a:buNone/>
              <a:defRPr sz="514"/>
            </a:lvl8pPr>
            <a:lvl9pPr marL="2089953"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F27BF72-D86B-4CC1-A0A4-AB6BFFE07AFD}" type="slidenum">
              <a:rPr lang="en-AU" altLang="en-US"/>
              <a:pPr/>
              <a:t>‹#›</a:t>
            </a:fld>
            <a:endParaRPr lang="en-AU" altLang="en-US"/>
          </a:p>
        </p:txBody>
      </p:sp>
    </p:spTree>
    <p:extLst>
      <p:ext uri="{BB962C8B-B14F-4D97-AF65-F5344CB8AC3E}">
        <p14:creationId xmlns:p14="http://schemas.microsoft.com/office/powerpoint/2010/main" val="26677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15361558"/>
            <a:ext cx="26335037" cy="1814286"/>
          </a:xfrm>
        </p:spPr>
        <p:txBody>
          <a:bodyPr anchor="b"/>
          <a:lstStyle>
            <a:lvl1pPr algn="l">
              <a:defRPr sz="1143" b="1"/>
            </a:lvl1pPr>
          </a:lstStyle>
          <a:p>
            <a:r>
              <a:rPr lang="en-US"/>
              <a:t>Click to edit Master title style</a:t>
            </a:r>
          </a:p>
        </p:txBody>
      </p:sp>
      <p:sp>
        <p:nvSpPr>
          <p:cNvPr id="3" name="Picture Placeholder 2"/>
          <p:cNvSpPr>
            <a:spLocks noGrp="1"/>
          </p:cNvSpPr>
          <p:nvPr>
            <p:ph type="pic" idx="1"/>
          </p:nvPr>
        </p:nvSpPr>
        <p:spPr>
          <a:xfrm>
            <a:off x="8602664" y="1961244"/>
            <a:ext cx="26335037" cy="13167179"/>
          </a:xfrm>
        </p:spPr>
        <p:txBody>
          <a:bodyPr/>
          <a:lstStyle>
            <a:lvl1pPr marL="0" indent="0">
              <a:buNone/>
              <a:defRPr sz="1828"/>
            </a:lvl1pPr>
            <a:lvl2pPr marL="261244" indent="0">
              <a:buNone/>
              <a:defRPr sz="1600"/>
            </a:lvl2pPr>
            <a:lvl3pPr marL="522488" indent="0">
              <a:buNone/>
              <a:defRPr sz="1371"/>
            </a:lvl3pPr>
            <a:lvl4pPr marL="783732" indent="0">
              <a:buNone/>
              <a:defRPr sz="1143"/>
            </a:lvl4pPr>
            <a:lvl5pPr marL="1044976" indent="0">
              <a:buNone/>
              <a:defRPr sz="1143"/>
            </a:lvl5pPr>
            <a:lvl6pPr marL="1306220" indent="0">
              <a:buNone/>
              <a:defRPr sz="1143"/>
            </a:lvl6pPr>
            <a:lvl7pPr marL="1567464" indent="0">
              <a:buNone/>
              <a:defRPr sz="1143"/>
            </a:lvl7pPr>
            <a:lvl8pPr marL="1828709" indent="0">
              <a:buNone/>
              <a:defRPr sz="1143"/>
            </a:lvl8pPr>
            <a:lvl9pPr marL="2089953" indent="0">
              <a:buNone/>
              <a:defRPr sz="1143"/>
            </a:lvl9pPr>
          </a:lstStyle>
          <a:p>
            <a:r>
              <a:rPr lang="en-US"/>
              <a:t>Click icon to add picture</a:t>
            </a:r>
          </a:p>
        </p:txBody>
      </p:sp>
      <p:sp>
        <p:nvSpPr>
          <p:cNvPr id="4" name="Text Placeholder 3"/>
          <p:cNvSpPr>
            <a:spLocks noGrp="1"/>
          </p:cNvSpPr>
          <p:nvPr>
            <p:ph type="body" sz="half" idx="2"/>
          </p:nvPr>
        </p:nvSpPr>
        <p:spPr>
          <a:xfrm>
            <a:off x="8602664" y="17175844"/>
            <a:ext cx="26335037" cy="2575379"/>
          </a:xfrm>
        </p:spPr>
        <p:txBody>
          <a:bodyPr/>
          <a:lstStyle>
            <a:lvl1pPr marL="0" indent="0">
              <a:buNone/>
              <a:defRPr sz="800"/>
            </a:lvl1pPr>
            <a:lvl2pPr marL="261244" indent="0">
              <a:buNone/>
              <a:defRPr sz="686"/>
            </a:lvl2pPr>
            <a:lvl3pPr marL="522488" indent="0">
              <a:buNone/>
              <a:defRPr sz="571"/>
            </a:lvl3pPr>
            <a:lvl4pPr marL="783732" indent="0">
              <a:buNone/>
              <a:defRPr sz="514"/>
            </a:lvl4pPr>
            <a:lvl5pPr marL="1044976" indent="0">
              <a:buNone/>
              <a:defRPr sz="514"/>
            </a:lvl5pPr>
            <a:lvl6pPr marL="1306220" indent="0">
              <a:buNone/>
              <a:defRPr sz="514"/>
            </a:lvl6pPr>
            <a:lvl7pPr marL="1567464" indent="0">
              <a:buNone/>
              <a:defRPr sz="514"/>
            </a:lvl7pPr>
            <a:lvl8pPr marL="1828709" indent="0">
              <a:buNone/>
              <a:defRPr sz="514"/>
            </a:lvl8pPr>
            <a:lvl9pPr marL="2089953"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A3388DA4-D5E8-40AB-8BF2-B8F067ACA6A5}" type="slidenum">
              <a:rPr lang="en-AU" altLang="en-US"/>
              <a:pPr/>
              <a:t>‹#›</a:t>
            </a:fld>
            <a:endParaRPr lang="en-AU" altLang="en-US"/>
          </a:p>
        </p:txBody>
      </p:sp>
    </p:spTree>
    <p:extLst>
      <p:ext uri="{BB962C8B-B14F-4D97-AF65-F5344CB8AC3E}">
        <p14:creationId xmlns:p14="http://schemas.microsoft.com/office/powerpoint/2010/main" val="420400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3131672-2629-446D-8683-037301D2F054}"/>
              </a:ext>
            </a:extLst>
          </p:cNvPr>
          <p:cNvGraphicFramePr>
            <a:graphicFrameLocks noChangeAspect="1"/>
          </p:cNvGraphicFramePr>
          <p:nvPr userDrawn="1">
            <p:custDataLst>
              <p:tags r:id="rId13"/>
            </p:custDataLst>
            <p:extLst>
              <p:ext uri="{D42A27DB-BD31-4B8C-83A1-F6EECF244321}">
                <p14:modId xmlns:p14="http://schemas.microsoft.com/office/powerpoint/2010/main" val="3965465374"/>
              </p:ext>
            </p:extLst>
          </p:nvPr>
        </p:nvGraphicFramePr>
        <p:xfrm>
          <a:off x="2117" y="1588"/>
          <a:ext cx="2117" cy="1588"/>
        </p:xfrm>
        <a:graphic>
          <a:graphicData uri="http://schemas.openxmlformats.org/presentationml/2006/ole">
            <mc:AlternateContent xmlns:mc="http://schemas.openxmlformats.org/markup-compatibility/2006">
              <mc:Choice xmlns:v="urn:schemas-microsoft-com:vml" Requires="v">
                <p:oleObj name="think-cell Slide" r:id="rId15" imgW="425" imgH="424" progId="TCLayout.ActiveDocument.1">
                  <p:embed/>
                </p:oleObj>
              </mc:Choice>
              <mc:Fallback>
                <p:oleObj name="think-cell Slide" r:id="rId15" imgW="425" imgH="424" progId="TCLayout.ActiveDocument.1">
                  <p:embed/>
                  <p:pic>
                    <p:nvPicPr>
                      <p:cNvPr id="3" name="Object 2" hidden="1">
                        <a:extLst>
                          <a:ext uri="{FF2B5EF4-FFF2-40B4-BE49-F238E27FC236}">
                            <a16:creationId xmlns:a16="http://schemas.microsoft.com/office/drawing/2014/main" id="{D3131672-2629-446D-8683-037301D2F054}"/>
                          </a:ext>
                        </a:extLst>
                      </p:cNvPr>
                      <p:cNvPicPr/>
                      <p:nvPr/>
                    </p:nvPicPr>
                    <p:blipFill>
                      <a:blip r:embed="rId16"/>
                      <a:stretch>
                        <a:fillRect/>
                      </a:stretch>
                    </p:blipFill>
                    <p:spPr>
                      <a:xfrm>
                        <a:off x="2117" y="1588"/>
                        <a:ext cx="2117"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025DE-683A-4BA3-8837-69516B12386A}"/>
              </a:ext>
            </a:extLst>
          </p:cNvPr>
          <p:cNvSpPr/>
          <p:nvPr userDrawn="1">
            <p:custDataLst>
              <p:tags r:id="rId14"/>
            </p:custDataLst>
          </p:nvPr>
        </p:nvSpPr>
        <p:spPr bwMode="auto">
          <a:xfrm>
            <a:off x="0" y="0"/>
            <a:ext cx="211667" cy="15875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57" b="0" i="0" u="none" strike="noStrike" cap="none" normalizeH="0" baseline="0">
              <a:ln>
                <a:noFill/>
              </a:ln>
              <a:solidFill>
                <a:schemeClr val="tx1"/>
              </a:solidFill>
              <a:effectLst/>
              <a:latin typeface="Times" panose="02020603050405020304" pitchFamily="18" charset="0"/>
              <a:ea typeface="+mj-ea"/>
              <a:cs typeface="+mj-cs"/>
              <a:sym typeface="Times" panose="02020603050405020304" pitchFamily="18" charset="0"/>
            </a:endParaRPr>
          </a:p>
        </p:txBody>
      </p:sp>
      <p:sp>
        <p:nvSpPr>
          <p:cNvPr id="1026" name="Rectangle 2"/>
          <p:cNvSpPr>
            <a:spLocks noGrp="1" noChangeArrowheads="1"/>
          </p:cNvSpPr>
          <p:nvPr>
            <p:ph type="title"/>
          </p:nvPr>
        </p:nvSpPr>
        <p:spPr bwMode="auto">
          <a:xfrm>
            <a:off x="3292476" y="1950358"/>
            <a:ext cx="37306251" cy="3658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ctr" anchorCtr="0" compatLnSpc="1">
            <a:prstTxWarp prst="textNoShape">
              <a:avLst/>
            </a:prstTxWarp>
          </a:bodyPr>
          <a:lstStyle/>
          <a:p>
            <a:pPr lvl="0"/>
            <a:r>
              <a:rPr lang="en-US" altLang="en-US"/>
              <a:t>Click to edit Master title style</a:t>
            </a:r>
            <a:endParaRPr lang="en-AU" altLang="en-US"/>
          </a:p>
        </p:txBody>
      </p:sp>
      <p:sp>
        <p:nvSpPr>
          <p:cNvPr id="1027" name="Rectangle 3"/>
          <p:cNvSpPr>
            <a:spLocks noGrp="1" noChangeArrowheads="1"/>
          </p:cNvSpPr>
          <p:nvPr>
            <p:ph type="body" idx="1"/>
          </p:nvPr>
        </p:nvSpPr>
        <p:spPr bwMode="auto">
          <a:xfrm>
            <a:off x="3292476" y="6339115"/>
            <a:ext cx="37306251" cy="1316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028" name="Rectangle 4"/>
          <p:cNvSpPr>
            <a:spLocks noGrp="1" noChangeArrowheads="1"/>
          </p:cNvSpPr>
          <p:nvPr>
            <p:ph type="dt" sz="half" idx="2"/>
          </p:nvPr>
        </p:nvSpPr>
        <p:spPr bwMode="auto">
          <a:xfrm>
            <a:off x="329247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defTabSz="2508125">
              <a:defRPr sz="3828"/>
            </a:lvl1pPr>
          </a:lstStyle>
          <a:p>
            <a:endParaRPr lang="en-AU" altLang="en-US"/>
          </a:p>
        </p:txBody>
      </p:sp>
      <p:sp>
        <p:nvSpPr>
          <p:cNvPr id="1029" name="Rectangle 5"/>
          <p:cNvSpPr>
            <a:spLocks noGrp="1" noChangeArrowheads="1"/>
          </p:cNvSpPr>
          <p:nvPr>
            <p:ph type="ftr" sz="quarter" idx="3"/>
          </p:nvPr>
        </p:nvSpPr>
        <p:spPr bwMode="auto">
          <a:xfrm>
            <a:off x="14997115" y="19995243"/>
            <a:ext cx="13896975"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ctr" defTabSz="2508125">
              <a:defRPr sz="3828"/>
            </a:lvl1pPr>
          </a:lstStyle>
          <a:p>
            <a:endParaRPr lang="en-AU" altLang="en-US"/>
          </a:p>
        </p:txBody>
      </p:sp>
      <p:sp>
        <p:nvSpPr>
          <p:cNvPr id="1030" name="Rectangle 6"/>
          <p:cNvSpPr>
            <a:spLocks noGrp="1" noChangeArrowheads="1"/>
          </p:cNvSpPr>
          <p:nvPr>
            <p:ph type="sldNum" sz="quarter" idx="4"/>
          </p:nvPr>
        </p:nvSpPr>
        <p:spPr bwMode="auto">
          <a:xfrm>
            <a:off x="3145472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r" defTabSz="2508125">
              <a:defRPr sz="3828"/>
            </a:lvl1pPr>
          </a:lstStyle>
          <a:p>
            <a:fld id="{777CDA11-CE27-4048-AD59-A3D9E025B8A2}" type="slidenum">
              <a:rPr lang="en-AU" altLang="en-US"/>
              <a:pPr/>
              <a:t>‹#›</a:t>
            </a:fld>
            <a:endParaRPr lang="en-AU" altLang="en-US"/>
          </a:p>
        </p:txBody>
      </p:sp>
      <p:sp>
        <p:nvSpPr>
          <p:cNvPr id="1031" name="Rectangle 7"/>
          <p:cNvSpPr>
            <a:spLocks noChangeArrowheads="1"/>
          </p:cNvSpPr>
          <p:nvPr/>
        </p:nvSpPr>
        <p:spPr bwMode="auto">
          <a:xfrm>
            <a:off x="0" y="0"/>
            <a:ext cx="43891200" cy="21945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14"/>
          </a:p>
        </p:txBody>
      </p:sp>
      <p:sp>
        <p:nvSpPr>
          <p:cNvPr id="10" name="Rectangle 9">
            <a:extLst>
              <a:ext uri="{FF2B5EF4-FFF2-40B4-BE49-F238E27FC236}">
                <a16:creationId xmlns:a16="http://schemas.microsoft.com/office/drawing/2014/main" id="{3193C017-DFEF-4FF3-B40E-2496F137D9AB}"/>
              </a:ext>
            </a:extLst>
          </p:cNvPr>
          <p:cNvSpPr/>
          <p:nvPr userDrawn="1"/>
        </p:nvSpPr>
        <p:spPr bwMode="auto">
          <a:xfrm>
            <a:off x="-101600" y="0"/>
            <a:ext cx="439928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125" rtl="0" eaLnBrk="1" fontAlgn="base" hangingPunct="1">
        <a:spcBef>
          <a:spcPct val="0"/>
        </a:spcBef>
        <a:spcAft>
          <a:spcPct val="0"/>
        </a:spcAft>
        <a:defRPr sz="12057">
          <a:solidFill>
            <a:schemeClr val="tx2"/>
          </a:solidFill>
          <a:latin typeface="+mj-lt"/>
          <a:ea typeface="+mj-ea"/>
          <a:cs typeface="+mj-cs"/>
        </a:defRPr>
      </a:lvl1pPr>
      <a:lvl2pPr algn="ctr" defTabSz="2508125" rtl="0" eaLnBrk="1" fontAlgn="base" hangingPunct="1">
        <a:spcBef>
          <a:spcPct val="0"/>
        </a:spcBef>
        <a:spcAft>
          <a:spcPct val="0"/>
        </a:spcAft>
        <a:defRPr sz="12057">
          <a:solidFill>
            <a:schemeClr val="tx2"/>
          </a:solidFill>
          <a:latin typeface="Times" charset="0"/>
        </a:defRPr>
      </a:lvl2pPr>
      <a:lvl3pPr algn="ctr" defTabSz="2508125" rtl="0" eaLnBrk="1" fontAlgn="base" hangingPunct="1">
        <a:spcBef>
          <a:spcPct val="0"/>
        </a:spcBef>
        <a:spcAft>
          <a:spcPct val="0"/>
        </a:spcAft>
        <a:defRPr sz="12057">
          <a:solidFill>
            <a:schemeClr val="tx2"/>
          </a:solidFill>
          <a:latin typeface="Times" charset="0"/>
        </a:defRPr>
      </a:lvl3pPr>
      <a:lvl4pPr algn="ctr" defTabSz="2508125" rtl="0" eaLnBrk="1" fontAlgn="base" hangingPunct="1">
        <a:spcBef>
          <a:spcPct val="0"/>
        </a:spcBef>
        <a:spcAft>
          <a:spcPct val="0"/>
        </a:spcAft>
        <a:defRPr sz="12057">
          <a:solidFill>
            <a:schemeClr val="tx2"/>
          </a:solidFill>
          <a:latin typeface="Times" charset="0"/>
        </a:defRPr>
      </a:lvl4pPr>
      <a:lvl5pPr algn="ctr" defTabSz="2508125" rtl="0" eaLnBrk="1" fontAlgn="base" hangingPunct="1">
        <a:spcBef>
          <a:spcPct val="0"/>
        </a:spcBef>
        <a:spcAft>
          <a:spcPct val="0"/>
        </a:spcAft>
        <a:defRPr sz="12057">
          <a:solidFill>
            <a:schemeClr val="tx2"/>
          </a:solidFill>
          <a:latin typeface="Times" charset="0"/>
        </a:defRPr>
      </a:lvl5pPr>
      <a:lvl6pPr marL="261244" algn="ctr" defTabSz="2508125" rtl="0" eaLnBrk="1" fontAlgn="base" hangingPunct="1">
        <a:spcBef>
          <a:spcPct val="0"/>
        </a:spcBef>
        <a:spcAft>
          <a:spcPct val="0"/>
        </a:spcAft>
        <a:defRPr sz="12057">
          <a:solidFill>
            <a:schemeClr val="tx2"/>
          </a:solidFill>
          <a:latin typeface="Times" charset="0"/>
        </a:defRPr>
      </a:lvl6pPr>
      <a:lvl7pPr marL="522488" algn="ctr" defTabSz="2508125" rtl="0" eaLnBrk="1" fontAlgn="base" hangingPunct="1">
        <a:spcBef>
          <a:spcPct val="0"/>
        </a:spcBef>
        <a:spcAft>
          <a:spcPct val="0"/>
        </a:spcAft>
        <a:defRPr sz="12057">
          <a:solidFill>
            <a:schemeClr val="tx2"/>
          </a:solidFill>
          <a:latin typeface="Times" charset="0"/>
        </a:defRPr>
      </a:lvl7pPr>
      <a:lvl8pPr marL="783732" algn="ctr" defTabSz="2508125" rtl="0" eaLnBrk="1" fontAlgn="base" hangingPunct="1">
        <a:spcBef>
          <a:spcPct val="0"/>
        </a:spcBef>
        <a:spcAft>
          <a:spcPct val="0"/>
        </a:spcAft>
        <a:defRPr sz="12057">
          <a:solidFill>
            <a:schemeClr val="tx2"/>
          </a:solidFill>
          <a:latin typeface="Times" charset="0"/>
        </a:defRPr>
      </a:lvl8pPr>
      <a:lvl9pPr marL="1044976" algn="ctr" defTabSz="2508125" rtl="0" eaLnBrk="1" fontAlgn="base" hangingPunct="1">
        <a:spcBef>
          <a:spcPct val="0"/>
        </a:spcBef>
        <a:spcAft>
          <a:spcPct val="0"/>
        </a:spcAft>
        <a:defRPr sz="12057">
          <a:solidFill>
            <a:schemeClr val="tx2"/>
          </a:solidFill>
          <a:latin typeface="Times" charset="0"/>
        </a:defRPr>
      </a:lvl9pPr>
    </p:titleStyle>
    <p:bodyStyle>
      <a:lvl1pPr marL="940660" indent="-940660" algn="l" defTabSz="2508125" rtl="0" eaLnBrk="1" fontAlgn="base" hangingPunct="1">
        <a:spcBef>
          <a:spcPct val="20000"/>
        </a:spcBef>
        <a:spcAft>
          <a:spcPct val="0"/>
        </a:spcAft>
        <a:buChar char="•"/>
        <a:defRPr sz="8742">
          <a:solidFill>
            <a:schemeClr val="tx1"/>
          </a:solidFill>
          <a:latin typeface="+mn-lt"/>
          <a:ea typeface="+mn-ea"/>
          <a:cs typeface="+mn-cs"/>
        </a:defRPr>
      </a:lvl1pPr>
      <a:lvl2pPr marL="2037341" indent="-783732" algn="l" defTabSz="2508125" rtl="0" eaLnBrk="1" fontAlgn="base" hangingPunct="1">
        <a:spcBef>
          <a:spcPct val="20000"/>
        </a:spcBef>
        <a:spcAft>
          <a:spcPct val="0"/>
        </a:spcAft>
        <a:buChar char="–"/>
        <a:defRPr sz="7714">
          <a:solidFill>
            <a:schemeClr val="tx1"/>
          </a:solidFill>
          <a:latin typeface="+mn-lt"/>
        </a:defRPr>
      </a:lvl2pPr>
      <a:lvl3pPr marL="3134929" indent="-626805" algn="l" defTabSz="2508125" rtl="0" eaLnBrk="1" fontAlgn="base" hangingPunct="1">
        <a:spcBef>
          <a:spcPct val="20000"/>
        </a:spcBef>
        <a:spcAft>
          <a:spcPct val="0"/>
        </a:spcAft>
        <a:buChar char="•"/>
        <a:defRPr sz="6571">
          <a:solidFill>
            <a:schemeClr val="tx1"/>
          </a:solidFill>
          <a:latin typeface="+mn-lt"/>
        </a:defRPr>
      </a:lvl3pPr>
      <a:lvl4pPr marL="4388538" indent="-626805" algn="l" defTabSz="2508125" rtl="0" eaLnBrk="1" fontAlgn="base" hangingPunct="1">
        <a:spcBef>
          <a:spcPct val="20000"/>
        </a:spcBef>
        <a:spcAft>
          <a:spcPct val="0"/>
        </a:spcAft>
        <a:buChar char="–"/>
        <a:defRPr sz="5485">
          <a:solidFill>
            <a:schemeClr val="tx1"/>
          </a:solidFill>
          <a:latin typeface="+mn-lt"/>
        </a:defRPr>
      </a:lvl4pPr>
      <a:lvl5pPr marL="5641240" indent="-625897" algn="l" defTabSz="2508125" rtl="0" eaLnBrk="1" fontAlgn="base" hangingPunct="1">
        <a:spcBef>
          <a:spcPct val="20000"/>
        </a:spcBef>
        <a:spcAft>
          <a:spcPct val="0"/>
        </a:spcAft>
        <a:buChar char="»"/>
        <a:defRPr sz="5485">
          <a:solidFill>
            <a:schemeClr val="tx1"/>
          </a:solidFill>
          <a:latin typeface="+mn-lt"/>
        </a:defRPr>
      </a:lvl5pPr>
      <a:lvl6pPr marL="5902484" indent="-625897" algn="l" defTabSz="2508125" rtl="0" eaLnBrk="1" fontAlgn="base" hangingPunct="1">
        <a:spcBef>
          <a:spcPct val="20000"/>
        </a:spcBef>
        <a:spcAft>
          <a:spcPct val="0"/>
        </a:spcAft>
        <a:buChar char="»"/>
        <a:defRPr sz="5485">
          <a:solidFill>
            <a:schemeClr val="tx1"/>
          </a:solidFill>
          <a:latin typeface="+mn-lt"/>
        </a:defRPr>
      </a:lvl6pPr>
      <a:lvl7pPr marL="6163728" indent="-625897" algn="l" defTabSz="2508125" rtl="0" eaLnBrk="1" fontAlgn="base" hangingPunct="1">
        <a:spcBef>
          <a:spcPct val="20000"/>
        </a:spcBef>
        <a:spcAft>
          <a:spcPct val="0"/>
        </a:spcAft>
        <a:buChar char="»"/>
        <a:defRPr sz="5485">
          <a:solidFill>
            <a:schemeClr val="tx1"/>
          </a:solidFill>
          <a:latin typeface="+mn-lt"/>
        </a:defRPr>
      </a:lvl7pPr>
      <a:lvl8pPr marL="6424972" indent="-625897" algn="l" defTabSz="2508125" rtl="0" eaLnBrk="1" fontAlgn="base" hangingPunct="1">
        <a:spcBef>
          <a:spcPct val="20000"/>
        </a:spcBef>
        <a:spcAft>
          <a:spcPct val="0"/>
        </a:spcAft>
        <a:buChar char="»"/>
        <a:defRPr sz="5485">
          <a:solidFill>
            <a:schemeClr val="tx1"/>
          </a:solidFill>
          <a:latin typeface="+mn-lt"/>
        </a:defRPr>
      </a:lvl8pPr>
      <a:lvl9pPr marL="6686216" indent="-625897" algn="l" defTabSz="2508125" rtl="0" eaLnBrk="1" fontAlgn="base" hangingPunct="1">
        <a:spcBef>
          <a:spcPct val="20000"/>
        </a:spcBef>
        <a:spcAft>
          <a:spcPct val="0"/>
        </a:spcAft>
        <a:buChar char="»"/>
        <a:defRPr sz="5485">
          <a:solidFill>
            <a:schemeClr val="tx1"/>
          </a:solidFill>
          <a:latin typeface="+mn-lt"/>
        </a:defRPr>
      </a:lvl9pPr>
    </p:bodyStyle>
    <p:otherStyle>
      <a:defPPr>
        <a:defRPr lang="en-US"/>
      </a:defPPr>
      <a:lvl1pPr marL="0" algn="l" defTabSz="522488" rtl="0" eaLnBrk="1" latinLnBrk="0" hangingPunct="1">
        <a:defRPr sz="1029" kern="1200">
          <a:solidFill>
            <a:schemeClr val="tx1"/>
          </a:solidFill>
          <a:latin typeface="+mn-lt"/>
          <a:ea typeface="+mn-ea"/>
          <a:cs typeface="+mn-cs"/>
        </a:defRPr>
      </a:lvl1pPr>
      <a:lvl2pPr marL="261244" algn="l" defTabSz="522488" rtl="0" eaLnBrk="1" latinLnBrk="0" hangingPunct="1">
        <a:defRPr sz="1029" kern="1200">
          <a:solidFill>
            <a:schemeClr val="tx1"/>
          </a:solidFill>
          <a:latin typeface="+mn-lt"/>
          <a:ea typeface="+mn-ea"/>
          <a:cs typeface="+mn-cs"/>
        </a:defRPr>
      </a:lvl2pPr>
      <a:lvl3pPr marL="522488" algn="l" defTabSz="522488" rtl="0" eaLnBrk="1" latinLnBrk="0" hangingPunct="1">
        <a:defRPr sz="1029" kern="1200">
          <a:solidFill>
            <a:schemeClr val="tx1"/>
          </a:solidFill>
          <a:latin typeface="+mn-lt"/>
          <a:ea typeface="+mn-ea"/>
          <a:cs typeface="+mn-cs"/>
        </a:defRPr>
      </a:lvl3pPr>
      <a:lvl4pPr marL="783732" algn="l" defTabSz="522488" rtl="0" eaLnBrk="1" latinLnBrk="0" hangingPunct="1">
        <a:defRPr sz="1029" kern="1200">
          <a:solidFill>
            <a:schemeClr val="tx1"/>
          </a:solidFill>
          <a:latin typeface="+mn-lt"/>
          <a:ea typeface="+mn-ea"/>
          <a:cs typeface="+mn-cs"/>
        </a:defRPr>
      </a:lvl4pPr>
      <a:lvl5pPr marL="1044976" algn="l" defTabSz="522488" rtl="0" eaLnBrk="1" latinLnBrk="0" hangingPunct="1">
        <a:defRPr sz="1029" kern="1200">
          <a:solidFill>
            <a:schemeClr val="tx1"/>
          </a:solidFill>
          <a:latin typeface="+mn-lt"/>
          <a:ea typeface="+mn-ea"/>
          <a:cs typeface="+mn-cs"/>
        </a:defRPr>
      </a:lvl5pPr>
      <a:lvl6pPr marL="1306220" algn="l" defTabSz="522488" rtl="0" eaLnBrk="1" latinLnBrk="0" hangingPunct="1">
        <a:defRPr sz="1029" kern="1200">
          <a:solidFill>
            <a:schemeClr val="tx1"/>
          </a:solidFill>
          <a:latin typeface="+mn-lt"/>
          <a:ea typeface="+mn-ea"/>
          <a:cs typeface="+mn-cs"/>
        </a:defRPr>
      </a:lvl6pPr>
      <a:lvl7pPr marL="1567464" algn="l" defTabSz="522488" rtl="0" eaLnBrk="1" latinLnBrk="0" hangingPunct="1">
        <a:defRPr sz="1029" kern="1200">
          <a:solidFill>
            <a:schemeClr val="tx1"/>
          </a:solidFill>
          <a:latin typeface="+mn-lt"/>
          <a:ea typeface="+mn-ea"/>
          <a:cs typeface="+mn-cs"/>
        </a:defRPr>
      </a:lvl7pPr>
      <a:lvl8pPr marL="1828709" algn="l" defTabSz="522488" rtl="0" eaLnBrk="1" latinLnBrk="0" hangingPunct="1">
        <a:defRPr sz="1029" kern="1200">
          <a:solidFill>
            <a:schemeClr val="tx1"/>
          </a:solidFill>
          <a:latin typeface="+mn-lt"/>
          <a:ea typeface="+mn-ea"/>
          <a:cs typeface="+mn-cs"/>
        </a:defRPr>
      </a:lvl8pPr>
      <a:lvl9pPr marL="2089953" algn="l" defTabSz="522488" rtl="0" eaLnBrk="1" latinLnBrk="0" hangingPunct="1">
        <a:defRPr sz="10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gupta713@purdue.edu" TargetMode="External"/><Relationship Id="rId13" Type="http://schemas.openxmlformats.org/officeDocument/2006/relationships/image" Target="../media/image3.png"/><Relationship Id="rId18" Type="http://schemas.openxmlformats.org/officeDocument/2006/relationships/diagramColors" Target="../diagrams/colors1.xml"/><Relationship Id="rId3" Type="http://schemas.openxmlformats.org/officeDocument/2006/relationships/tags" Target="../tags/tag6.xml"/><Relationship Id="rId21" Type="http://schemas.openxmlformats.org/officeDocument/2006/relationships/image" Target="../media/image6.png"/><Relationship Id="rId7" Type="http://schemas.openxmlformats.org/officeDocument/2006/relationships/hyperlink" Target="mailto:bharga25@purdue.edu" TargetMode="External"/><Relationship Id="rId12" Type="http://schemas.openxmlformats.org/officeDocument/2006/relationships/image" Target="../media/image2.jpeg"/><Relationship Id="rId17" Type="http://schemas.openxmlformats.org/officeDocument/2006/relationships/diagramQuickStyle" Target="../diagrams/quickStyle1.xml"/><Relationship Id="rId2" Type="http://schemas.openxmlformats.org/officeDocument/2006/relationships/tags" Target="../tags/tag5.xml"/><Relationship Id="rId16" Type="http://schemas.openxmlformats.org/officeDocument/2006/relationships/diagramLayout" Target="../diagrams/layout1.xml"/><Relationship Id="rId20" Type="http://schemas.openxmlformats.org/officeDocument/2006/relationships/image" Target="../media/image5.png"/><Relationship Id="rId1" Type="http://schemas.openxmlformats.org/officeDocument/2006/relationships/tags" Target="../tags/tag4.xml"/><Relationship Id="rId6" Type="http://schemas.openxmlformats.org/officeDocument/2006/relationships/image" Target="../media/image1.emf"/><Relationship Id="rId11" Type="http://schemas.openxmlformats.org/officeDocument/2006/relationships/hyperlink" Target="mailto:yangwang@purdue.edu" TargetMode="External"/><Relationship Id="rId5" Type="http://schemas.openxmlformats.org/officeDocument/2006/relationships/oleObject" Target="../embeddings/oleObject2.bin"/><Relationship Id="rId15" Type="http://schemas.openxmlformats.org/officeDocument/2006/relationships/diagramData" Target="../diagrams/data1.xml"/><Relationship Id="rId10" Type="http://schemas.openxmlformats.org/officeDocument/2006/relationships/hyperlink" Target="mailto:khalsa@purdue.edu" TargetMode="External"/><Relationship Id="rId19" Type="http://schemas.microsoft.com/office/2007/relationships/diagramDrawing" Target="../diagrams/drawing1.xml"/><Relationship Id="rId4" Type="http://schemas.openxmlformats.org/officeDocument/2006/relationships/slideLayout" Target="../slideLayouts/slideLayout7.xml"/><Relationship Id="rId9" Type="http://schemas.openxmlformats.org/officeDocument/2006/relationships/hyperlink" Target="mailto:mishr120@purdue.edu" TargetMode="External"/><Relationship Id="rId1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432B884F-F6BB-4C34-BBD8-F91CF94F364F}"/>
              </a:ext>
            </a:extLst>
          </p:cNvPr>
          <p:cNvGraphicFramePr>
            <a:graphicFrameLocks noChangeAspect="1"/>
          </p:cNvGraphicFramePr>
          <p:nvPr>
            <p:custDataLst>
              <p:tags r:id="rId1"/>
            </p:custDataLst>
            <p:extLst>
              <p:ext uri="{D42A27DB-BD31-4B8C-83A1-F6EECF244321}">
                <p14:modId xmlns:p14="http://schemas.microsoft.com/office/powerpoint/2010/main" val="4106483295"/>
              </p:ext>
            </p:extLst>
          </p:nvPr>
        </p:nvGraphicFramePr>
        <p:xfrm>
          <a:off x="54879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14" name="Object 13" hidden="1">
                        <a:extLst>
                          <a:ext uri="{FF2B5EF4-FFF2-40B4-BE49-F238E27FC236}">
                            <a16:creationId xmlns:a16="http://schemas.microsoft.com/office/drawing/2014/main" id="{432B884F-F6BB-4C34-BBD8-F91CF94F364F}"/>
                          </a:ext>
                        </a:extLst>
                      </p:cNvPr>
                      <p:cNvPicPr/>
                      <p:nvPr/>
                    </p:nvPicPr>
                    <p:blipFill>
                      <a:blip r:embed="rId6"/>
                      <a:stretch>
                        <a:fillRect/>
                      </a:stretch>
                    </p:blipFill>
                    <p:spPr>
                      <a:xfrm>
                        <a:off x="5487988" y="1588"/>
                        <a:ext cx="1588" cy="1588"/>
                      </a:xfrm>
                      <a:prstGeom prst="rect">
                        <a:avLst/>
                      </a:prstGeom>
                    </p:spPr>
                  </p:pic>
                </p:oleObj>
              </mc:Fallback>
            </mc:AlternateContent>
          </a:graphicData>
        </a:graphic>
      </p:graphicFrame>
      <p:sp>
        <p:nvSpPr>
          <p:cNvPr id="18" name="Rectangle 17" hidden="1">
            <a:extLst>
              <a:ext uri="{FF2B5EF4-FFF2-40B4-BE49-F238E27FC236}">
                <a16:creationId xmlns:a16="http://schemas.microsoft.com/office/drawing/2014/main" id="{F67F2D4A-D616-4519-9663-4C3DA025E836}"/>
              </a:ext>
            </a:extLst>
          </p:cNvPr>
          <p:cNvSpPr/>
          <p:nvPr>
            <p:custDataLst>
              <p:tags r:id="rId2"/>
            </p:custDataLst>
          </p:nvPr>
        </p:nvSpPr>
        <p:spPr bwMode="auto">
          <a:xfrm>
            <a:off x="548640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rtlCol="0" anchor="t" anchorCtr="0" compatLnSpc="1">
            <a:prstTxWarp prst="textNoShape">
              <a:avLst/>
            </a:prstTxWarp>
            <a:noAutofit/>
          </a:bodyPr>
          <a:lstStyle/>
          <a:p>
            <a:endParaRPr lang="en-US" sz="1400">
              <a:latin typeface="Arial" panose="020B0604020202020204" pitchFamily="34" charset="0"/>
              <a:cs typeface="Arial" panose="020B0604020202020204" pitchFamily="34" charset="0"/>
              <a:sym typeface="Arial" panose="020B0604020202020204" pitchFamily="34" charset="0"/>
            </a:endParaRPr>
          </a:p>
        </p:txBody>
      </p:sp>
      <p:sp>
        <p:nvSpPr>
          <p:cNvPr id="2151" name="Text Box 103"/>
          <p:cNvSpPr txBox="1">
            <a:spLocks noChangeArrowheads="1"/>
          </p:cNvSpPr>
          <p:nvPr/>
        </p:nvSpPr>
        <p:spPr bwMode="auto">
          <a:xfrm>
            <a:off x="-261256" y="1940754"/>
            <a:ext cx="44152456" cy="1772211"/>
          </a:xfrm>
          <a:prstGeom prst="rect">
            <a:avLst/>
          </a:prstGeom>
          <a:solidFill>
            <a:schemeClr val="tx1">
              <a:lumMod val="85000"/>
              <a:lumOff val="15000"/>
            </a:schemeClr>
          </a:solidFill>
          <a:ln>
            <a:noFill/>
          </a:ln>
          <a:effectLst/>
        </p:spPr>
        <p:txBody>
          <a:bodyPr lIns="104503" tIns="104503" rIns="104503" bIns="104503"/>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ctr">
              <a:spcBef>
                <a:spcPct val="20000"/>
              </a:spcBef>
            </a:pPr>
            <a:r>
              <a:rPr lang="en-IN" sz="2800" b="1">
                <a:solidFill>
                  <a:schemeClr val="bg1"/>
                </a:solidFill>
                <a:latin typeface="Arial" panose="020B0604020202020204" pitchFamily="34" charset="0"/>
                <a:cs typeface="Arial" panose="020B0604020202020204" pitchFamily="34" charset="0"/>
              </a:rPr>
              <a:t>Aman Bhargava, Aditya Gupta, Arjun Dayal Mishra, Simranjeet Singh Khalsa, Yang Wang</a:t>
            </a:r>
          </a:p>
          <a:p>
            <a:pPr algn="ctr">
              <a:spcBef>
                <a:spcPct val="20000"/>
              </a:spcBef>
            </a:pPr>
            <a:r>
              <a:rPr lang="en-IN" sz="2800">
                <a:solidFill>
                  <a:schemeClr val="bg1"/>
                </a:solidFill>
                <a:latin typeface="Arial" panose="020B0604020202020204" pitchFamily="34" charset="0"/>
                <a:cs typeface="Arial" panose="020B0604020202020204" pitchFamily="34" charset="0"/>
              </a:rPr>
              <a:t>Purdue University, Krannert School of Management</a:t>
            </a:r>
          </a:p>
          <a:p>
            <a:pPr algn="ctr">
              <a:spcBef>
                <a:spcPct val="20000"/>
              </a:spcBef>
            </a:pPr>
            <a:r>
              <a:rPr lang="en-IN" altLang="en-US" sz="2800">
                <a:solidFill>
                  <a:schemeClr val="bg1"/>
                </a:solidFill>
                <a:latin typeface="Arial" panose="020B0604020202020204" pitchFamily="34" charset="0"/>
                <a:cs typeface="Arial" panose="020B0604020202020204" pitchFamily="34" charset="0"/>
                <a:hlinkClick r:id="rId7"/>
              </a:rPr>
              <a:t>bharga25@purdue.edu</a:t>
            </a:r>
            <a:r>
              <a:rPr lang="en-IN" altLang="en-US" sz="2800">
                <a:solidFill>
                  <a:schemeClr val="bg1"/>
                </a:solidFill>
                <a:latin typeface="Arial" panose="020B0604020202020204" pitchFamily="34" charset="0"/>
                <a:cs typeface="Arial" panose="020B0604020202020204" pitchFamily="34" charset="0"/>
              </a:rPr>
              <a:t>; </a:t>
            </a:r>
            <a:r>
              <a:rPr lang="en-IN" altLang="en-US" sz="2800">
                <a:solidFill>
                  <a:schemeClr val="bg1"/>
                </a:solidFill>
                <a:latin typeface="Arial" panose="020B0604020202020204" pitchFamily="34" charset="0"/>
                <a:cs typeface="Arial" panose="020B0604020202020204" pitchFamily="34" charset="0"/>
                <a:hlinkClick r:id="rId8"/>
              </a:rPr>
              <a:t>gupta713@purdue.edu</a:t>
            </a:r>
            <a:r>
              <a:rPr lang="en-IN" altLang="en-US" sz="2800">
                <a:solidFill>
                  <a:schemeClr val="bg1"/>
                </a:solidFill>
                <a:latin typeface="Arial" panose="020B0604020202020204" pitchFamily="34" charset="0"/>
                <a:cs typeface="Arial" panose="020B0604020202020204" pitchFamily="34" charset="0"/>
              </a:rPr>
              <a:t>; </a:t>
            </a:r>
            <a:r>
              <a:rPr lang="en-IN" altLang="en-US" sz="2800">
                <a:solidFill>
                  <a:schemeClr val="bg1"/>
                </a:solidFill>
                <a:latin typeface="Arial" panose="020B0604020202020204" pitchFamily="34" charset="0"/>
                <a:cs typeface="Arial" panose="020B0604020202020204" pitchFamily="34" charset="0"/>
                <a:hlinkClick r:id="rId9"/>
              </a:rPr>
              <a:t>mishr120@purdue.edu</a:t>
            </a:r>
            <a:r>
              <a:rPr lang="en-IN" altLang="en-US" sz="2800">
                <a:solidFill>
                  <a:schemeClr val="bg1"/>
                </a:solidFill>
                <a:latin typeface="Arial" panose="020B0604020202020204" pitchFamily="34" charset="0"/>
                <a:cs typeface="Arial" panose="020B0604020202020204" pitchFamily="34" charset="0"/>
              </a:rPr>
              <a:t>; </a:t>
            </a:r>
            <a:r>
              <a:rPr lang="en-IN" altLang="en-US" sz="2800">
                <a:solidFill>
                  <a:schemeClr val="bg1"/>
                </a:solidFill>
                <a:latin typeface="Arial" panose="020B0604020202020204" pitchFamily="34" charset="0"/>
                <a:cs typeface="Arial" panose="020B0604020202020204" pitchFamily="34" charset="0"/>
                <a:hlinkClick r:id="rId10"/>
              </a:rPr>
              <a:t>khalsa@purdue.edu</a:t>
            </a:r>
            <a:r>
              <a:rPr lang="en-IN" altLang="en-US" sz="2800">
                <a:solidFill>
                  <a:schemeClr val="bg1"/>
                </a:solidFill>
                <a:latin typeface="Arial" panose="020B0604020202020204" pitchFamily="34" charset="0"/>
                <a:cs typeface="Arial" panose="020B0604020202020204" pitchFamily="34" charset="0"/>
              </a:rPr>
              <a:t>; </a:t>
            </a:r>
            <a:r>
              <a:rPr lang="en-IN" altLang="en-US" sz="2800">
                <a:solidFill>
                  <a:schemeClr val="bg1"/>
                </a:solidFill>
                <a:latin typeface="Arial" panose="020B0604020202020204" pitchFamily="34" charset="0"/>
                <a:cs typeface="Arial" panose="020B0604020202020204" pitchFamily="34" charset="0"/>
                <a:hlinkClick r:id="rId11"/>
              </a:rPr>
              <a:t>yangwang@purdue.edu</a:t>
            </a:r>
            <a:endParaRPr lang="en-GB" altLang="en-US" sz="2800">
              <a:solidFill>
                <a:schemeClr val="bg1"/>
              </a:solidFill>
              <a:latin typeface="Arial" charset="0"/>
            </a:endParaRPr>
          </a:p>
        </p:txBody>
      </p:sp>
      <p:sp>
        <p:nvSpPr>
          <p:cNvPr id="2154" name="Rectangle 106"/>
          <p:cNvSpPr>
            <a:spLocks noChangeArrowheads="1"/>
          </p:cNvSpPr>
          <p:nvPr/>
        </p:nvSpPr>
        <p:spPr bwMode="auto">
          <a:xfrm>
            <a:off x="415223" y="4249064"/>
            <a:ext cx="12569137" cy="35763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a:effectLst/>
                <a:latin typeface="Arial" panose="020B0604020202020204" pitchFamily="34" charset="0"/>
                <a:cs typeface="Arial" panose="020B0604020202020204" pitchFamily="34" charset="0"/>
              </a:rPr>
              <a:t>A model to predict the number of days a customer is willing to wait for a specific SKU based on historical data that will help companies better anticipate customer needs by stocking units for which willingness to wait is low. The model will eventually help in a company’s aim to achieve SKU rationalization on sales due to lack of inventory. The willingness to wait for an SKU is dependent on multiple factors like part type, customer requirement and urgency, delivery time to the closest store. Hence, the analysis needs to be done at an SKU level for a cluster of stores using survival analysis tracking the customer drop-off for products. Hence, we predict the time a customer is willing to wait for a specific SKU using survival and regression concepts in Python, R and SAS.</a:t>
            </a:r>
            <a:endParaRPr lang="en-US" spc="1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097144E4-DACB-4626-A9DF-3A010B6A1502}"/>
              </a:ext>
            </a:extLst>
          </p:cNvPr>
          <p:cNvSpPr/>
          <p:nvPr/>
        </p:nvSpPr>
        <p:spPr>
          <a:xfrm>
            <a:off x="1137899" y="3910073"/>
            <a:ext cx="2231486" cy="523220"/>
          </a:xfrm>
          <a:prstGeom prst="rect">
            <a:avLst/>
          </a:prstGeom>
        </p:spPr>
        <p:txBody>
          <a:bodyPr wrap="square">
            <a:spAutoFit/>
          </a:bodyPr>
          <a:lstStyle/>
          <a:p>
            <a:r>
              <a:rPr lang="en-US" altLang="en-US" sz="2800" b="1">
                <a:latin typeface="Arial" panose="020B0604020202020204" pitchFamily="34" charset="0"/>
                <a:cs typeface="Arial" panose="020B0604020202020204" pitchFamily="34" charset="0"/>
              </a:rPr>
              <a:t>ABSTRACT</a:t>
            </a:r>
            <a:endParaRPr lang="en-US" sz="2800" b="1">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8FA1FAB8-5768-438D-B2F4-F60B2A37F47A}"/>
              </a:ext>
            </a:extLst>
          </p:cNvPr>
          <p:cNvSpPr/>
          <p:nvPr/>
        </p:nvSpPr>
        <p:spPr bwMode="auto">
          <a:xfrm>
            <a:off x="415224" y="4000041"/>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A94A2A42-DA43-47A3-A95C-FE608289C8F8}"/>
              </a:ext>
            </a:extLst>
          </p:cNvPr>
          <p:cNvCxnSpPr/>
          <p:nvPr/>
        </p:nvCxnSpPr>
        <p:spPr bwMode="auto">
          <a:xfrm>
            <a:off x="3708821" y="4179064"/>
            <a:ext cx="7028691" cy="3859"/>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Rectangle 33">
            <a:extLst>
              <a:ext uri="{FF2B5EF4-FFF2-40B4-BE49-F238E27FC236}">
                <a16:creationId xmlns:a16="http://schemas.microsoft.com/office/drawing/2014/main" id="{1E691D5B-DEA8-4C56-96F7-361BD5DF17DE}"/>
              </a:ext>
            </a:extLst>
          </p:cNvPr>
          <p:cNvSpPr/>
          <p:nvPr/>
        </p:nvSpPr>
        <p:spPr>
          <a:xfrm>
            <a:off x="1078805" y="7853079"/>
            <a:ext cx="3348471" cy="522288"/>
          </a:xfrm>
          <a:prstGeom prst="rect">
            <a:avLst/>
          </a:prstGeom>
        </p:spPr>
        <p:txBody>
          <a:bodyPr wrap="square">
            <a:spAutoFit/>
          </a:bodyPr>
          <a:lstStyle/>
          <a:p>
            <a:r>
              <a:rPr lang="en-US" altLang="en-US" sz="2800" b="1">
                <a:latin typeface="Arial" panose="020B0604020202020204" pitchFamily="34" charset="0"/>
                <a:cs typeface="Arial" panose="020B0604020202020204" pitchFamily="34" charset="0"/>
              </a:rPr>
              <a:t>INTRODUCTION</a:t>
            </a:r>
            <a:endParaRPr lang="en-US" sz="2800" b="1">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E9989D70-EF79-47D4-BB0B-547709F3D730}"/>
              </a:ext>
            </a:extLst>
          </p:cNvPr>
          <p:cNvSpPr/>
          <p:nvPr/>
        </p:nvSpPr>
        <p:spPr bwMode="auto">
          <a:xfrm>
            <a:off x="408246" y="7908594"/>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cxnSp>
        <p:nvCxnSpPr>
          <p:cNvPr id="38" name="Straight Connector 37">
            <a:extLst>
              <a:ext uri="{FF2B5EF4-FFF2-40B4-BE49-F238E27FC236}">
                <a16:creationId xmlns:a16="http://schemas.microsoft.com/office/drawing/2014/main" id="{4EF49B87-0CD0-4F15-9D69-6AD7C5E2D872}"/>
              </a:ext>
            </a:extLst>
          </p:cNvPr>
          <p:cNvCxnSpPr>
            <a:cxnSpLocks/>
            <a:stCxn id="34" idx="3"/>
          </p:cNvCxnSpPr>
          <p:nvPr/>
        </p:nvCxnSpPr>
        <p:spPr bwMode="auto">
          <a:xfrm>
            <a:off x="4427275" y="8114224"/>
            <a:ext cx="6373596" cy="1"/>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Rectangle 38">
            <a:extLst>
              <a:ext uri="{FF2B5EF4-FFF2-40B4-BE49-F238E27FC236}">
                <a16:creationId xmlns:a16="http://schemas.microsoft.com/office/drawing/2014/main" id="{5B411F13-1648-40BE-94CD-0A5AA4C4324D}"/>
              </a:ext>
            </a:extLst>
          </p:cNvPr>
          <p:cNvSpPr/>
          <p:nvPr/>
        </p:nvSpPr>
        <p:spPr>
          <a:xfrm>
            <a:off x="991244" y="15566683"/>
            <a:ext cx="6015472" cy="523220"/>
          </a:xfrm>
          <a:prstGeom prst="rect">
            <a:avLst/>
          </a:prstGeom>
        </p:spPr>
        <p:txBody>
          <a:bodyPr wrap="square">
            <a:spAutoFit/>
          </a:bodyPr>
          <a:lstStyle/>
          <a:p>
            <a:r>
              <a:rPr lang="en-US" sz="2800" b="1">
                <a:latin typeface="Arial" panose="020B0604020202020204" pitchFamily="34" charset="0"/>
                <a:cs typeface="Arial" panose="020B0604020202020204" pitchFamily="34" charset="0"/>
              </a:rPr>
              <a:t>LITERATURE REVIEW</a:t>
            </a:r>
          </a:p>
        </p:txBody>
      </p:sp>
      <p:sp>
        <p:nvSpPr>
          <p:cNvPr id="47" name="Rectangle 26">
            <a:extLst>
              <a:ext uri="{FF2B5EF4-FFF2-40B4-BE49-F238E27FC236}">
                <a16:creationId xmlns:a16="http://schemas.microsoft.com/office/drawing/2014/main" id="{99348E1A-91F7-4585-8CC3-F23DF5AC1A3B}"/>
              </a:ext>
            </a:extLst>
          </p:cNvPr>
          <p:cNvSpPr>
            <a:spLocks noChangeArrowheads="1"/>
          </p:cNvSpPr>
          <p:nvPr/>
        </p:nvSpPr>
        <p:spPr bwMode="auto">
          <a:xfrm>
            <a:off x="-250569" y="3679490"/>
            <a:ext cx="44156376" cy="165951"/>
          </a:xfrm>
          <a:prstGeom prst="rect">
            <a:avLst/>
          </a:prstGeom>
          <a:solidFill>
            <a:srgbClr val="DDC69A"/>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a:solidFill>
                <a:schemeClr val="hlink"/>
              </a:solidFill>
            </a:endParaRPr>
          </a:p>
        </p:txBody>
      </p:sp>
      <p:sp>
        <p:nvSpPr>
          <p:cNvPr id="55" name="Rectangle 54">
            <a:extLst>
              <a:ext uri="{FF2B5EF4-FFF2-40B4-BE49-F238E27FC236}">
                <a16:creationId xmlns:a16="http://schemas.microsoft.com/office/drawing/2014/main" id="{0BDFD781-FA2F-4C95-A898-2E83C4466408}"/>
              </a:ext>
            </a:extLst>
          </p:cNvPr>
          <p:cNvSpPr/>
          <p:nvPr/>
        </p:nvSpPr>
        <p:spPr>
          <a:xfrm>
            <a:off x="14346338" y="4245378"/>
            <a:ext cx="3074353" cy="523220"/>
          </a:xfrm>
          <a:prstGeom prst="rect">
            <a:avLst/>
          </a:prstGeom>
        </p:spPr>
        <p:txBody>
          <a:bodyPr wrap="square">
            <a:spAutoFit/>
          </a:bodyPr>
          <a:lstStyle/>
          <a:p>
            <a:r>
              <a:rPr lang="en-US" sz="2800" b="1">
                <a:latin typeface="Arial" panose="020B0604020202020204" pitchFamily="34" charset="0"/>
                <a:cs typeface="Arial" panose="020B0604020202020204" pitchFamily="34" charset="0"/>
              </a:rPr>
              <a:t>METHODOLOGY</a:t>
            </a:r>
          </a:p>
        </p:txBody>
      </p:sp>
      <p:sp>
        <p:nvSpPr>
          <p:cNvPr id="57" name="Rectangle 56">
            <a:extLst>
              <a:ext uri="{FF2B5EF4-FFF2-40B4-BE49-F238E27FC236}">
                <a16:creationId xmlns:a16="http://schemas.microsoft.com/office/drawing/2014/main" id="{D0AEBDE7-57D5-416C-961F-58227600F46B}"/>
              </a:ext>
            </a:extLst>
          </p:cNvPr>
          <p:cNvSpPr/>
          <p:nvPr/>
        </p:nvSpPr>
        <p:spPr bwMode="auto">
          <a:xfrm>
            <a:off x="13663231" y="4335000"/>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400"/>
          </a:p>
        </p:txBody>
      </p:sp>
      <p:cxnSp>
        <p:nvCxnSpPr>
          <p:cNvPr id="58" name="Straight Connector 57">
            <a:extLst>
              <a:ext uri="{FF2B5EF4-FFF2-40B4-BE49-F238E27FC236}">
                <a16:creationId xmlns:a16="http://schemas.microsoft.com/office/drawing/2014/main" id="{F07F1DA0-8053-4E69-8275-772C1A191B71}"/>
              </a:ext>
            </a:extLst>
          </p:cNvPr>
          <p:cNvCxnSpPr/>
          <p:nvPr/>
        </p:nvCxnSpPr>
        <p:spPr bwMode="auto">
          <a:xfrm>
            <a:off x="17802214" y="4506988"/>
            <a:ext cx="5638771"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58">
            <a:extLst>
              <a:ext uri="{FF2B5EF4-FFF2-40B4-BE49-F238E27FC236}">
                <a16:creationId xmlns:a16="http://schemas.microsoft.com/office/drawing/2014/main" id="{C38BFAAA-48E0-4657-9A69-342B69C0DE4D}"/>
              </a:ext>
            </a:extLst>
          </p:cNvPr>
          <p:cNvCxnSpPr/>
          <p:nvPr/>
        </p:nvCxnSpPr>
        <p:spPr bwMode="auto">
          <a:xfrm>
            <a:off x="30034312" y="4441013"/>
            <a:ext cx="0" cy="17032042"/>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Rectangle 59">
            <a:extLst>
              <a:ext uri="{FF2B5EF4-FFF2-40B4-BE49-F238E27FC236}">
                <a16:creationId xmlns:a16="http://schemas.microsoft.com/office/drawing/2014/main" id="{8151A4DD-81A4-4FA9-AC9C-C91365C073D5}"/>
              </a:ext>
            </a:extLst>
          </p:cNvPr>
          <p:cNvSpPr/>
          <p:nvPr/>
        </p:nvSpPr>
        <p:spPr>
          <a:xfrm>
            <a:off x="30885518" y="4409248"/>
            <a:ext cx="5035182" cy="523220"/>
          </a:xfrm>
          <a:prstGeom prst="rect">
            <a:avLst/>
          </a:prstGeom>
        </p:spPr>
        <p:txBody>
          <a:bodyPr wrap="square">
            <a:spAutoFit/>
          </a:bodyPr>
          <a:lstStyle/>
          <a:p>
            <a:r>
              <a:rPr lang="en-US" sz="2800" b="1" dirty="0">
                <a:latin typeface="Arial" panose="020B0604020202020204" pitchFamily="34" charset="0"/>
                <a:cs typeface="Arial" panose="020B0604020202020204" pitchFamily="34" charset="0"/>
              </a:rPr>
              <a:t>Expected Business Impact</a:t>
            </a:r>
          </a:p>
        </p:txBody>
      </p:sp>
      <p:sp>
        <p:nvSpPr>
          <p:cNvPr id="61" name="Rectangle 60">
            <a:extLst>
              <a:ext uri="{FF2B5EF4-FFF2-40B4-BE49-F238E27FC236}">
                <a16:creationId xmlns:a16="http://schemas.microsoft.com/office/drawing/2014/main" id="{1E59A166-603F-4DA5-989D-07DE2998A334}"/>
              </a:ext>
            </a:extLst>
          </p:cNvPr>
          <p:cNvSpPr/>
          <p:nvPr/>
        </p:nvSpPr>
        <p:spPr bwMode="auto">
          <a:xfrm>
            <a:off x="30480472" y="4445830"/>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97CA9C7E-75CF-4B4F-B23D-B9E6F06A8820}"/>
              </a:ext>
            </a:extLst>
          </p:cNvPr>
          <p:cNvSpPr/>
          <p:nvPr/>
        </p:nvSpPr>
        <p:spPr>
          <a:xfrm>
            <a:off x="31176637" y="12438954"/>
            <a:ext cx="3074353" cy="523220"/>
          </a:xfrm>
          <a:prstGeom prst="rect">
            <a:avLst/>
          </a:prstGeom>
        </p:spPr>
        <p:txBody>
          <a:bodyPr wrap="square">
            <a:spAutoFit/>
          </a:bodyPr>
          <a:lstStyle/>
          <a:p>
            <a:r>
              <a:rPr lang="en-US" sz="2800" b="1" dirty="0">
                <a:latin typeface="Arial" panose="020B0604020202020204" pitchFamily="34" charset="0"/>
                <a:cs typeface="Arial" panose="020B0604020202020204" pitchFamily="34" charset="0"/>
              </a:rPr>
              <a:t>CONCLUSIONS</a:t>
            </a:r>
          </a:p>
        </p:txBody>
      </p:sp>
      <p:sp>
        <p:nvSpPr>
          <p:cNvPr id="64" name="Rectangle 63">
            <a:extLst>
              <a:ext uri="{FF2B5EF4-FFF2-40B4-BE49-F238E27FC236}">
                <a16:creationId xmlns:a16="http://schemas.microsoft.com/office/drawing/2014/main" id="{B4C592E6-539E-40D8-AD36-19E6A3EF344A}"/>
              </a:ext>
            </a:extLst>
          </p:cNvPr>
          <p:cNvSpPr/>
          <p:nvPr/>
        </p:nvSpPr>
        <p:spPr bwMode="auto">
          <a:xfrm>
            <a:off x="30450451" y="12509922"/>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cxnSp>
        <p:nvCxnSpPr>
          <p:cNvPr id="65" name="Straight Connector 64">
            <a:extLst>
              <a:ext uri="{FF2B5EF4-FFF2-40B4-BE49-F238E27FC236}">
                <a16:creationId xmlns:a16="http://schemas.microsoft.com/office/drawing/2014/main" id="{2A5596FE-4FC2-411E-B720-F3ED6345D646}"/>
              </a:ext>
            </a:extLst>
          </p:cNvPr>
          <p:cNvCxnSpPr/>
          <p:nvPr/>
        </p:nvCxnSpPr>
        <p:spPr bwMode="auto">
          <a:xfrm flipV="1">
            <a:off x="34250990" y="12654351"/>
            <a:ext cx="6581219" cy="16834"/>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Rectangle 26">
            <a:extLst>
              <a:ext uri="{FF2B5EF4-FFF2-40B4-BE49-F238E27FC236}">
                <a16:creationId xmlns:a16="http://schemas.microsoft.com/office/drawing/2014/main" id="{BB8FA057-B3AE-46DC-B9CE-C9CC4F55AD0F}"/>
              </a:ext>
            </a:extLst>
          </p:cNvPr>
          <p:cNvSpPr>
            <a:spLocks noChangeArrowheads="1"/>
          </p:cNvSpPr>
          <p:nvPr/>
        </p:nvSpPr>
        <p:spPr bwMode="auto">
          <a:xfrm>
            <a:off x="-250569" y="21761881"/>
            <a:ext cx="44156376" cy="228600"/>
          </a:xfrm>
          <a:prstGeom prst="rect">
            <a:avLst/>
          </a:prstGeom>
          <a:solidFill>
            <a:srgbClr val="DDC69A"/>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IN" sz="1800" baseline="-25000">
              <a:latin typeface="Arial" panose="020B060402020202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F2D71D57-9643-470F-AA5E-895459E788AE}"/>
              </a:ext>
            </a:extLst>
          </p:cNvPr>
          <p:cNvGrpSpPr/>
          <p:nvPr/>
        </p:nvGrpSpPr>
        <p:grpSpPr>
          <a:xfrm>
            <a:off x="30450451" y="17274742"/>
            <a:ext cx="10307333" cy="523220"/>
            <a:chOff x="22108947" y="19758748"/>
            <a:chExt cx="10044044" cy="523220"/>
          </a:xfrm>
        </p:grpSpPr>
        <p:sp>
          <p:nvSpPr>
            <p:cNvPr id="83" name="Rectangle 82">
              <a:extLst>
                <a:ext uri="{FF2B5EF4-FFF2-40B4-BE49-F238E27FC236}">
                  <a16:creationId xmlns:a16="http://schemas.microsoft.com/office/drawing/2014/main" id="{9B25FB0D-B9A9-419F-8972-0D336D67093E}"/>
                </a:ext>
              </a:extLst>
            </p:cNvPr>
            <p:cNvSpPr/>
            <p:nvPr/>
          </p:nvSpPr>
          <p:spPr>
            <a:xfrm>
              <a:off x="22816583" y="19758748"/>
              <a:ext cx="4411071" cy="523220"/>
            </a:xfrm>
            <a:prstGeom prst="rect">
              <a:avLst/>
            </a:prstGeom>
          </p:spPr>
          <p:txBody>
            <a:bodyPr wrap="square">
              <a:spAutoFit/>
            </a:bodyPr>
            <a:lstStyle/>
            <a:p>
              <a:r>
                <a:rPr lang="en-US" sz="2800" b="1" dirty="0">
                  <a:latin typeface="Arial" panose="020B0604020202020204" pitchFamily="34" charset="0"/>
                  <a:cs typeface="Arial" panose="020B0604020202020204" pitchFamily="34" charset="0"/>
                </a:rPr>
                <a:t>ACKNOWLEDGEMENTS</a:t>
              </a:r>
            </a:p>
          </p:txBody>
        </p:sp>
        <p:sp>
          <p:nvSpPr>
            <p:cNvPr id="86" name="Rectangle 85">
              <a:extLst>
                <a:ext uri="{FF2B5EF4-FFF2-40B4-BE49-F238E27FC236}">
                  <a16:creationId xmlns:a16="http://schemas.microsoft.com/office/drawing/2014/main" id="{716B8C27-AE07-40B7-9356-7DDDCF331E53}"/>
                </a:ext>
              </a:extLst>
            </p:cNvPr>
            <p:cNvSpPr/>
            <p:nvPr/>
          </p:nvSpPr>
          <p:spPr bwMode="auto">
            <a:xfrm>
              <a:off x="22108947" y="19863417"/>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cxnSp>
          <p:nvCxnSpPr>
            <p:cNvPr id="87" name="Straight Connector 86">
              <a:extLst>
                <a:ext uri="{FF2B5EF4-FFF2-40B4-BE49-F238E27FC236}">
                  <a16:creationId xmlns:a16="http://schemas.microsoft.com/office/drawing/2014/main" id="{2343C7AC-18A1-4005-A688-92466D6D9E48}"/>
                </a:ext>
              </a:extLst>
            </p:cNvPr>
            <p:cNvCxnSpPr>
              <a:cxnSpLocks/>
            </p:cNvCxnSpPr>
            <p:nvPr/>
          </p:nvCxnSpPr>
          <p:spPr bwMode="auto">
            <a:xfrm>
              <a:off x="27453109" y="20025217"/>
              <a:ext cx="4699882"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92" name="Straight Connector 91">
            <a:extLst>
              <a:ext uri="{FF2B5EF4-FFF2-40B4-BE49-F238E27FC236}">
                <a16:creationId xmlns:a16="http://schemas.microsoft.com/office/drawing/2014/main" id="{9582F389-BADC-43BB-B8C6-F5DB42D26F8F}"/>
              </a:ext>
            </a:extLst>
          </p:cNvPr>
          <p:cNvCxnSpPr/>
          <p:nvPr/>
        </p:nvCxnSpPr>
        <p:spPr bwMode="auto">
          <a:xfrm>
            <a:off x="13323795" y="4441013"/>
            <a:ext cx="0" cy="17032042"/>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Rectangle 41">
            <a:extLst>
              <a:ext uri="{FF2B5EF4-FFF2-40B4-BE49-F238E27FC236}">
                <a16:creationId xmlns:a16="http://schemas.microsoft.com/office/drawing/2014/main" id="{96F07418-00C8-4943-8B6F-6F530066EE2B}"/>
              </a:ext>
            </a:extLst>
          </p:cNvPr>
          <p:cNvSpPr/>
          <p:nvPr/>
        </p:nvSpPr>
        <p:spPr bwMode="auto">
          <a:xfrm>
            <a:off x="394520" y="15585344"/>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755" name="Text Box 126">
            <a:extLst>
              <a:ext uri="{FF2B5EF4-FFF2-40B4-BE49-F238E27FC236}">
                <a16:creationId xmlns:a16="http://schemas.microsoft.com/office/drawing/2014/main" id="{5A28348E-FA48-4141-AACB-2916E7D76477}"/>
              </a:ext>
            </a:extLst>
          </p:cNvPr>
          <p:cNvSpPr txBox="1">
            <a:spLocks noChangeArrowheads="1"/>
          </p:cNvSpPr>
          <p:nvPr/>
        </p:nvSpPr>
        <p:spPr bwMode="auto">
          <a:xfrm>
            <a:off x="27288932" y="398989"/>
            <a:ext cx="2028649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6000" b="1" dirty="0">
                <a:solidFill>
                  <a:srgbClr val="8E6F3E"/>
                </a:solidFill>
                <a:latin typeface="Arial" panose="020B0604020202020204" pitchFamily="34" charset="0"/>
                <a:cs typeface="Arial" panose="020B0604020202020204" pitchFamily="34" charset="0"/>
              </a:rPr>
              <a:t>Customer’s Willingness to Wait</a:t>
            </a:r>
          </a:p>
        </p:txBody>
      </p:sp>
      <p:cxnSp>
        <p:nvCxnSpPr>
          <p:cNvPr id="74" name="Straight Connector 73">
            <a:extLst>
              <a:ext uri="{FF2B5EF4-FFF2-40B4-BE49-F238E27FC236}">
                <a16:creationId xmlns:a16="http://schemas.microsoft.com/office/drawing/2014/main" id="{1226D37E-9553-454B-A4AB-E33CD7436CAA}"/>
              </a:ext>
            </a:extLst>
          </p:cNvPr>
          <p:cNvCxnSpPr>
            <a:cxnSpLocks/>
          </p:cNvCxnSpPr>
          <p:nvPr/>
        </p:nvCxnSpPr>
        <p:spPr bwMode="auto">
          <a:xfrm>
            <a:off x="35703337" y="4670858"/>
            <a:ext cx="4436039"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Rectangle 89">
            <a:extLst>
              <a:ext uri="{FF2B5EF4-FFF2-40B4-BE49-F238E27FC236}">
                <a16:creationId xmlns:a16="http://schemas.microsoft.com/office/drawing/2014/main" id="{C34FB5E3-C76A-4466-A368-557276DF27F2}"/>
              </a:ext>
            </a:extLst>
          </p:cNvPr>
          <p:cNvSpPr/>
          <p:nvPr/>
        </p:nvSpPr>
        <p:spPr>
          <a:xfrm>
            <a:off x="18928976" y="10790793"/>
            <a:ext cx="5911447" cy="400110"/>
          </a:xfrm>
          <a:prstGeom prst="rect">
            <a:avLst/>
          </a:prstGeom>
        </p:spPr>
        <p:txBody>
          <a:bodyPr wrap="square">
            <a:spAutoFit/>
          </a:bodyPr>
          <a:lstStyle/>
          <a:p>
            <a:pPr algn="ctr"/>
            <a:r>
              <a:rPr lang="en-US" sz="2000">
                <a:latin typeface="Arial" panose="020B0604020202020204" pitchFamily="34" charset="0"/>
                <a:ea typeface="Arial" charset="0"/>
                <a:cs typeface="Arial" panose="020B0604020202020204" pitchFamily="34" charset="0"/>
              </a:rPr>
              <a:t>Fig 2. Methodical Design</a:t>
            </a:r>
          </a:p>
        </p:txBody>
      </p:sp>
      <p:sp>
        <p:nvSpPr>
          <p:cNvPr id="12" name="TextBox 11">
            <a:extLst>
              <a:ext uri="{FF2B5EF4-FFF2-40B4-BE49-F238E27FC236}">
                <a16:creationId xmlns:a16="http://schemas.microsoft.com/office/drawing/2014/main" id="{E7C49F5A-4518-4C56-8A32-89B3D0E1D515}"/>
              </a:ext>
            </a:extLst>
          </p:cNvPr>
          <p:cNvSpPr txBox="1"/>
          <p:nvPr/>
        </p:nvSpPr>
        <p:spPr>
          <a:xfrm>
            <a:off x="363311" y="14207729"/>
            <a:ext cx="12325671" cy="1239506"/>
          </a:xfrm>
          <a:prstGeom prst="rect">
            <a:avLst/>
          </a:prstGeom>
          <a:noFill/>
        </p:spPr>
        <p:txBody>
          <a:bodyPr wrap="square" rtlCol="0">
            <a:spAutoFit/>
          </a:bodyPr>
          <a:lstStyle/>
          <a:p>
            <a:pPr algn="just">
              <a:lnSpc>
                <a:spcPct val="107000"/>
              </a:lnSpc>
              <a:spcBef>
                <a:spcPts val="0"/>
              </a:spcBef>
              <a:spcAft>
                <a:spcPts val="800"/>
              </a:spcAft>
            </a:pPr>
            <a:r>
              <a:rPr lang="en-US" sz="2200" b="1">
                <a:latin typeface="Arial" panose="020B0604020202020204" pitchFamily="34" charset="0"/>
                <a:cs typeface="Arial" panose="020B0604020202020204" pitchFamily="34" charset="0"/>
              </a:rPr>
              <a:t>Our research mainly is focused on:</a:t>
            </a:r>
          </a:p>
          <a:p>
            <a:pPr marL="342900" indent="-342900">
              <a:lnSpc>
                <a:spcPct val="107000"/>
              </a:lnSpc>
              <a:spcBef>
                <a:spcPts val="0"/>
              </a:spcBef>
              <a:spcAft>
                <a:spcPts val="0"/>
              </a:spcAft>
              <a:buFont typeface="Arial" panose="020B0604020202020204" pitchFamily="34" charset="0"/>
              <a:buChar char="•"/>
            </a:pPr>
            <a:r>
              <a:rPr lang="en-US" sz="2150">
                <a:latin typeface="Arial" panose="020B0604020202020204" pitchFamily="34" charset="0"/>
                <a:cs typeface="Arial" panose="020B0604020202020204" pitchFamily="34" charset="0"/>
              </a:rPr>
              <a:t>How do we quantify customer wait times for a particular product?</a:t>
            </a:r>
          </a:p>
          <a:p>
            <a:pPr marL="342900" indent="-342900">
              <a:lnSpc>
                <a:spcPct val="107000"/>
              </a:lnSpc>
              <a:spcBef>
                <a:spcPts val="0"/>
              </a:spcBef>
              <a:spcAft>
                <a:spcPts val="0"/>
              </a:spcAft>
              <a:buFont typeface="Arial" panose="020B0604020202020204" pitchFamily="34" charset="0"/>
              <a:buChar char="•"/>
            </a:pPr>
            <a:r>
              <a:rPr lang="en-US" sz="2150">
                <a:latin typeface="Arial" panose="020B0604020202020204" pitchFamily="34" charset="0"/>
                <a:cs typeface="Arial" panose="020B0604020202020204" pitchFamily="34" charset="0"/>
              </a:rPr>
              <a:t>What is the business impact and effects on revenue due to this project?</a:t>
            </a:r>
          </a:p>
        </p:txBody>
      </p:sp>
      <p:sp>
        <p:nvSpPr>
          <p:cNvPr id="3" name="Rectangle 2">
            <a:extLst>
              <a:ext uri="{FF2B5EF4-FFF2-40B4-BE49-F238E27FC236}">
                <a16:creationId xmlns:a16="http://schemas.microsoft.com/office/drawing/2014/main" id="{393941FE-9D82-4634-B879-C7ACD765753F}"/>
              </a:ext>
            </a:extLst>
          </p:cNvPr>
          <p:cNvSpPr/>
          <p:nvPr/>
        </p:nvSpPr>
        <p:spPr>
          <a:xfrm>
            <a:off x="21827619" y="10656038"/>
            <a:ext cx="235962" cy="338554"/>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8" name="Rectangle 7">
            <a:extLst>
              <a:ext uri="{FF2B5EF4-FFF2-40B4-BE49-F238E27FC236}">
                <a16:creationId xmlns:a16="http://schemas.microsoft.com/office/drawing/2014/main" id="{1124143E-4F3A-401C-B759-A49793600018}"/>
              </a:ext>
            </a:extLst>
          </p:cNvPr>
          <p:cNvSpPr/>
          <p:nvPr/>
        </p:nvSpPr>
        <p:spPr>
          <a:xfrm>
            <a:off x="21827619" y="10656038"/>
            <a:ext cx="235962" cy="338554"/>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15" name="Rectangle 14">
            <a:extLst>
              <a:ext uri="{FF2B5EF4-FFF2-40B4-BE49-F238E27FC236}">
                <a16:creationId xmlns:a16="http://schemas.microsoft.com/office/drawing/2014/main" id="{343CE61A-904B-488A-A575-BB0E151AF271}"/>
              </a:ext>
            </a:extLst>
          </p:cNvPr>
          <p:cNvSpPr/>
          <p:nvPr/>
        </p:nvSpPr>
        <p:spPr>
          <a:xfrm>
            <a:off x="1454376" y="17458395"/>
            <a:ext cx="10600784" cy="1358000"/>
          </a:xfrm>
          <a:prstGeom prst="rect">
            <a:avLst/>
          </a:prstGeom>
        </p:spPr>
        <p:txBody>
          <a:bodyPr wrap="square" anchor="t">
            <a:spAutoFit/>
          </a:bodyPr>
          <a:lstStyle/>
          <a:p>
            <a:pPr algn="just">
              <a:lnSpc>
                <a:spcPct val="107000"/>
              </a:lnSpc>
              <a:spcBef>
                <a:spcPts val="0"/>
              </a:spcBef>
              <a:spcAft>
                <a:spcPts val="800"/>
              </a:spcAft>
            </a:pPr>
            <a:endParaRPr lang="en-US" sz="2200" spc="10">
              <a:latin typeface="Arial"/>
              <a:cs typeface="Arial"/>
            </a:endParaRPr>
          </a:p>
          <a:p>
            <a:pPr algn="just">
              <a:lnSpc>
                <a:spcPct val="107000"/>
              </a:lnSpc>
              <a:spcBef>
                <a:spcPts val="0"/>
              </a:spcBef>
              <a:spcAft>
                <a:spcPts val="800"/>
              </a:spcAft>
            </a:pPr>
            <a:endParaRPr lang="en-US" sz="2200">
              <a:latin typeface="Arial"/>
              <a:cs typeface="Arial"/>
            </a:endParaRPr>
          </a:p>
          <a:p>
            <a:pPr algn="just">
              <a:lnSpc>
                <a:spcPct val="107000"/>
              </a:lnSpc>
              <a:spcBef>
                <a:spcPts val="0"/>
              </a:spcBef>
              <a:spcAft>
                <a:spcPts val="800"/>
              </a:spcAft>
            </a:pPr>
            <a:endParaRPr lang="en-US" sz="2200">
              <a:latin typeface="Arial"/>
              <a:cs typeface="Arial"/>
            </a:endParaRPr>
          </a:p>
        </p:txBody>
      </p:sp>
      <p:cxnSp>
        <p:nvCxnSpPr>
          <p:cNvPr id="181" name="Straight Connector 180">
            <a:extLst>
              <a:ext uri="{FF2B5EF4-FFF2-40B4-BE49-F238E27FC236}">
                <a16:creationId xmlns:a16="http://schemas.microsoft.com/office/drawing/2014/main" id="{7F8D026A-672F-4B41-B4D6-3B45C79B46F6}"/>
              </a:ext>
            </a:extLst>
          </p:cNvPr>
          <p:cNvCxnSpPr/>
          <p:nvPr/>
        </p:nvCxnSpPr>
        <p:spPr bwMode="auto">
          <a:xfrm>
            <a:off x="5354271" y="15817439"/>
            <a:ext cx="5326330"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9" name="Rectangle 198">
            <a:extLst>
              <a:ext uri="{FF2B5EF4-FFF2-40B4-BE49-F238E27FC236}">
                <a16:creationId xmlns:a16="http://schemas.microsoft.com/office/drawing/2014/main" id="{DFF1BB2C-6619-427B-975C-946D9E5CBEAE}"/>
              </a:ext>
            </a:extLst>
          </p:cNvPr>
          <p:cNvSpPr>
            <a:spLocks noGrp="1" noChangeArrowheads="1"/>
          </p:cNvSpPr>
          <p:nvPr>
            <p:custDataLst>
              <p:tags r:id="rId3"/>
            </p:custDataLst>
          </p:nvPr>
        </p:nvSpPr>
        <p:spPr bwMode="auto">
          <a:xfrm>
            <a:off x="5802313" y="2295679"/>
            <a:ext cx="61118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940660" indent="-940660" algn="l" defTabSz="2508125" rtl="0" eaLnBrk="1" fontAlgn="base" hangingPunct="1">
              <a:spcBef>
                <a:spcPct val="20000"/>
              </a:spcBef>
              <a:spcAft>
                <a:spcPct val="0"/>
              </a:spcAft>
              <a:buChar char="•"/>
              <a:defRPr sz="8742">
                <a:solidFill>
                  <a:schemeClr val="tx1"/>
                </a:solidFill>
                <a:latin typeface="+mn-lt"/>
                <a:ea typeface="+mn-ea"/>
                <a:cs typeface="+mn-cs"/>
              </a:defRPr>
            </a:lvl1pPr>
            <a:lvl2pPr marL="2037341" indent="-783732" algn="l" defTabSz="2508125" rtl="0" eaLnBrk="1" fontAlgn="base" hangingPunct="1">
              <a:spcBef>
                <a:spcPct val="20000"/>
              </a:spcBef>
              <a:spcAft>
                <a:spcPct val="0"/>
              </a:spcAft>
              <a:buChar char="–"/>
              <a:defRPr sz="7714">
                <a:solidFill>
                  <a:schemeClr val="tx1"/>
                </a:solidFill>
                <a:latin typeface="+mn-lt"/>
              </a:defRPr>
            </a:lvl2pPr>
            <a:lvl3pPr marL="3134929" indent="-626805" algn="l" defTabSz="2508125" rtl="0" eaLnBrk="1" fontAlgn="base" hangingPunct="1">
              <a:spcBef>
                <a:spcPct val="20000"/>
              </a:spcBef>
              <a:spcAft>
                <a:spcPct val="0"/>
              </a:spcAft>
              <a:buChar char="•"/>
              <a:defRPr sz="6571">
                <a:solidFill>
                  <a:schemeClr val="tx1"/>
                </a:solidFill>
                <a:latin typeface="+mn-lt"/>
              </a:defRPr>
            </a:lvl3pPr>
            <a:lvl4pPr marL="4388538" indent="-626805" algn="l" defTabSz="2508125" rtl="0" eaLnBrk="1" fontAlgn="base" hangingPunct="1">
              <a:spcBef>
                <a:spcPct val="20000"/>
              </a:spcBef>
              <a:spcAft>
                <a:spcPct val="0"/>
              </a:spcAft>
              <a:buChar char="–"/>
              <a:defRPr sz="5485">
                <a:solidFill>
                  <a:schemeClr val="tx1"/>
                </a:solidFill>
                <a:latin typeface="+mn-lt"/>
              </a:defRPr>
            </a:lvl4pPr>
            <a:lvl5pPr marL="5641240" indent="-625897" algn="l" defTabSz="2508125" rtl="0" eaLnBrk="1" fontAlgn="base" hangingPunct="1">
              <a:spcBef>
                <a:spcPct val="20000"/>
              </a:spcBef>
              <a:spcAft>
                <a:spcPct val="0"/>
              </a:spcAft>
              <a:buChar char="»"/>
              <a:defRPr sz="5485">
                <a:solidFill>
                  <a:schemeClr val="tx1"/>
                </a:solidFill>
                <a:latin typeface="+mn-lt"/>
              </a:defRPr>
            </a:lvl5pPr>
            <a:lvl6pPr marL="5902484" indent="-625897" algn="l" defTabSz="2508125" rtl="0" eaLnBrk="1" fontAlgn="base" hangingPunct="1">
              <a:spcBef>
                <a:spcPct val="20000"/>
              </a:spcBef>
              <a:spcAft>
                <a:spcPct val="0"/>
              </a:spcAft>
              <a:buChar char="»"/>
              <a:defRPr sz="5485">
                <a:solidFill>
                  <a:schemeClr val="tx1"/>
                </a:solidFill>
                <a:latin typeface="+mn-lt"/>
              </a:defRPr>
            </a:lvl6pPr>
            <a:lvl7pPr marL="6163728" indent="-625897" algn="l" defTabSz="2508125" rtl="0" eaLnBrk="1" fontAlgn="base" hangingPunct="1">
              <a:spcBef>
                <a:spcPct val="20000"/>
              </a:spcBef>
              <a:spcAft>
                <a:spcPct val="0"/>
              </a:spcAft>
              <a:buChar char="»"/>
              <a:defRPr sz="5485">
                <a:solidFill>
                  <a:schemeClr val="tx1"/>
                </a:solidFill>
                <a:latin typeface="+mn-lt"/>
              </a:defRPr>
            </a:lvl7pPr>
            <a:lvl8pPr marL="6424972" indent="-625897" algn="l" defTabSz="2508125" rtl="0" eaLnBrk="1" fontAlgn="base" hangingPunct="1">
              <a:spcBef>
                <a:spcPct val="20000"/>
              </a:spcBef>
              <a:spcAft>
                <a:spcPct val="0"/>
              </a:spcAft>
              <a:buChar char="»"/>
              <a:defRPr sz="5485">
                <a:solidFill>
                  <a:schemeClr val="tx1"/>
                </a:solidFill>
                <a:latin typeface="+mn-lt"/>
              </a:defRPr>
            </a:lvl8pPr>
            <a:lvl9pPr marL="6686216" indent="-625897" algn="l" defTabSz="2508125" rtl="0" eaLnBrk="1" fontAlgn="base" hangingPunct="1">
              <a:spcBef>
                <a:spcPct val="20000"/>
              </a:spcBef>
              <a:spcAft>
                <a:spcPct val="0"/>
              </a:spcAft>
              <a:buChar char="»"/>
              <a:defRPr sz="5485">
                <a:solidFill>
                  <a:schemeClr val="tx1"/>
                </a:solidFill>
                <a:latin typeface="+mn-lt"/>
              </a:defRPr>
            </a:lvl9pPr>
          </a:lstStyle>
          <a:p>
            <a:pPr marL="0" indent="0" algn="r">
              <a:spcBef>
                <a:spcPct val="0"/>
              </a:spcBef>
              <a:buNone/>
            </a:pPr>
            <a:endParaRPr lang="en-US" altLang="en-US" sz="1200">
              <a:solidFill>
                <a:srgbClr val="035FA0"/>
              </a:solidFill>
              <a:latin typeface="Arial" panose="020B0604020202020204" pitchFamily="34" charset="0"/>
              <a:cs typeface="Arial" panose="020B0604020202020204" pitchFamily="34" charset="0"/>
              <a:sym typeface="Arial" panose="020B0604020202020204" pitchFamily="34" charset="0"/>
            </a:endParaRPr>
          </a:p>
        </p:txBody>
      </p:sp>
      <p:sp>
        <p:nvSpPr>
          <p:cNvPr id="26" name="TextBox 25">
            <a:extLst>
              <a:ext uri="{FF2B5EF4-FFF2-40B4-BE49-F238E27FC236}">
                <a16:creationId xmlns:a16="http://schemas.microsoft.com/office/drawing/2014/main" id="{108BB51C-831A-4DCF-84FA-A04FECD426F8}"/>
              </a:ext>
            </a:extLst>
          </p:cNvPr>
          <p:cNvSpPr txBox="1"/>
          <p:nvPr/>
        </p:nvSpPr>
        <p:spPr>
          <a:xfrm>
            <a:off x="407924" y="8437695"/>
            <a:ext cx="12325671" cy="1569660"/>
          </a:xfrm>
          <a:prstGeom prst="rect">
            <a:avLst/>
          </a:prstGeom>
          <a:noFill/>
        </p:spPr>
        <p:txBody>
          <a:bodyPr wrap="square" rtlCol="0" anchor="t">
            <a:spAutoFit/>
          </a:bodyPr>
          <a:lstStyle/>
          <a:p>
            <a:pPr algn="just"/>
            <a:r>
              <a:rPr lang="en-US" sz="2400" spc="10" dirty="0">
                <a:latin typeface="Arial" panose="020B0604020202020204" pitchFamily="34" charset="0"/>
                <a:cs typeface="Arial" panose="020B0604020202020204" pitchFamily="34" charset="0"/>
              </a:rPr>
              <a:t>A retail chain often loses its customers to competitors by not having required inventory on hand. What we are aiming at is customer retention without providing the service. It is as ambitious as it sounds. To offset the problem of losses due to supply chain gaps – we devise forecasting models to predict the demand for particular SKU models</a:t>
            </a:r>
          </a:p>
        </p:txBody>
      </p:sp>
      <p:sp>
        <p:nvSpPr>
          <p:cNvPr id="177" name="Rectangle 176">
            <a:extLst>
              <a:ext uri="{FF2B5EF4-FFF2-40B4-BE49-F238E27FC236}">
                <a16:creationId xmlns:a16="http://schemas.microsoft.com/office/drawing/2014/main" id="{F2398FA1-E6B4-4305-AEC4-40797A12E123}"/>
              </a:ext>
            </a:extLst>
          </p:cNvPr>
          <p:cNvSpPr/>
          <p:nvPr/>
        </p:nvSpPr>
        <p:spPr>
          <a:xfrm>
            <a:off x="1310318" y="13852870"/>
            <a:ext cx="9201768" cy="400110"/>
          </a:xfrm>
          <a:prstGeom prst="rect">
            <a:avLst/>
          </a:prstGeom>
        </p:spPr>
        <p:txBody>
          <a:bodyPr wrap="square">
            <a:spAutoFit/>
          </a:bodyPr>
          <a:lstStyle/>
          <a:p>
            <a:pPr algn="ctr"/>
            <a:r>
              <a:rPr lang="en-US" sz="2000">
                <a:latin typeface="Arial" panose="020B0604020202020204" pitchFamily="34" charset="0"/>
                <a:ea typeface="Arial" charset="0"/>
                <a:cs typeface="Arial" panose="020B0604020202020204" pitchFamily="34" charset="0"/>
              </a:rPr>
              <a:t>Fig 1. Graphical representation of workflow</a:t>
            </a:r>
          </a:p>
        </p:txBody>
      </p:sp>
      <p:sp>
        <p:nvSpPr>
          <p:cNvPr id="204" name="Rectangle 203">
            <a:extLst>
              <a:ext uri="{FF2B5EF4-FFF2-40B4-BE49-F238E27FC236}">
                <a16:creationId xmlns:a16="http://schemas.microsoft.com/office/drawing/2014/main" id="{981B139B-84BD-429E-A87A-4774B38773D2}"/>
              </a:ext>
            </a:extLst>
          </p:cNvPr>
          <p:cNvSpPr/>
          <p:nvPr/>
        </p:nvSpPr>
        <p:spPr bwMode="auto">
          <a:xfrm>
            <a:off x="13584726" y="15608526"/>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400"/>
          </a:p>
        </p:txBody>
      </p:sp>
      <p:cxnSp>
        <p:nvCxnSpPr>
          <p:cNvPr id="205" name="Straight Connector 204">
            <a:extLst>
              <a:ext uri="{FF2B5EF4-FFF2-40B4-BE49-F238E27FC236}">
                <a16:creationId xmlns:a16="http://schemas.microsoft.com/office/drawing/2014/main" id="{59DC9773-E706-4942-A186-2BA06992AE3A}"/>
              </a:ext>
            </a:extLst>
          </p:cNvPr>
          <p:cNvCxnSpPr/>
          <p:nvPr/>
        </p:nvCxnSpPr>
        <p:spPr bwMode="auto">
          <a:xfrm>
            <a:off x="18245462" y="15787111"/>
            <a:ext cx="4790160"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9" name="TextBox 208">
            <a:extLst>
              <a:ext uri="{FF2B5EF4-FFF2-40B4-BE49-F238E27FC236}">
                <a16:creationId xmlns:a16="http://schemas.microsoft.com/office/drawing/2014/main" id="{231A1C19-1905-4CA9-9C87-3C1F35D48A04}"/>
              </a:ext>
            </a:extLst>
          </p:cNvPr>
          <p:cNvSpPr txBox="1"/>
          <p:nvPr/>
        </p:nvSpPr>
        <p:spPr>
          <a:xfrm>
            <a:off x="30367785" y="17962508"/>
            <a:ext cx="12213096" cy="849280"/>
          </a:xfrm>
          <a:prstGeom prst="rect">
            <a:avLst/>
          </a:prstGeom>
          <a:noFill/>
        </p:spPr>
        <p:txBody>
          <a:bodyPr wrap="square" lIns="91440" tIns="45720" rIns="91440" bIns="45720" anchor="t">
            <a:spAutoFit/>
          </a:bodyPr>
          <a:lstStyle/>
          <a:p>
            <a:pPr algn="just"/>
            <a:r>
              <a:rPr lang="en-IN" sz="2400" spc="10" dirty="0">
                <a:latin typeface="Arial"/>
                <a:cs typeface="Arial"/>
              </a:rPr>
              <a:t>We would like to thank Professor Yang Wang and our client mentor for their guidance and support on this project</a:t>
            </a:r>
            <a:r>
              <a:rPr lang="en-IN" sz="2200" spc="10" dirty="0">
                <a:latin typeface="Arial"/>
                <a:cs typeface="Arial"/>
              </a:rPr>
              <a:t>.</a:t>
            </a:r>
          </a:p>
        </p:txBody>
      </p:sp>
      <p:sp>
        <p:nvSpPr>
          <p:cNvPr id="2074" name="Rectangle 26"/>
          <p:cNvSpPr>
            <a:spLocks noChangeArrowheads="1"/>
          </p:cNvSpPr>
          <p:nvPr/>
        </p:nvSpPr>
        <p:spPr bwMode="auto">
          <a:xfrm>
            <a:off x="-261256" y="1733901"/>
            <a:ext cx="44147232" cy="210457"/>
          </a:xfrm>
          <a:prstGeom prst="rect">
            <a:avLst/>
          </a:prstGeom>
          <a:solidFill>
            <a:srgbClr val="DDC69A"/>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a:solidFill>
                <a:schemeClr val="hlink"/>
              </a:solidFill>
            </a:endParaRPr>
          </a:p>
        </p:txBody>
      </p:sp>
      <p:pic>
        <p:nvPicPr>
          <p:cNvPr id="235" name="Picture 234">
            <a:extLst>
              <a:ext uri="{FF2B5EF4-FFF2-40B4-BE49-F238E27FC236}">
                <a16:creationId xmlns:a16="http://schemas.microsoft.com/office/drawing/2014/main" id="{C653BEDF-FC59-4350-9E5B-7BDACA63E89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4877" y="155744"/>
            <a:ext cx="12586036" cy="1348187"/>
          </a:xfrm>
          <a:prstGeom prst="rect">
            <a:avLst/>
          </a:prstGeom>
        </p:spPr>
      </p:pic>
      <p:graphicFrame>
        <p:nvGraphicFramePr>
          <p:cNvPr id="20" name="Table 19">
            <a:extLst>
              <a:ext uri="{FF2B5EF4-FFF2-40B4-BE49-F238E27FC236}">
                <a16:creationId xmlns:a16="http://schemas.microsoft.com/office/drawing/2014/main" id="{C491A935-637C-4541-B9C5-47A7E5C03621}"/>
              </a:ext>
            </a:extLst>
          </p:cNvPr>
          <p:cNvGraphicFramePr>
            <a:graphicFrameLocks noGrp="1"/>
          </p:cNvGraphicFramePr>
          <p:nvPr>
            <p:extLst>
              <p:ext uri="{D42A27DB-BD31-4B8C-83A1-F6EECF244321}">
                <p14:modId xmlns:p14="http://schemas.microsoft.com/office/powerpoint/2010/main" val="1980648693"/>
              </p:ext>
            </p:extLst>
          </p:nvPr>
        </p:nvGraphicFramePr>
        <p:xfrm>
          <a:off x="154877" y="16140334"/>
          <a:ext cx="12940383" cy="5200746"/>
        </p:xfrm>
        <a:graphic>
          <a:graphicData uri="http://schemas.openxmlformats.org/drawingml/2006/table">
            <a:tbl>
              <a:tblPr>
                <a:tableStyleId>{5C22544A-7EE6-4342-B048-85BDC9FD1C3A}</a:tableStyleId>
              </a:tblPr>
              <a:tblGrid>
                <a:gridCol w="5101396">
                  <a:extLst>
                    <a:ext uri="{9D8B030D-6E8A-4147-A177-3AD203B41FA5}">
                      <a16:colId xmlns:a16="http://schemas.microsoft.com/office/drawing/2014/main" val="931290271"/>
                    </a:ext>
                  </a:extLst>
                </a:gridCol>
                <a:gridCol w="2671717">
                  <a:extLst>
                    <a:ext uri="{9D8B030D-6E8A-4147-A177-3AD203B41FA5}">
                      <a16:colId xmlns:a16="http://schemas.microsoft.com/office/drawing/2014/main" val="1731446444"/>
                    </a:ext>
                  </a:extLst>
                </a:gridCol>
                <a:gridCol w="5167270">
                  <a:extLst>
                    <a:ext uri="{9D8B030D-6E8A-4147-A177-3AD203B41FA5}">
                      <a16:colId xmlns:a16="http://schemas.microsoft.com/office/drawing/2014/main" val="3557595289"/>
                    </a:ext>
                  </a:extLst>
                </a:gridCol>
              </a:tblGrid>
              <a:tr h="245048">
                <a:tc>
                  <a:txBody>
                    <a:bodyPr/>
                    <a:lstStyle/>
                    <a:p>
                      <a:pPr algn="ctr" fontAlgn="ctr"/>
                      <a:r>
                        <a:rPr lang="en-US" sz="1800" b="1" u="none" strike="noStrike">
                          <a:solidFill>
                            <a:schemeClr val="bg1"/>
                          </a:solidFill>
                          <a:effectLst/>
                          <a:latin typeface="Arial" panose="020B0604020202020204" pitchFamily="34" charset="0"/>
                          <a:cs typeface="Arial" panose="020B0604020202020204" pitchFamily="34" charset="0"/>
                        </a:rPr>
                        <a:t>Title</a:t>
                      </a:r>
                      <a:endParaRPr lang="en-IN" sz="1800" b="1" i="0" u="none" strike="noStrike">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fontAlgn="ctr"/>
                      <a:r>
                        <a:rPr lang="en-US" sz="1800" b="1" u="none" strike="noStrike">
                          <a:solidFill>
                            <a:schemeClr val="bg1"/>
                          </a:solidFill>
                          <a:effectLst/>
                          <a:latin typeface="Arial" panose="020B0604020202020204" pitchFamily="34" charset="0"/>
                          <a:cs typeface="Arial" panose="020B0604020202020204" pitchFamily="34" charset="0"/>
                        </a:rPr>
                        <a:t>Author</a:t>
                      </a:r>
                      <a:endParaRPr lang="en-IN" sz="1800" b="1" i="0" u="none" strike="noStrike">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fontAlgn="ctr"/>
                      <a:r>
                        <a:rPr lang="en-US" sz="1800" b="1" u="none" strike="noStrike">
                          <a:solidFill>
                            <a:schemeClr val="bg1"/>
                          </a:solidFill>
                          <a:effectLst/>
                          <a:latin typeface="Arial" panose="020B0604020202020204" pitchFamily="34" charset="0"/>
                          <a:cs typeface="Arial" panose="020B0604020202020204" pitchFamily="34" charset="0"/>
                        </a:rPr>
                        <a:t>Summary</a:t>
                      </a:r>
                      <a:endParaRPr lang="en-IN" sz="1800" b="1" i="0" u="none" strike="noStrike">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830405569"/>
                  </a:ext>
                </a:extLst>
              </a:tr>
              <a:tr h="412603">
                <a:tc>
                  <a:txBody>
                    <a:bodyPr/>
                    <a:lstStyle/>
                    <a:p>
                      <a:pPr algn="ctr" fontAlgn="ctr"/>
                      <a:r>
                        <a:rPr lang="en-US" sz="1800" u="none" strike="noStrike">
                          <a:effectLst/>
                          <a:latin typeface="Arial" panose="020B0604020202020204" pitchFamily="34" charset="0"/>
                          <a:cs typeface="Arial" panose="020B0604020202020204" pitchFamily="34" charset="0"/>
                        </a:rPr>
                        <a:t>Customer-Order Information, Lead times, and Inventories</a:t>
                      </a:r>
                      <a:endParaRPr lang="en-IN"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800" u="none" strike="noStrike">
                          <a:effectLst/>
                          <a:latin typeface="Arial" panose="020B0604020202020204" pitchFamily="34" charset="0"/>
                          <a:cs typeface="Arial" panose="020B0604020202020204" pitchFamily="34" charset="0"/>
                        </a:rPr>
                        <a:t>Hariharan &amp; Zipkin (1995)</a:t>
                      </a:r>
                      <a:endParaRPr lang="en-IN"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u="none" strike="noStrike">
                          <a:effectLst/>
                          <a:latin typeface="Arial" panose="020B0604020202020204" pitchFamily="34" charset="0"/>
                          <a:cs typeface="Arial" panose="020B0604020202020204" pitchFamily="34" charset="0"/>
                        </a:rPr>
                        <a:t>Inventory policy based on demand vs supply lead time</a:t>
                      </a:r>
                      <a:endParaRPr lang="en-IN"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75694637"/>
                  </a:ext>
                </a:extLst>
              </a:tr>
              <a:tr h="635770">
                <a:tc>
                  <a:txBody>
                    <a:bodyPr/>
                    <a:lstStyle/>
                    <a:p>
                      <a:pPr algn="ctr" fontAlgn="ctr"/>
                      <a:r>
                        <a:rPr lang="en-US" sz="1800" u="none" strike="noStrike">
                          <a:effectLst/>
                          <a:latin typeface="Arial" panose="020B0604020202020204" pitchFamily="34" charset="0"/>
                          <a:cs typeface="Arial" panose="020B0604020202020204" pitchFamily="34" charset="0"/>
                        </a:rPr>
                        <a:t>Improving inventory system performance by selective purchasing of buyers’ willingness to wait</a:t>
                      </a:r>
                      <a:endParaRPr lang="en-IN"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800" u="none" strike="noStrike">
                          <a:effectLst/>
                          <a:latin typeface="Arial" panose="020B0604020202020204" pitchFamily="34" charset="0"/>
                          <a:cs typeface="Arial" panose="020B0604020202020204" pitchFamily="34" charset="0"/>
                        </a:rPr>
                        <a:t>Muzzafer Alim &amp; Patrick Beullens (2021)</a:t>
                      </a:r>
                      <a:endParaRPr lang="en-IN"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u="none" strike="noStrike">
                          <a:effectLst/>
                          <a:latin typeface="Arial" panose="020B0604020202020204" pitchFamily="34" charset="0"/>
                          <a:cs typeface="Arial" panose="020B0604020202020204" pitchFamily="34" charset="0"/>
                        </a:rPr>
                        <a:t>Markov Decision process by backward induction for inventory replenishment</a:t>
                      </a:r>
                      <a:endParaRPr lang="en-IN"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7347748"/>
                  </a:ext>
                </a:extLst>
              </a:tr>
              <a:tr h="951191">
                <a:tc>
                  <a:txBody>
                    <a:bodyPr/>
                    <a:lstStyle/>
                    <a:p>
                      <a:pPr algn="ctr" fontAlgn="ctr"/>
                      <a:r>
                        <a:rPr lang="en-US" sz="1800" u="none" strike="noStrike">
                          <a:effectLst/>
                          <a:latin typeface="Arial" panose="020B0604020202020204" pitchFamily="34" charset="0"/>
                          <a:cs typeface="Arial" panose="020B0604020202020204" pitchFamily="34" charset="0"/>
                        </a:rPr>
                        <a:t>Assessing product availability in omnichannel retail networks in the presence of on-demand inventory transshipment and product substitution</a:t>
                      </a:r>
                      <a:endParaRPr lang="en-IN"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800" u="none" strike="noStrike">
                          <a:effectLst/>
                          <a:latin typeface="Arial" panose="020B0604020202020204" pitchFamily="34" charset="0"/>
                          <a:cs typeface="Arial" panose="020B0604020202020204" pitchFamily="34" charset="0"/>
                        </a:rPr>
                        <a:t>Shahab Derhami, Benoit Montreuil and Guilhem Bau (2020)</a:t>
                      </a:r>
                      <a:endParaRPr lang="en-IN"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u="none" strike="noStrike">
                          <a:effectLst/>
                          <a:latin typeface="Arial" panose="020B0604020202020204" pitchFamily="34" charset="0"/>
                          <a:cs typeface="Arial" panose="020B0604020202020204" pitchFamily="34" charset="0"/>
                        </a:rPr>
                        <a:t>Employing on-demand inventory transshipments to avoid lost sales due to incomplete product availability</a:t>
                      </a:r>
                      <a:endParaRPr lang="en-IN"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2813870"/>
                  </a:ext>
                </a:extLst>
              </a:tr>
              <a:tr h="793480">
                <a:tc>
                  <a:txBody>
                    <a:bodyPr/>
                    <a:lstStyle/>
                    <a:p>
                      <a:pPr algn="ctr" fontAlgn="ctr"/>
                      <a:r>
                        <a:rPr lang="en-US" sz="1800" u="none" strike="noStrike">
                          <a:effectLst/>
                          <a:latin typeface="Arial" panose="020B0604020202020204" pitchFamily="34" charset="0"/>
                          <a:cs typeface="Arial" panose="020B0604020202020204" pitchFamily="34" charset="0"/>
                        </a:rPr>
                        <a:t>Achieving and Sustaining an Optimal Product Portfolio in the Healthcare Industry through SKU Rationalization, Complexity Costing, and Dashboards</a:t>
                      </a:r>
                      <a:endParaRPr lang="en-IN"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800" u="none" strike="noStrike">
                          <a:effectLst/>
                          <a:latin typeface="Arial" panose="020B0604020202020204" pitchFamily="34" charset="0"/>
                          <a:cs typeface="Arial" panose="020B0604020202020204" pitchFamily="34" charset="0"/>
                        </a:rPr>
                        <a:t>David Hilliard (2012)</a:t>
                      </a:r>
                      <a:endParaRPr lang="en-IN"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u="none" strike="noStrike">
                          <a:effectLst/>
                          <a:latin typeface="Arial" panose="020B0604020202020204" pitchFamily="34" charset="0"/>
                          <a:cs typeface="Arial" panose="020B0604020202020204" pitchFamily="34" charset="0"/>
                        </a:rPr>
                        <a:t>Importance of delivery time and tie-in to sales impact and cost complexity analysis</a:t>
                      </a:r>
                      <a:endParaRPr lang="en-IN"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1911189"/>
                  </a:ext>
                </a:extLst>
              </a:tr>
              <a:tr h="635770">
                <a:tc>
                  <a:txBody>
                    <a:bodyPr/>
                    <a:lstStyle/>
                    <a:p>
                      <a:pPr algn="ctr" fontAlgn="ctr"/>
                      <a:r>
                        <a:rPr lang="en-US" sz="1800" u="none" strike="noStrike">
                          <a:effectLst/>
                          <a:latin typeface="Arial" panose="020B0604020202020204" pitchFamily="34" charset="0"/>
                          <a:cs typeface="Arial" panose="020B0604020202020204" pitchFamily="34" charset="0"/>
                        </a:rPr>
                        <a:t>How does inventory pooling work when product availability influences customers’ purchasing decisions?</a:t>
                      </a:r>
                      <a:endParaRPr lang="en-IN"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800" u="none" strike="noStrike">
                          <a:effectLst/>
                          <a:latin typeface="Arial" panose="020B0604020202020204" pitchFamily="34" charset="0"/>
                          <a:cs typeface="Arial" panose="020B0604020202020204" pitchFamily="34" charset="0"/>
                        </a:rPr>
                        <a:t>Hisashi Kurata (2014)</a:t>
                      </a:r>
                      <a:endParaRPr lang="en-IN"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u="none" strike="noStrike">
                          <a:effectLst/>
                          <a:latin typeface="Arial" panose="020B0604020202020204" pitchFamily="34" charset="0"/>
                          <a:cs typeface="Arial" panose="020B0604020202020204" pitchFamily="34" charset="0"/>
                        </a:rPr>
                        <a:t>Development of a model taking in two variables Poisson demand and Bernoulli customer response to out-of-stock items. </a:t>
                      </a:r>
                      <a:endParaRPr lang="en-IN"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652567"/>
                  </a:ext>
                </a:extLst>
              </a:tr>
              <a:tr h="635770">
                <a:tc>
                  <a:txBody>
                    <a:bodyPr/>
                    <a:lstStyle/>
                    <a:p>
                      <a:pPr algn="ctr" fontAlgn="ctr"/>
                      <a:r>
                        <a:rPr lang="en-IN" sz="1800" u="none" strike="noStrike">
                          <a:effectLst/>
                          <a:latin typeface="Arial" panose="020B0604020202020204" pitchFamily="34" charset="0"/>
                          <a:cs typeface="Arial" panose="020B0604020202020204" pitchFamily="34" charset="0"/>
                        </a:rPr>
                        <a:t>Dynamic Inventory Management with Learning About the Demand Distribution and Substitution Probability</a:t>
                      </a:r>
                      <a:endParaRPr lang="en-IN"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800" u="none" strike="noStrike">
                          <a:effectLst/>
                          <a:latin typeface="Arial" panose="020B0604020202020204" pitchFamily="34" charset="0"/>
                          <a:cs typeface="Arial" panose="020B0604020202020204" pitchFamily="34" charset="0"/>
                        </a:rPr>
                        <a:t>Li Chen, Erica L. Plambeck (2008)</a:t>
                      </a:r>
                      <a:endParaRPr lang="en-IN"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800" u="none" strike="noStrike">
                          <a:effectLst/>
                          <a:latin typeface="Arial" panose="020B0604020202020204" pitchFamily="34" charset="0"/>
                          <a:cs typeface="Arial" panose="020B0604020202020204" pitchFamily="34" charset="0"/>
                        </a:rPr>
                        <a:t>Deriving maximum likelihood estimators (MLEs) of the demand rate and probability that customers will wait for the product.</a:t>
                      </a:r>
                      <a:endParaRPr lang="en-IN"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66984200"/>
                  </a:ext>
                </a:extLst>
              </a:tr>
            </a:tbl>
          </a:graphicData>
        </a:graphic>
      </p:graphicFrame>
      <p:pic>
        <p:nvPicPr>
          <p:cNvPr id="7" name="Picture 6">
            <a:extLst>
              <a:ext uri="{FF2B5EF4-FFF2-40B4-BE49-F238E27FC236}">
                <a16:creationId xmlns:a16="http://schemas.microsoft.com/office/drawing/2014/main" id="{D3723624-0B8D-4A27-A787-2CF7E2B05D00}"/>
              </a:ext>
            </a:extLst>
          </p:cNvPr>
          <p:cNvPicPr>
            <a:picLocks noChangeAspect="1"/>
          </p:cNvPicPr>
          <p:nvPr/>
        </p:nvPicPr>
        <p:blipFill rotWithShape="1">
          <a:blip r:embed="rId13"/>
          <a:srcRect l="10983" t="3553" r="18239"/>
          <a:stretch/>
        </p:blipFill>
        <p:spPr>
          <a:xfrm>
            <a:off x="3213068" y="9953538"/>
            <a:ext cx="6036600" cy="3861531"/>
          </a:xfrm>
          <a:prstGeom prst="rect">
            <a:avLst/>
          </a:prstGeom>
        </p:spPr>
      </p:pic>
      <p:sp>
        <p:nvSpPr>
          <p:cNvPr id="62" name="TextBox 61">
            <a:extLst>
              <a:ext uri="{FF2B5EF4-FFF2-40B4-BE49-F238E27FC236}">
                <a16:creationId xmlns:a16="http://schemas.microsoft.com/office/drawing/2014/main" id="{F046CFB7-602C-45CA-8696-FCA6C94D0A65}"/>
              </a:ext>
            </a:extLst>
          </p:cNvPr>
          <p:cNvSpPr txBox="1"/>
          <p:nvPr/>
        </p:nvSpPr>
        <p:spPr>
          <a:xfrm>
            <a:off x="13702446" y="11283418"/>
            <a:ext cx="15888056" cy="3785652"/>
          </a:xfrm>
          <a:prstGeom prst="rect">
            <a:avLst/>
          </a:prstGeom>
          <a:noFill/>
        </p:spPr>
        <p:txBody>
          <a:bodyPr wrap="square">
            <a:spAutoFit/>
          </a:bodyPr>
          <a:lstStyle/>
          <a:p>
            <a:pPr algn="just">
              <a:spcBef>
                <a:spcPts val="0"/>
              </a:spcBef>
              <a:spcAft>
                <a:spcPts val="0"/>
              </a:spcAft>
            </a:pPr>
            <a:r>
              <a:rPr lang="en-US" sz="2400" dirty="0">
                <a:solidFill>
                  <a:srgbClr val="000000"/>
                </a:solidFill>
                <a:effectLst/>
                <a:latin typeface="Arial" panose="020B0604020202020204" pitchFamily="34" charset="0"/>
                <a:ea typeface="SimSun" panose="02010600030101010101" pitchFamily="2" charset="-122"/>
                <a:cs typeface="Arial" panose="020B0604020202020204" pitchFamily="34" charset="0"/>
              </a:rPr>
              <a:t>The first step undertaken was to clean the data received from the client </a:t>
            </a:r>
            <a:r>
              <a:rPr lang="en-US" sz="2400">
                <a:solidFill>
                  <a:srgbClr val="000000"/>
                </a:solidFill>
                <a:effectLst/>
                <a:latin typeface="Arial" panose="020B0604020202020204" pitchFamily="34" charset="0"/>
                <a:ea typeface="SimSun" panose="02010600030101010101" pitchFamily="2" charset="-122"/>
                <a:cs typeface="Arial" panose="020B0604020202020204" pitchFamily="34" charset="0"/>
              </a:rPr>
              <a:t>and conduct </a:t>
            </a:r>
            <a:r>
              <a:rPr lang="en-US" sz="2400" dirty="0">
                <a:solidFill>
                  <a:srgbClr val="000000"/>
                </a:solidFill>
                <a:effectLst/>
                <a:latin typeface="Arial" panose="020B0604020202020204" pitchFamily="34" charset="0"/>
                <a:ea typeface="SimSun" panose="02010600030101010101" pitchFamily="2" charset="-122"/>
                <a:cs typeface="Arial" panose="020B0604020202020204" pitchFamily="34" charset="0"/>
              </a:rPr>
              <a:t>data exploration to find key insights about the data. The data was cleaned, and missing values were imputed using CART in </a:t>
            </a:r>
            <a:r>
              <a:rPr lang="en-US" sz="2400" dirty="0">
                <a:solidFill>
                  <a:srgbClr val="000000"/>
                </a:solidFill>
                <a:latin typeface="Arial" panose="020B0604020202020204" pitchFamily="34" charset="0"/>
                <a:ea typeface="SimSun" panose="02010600030101010101" pitchFamily="2" charset="-122"/>
                <a:cs typeface="Arial" panose="020B0604020202020204" pitchFamily="34" charset="0"/>
              </a:rPr>
              <a:t>R and other </a:t>
            </a:r>
            <a:r>
              <a:rPr lang="en-US" sz="2400" dirty="0">
                <a:solidFill>
                  <a:srgbClr val="000000"/>
                </a:solidFill>
                <a:effectLst/>
                <a:latin typeface="Arial" panose="020B0604020202020204" pitchFamily="34" charset="0"/>
                <a:ea typeface="SimSun" panose="02010600030101010101" pitchFamily="2" charset="-122"/>
                <a:cs typeface="Arial" panose="020B0604020202020204" pitchFamily="34" charset="0"/>
              </a:rPr>
              <a:t>methods specified for categorical variables by the client. A list of SKUs that had been sold after being transferred was generated to use as a sample case for instances where the customer was willing to wait for a product. These cases where the customer was willing to wait were marked as 1, signifying the occurrence of an event. Meanwhile, variables classified as non-important by the client </a:t>
            </a:r>
            <a:r>
              <a:rPr lang="en-US" sz="2400" dirty="0">
                <a:solidFill>
                  <a:srgbClr val="000000"/>
                </a:solidFill>
                <a:latin typeface="Arial" panose="020B0604020202020204" pitchFamily="34" charset="0"/>
                <a:ea typeface="SimSun" panose="02010600030101010101" pitchFamily="2" charset="-122"/>
                <a:cs typeface="Arial" panose="020B0604020202020204" pitchFamily="34" charset="0"/>
              </a:rPr>
              <a:t>were dropped before modeling</a:t>
            </a:r>
            <a:r>
              <a:rPr lang="en-US" sz="2400" dirty="0">
                <a:solidFill>
                  <a:srgbClr val="000000"/>
                </a:solidFill>
                <a:effectLst/>
                <a:latin typeface="Arial" panose="020B0604020202020204" pitchFamily="34" charset="0"/>
                <a:ea typeface="SimSun" panose="02010600030101010101" pitchFamily="2" charset="-122"/>
                <a:cs typeface="Arial" panose="020B0604020202020204" pitchFamily="34" charset="0"/>
              </a:rPr>
              <a:t>. A survival analysis will be conducted on a SKU level using Kaplan-Meier plots and Cox proportional Hazard model. The drop-off rate of customers as time passes for a specific SKU, was studied using survival analysis techniques. Multiple models were used in SAS Enterprise Miner to compare outputs of different models to select and further study the significant variables.</a:t>
            </a:r>
          </a:p>
        </p:txBody>
      </p:sp>
      <p:pic>
        <p:nvPicPr>
          <p:cNvPr id="17" name="Picture 16">
            <a:extLst>
              <a:ext uri="{FF2B5EF4-FFF2-40B4-BE49-F238E27FC236}">
                <a16:creationId xmlns:a16="http://schemas.microsoft.com/office/drawing/2014/main" id="{9A5B4E44-39FF-454D-BD21-1B80F6E1D766}"/>
              </a:ext>
            </a:extLst>
          </p:cNvPr>
          <p:cNvPicPr>
            <a:picLocks noChangeAspect="1"/>
          </p:cNvPicPr>
          <p:nvPr/>
        </p:nvPicPr>
        <p:blipFill rotWithShape="1">
          <a:blip r:embed="rId14"/>
          <a:srcRect l="1633" t="1806" r="1479" b="2902"/>
          <a:stretch/>
        </p:blipFill>
        <p:spPr>
          <a:xfrm>
            <a:off x="14199547" y="4746667"/>
            <a:ext cx="14916243" cy="5842936"/>
          </a:xfrm>
          <a:prstGeom prst="rect">
            <a:avLst/>
          </a:prstGeom>
        </p:spPr>
      </p:pic>
      <p:sp>
        <p:nvSpPr>
          <p:cNvPr id="67" name="Rectangle 66">
            <a:extLst>
              <a:ext uri="{FF2B5EF4-FFF2-40B4-BE49-F238E27FC236}">
                <a16:creationId xmlns:a16="http://schemas.microsoft.com/office/drawing/2014/main" id="{7D3F18DB-9B9D-A148-A10C-B45C08BA13D6}"/>
              </a:ext>
            </a:extLst>
          </p:cNvPr>
          <p:cNvSpPr/>
          <p:nvPr/>
        </p:nvSpPr>
        <p:spPr>
          <a:xfrm>
            <a:off x="14028991" y="15525501"/>
            <a:ext cx="4216471" cy="523220"/>
          </a:xfrm>
          <a:prstGeom prst="rect">
            <a:avLst/>
          </a:prstGeom>
        </p:spPr>
        <p:txBody>
          <a:bodyPr wrap="square">
            <a:spAutoFit/>
          </a:bodyPr>
          <a:lstStyle/>
          <a:p>
            <a:r>
              <a:rPr lang="en-US" sz="2800" b="1" dirty="0">
                <a:latin typeface="Arial" panose="020B0604020202020204" pitchFamily="34" charset="0"/>
                <a:cs typeface="Arial" panose="020B0604020202020204" pitchFamily="34" charset="0"/>
              </a:rPr>
              <a:t>STATISTICAL RESULTS</a:t>
            </a:r>
          </a:p>
        </p:txBody>
      </p:sp>
      <p:graphicFrame>
        <p:nvGraphicFramePr>
          <p:cNvPr id="11" name="Diagram 10">
            <a:extLst>
              <a:ext uri="{FF2B5EF4-FFF2-40B4-BE49-F238E27FC236}">
                <a16:creationId xmlns:a16="http://schemas.microsoft.com/office/drawing/2014/main" id="{F834436D-46A4-3743-ADA7-475BD32AB19B}"/>
              </a:ext>
            </a:extLst>
          </p:cNvPr>
          <p:cNvGraphicFramePr/>
          <p:nvPr>
            <p:extLst>
              <p:ext uri="{D42A27DB-BD31-4B8C-83A1-F6EECF244321}">
                <p14:modId xmlns:p14="http://schemas.microsoft.com/office/powerpoint/2010/main" val="2177459027"/>
              </p:ext>
            </p:extLst>
          </p:nvPr>
        </p:nvGraphicFramePr>
        <p:xfrm>
          <a:off x="29783318" y="5183902"/>
          <a:ext cx="13707835" cy="6766011"/>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76" name="TextBox 75">
            <a:extLst>
              <a:ext uri="{FF2B5EF4-FFF2-40B4-BE49-F238E27FC236}">
                <a16:creationId xmlns:a16="http://schemas.microsoft.com/office/drawing/2014/main" id="{2FE8C5AA-AB48-49BC-9EB8-C4A04B8E1A2F}"/>
              </a:ext>
            </a:extLst>
          </p:cNvPr>
          <p:cNvSpPr txBox="1"/>
          <p:nvPr/>
        </p:nvSpPr>
        <p:spPr>
          <a:xfrm>
            <a:off x="30265677" y="12906837"/>
            <a:ext cx="12315203" cy="4154984"/>
          </a:xfrm>
          <a:prstGeom prst="rect">
            <a:avLst/>
          </a:prstGeom>
          <a:noFill/>
        </p:spPr>
        <p:txBody>
          <a:bodyPr wrap="square">
            <a:spAutoFit/>
          </a:bodyPr>
          <a:lstStyle/>
          <a:p>
            <a:pPr algn="just">
              <a:spcBef>
                <a:spcPts val="0"/>
              </a:spcBef>
              <a:spcAft>
                <a:spcPts val="0"/>
              </a:spcAft>
            </a:pPr>
            <a:r>
              <a:rPr lang="en-US" sz="2400" dirty="0">
                <a:solidFill>
                  <a:srgbClr val="000000"/>
                </a:solidFill>
                <a:effectLst/>
                <a:latin typeface="Arial" panose="020B0604020202020204" pitchFamily="34" charset="0"/>
                <a:ea typeface="SimSun" panose="02010600030101010101" pitchFamily="2" charset="-122"/>
                <a:cs typeface="Arial" panose="020B0604020202020204" pitchFamily="34" charset="0"/>
              </a:rPr>
              <a:t>Brick-and-mortar stores of any retailer face the same challenge – optimizing the physical space available to best display and store products that customers from the area may want to buy. Companies need to decide on SKUs they want to hold in stores and hold the other SKUs in nearby stores or warehouses and have them delivered when required. However, some companies offer time sensitive products for which customers may not be able to wait for another store to return. </a:t>
            </a:r>
          </a:p>
          <a:p>
            <a:pPr algn="just">
              <a:spcBef>
                <a:spcPts val="0"/>
              </a:spcBef>
              <a:spcAft>
                <a:spcPts val="0"/>
              </a:spcAft>
            </a:pPr>
            <a:r>
              <a:rPr lang="en-US" sz="2400" dirty="0">
                <a:solidFill>
                  <a:srgbClr val="000000"/>
                </a:solidFill>
                <a:effectLst/>
                <a:latin typeface="Arial" panose="020B0604020202020204" pitchFamily="34" charset="0"/>
                <a:ea typeface="SimSun" panose="02010600030101010101" pitchFamily="2" charset="-122"/>
                <a:cs typeface="Arial" panose="020B0604020202020204" pitchFamily="34" charset="0"/>
              </a:rPr>
              <a:t>Thus, in this study we created outputs that could be used to identify the SKUs for which a customer is not willing to wait or in other cases estimate the ideal number of days a customer would wait for a particular SKU. This would then feed in as an input for the client to feed into their SKU Rationalization algorithms, eventually helping them minimize losses due to lack of SKU in inventory when required. </a:t>
            </a:r>
          </a:p>
        </p:txBody>
      </p:sp>
      <p:sp>
        <p:nvSpPr>
          <p:cNvPr id="77" name="TextBox 76">
            <a:extLst>
              <a:ext uri="{FF2B5EF4-FFF2-40B4-BE49-F238E27FC236}">
                <a16:creationId xmlns:a16="http://schemas.microsoft.com/office/drawing/2014/main" id="{0543D96B-75F5-4056-8EDA-AE44C7CB0A5D}"/>
              </a:ext>
            </a:extLst>
          </p:cNvPr>
          <p:cNvSpPr txBox="1"/>
          <p:nvPr/>
        </p:nvSpPr>
        <p:spPr>
          <a:xfrm>
            <a:off x="13908338" y="16235398"/>
            <a:ext cx="9155681" cy="4893647"/>
          </a:xfrm>
          <a:prstGeom prst="rect">
            <a:avLst/>
          </a:prstGeom>
          <a:noFill/>
        </p:spPr>
        <p:txBody>
          <a:bodyPr wrap="square">
            <a:spAutoFit/>
          </a:bodyPr>
          <a:lstStyle/>
          <a:p>
            <a:pPr algn="just">
              <a:spcBef>
                <a:spcPts val="0"/>
              </a:spcBef>
              <a:spcAft>
                <a:spcPts val="0"/>
              </a:spcAft>
            </a:pPr>
            <a:r>
              <a:rPr lang="en-US" sz="2400" dirty="0">
                <a:solidFill>
                  <a:srgbClr val="000000"/>
                </a:solidFill>
                <a:effectLst/>
                <a:latin typeface="Arial" panose="020B0604020202020204" pitchFamily="34" charset="0"/>
                <a:ea typeface="SimSun" panose="02010600030101010101" pitchFamily="2" charset="-122"/>
                <a:cs typeface="Arial" panose="020B0604020202020204" pitchFamily="34" charset="0"/>
              </a:rPr>
              <a:t>The drop-off rate for each part type was plotted using the survival analysis techniques. Key insights were generated using Cox models, such as customers would be willing to wait 5% less for a vehicle battery as compared to another type. Similar plots could be built using different variables to track the corresponding rate of customer drop-off. </a:t>
            </a:r>
            <a:r>
              <a:rPr lang="en-US" sz="2400" dirty="0">
                <a:solidFill>
                  <a:srgbClr val="000000"/>
                </a:solidFill>
                <a:latin typeface="Arial" panose="020B0604020202020204" pitchFamily="34" charset="0"/>
                <a:ea typeface="SimSun" panose="02010600030101010101" pitchFamily="2" charset="-122"/>
                <a:cs typeface="Arial" panose="020B0604020202020204" pitchFamily="34" charset="0"/>
              </a:rPr>
              <a:t>One can also use different age buckets to plot drop-off rates by age to do a similar analysis to understand the impact of age. Willingness to wait generally increases by age. Some outliers are observed due to lack of data. The use of different models on SAS EM then allows us to explore different models easily from which a best model can be selected for easier implementation on Python. The outputs can be then used for better SKU rationalization.</a:t>
            </a:r>
            <a:endParaRPr lang="en-US" sz="2400" dirty="0">
              <a:solidFill>
                <a:srgbClr val="000000"/>
              </a:solidFill>
              <a:effectLst/>
              <a:latin typeface="Arial" panose="020B0604020202020204" pitchFamily="34" charset="0"/>
              <a:ea typeface="SimSun" panose="02010600030101010101" pitchFamily="2" charset="-122"/>
              <a:cs typeface="Arial" panose="020B0604020202020204" pitchFamily="34" charset="0"/>
            </a:endParaRPr>
          </a:p>
        </p:txBody>
      </p:sp>
      <p:sp>
        <p:nvSpPr>
          <p:cNvPr id="79" name="Rectangle 78">
            <a:extLst>
              <a:ext uri="{FF2B5EF4-FFF2-40B4-BE49-F238E27FC236}">
                <a16:creationId xmlns:a16="http://schemas.microsoft.com/office/drawing/2014/main" id="{DF38FC10-9D29-4308-921A-6A4B5F6314D7}"/>
              </a:ext>
            </a:extLst>
          </p:cNvPr>
          <p:cNvSpPr/>
          <p:nvPr/>
        </p:nvSpPr>
        <p:spPr>
          <a:xfrm>
            <a:off x="23440985" y="20599921"/>
            <a:ext cx="5911447" cy="400110"/>
          </a:xfrm>
          <a:prstGeom prst="rect">
            <a:avLst/>
          </a:prstGeom>
        </p:spPr>
        <p:txBody>
          <a:bodyPr wrap="square">
            <a:spAutoFit/>
          </a:bodyPr>
          <a:lstStyle/>
          <a:p>
            <a:pPr algn="ctr"/>
            <a:r>
              <a:rPr lang="en-US" sz="2000" dirty="0">
                <a:latin typeface="Arial" panose="020B0604020202020204" pitchFamily="34" charset="0"/>
                <a:ea typeface="Arial" charset="0"/>
                <a:cs typeface="Arial" panose="020B0604020202020204" pitchFamily="34" charset="0"/>
              </a:rPr>
              <a:t>Fig 3. Customer drop-off by part type</a:t>
            </a:r>
          </a:p>
        </p:txBody>
      </p:sp>
      <p:grpSp>
        <p:nvGrpSpPr>
          <p:cNvPr id="66" name="Group 65">
            <a:extLst>
              <a:ext uri="{FF2B5EF4-FFF2-40B4-BE49-F238E27FC236}">
                <a16:creationId xmlns:a16="http://schemas.microsoft.com/office/drawing/2014/main" id="{847949B3-DCD1-4224-93FC-A98922039574}"/>
              </a:ext>
            </a:extLst>
          </p:cNvPr>
          <p:cNvGrpSpPr/>
          <p:nvPr/>
        </p:nvGrpSpPr>
        <p:grpSpPr>
          <a:xfrm>
            <a:off x="30450451" y="19010842"/>
            <a:ext cx="10381758" cy="523220"/>
            <a:chOff x="22108947" y="19758748"/>
            <a:chExt cx="10116568" cy="523220"/>
          </a:xfrm>
        </p:grpSpPr>
        <p:sp>
          <p:nvSpPr>
            <p:cNvPr id="68" name="Rectangle 67">
              <a:extLst>
                <a:ext uri="{FF2B5EF4-FFF2-40B4-BE49-F238E27FC236}">
                  <a16:creationId xmlns:a16="http://schemas.microsoft.com/office/drawing/2014/main" id="{EF5DE67C-69DF-452E-9E4E-B5D46AD35E39}"/>
                </a:ext>
              </a:extLst>
            </p:cNvPr>
            <p:cNvSpPr/>
            <p:nvPr/>
          </p:nvSpPr>
          <p:spPr>
            <a:xfrm>
              <a:off x="22816583" y="19758748"/>
              <a:ext cx="4411071" cy="523220"/>
            </a:xfrm>
            <a:prstGeom prst="rect">
              <a:avLst/>
            </a:prstGeom>
          </p:spPr>
          <p:txBody>
            <a:bodyPr wrap="square">
              <a:spAutoFit/>
            </a:bodyPr>
            <a:lstStyle/>
            <a:p>
              <a:r>
                <a:rPr lang="en-US" sz="2800" b="1" dirty="0">
                  <a:latin typeface="Arial" panose="020B0604020202020204" pitchFamily="34" charset="0"/>
                  <a:cs typeface="Arial" panose="020B0604020202020204" pitchFamily="34" charset="0"/>
                </a:rPr>
                <a:t>FEEDBACK</a:t>
              </a:r>
            </a:p>
          </p:txBody>
        </p:sp>
        <p:sp>
          <p:nvSpPr>
            <p:cNvPr id="69" name="Rectangle 68">
              <a:extLst>
                <a:ext uri="{FF2B5EF4-FFF2-40B4-BE49-F238E27FC236}">
                  <a16:creationId xmlns:a16="http://schemas.microsoft.com/office/drawing/2014/main" id="{4C784475-2791-44AB-950D-9C6597366992}"/>
                </a:ext>
              </a:extLst>
            </p:cNvPr>
            <p:cNvSpPr/>
            <p:nvPr/>
          </p:nvSpPr>
          <p:spPr bwMode="auto">
            <a:xfrm>
              <a:off x="22108947" y="19863417"/>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cxnSp>
          <p:nvCxnSpPr>
            <p:cNvPr id="70" name="Straight Connector 69">
              <a:extLst>
                <a:ext uri="{FF2B5EF4-FFF2-40B4-BE49-F238E27FC236}">
                  <a16:creationId xmlns:a16="http://schemas.microsoft.com/office/drawing/2014/main" id="{538416BD-0B78-4F58-9EE7-04634D4CB66E}"/>
                </a:ext>
              </a:extLst>
            </p:cNvPr>
            <p:cNvCxnSpPr>
              <a:cxnSpLocks/>
            </p:cNvCxnSpPr>
            <p:nvPr/>
          </p:nvCxnSpPr>
          <p:spPr bwMode="auto">
            <a:xfrm>
              <a:off x="25579264" y="20020358"/>
              <a:ext cx="6646251"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15364" name="Picture 4">
            <a:extLst>
              <a:ext uri="{FF2B5EF4-FFF2-40B4-BE49-F238E27FC236}">
                <a16:creationId xmlns:a16="http://schemas.microsoft.com/office/drawing/2014/main" id="{75621AC4-DAF1-49C7-8B53-12AFE75511F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534661" y="19534062"/>
            <a:ext cx="1833842" cy="17671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23A24D-C89D-4B6F-8AB7-99813261CEF5}"/>
              </a:ext>
            </a:extLst>
          </p:cNvPr>
          <p:cNvSpPr txBox="1"/>
          <p:nvPr/>
        </p:nvSpPr>
        <p:spPr>
          <a:xfrm>
            <a:off x="30450450" y="19728364"/>
            <a:ext cx="10557951" cy="830997"/>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We would appreciate any feedback that the judges wish to share with us. Please scan the QR code to submit your ratings and comments with us</a:t>
            </a:r>
          </a:p>
        </p:txBody>
      </p:sp>
      <p:pic>
        <p:nvPicPr>
          <p:cNvPr id="72" name="Picture 71">
            <a:extLst>
              <a:ext uri="{FF2B5EF4-FFF2-40B4-BE49-F238E27FC236}">
                <a16:creationId xmlns:a16="http://schemas.microsoft.com/office/drawing/2014/main" id="{8C5000DD-8AC2-43CC-B93F-6F04E56D87A6}"/>
              </a:ext>
            </a:extLst>
          </p:cNvPr>
          <p:cNvPicPr>
            <a:picLocks noChangeAspect="1"/>
          </p:cNvPicPr>
          <p:nvPr/>
        </p:nvPicPr>
        <p:blipFill rotWithShape="1">
          <a:blip r:embed="rId21"/>
          <a:srcRect t="3158" b="938"/>
          <a:stretch/>
        </p:blipFill>
        <p:spPr>
          <a:xfrm>
            <a:off x="23350069" y="16105453"/>
            <a:ext cx="6268105" cy="4552583"/>
          </a:xfrm>
          <a:prstGeom prst="rect">
            <a:avLst/>
          </a:prstGeom>
        </p:spPr>
      </p:pic>
    </p:spTree>
    <p:extLst>
      <p:ext uri="{BB962C8B-B14F-4D97-AF65-F5344CB8AC3E}">
        <p14:creationId xmlns:p14="http://schemas.microsoft.com/office/powerpoint/2010/main" val="15017100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3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MeY9ZxFT7OPePSRnv9apm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7SA_V2pG7SfXAWhH9LM9h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FcPIX0YisH1L.J5jPYg6oA"/>
</p:tagLst>
</file>

<file path=ppt/theme/theme1.xml><?xml version="1.0" encoding="utf-8"?>
<a:theme xmlns:a="http://schemas.openxmlformats.org/drawingml/2006/main" name="INFORMS2015_Comp_Conf">
  <a:themeElements>
    <a:clrScheme name="test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36C09"/>
      </a:hlink>
      <a:folHlink>
        <a:srgbClr val="E36C09"/>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0857828A9BD684E99DDADF0E8023232" ma:contentTypeVersion="12" ma:contentTypeDescription="Create a new document." ma:contentTypeScope="" ma:versionID="5b26bf20b14329619429050ba2aea04b">
  <xsd:schema xmlns:xsd="http://www.w3.org/2001/XMLSchema" xmlns:xs="http://www.w3.org/2001/XMLSchema" xmlns:p="http://schemas.microsoft.com/office/2006/metadata/properties" xmlns:ns3="2b5f8c30-54e7-4e36-80c1-0b4b13f93637" xmlns:ns4="52ca6766-52fb-4fe7-b095-b6a6f5bbfced" targetNamespace="http://schemas.microsoft.com/office/2006/metadata/properties" ma:root="true" ma:fieldsID="5dba5a3bef46f2164c43a896e2850a8d" ns3:_="" ns4:_="">
    <xsd:import namespace="2b5f8c30-54e7-4e36-80c1-0b4b13f93637"/>
    <xsd:import namespace="52ca6766-52fb-4fe7-b095-b6a6f5bbfce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5f8c30-54e7-4e36-80c1-0b4b13f936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2ca6766-52fb-4fe7-b095-b6a6f5bbfce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380DB-4B35-4657-950C-6BBA781E421E}">
  <ds:schemaRefs>
    <ds:schemaRef ds:uri="http://schemas.microsoft.com/sharepoint/v3/contenttype/forms"/>
  </ds:schemaRefs>
</ds:datastoreItem>
</file>

<file path=customXml/itemProps2.xml><?xml version="1.0" encoding="utf-8"?>
<ds:datastoreItem xmlns:ds="http://schemas.openxmlformats.org/officeDocument/2006/customXml" ds:itemID="{BBE5E52D-EB9D-4B72-A928-24760AE9C86A}">
  <ds:schemaRefs>
    <ds:schemaRef ds:uri="52ca6766-52fb-4fe7-b095-b6a6f5bbfced"/>
    <ds:schemaRef ds:uri="http://purl.org/dc/elements/1.1/"/>
    <ds:schemaRef ds:uri="http://schemas.microsoft.com/office/2006/documentManagement/types"/>
    <ds:schemaRef ds:uri="2b5f8c30-54e7-4e36-80c1-0b4b13f93637"/>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F0253B91-ED76-4A16-9058-0E3F5A95A0C0}">
  <ds:schemaRefs>
    <ds:schemaRef ds:uri="2b5f8c30-54e7-4e36-80c1-0b4b13f93637"/>
    <ds:schemaRef ds:uri="52ca6766-52fb-4fe7-b095-b6a6f5bbfce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INFORMS2015_Comp_Conf</Template>
  <TotalTime>28</TotalTime>
  <Words>1165</Words>
  <Application>Microsoft Office PowerPoint</Application>
  <PresentationFormat>Custom</PresentationFormat>
  <Paragraphs>63</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Times</vt:lpstr>
      <vt:lpstr>Times New Roman</vt:lpstr>
      <vt:lpstr>INFORMS2015_Comp_Conf</vt:lpstr>
      <vt:lpstr>think-cell Slide</vt:lpstr>
      <vt:lpstr>PowerPoint Presentation</vt:lpstr>
    </vt:vector>
  </TitlesOfParts>
  <Company>Advance Auto Parts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Lanham</dc:creator>
  <cp:lastModifiedBy>Aman Bhargava</cp:lastModifiedBy>
  <cp:revision>4</cp:revision>
  <cp:lastPrinted>2001-08-01T02:48:55Z</cp:lastPrinted>
  <dcterms:created xsi:type="dcterms:W3CDTF">2014-12-02T19:25:45Z</dcterms:created>
  <dcterms:modified xsi:type="dcterms:W3CDTF">2022-04-01T00:46:31Z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0x01010050857828A9BD684E99DDADF0E8023232</vt:lpwstr>
  </property>
</Properties>
</file>