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Ex1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5.xml" ContentType="application/vnd.openxmlformats-officedocument.themeOverrid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3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4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6.xml" ContentType="application/vnd.openxmlformats-officedocument.themeOverride+xml"/>
  <Override PartName="/ppt/notesSlides/notesSlide9.xml" ContentType="application/vnd.openxmlformats-officedocument.presentationml.notesSlide+xml"/>
  <Override PartName="/ppt/charts/chart15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6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7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8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19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Ex2.xml" ContentType="application/vnd.ms-office.chartex+xml"/>
  <Override PartName="/ppt/charts/style21.xml" ContentType="application/vnd.ms-office.chartstyle+xml"/>
  <Override PartName="/ppt/charts/colors21.xml" ContentType="application/vnd.ms-office.chartcolorstyle+xml"/>
  <Override PartName="/ppt/charts/chart20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1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6"/>
  </p:notesMasterIdLst>
  <p:sldIdLst>
    <p:sldId id="321" r:id="rId2"/>
    <p:sldId id="318" r:id="rId3"/>
    <p:sldId id="327" r:id="rId4"/>
    <p:sldId id="333" r:id="rId5"/>
    <p:sldId id="320" r:id="rId6"/>
    <p:sldId id="324" r:id="rId7"/>
    <p:sldId id="319" r:id="rId8"/>
    <p:sldId id="323" r:id="rId9"/>
    <p:sldId id="325" r:id="rId10"/>
    <p:sldId id="329" r:id="rId11"/>
    <p:sldId id="332" r:id="rId12"/>
    <p:sldId id="331" r:id="rId13"/>
    <p:sldId id="328" r:id="rId14"/>
    <p:sldId id="337" r:id="rId15"/>
    <p:sldId id="338" r:id="rId16"/>
    <p:sldId id="340" r:id="rId17"/>
    <p:sldId id="322" r:id="rId18"/>
    <p:sldId id="345" r:id="rId19"/>
    <p:sldId id="346" r:id="rId20"/>
    <p:sldId id="342" r:id="rId21"/>
    <p:sldId id="343" r:id="rId22"/>
    <p:sldId id="344" r:id="rId23"/>
    <p:sldId id="341" r:id="rId24"/>
    <p:sldId id="336" r:id="rId25"/>
  </p:sldIdLst>
  <p:sldSz cx="9144000" cy="5143500" type="screen16x9"/>
  <p:notesSz cx="6858000" cy="9144000"/>
  <p:embeddedFontLst>
    <p:embeddedFont>
      <p:font typeface="DM Sans" pitchFamily="2" charset="77"/>
      <p:regular r:id="rId27"/>
      <p:bold r:id="rId28"/>
      <p:italic r:id="rId29"/>
      <p:boldItalic r:id="rId30"/>
    </p:embeddedFont>
    <p:embeddedFont>
      <p:font typeface="Fira Sans Extra Condensed" panose="020B0503050000020004" pitchFamily="34" charset="0"/>
      <p:regular r:id="rId31"/>
      <p:bold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Viga" panose="020B0800030000020004" pitchFamily="34" charset="77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3734BF-870F-4D93-8F8F-2987FF835E67}">
  <a:tblStyle styleId="{8C3734BF-870F-4D93-8F8F-2987FF835E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9"/>
  </p:normalViewPr>
  <p:slideViewPr>
    <p:cSldViewPr snapToGrid="0">
      <p:cViewPr>
        <p:scale>
          <a:sx n="120" d="100"/>
          <a:sy n="120" d="100"/>
        </p:scale>
        <p:origin x="200" y="624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/Users/natalierodriguez/Downloads/Apple_Analysi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1.xml"/><Relationship Id="rId2" Type="http://schemas.microsoft.com/office/2011/relationships/chartStyle" Target="style21.xml"/><Relationship Id="rId1" Type="http://schemas.openxmlformats.org/officeDocument/2006/relationships/oleObject" Target="file:////Users/natalierodriguez/Downloads/Apple_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200" dirty="0"/>
              <a:t>Total transaction amount based Payment On File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Sheet4!$B$2</c:f>
              <c:strCache>
                <c:ptCount val="1"/>
                <c:pt idx="0">
                  <c:v>sum_price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Sheet4!$A$3:$A$5</c:f>
              <c:strCache>
                <c:ptCount val="3"/>
                <c:pt idx="0">
                  <c:v>Bad Accounts</c:v>
                </c:pt>
                <c:pt idx="1">
                  <c:v>Free</c:v>
                </c:pt>
                <c:pt idx="2">
                  <c:v>PMOF</c:v>
                </c:pt>
              </c:strCache>
            </c:strRef>
          </c:cat>
          <c:val>
            <c:numRef>
              <c:f>Sheet4!$B$3:$B$5</c:f>
              <c:numCache>
                <c:formatCode>_("$"* #,##0_);_("$"* \(#,##0\);_("$"* "-"??_);_(@_)</c:formatCode>
                <c:ptCount val="3"/>
                <c:pt idx="0">
                  <c:v>12184.6</c:v>
                </c:pt>
                <c:pt idx="1">
                  <c:v>0</c:v>
                </c:pt>
                <c:pt idx="2">
                  <c:v>19037307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35-7146-8334-3372CB55045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928582816"/>
        <c:axId val="950976368"/>
      </c:barChart>
      <c:catAx>
        <c:axId val="928582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0976368"/>
        <c:crosses val="autoZero"/>
        <c:auto val="1"/>
        <c:lblAlgn val="ctr"/>
        <c:lblOffset val="100"/>
        <c:noMultiLvlLbl val="0"/>
      </c:catAx>
      <c:valAx>
        <c:axId val="95097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8582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Transaction Count/Day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/>
        <a:sp3d/>
      </c:spPr>
    </c:sideWall>
    <c:backWall>
      <c:thickness val="0"/>
      <c:spPr>
        <a:noFill/>
        <a:ln w="25400"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acct_frd!$B$1</c:f>
              <c:strCache>
                <c:ptCount val="1"/>
                <c:pt idx="0">
                  <c:v>No of Accts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acct_frd!$B$2:$B$29</c:f>
              <c:numCache>
                <c:formatCode>General</c:formatCode>
                <c:ptCount val="28"/>
                <c:pt idx="0">
                  <c:v>14832</c:v>
                </c:pt>
                <c:pt idx="1">
                  <c:v>14837</c:v>
                </c:pt>
                <c:pt idx="2">
                  <c:v>14863</c:v>
                </c:pt>
                <c:pt idx="3">
                  <c:v>14497</c:v>
                </c:pt>
                <c:pt idx="4">
                  <c:v>9024</c:v>
                </c:pt>
                <c:pt idx="5">
                  <c:v>2764</c:v>
                </c:pt>
                <c:pt idx="6">
                  <c:v>671</c:v>
                </c:pt>
                <c:pt idx="7">
                  <c:v>242</c:v>
                </c:pt>
                <c:pt idx="8">
                  <c:v>162</c:v>
                </c:pt>
                <c:pt idx="9">
                  <c:v>153</c:v>
                </c:pt>
                <c:pt idx="10">
                  <c:v>150</c:v>
                </c:pt>
                <c:pt idx="11">
                  <c:v>150</c:v>
                </c:pt>
                <c:pt idx="12">
                  <c:v>150</c:v>
                </c:pt>
                <c:pt idx="13">
                  <c:v>150</c:v>
                </c:pt>
                <c:pt idx="14">
                  <c:v>150</c:v>
                </c:pt>
                <c:pt idx="15">
                  <c:v>150</c:v>
                </c:pt>
                <c:pt idx="16">
                  <c:v>148</c:v>
                </c:pt>
                <c:pt idx="17">
                  <c:v>145</c:v>
                </c:pt>
                <c:pt idx="18">
                  <c:v>123</c:v>
                </c:pt>
                <c:pt idx="19">
                  <c:v>90</c:v>
                </c:pt>
                <c:pt idx="20">
                  <c:v>56</c:v>
                </c:pt>
                <c:pt idx="21">
                  <c:v>43</c:v>
                </c:pt>
                <c:pt idx="22">
                  <c:v>20</c:v>
                </c:pt>
                <c:pt idx="23">
                  <c:v>8</c:v>
                </c:pt>
                <c:pt idx="24">
                  <c:v>5</c:v>
                </c:pt>
                <c:pt idx="25">
                  <c:v>7</c:v>
                </c:pt>
                <c:pt idx="26">
                  <c:v>3</c:v>
                </c:pt>
                <c:pt idx="2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64-8443-862F-1CF94AEB5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21347664"/>
        <c:axId val="1022276272"/>
        <c:axId val="0"/>
      </c:bar3DChart>
      <c:catAx>
        <c:axId val="10213476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2276272"/>
        <c:crosses val="autoZero"/>
        <c:auto val="1"/>
        <c:lblAlgn val="ctr"/>
        <c:lblOffset val="100"/>
        <c:noMultiLvlLbl val="0"/>
      </c:catAx>
      <c:valAx>
        <c:axId val="10222762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21347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APP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Sheet27!$H$4</c:f>
              <c:strCache>
                <c:ptCount val="1"/>
                <c:pt idx="0">
                  <c:v>Consumable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Sheet27!$I$3:$K$3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Sheet27!$I$4:$K$4</c:f>
              <c:numCache>
                <c:formatCode>General</c:formatCode>
                <c:ptCount val="3"/>
                <c:pt idx="1">
                  <c:v>137626</c:v>
                </c:pt>
                <c:pt idx="2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75-EA43-8D1B-7CBD3C6C9F07}"/>
            </c:ext>
          </c:extLst>
        </c:ser>
        <c:ser>
          <c:idx val="1"/>
          <c:order val="1"/>
          <c:tx>
            <c:strRef>
              <c:f>Sheet27!$H$5</c:f>
              <c:strCache>
                <c:ptCount val="1"/>
                <c:pt idx="0">
                  <c:v>Subscription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Sheet27!$I$3:$K$3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Sheet27!$I$5:$K$5</c:f>
              <c:numCache>
                <c:formatCode>General</c:formatCode>
                <c:ptCount val="3"/>
                <c:pt idx="1">
                  <c:v>72000</c:v>
                </c:pt>
                <c:pt idx="2">
                  <c:v>1183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75-EA43-8D1B-7CBD3C6C9F07}"/>
            </c:ext>
          </c:extLst>
        </c:ser>
        <c:ser>
          <c:idx val="2"/>
          <c:order val="2"/>
          <c:tx>
            <c:strRef>
              <c:f>Sheet27!$H$6</c:f>
              <c:strCache>
                <c:ptCount val="1"/>
                <c:pt idx="0">
                  <c:v>Free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Sheet27!$I$3:$K$3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Sheet27!$I$6:$K$6</c:f>
              <c:numCache>
                <c:formatCode>General</c:formatCode>
                <c:ptCount val="3"/>
                <c:pt idx="0">
                  <c:v>142407</c:v>
                </c:pt>
                <c:pt idx="1">
                  <c:v>105366</c:v>
                </c:pt>
                <c:pt idx="2">
                  <c:v>1057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75-EA43-8D1B-7CBD3C6C9F0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069159392"/>
        <c:axId val="1067817200"/>
      </c:barChart>
      <c:catAx>
        <c:axId val="1069159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817200"/>
        <c:crosses val="autoZero"/>
        <c:auto val="1"/>
        <c:lblAlgn val="ctr"/>
        <c:lblOffset val="100"/>
        <c:noMultiLvlLbl val="0"/>
      </c:catAx>
      <c:valAx>
        <c:axId val="1067817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69159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App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Sheet27!$I$31</c:f>
              <c:strCache>
                <c:ptCount val="1"/>
                <c:pt idx="0">
                  <c:v>Entertainment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Sheet27!$J$30:$L$30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Sheet27!$J$31:$L$31</c:f>
              <c:numCache>
                <c:formatCode>General</c:formatCode>
                <c:ptCount val="3"/>
                <c:pt idx="0">
                  <c:v>29856</c:v>
                </c:pt>
                <c:pt idx="1">
                  <c:v>68041</c:v>
                </c:pt>
                <c:pt idx="2">
                  <c:v>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40-EE49-A337-9EF1AF4C08B5}"/>
            </c:ext>
          </c:extLst>
        </c:ser>
        <c:ser>
          <c:idx val="1"/>
          <c:order val="1"/>
          <c:tx>
            <c:strRef>
              <c:f>Sheet27!$I$32</c:f>
              <c:strCache>
                <c:ptCount val="1"/>
                <c:pt idx="0">
                  <c:v>Games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Sheet27!$J$30:$L$30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Sheet27!$J$32:$L$32</c:f>
              <c:numCache>
                <c:formatCode>General</c:formatCode>
                <c:ptCount val="3"/>
                <c:pt idx="0">
                  <c:v>29971</c:v>
                </c:pt>
                <c:pt idx="1">
                  <c:v>59320</c:v>
                </c:pt>
                <c:pt idx="2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40-EE49-A337-9EF1AF4C08B5}"/>
            </c:ext>
          </c:extLst>
        </c:ser>
        <c:ser>
          <c:idx val="2"/>
          <c:order val="2"/>
          <c:tx>
            <c:strRef>
              <c:f>Sheet27!$I$33</c:f>
              <c:strCache>
                <c:ptCount val="1"/>
                <c:pt idx="0">
                  <c:v>Photos &amp; Videos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Sheet27!$J$30:$L$30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Sheet27!$J$33:$L$33</c:f>
              <c:numCache>
                <c:formatCode>General</c:formatCode>
                <c:ptCount val="3"/>
                <c:pt idx="0">
                  <c:v>29866</c:v>
                </c:pt>
                <c:pt idx="1">
                  <c:v>78592</c:v>
                </c:pt>
                <c:pt idx="2">
                  <c:v>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40-EE49-A337-9EF1AF4C08B5}"/>
            </c:ext>
          </c:extLst>
        </c:ser>
        <c:ser>
          <c:idx val="3"/>
          <c:order val="3"/>
          <c:tx>
            <c:strRef>
              <c:f>Sheet27!$I$34</c:f>
              <c:strCache>
                <c:ptCount val="1"/>
                <c:pt idx="0">
                  <c:v>Social Networking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Sheet27!$J$30:$L$30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Sheet27!$J$34:$L$34</c:f>
              <c:numCache>
                <c:formatCode>General</c:formatCode>
                <c:ptCount val="3"/>
                <c:pt idx="0">
                  <c:v>22921</c:v>
                </c:pt>
                <c:pt idx="1">
                  <c:v>40081</c:v>
                </c:pt>
                <c:pt idx="2">
                  <c:v>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740-EE49-A337-9EF1AF4C08B5}"/>
            </c:ext>
          </c:extLst>
        </c:ser>
        <c:ser>
          <c:idx val="4"/>
          <c:order val="4"/>
          <c:tx>
            <c:strRef>
              <c:f>Sheet27!$I$35</c:f>
              <c:strCache>
                <c:ptCount val="1"/>
                <c:pt idx="0">
                  <c:v>Utilities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Sheet27!$J$30:$L$30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Sheet27!$J$35:$L$35</c:f>
              <c:numCache>
                <c:formatCode>General</c:formatCode>
                <c:ptCount val="3"/>
                <c:pt idx="0">
                  <c:v>29793</c:v>
                </c:pt>
                <c:pt idx="1">
                  <c:v>68958</c:v>
                </c:pt>
                <c:pt idx="2">
                  <c:v>814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40-EE49-A337-9EF1AF4C08B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069159392"/>
        <c:axId val="1067817200"/>
      </c:barChart>
      <c:catAx>
        <c:axId val="1069159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817200"/>
        <c:crosses val="autoZero"/>
        <c:auto val="1"/>
        <c:lblAlgn val="ctr"/>
        <c:lblOffset val="100"/>
        <c:noMultiLvlLbl val="0"/>
      </c:catAx>
      <c:valAx>
        <c:axId val="1067817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69159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APP Types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Sheet28!$I$5</c:f>
              <c:strCache>
                <c:ptCount val="1"/>
                <c:pt idx="0">
                  <c:v>Consumable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Sheet28!$J$4:$L$4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Sheet28!$J$5:$L$5</c:f>
              <c:numCache>
                <c:formatCode>General</c:formatCode>
                <c:ptCount val="3"/>
                <c:pt idx="0">
                  <c:v>139159</c:v>
                </c:pt>
                <c:pt idx="1">
                  <c:v>43935</c:v>
                </c:pt>
                <c:pt idx="2">
                  <c:v>27736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8E-0947-9239-606C0391C6D8}"/>
            </c:ext>
          </c:extLst>
        </c:ser>
        <c:ser>
          <c:idx val="1"/>
          <c:order val="1"/>
          <c:tx>
            <c:strRef>
              <c:f>Sheet28!$I$6</c:f>
              <c:strCache>
                <c:ptCount val="1"/>
                <c:pt idx="0">
                  <c:v>Subscription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Sheet28!$J$4:$L$4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Sheet28!$J$6:$L$6</c:f>
              <c:numCache>
                <c:formatCode>General</c:formatCode>
                <c:ptCount val="3"/>
                <c:pt idx="0">
                  <c:v>73233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8E-0947-9239-606C0391C6D8}"/>
            </c:ext>
          </c:extLst>
        </c:ser>
        <c:ser>
          <c:idx val="2"/>
          <c:order val="2"/>
          <c:tx>
            <c:strRef>
              <c:f>Sheet28!$I$7</c:f>
              <c:strCache>
                <c:ptCount val="1"/>
                <c:pt idx="0">
                  <c:v>Free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Sheet28!$J$4:$L$4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Sheet28!$J$7:$L$7</c:f>
              <c:numCache>
                <c:formatCode>General</c:formatCode>
                <c:ptCount val="3"/>
                <c:pt idx="0">
                  <c:v>248686</c:v>
                </c:pt>
                <c:pt idx="1">
                  <c:v>24295</c:v>
                </c:pt>
                <c:pt idx="2">
                  <c:v>10712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8E-0947-9239-606C0391C6D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069159392"/>
        <c:axId val="1067817200"/>
      </c:barChart>
      <c:catAx>
        <c:axId val="1069159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817200"/>
        <c:crosses val="autoZero"/>
        <c:auto val="1"/>
        <c:lblAlgn val="ctr"/>
        <c:lblOffset val="100"/>
        <c:noMultiLvlLbl val="0"/>
      </c:catAx>
      <c:valAx>
        <c:axId val="1067817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69159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APP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Sheet28!$I$17</c:f>
              <c:strCache>
                <c:ptCount val="1"/>
                <c:pt idx="0">
                  <c:v>Entertainment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Sheet28!$J$16:$L$16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Sheet28!$J$17:$L$17</c:f>
              <c:numCache>
                <c:formatCode>General</c:formatCode>
                <c:ptCount val="3"/>
                <c:pt idx="0">
                  <c:v>98759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6B-4541-9A81-0CAD4E2EE3A4}"/>
            </c:ext>
          </c:extLst>
        </c:ser>
        <c:ser>
          <c:idx val="1"/>
          <c:order val="1"/>
          <c:tx>
            <c:strRef>
              <c:f>Sheet28!$I$18</c:f>
              <c:strCache>
                <c:ptCount val="1"/>
                <c:pt idx="0">
                  <c:v>Games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Sheet28!$J$16:$L$16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Sheet28!$J$18:$L$18</c:f>
              <c:numCache>
                <c:formatCode>General</c:formatCode>
                <c:ptCount val="3"/>
                <c:pt idx="0">
                  <c:v>89790</c:v>
                </c:pt>
                <c:pt idx="1">
                  <c:v>54238</c:v>
                </c:pt>
                <c:pt idx="2">
                  <c:v>38448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6B-4541-9A81-0CAD4E2EE3A4}"/>
            </c:ext>
          </c:extLst>
        </c:ser>
        <c:ser>
          <c:idx val="2"/>
          <c:order val="2"/>
          <c:tx>
            <c:strRef>
              <c:f>Sheet28!$I$19</c:f>
              <c:strCache>
                <c:ptCount val="1"/>
                <c:pt idx="0">
                  <c:v>Photos &amp; Videos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Sheet28!$J$16:$L$16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Sheet28!$J$19:$L$19</c:f>
              <c:numCache>
                <c:formatCode>General</c:formatCode>
                <c:ptCount val="3"/>
                <c:pt idx="0">
                  <c:v>109382</c:v>
                </c:pt>
                <c:pt idx="1">
                  <c:v>13992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6B-4541-9A81-0CAD4E2EE3A4}"/>
            </c:ext>
          </c:extLst>
        </c:ser>
        <c:ser>
          <c:idx val="3"/>
          <c:order val="3"/>
          <c:tx>
            <c:strRef>
              <c:f>Sheet28!$I$20</c:f>
              <c:strCache>
                <c:ptCount val="1"/>
                <c:pt idx="0">
                  <c:v>Social Networking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Sheet28!$J$16:$L$16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Sheet28!$J$20:$L$20</c:f>
              <c:numCache>
                <c:formatCode>General</c:formatCode>
                <c:ptCount val="3"/>
                <c:pt idx="0">
                  <c:v>63753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6B-4541-9A81-0CAD4E2EE3A4}"/>
            </c:ext>
          </c:extLst>
        </c:ser>
        <c:ser>
          <c:idx val="4"/>
          <c:order val="4"/>
          <c:tx>
            <c:strRef>
              <c:f>Sheet28!$I$21</c:f>
              <c:strCache>
                <c:ptCount val="1"/>
                <c:pt idx="0">
                  <c:v>Utilities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Sheet28!$J$16:$L$16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Sheet28!$J$21:$L$21</c:f>
              <c:numCache>
                <c:formatCode>General</c:formatCode>
                <c:ptCount val="3"/>
                <c:pt idx="0">
                  <c:v>99394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6B-4541-9A81-0CAD4E2EE3A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069159392"/>
        <c:axId val="1067817200"/>
      </c:barChart>
      <c:catAx>
        <c:axId val="1069159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817200"/>
        <c:crosses val="autoZero"/>
        <c:auto val="1"/>
        <c:lblAlgn val="ctr"/>
        <c:lblOffset val="100"/>
        <c:noMultiLvlLbl val="0"/>
      </c:catAx>
      <c:valAx>
        <c:axId val="1067817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69159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Least Downloaded Apps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Sheet29!$B$115</c:f>
              <c:strCache>
                <c:ptCount val="1"/>
                <c:pt idx="0">
                  <c:v>#trans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Sheet29!$A$116:$A$120</c:f>
              <c:strCache>
                <c:ptCount val="5"/>
                <c:pt idx="0">
                  <c:v>nappishness gathering</c:v>
                </c:pt>
                <c:pt idx="1">
                  <c:v>meridians lines</c:v>
                </c:pt>
                <c:pt idx="2">
                  <c:v>peddlin' worshipper</c:v>
                </c:pt>
                <c:pt idx="3">
                  <c:v>familiarity forget</c:v>
                </c:pt>
                <c:pt idx="4">
                  <c:v>carefully service</c:v>
                </c:pt>
              </c:strCache>
            </c:strRef>
          </c:cat>
          <c:val>
            <c:numRef>
              <c:f>Sheet29!$B$116:$B$120</c:f>
              <c:numCache>
                <c:formatCode>General</c:formatCode>
                <c:ptCount val="5"/>
                <c:pt idx="0">
                  <c:v>686</c:v>
                </c:pt>
                <c:pt idx="1">
                  <c:v>676</c:v>
                </c:pt>
                <c:pt idx="2">
                  <c:v>652</c:v>
                </c:pt>
                <c:pt idx="3">
                  <c:v>645</c:v>
                </c:pt>
                <c:pt idx="4">
                  <c:v>634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01-6C4F-9284-8404FB3179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96609040"/>
        <c:axId val="1096604416"/>
      </c:barChart>
      <c:catAx>
        <c:axId val="1096609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604416"/>
        <c:crosses val="autoZero"/>
        <c:auto val="1"/>
        <c:lblAlgn val="ctr"/>
        <c:lblOffset val="100"/>
        <c:noMultiLvlLbl val="0"/>
      </c:catAx>
      <c:valAx>
        <c:axId val="109660441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966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5</a:t>
            </a:r>
            <a:r>
              <a:rPr lang="en-US" baseline="0" dirty="0"/>
              <a:t> Downloaded Apps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Sheet29!$B$122</c:f>
              <c:strCache>
                <c:ptCount val="1"/>
                <c:pt idx="0">
                  <c:v>cnt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Sheet29!$A$123:$A$127</c:f>
              <c:strCache>
                <c:ptCount val="5"/>
                <c:pt idx="0">
                  <c:v>unwritten hungry</c:v>
                </c:pt>
                <c:pt idx="1">
                  <c:v>remote remaining</c:v>
                </c:pt>
                <c:pt idx="2">
                  <c:v>aright Davy</c:v>
                </c:pt>
                <c:pt idx="3">
                  <c:v>ceases half;</c:v>
                </c:pt>
                <c:pt idx="4">
                  <c:v>fowls;--though grieved</c:v>
                </c:pt>
              </c:strCache>
            </c:strRef>
          </c:cat>
          <c:val>
            <c:numRef>
              <c:f>Sheet29!$B$123:$B$127</c:f>
              <c:numCache>
                <c:formatCode>General</c:formatCode>
                <c:ptCount val="5"/>
                <c:pt idx="0">
                  <c:v>64544</c:v>
                </c:pt>
                <c:pt idx="1">
                  <c:v>41230</c:v>
                </c:pt>
                <c:pt idx="2">
                  <c:v>38881</c:v>
                </c:pt>
                <c:pt idx="3">
                  <c:v>36146</c:v>
                </c:pt>
                <c:pt idx="4">
                  <c:v>27350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2C-F441-97DF-E669DAEBE9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67256816"/>
        <c:axId val="1096512240"/>
      </c:barChart>
      <c:catAx>
        <c:axId val="1067256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512240"/>
        <c:crosses val="autoZero"/>
        <c:auto val="1"/>
        <c:lblAlgn val="ctr"/>
        <c:lblOffset val="100"/>
        <c:noMultiLvlLbl val="0"/>
      </c:catAx>
      <c:valAx>
        <c:axId val="109651224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67256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Lowest Retention App(Subscription)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Sheet29!$B$130</c:f>
              <c:strCache>
                <c:ptCount val="1"/>
                <c:pt idx="0">
                  <c:v>%accts with 1 subs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Sheet29!$A$131:$A$135</c:f>
              <c:strCache>
                <c:ptCount val="5"/>
                <c:pt idx="0">
                  <c:v>HAND proofreaders</c:v>
                </c:pt>
                <c:pt idx="1">
                  <c:v>either immensities</c:v>
                </c:pt>
                <c:pt idx="2">
                  <c:v>Seven sat;</c:v>
                </c:pt>
                <c:pt idx="3">
                  <c:v>grass; jealousy</c:v>
                </c:pt>
                <c:pt idx="4">
                  <c:v>flakes; friends;</c:v>
                </c:pt>
              </c:strCache>
            </c:strRef>
          </c:cat>
          <c:val>
            <c:numRef>
              <c:f>Sheet29!$B$131:$B$135</c:f>
              <c:numCache>
                <c:formatCode>0.00%</c:formatCode>
                <c:ptCount val="5"/>
                <c:pt idx="0">
                  <c:v>3.0210999999999988E-2</c:v>
                </c:pt>
                <c:pt idx="1">
                  <c:v>3.3793999999999991E-2</c:v>
                </c:pt>
                <c:pt idx="2">
                  <c:v>3.6878999999999995E-2</c:v>
                </c:pt>
                <c:pt idx="3">
                  <c:v>3.7147000000000041E-2</c:v>
                </c:pt>
                <c:pt idx="4">
                  <c:v>3.9097999999999966E-2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5E-3143-900C-2B4C36FCB08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102660720"/>
        <c:axId val="1102662368"/>
      </c:barChart>
      <c:catAx>
        <c:axId val="1102660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662368"/>
        <c:crosses val="autoZero"/>
        <c:auto val="1"/>
        <c:lblAlgn val="ctr"/>
        <c:lblOffset val="100"/>
        <c:noMultiLvlLbl val="0"/>
      </c:catAx>
      <c:valAx>
        <c:axId val="1102662368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1102660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Lowest Retention App(Consumable)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Sheet29!$B$137</c:f>
              <c:strCache>
                <c:ptCount val="1"/>
                <c:pt idx="0">
                  <c:v>%accts with 1 subs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Sheet29!$A$138:$A$142</c:f>
              <c:strCache>
                <c:ptCount val="5"/>
                <c:pt idx="0">
                  <c:v>Starting nuts</c:v>
                </c:pt>
                <c:pt idx="1">
                  <c:v>half-slouched having</c:v>
                </c:pt>
                <c:pt idx="2">
                  <c:v>Brisson; funding;</c:v>
                </c:pt>
                <c:pt idx="3">
                  <c:v>proceedings dropping</c:v>
                </c:pt>
                <c:pt idx="4">
                  <c:v>command inns</c:v>
                </c:pt>
              </c:strCache>
            </c:strRef>
          </c:cat>
          <c:val>
            <c:numRef>
              <c:f>Sheet29!$B$138:$B$142</c:f>
              <c:numCache>
                <c:formatCode>0.00%</c:formatCode>
                <c:ptCount val="5"/>
                <c:pt idx="0">
                  <c:v>2.9275999999999969E-2</c:v>
                </c:pt>
                <c:pt idx="1">
                  <c:v>2.9576999999999964E-2</c:v>
                </c:pt>
                <c:pt idx="2">
                  <c:v>2.9630000000000045E-2</c:v>
                </c:pt>
                <c:pt idx="3">
                  <c:v>3.0216000000000021E-2</c:v>
                </c:pt>
                <c:pt idx="4">
                  <c:v>3.1390000000000029E-2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10-2A41-9D41-BCA9BBC555E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102660720"/>
        <c:axId val="1102662368"/>
      </c:barChart>
      <c:catAx>
        <c:axId val="1102660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662368"/>
        <c:crosses val="autoZero"/>
        <c:auto val="1"/>
        <c:lblAlgn val="ctr"/>
        <c:lblOffset val="100"/>
        <c:noMultiLvlLbl val="0"/>
      </c:catAx>
      <c:valAx>
        <c:axId val="1102662368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1102660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Sheet29!$B$1</c:f>
              <c:strCache>
                <c:ptCount val="1"/>
                <c:pt idx="0">
                  <c:v>#trans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Sheet29!$A$2:$A$111</c:f>
              <c:numCache>
                <c:formatCode>d\-mmm\-yy</c:formatCode>
                <c:ptCount val="110"/>
                <c:pt idx="0">
                  <c:v>42522</c:v>
                </c:pt>
                <c:pt idx="1">
                  <c:v>42523</c:v>
                </c:pt>
                <c:pt idx="2">
                  <c:v>42524</c:v>
                </c:pt>
                <c:pt idx="3">
                  <c:v>42525</c:v>
                </c:pt>
                <c:pt idx="4">
                  <c:v>42526</c:v>
                </c:pt>
                <c:pt idx="5">
                  <c:v>42527</c:v>
                </c:pt>
                <c:pt idx="6">
                  <c:v>42528</c:v>
                </c:pt>
                <c:pt idx="7">
                  <c:v>42529</c:v>
                </c:pt>
                <c:pt idx="8">
                  <c:v>42530</c:v>
                </c:pt>
                <c:pt idx="9">
                  <c:v>42531</c:v>
                </c:pt>
                <c:pt idx="10">
                  <c:v>42532</c:v>
                </c:pt>
                <c:pt idx="11">
                  <c:v>42533</c:v>
                </c:pt>
                <c:pt idx="12">
                  <c:v>42534</c:v>
                </c:pt>
                <c:pt idx="13">
                  <c:v>42535</c:v>
                </c:pt>
                <c:pt idx="14">
                  <c:v>42536</c:v>
                </c:pt>
                <c:pt idx="15">
                  <c:v>42537</c:v>
                </c:pt>
                <c:pt idx="16">
                  <c:v>42538</c:v>
                </c:pt>
                <c:pt idx="17">
                  <c:v>42539</c:v>
                </c:pt>
                <c:pt idx="18">
                  <c:v>42540</c:v>
                </c:pt>
                <c:pt idx="19">
                  <c:v>42541</c:v>
                </c:pt>
                <c:pt idx="20">
                  <c:v>42542</c:v>
                </c:pt>
                <c:pt idx="21">
                  <c:v>42543</c:v>
                </c:pt>
                <c:pt idx="22">
                  <c:v>42544</c:v>
                </c:pt>
                <c:pt idx="23">
                  <c:v>42545</c:v>
                </c:pt>
                <c:pt idx="24">
                  <c:v>42546</c:v>
                </c:pt>
                <c:pt idx="25">
                  <c:v>42547</c:v>
                </c:pt>
                <c:pt idx="26">
                  <c:v>42548</c:v>
                </c:pt>
                <c:pt idx="27">
                  <c:v>42549</c:v>
                </c:pt>
                <c:pt idx="28">
                  <c:v>42550</c:v>
                </c:pt>
                <c:pt idx="29">
                  <c:v>42551</c:v>
                </c:pt>
                <c:pt idx="30">
                  <c:v>42552</c:v>
                </c:pt>
                <c:pt idx="31">
                  <c:v>42553</c:v>
                </c:pt>
                <c:pt idx="32">
                  <c:v>42554</c:v>
                </c:pt>
                <c:pt idx="33">
                  <c:v>42555</c:v>
                </c:pt>
                <c:pt idx="34">
                  <c:v>42556</c:v>
                </c:pt>
                <c:pt idx="35">
                  <c:v>42557</c:v>
                </c:pt>
                <c:pt idx="36">
                  <c:v>42558</c:v>
                </c:pt>
                <c:pt idx="37">
                  <c:v>42559</c:v>
                </c:pt>
                <c:pt idx="38">
                  <c:v>42560</c:v>
                </c:pt>
                <c:pt idx="39">
                  <c:v>42561</c:v>
                </c:pt>
                <c:pt idx="40">
                  <c:v>42562</c:v>
                </c:pt>
                <c:pt idx="41">
                  <c:v>42563</c:v>
                </c:pt>
                <c:pt idx="42">
                  <c:v>42564</c:v>
                </c:pt>
                <c:pt idx="43">
                  <c:v>42565</c:v>
                </c:pt>
                <c:pt idx="44">
                  <c:v>42566</c:v>
                </c:pt>
                <c:pt idx="45">
                  <c:v>42567</c:v>
                </c:pt>
                <c:pt idx="46">
                  <c:v>42568</c:v>
                </c:pt>
                <c:pt idx="47">
                  <c:v>42569</c:v>
                </c:pt>
                <c:pt idx="48">
                  <c:v>42570</c:v>
                </c:pt>
                <c:pt idx="49">
                  <c:v>42571</c:v>
                </c:pt>
                <c:pt idx="50">
                  <c:v>42572</c:v>
                </c:pt>
                <c:pt idx="51">
                  <c:v>42573</c:v>
                </c:pt>
                <c:pt idx="52">
                  <c:v>42574</c:v>
                </c:pt>
                <c:pt idx="53">
                  <c:v>42575</c:v>
                </c:pt>
                <c:pt idx="54">
                  <c:v>42576</c:v>
                </c:pt>
                <c:pt idx="55">
                  <c:v>42577</c:v>
                </c:pt>
                <c:pt idx="56">
                  <c:v>42578</c:v>
                </c:pt>
                <c:pt idx="57">
                  <c:v>42579</c:v>
                </c:pt>
                <c:pt idx="58">
                  <c:v>42580</c:v>
                </c:pt>
                <c:pt idx="59">
                  <c:v>42581</c:v>
                </c:pt>
                <c:pt idx="60">
                  <c:v>42582</c:v>
                </c:pt>
                <c:pt idx="61">
                  <c:v>42583</c:v>
                </c:pt>
                <c:pt idx="62">
                  <c:v>42584</c:v>
                </c:pt>
                <c:pt idx="63">
                  <c:v>42585</c:v>
                </c:pt>
                <c:pt idx="64">
                  <c:v>42586</c:v>
                </c:pt>
                <c:pt idx="65">
                  <c:v>42587</c:v>
                </c:pt>
                <c:pt idx="66">
                  <c:v>42588</c:v>
                </c:pt>
                <c:pt idx="67">
                  <c:v>42589</c:v>
                </c:pt>
                <c:pt idx="68">
                  <c:v>42590</c:v>
                </c:pt>
                <c:pt idx="69">
                  <c:v>42591</c:v>
                </c:pt>
                <c:pt idx="70">
                  <c:v>42592</c:v>
                </c:pt>
                <c:pt idx="71">
                  <c:v>42593</c:v>
                </c:pt>
                <c:pt idx="72">
                  <c:v>42594</c:v>
                </c:pt>
                <c:pt idx="73">
                  <c:v>42595</c:v>
                </c:pt>
                <c:pt idx="74">
                  <c:v>42596</c:v>
                </c:pt>
                <c:pt idx="75">
                  <c:v>42597</c:v>
                </c:pt>
                <c:pt idx="76">
                  <c:v>42598</c:v>
                </c:pt>
                <c:pt idx="77">
                  <c:v>42599</c:v>
                </c:pt>
                <c:pt idx="78">
                  <c:v>42600</c:v>
                </c:pt>
                <c:pt idx="79">
                  <c:v>42601</c:v>
                </c:pt>
                <c:pt idx="80">
                  <c:v>42602</c:v>
                </c:pt>
                <c:pt idx="81">
                  <c:v>42603</c:v>
                </c:pt>
                <c:pt idx="82">
                  <c:v>42607</c:v>
                </c:pt>
                <c:pt idx="83">
                  <c:v>42608</c:v>
                </c:pt>
                <c:pt idx="84">
                  <c:v>42609</c:v>
                </c:pt>
                <c:pt idx="85">
                  <c:v>42610</c:v>
                </c:pt>
                <c:pt idx="86">
                  <c:v>42611</c:v>
                </c:pt>
                <c:pt idx="87">
                  <c:v>42612</c:v>
                </c:pt>
                <c:pt idx="88">
                  <c:v>42613</c:v>
                </c:pt>
                <c:pt idx="89">
                  <c:v>42614</c:v>
                </c:pt>
                <c:pt idx="90">
                  <c:v>42615</c:v>
                </c:pt>
                <c:pt idx="91">
                  <c:v>42616</c:v>
                </c:pt>
                <c:pt idx="92">
                  <c:v>42617</c:v>
                </c:pt>
                <c:pt idx="93">
                  <c:v>42618</c:v>
                </c:pt>
                <c:pt idx="94">
                  <c:v>42619</c:v>
                </c:pt>
                <c:pt idx="95">
                  <c:v>42620</c:v>
                </c:pt>
                <c:pt idx="96">
                  <c:v>42621</c:v>
                </c:pt>
                <c:pt idx="97">
                  <c:v>42622</c:v>
                </c:pt>
                <c:pt idx="98">
                  <c:v>42623</c:v>
                </c:pt>
                <c:pt idx="99">
                  <c:v>42624</c:v>
                </c:pt>
                <c:pt idx="100">
                  <c:v>42625</c:v>
                </c:pt>
                <c:pt idx="101">
                  <c:v>42626</c:v>
                </c:pt>
                <c:pt idx="102">
                  <c:v>42627</c:v>
                </c:pt>
                <c:pt idx="103">
                  <c:v>42628</c:v>
                </c:pt>
                <c:pt idx="104">
                  <c:v>42629</c:v>
                </c:pt>
                <c:pt idx="105">
                  <c:v>42630</c:v>
                </c:pt>
                <c:pt idx="106">
                  <c:v>42631</c:v>
                </c:pt>
                <c:pt idx="107">
                  <c:v>42632</c:v>
                </c:pt>
                <c:pt idx="108">
                  <c:v>42633</c:v>
                </c:pt>
                <c:pt idx="109">
                  <c:v>42634</c:v>
                </c:pt>
              </c:numCache>
            </c:numRef>
          </c:cat>
          <c:val>
            <c:numRef>
              <c:f>Sheet29!$B$2:$B$111</c:f>
              <c:numCache>
                <c:formatCode>General</c:formatCode>
                <c:ptCount val="110"/>
                <c:pt idx="0">
                  <c:v>31203</c:v>
                </c:pt>
                <c:pt idx="1">
                  <c:v>31058</c:v>
                </c:pt>
                <c:pt idx="2">
                  <c:v>30980</c:v>
                </c:pt>
                <c:pt idx="3">
                  <c:v>32569</c:v>
                </c:pt>
                <c:pt idx="4">
                  <c:v>32717</c:v>
                </c:pt>
                <c:pt idx="5">
                  <c:v>31213</c:v>
                </c:pt>
                <c:pt idx="6">
                  <c:v>31234</c:v>
                </c:pt>
                <c:pt idx="7">
                  <c:v>31065</c:v>
                </c:pt>
                <c:pt idx="8">
                  <c:v>31161</c:v>
                </c:pt>
                <c:pt idx="9">
                  <c:v>31131</c:v>
                </c:pt>
                <c:pt idx="10">
                  <c:v>32701</c:v>
                </c:pt>
                <c:pt idx="11">
                  <c:v>32416</c:v>
                </c:pt>
                <c:pt idx="12">
                  <c:v>31313</c:v>
                </c:pt>
                <c:pt idx="13">
                  <c:v>31169</c:v>
                </c:pt>
                <c:pt idx="14">
                  <c:v>31179</c:v>
                </c:pt>
                <c:pt idx="15">
                  <c:v>30898</c:v>
                </c:pt>
                <c:pt idx="16">
                  <c:v>31224</c:v>
                </c:pt>
                <c:pt idx="17">
                  <c:v>32290</c:v>
                </c:pt>
                <c:pt idx="18">
                  <c:v>32544</c:v>
                </c:pt>
                <c:pt idx="19">
                  <c:v>31224</c:v>
                </c:pt>
                <c:pt idx="20">
                  <c:v>31474</c:v>
                </c:pt>
                <c:pt idx="21">
                  <c:v>31268</c:v>
                </c:pt>
                <c:pt idx="22">
                  <c:v>31438</c:v>
                </c:pt>
                <c:pt idx="23">
                  <c:v>31243</c:v>
                </c:pt>
                <c:pt idx="24">
                  <c:v>32603</c:v>
                </c:pt>
                <c:pt idx="25">
                  <c:v>32677</c:v>
                </c:pt>
                <c:pt idx="26">
                  <c:v>31418</c:v>
                </c:pt>
                <c:pt idx="27">
                  <c:v>31122</c:v>
                </c:pt>
                <c:pt idx="28">
                  <c:v>31106</c:v>
                </c:pt>
                <c:pt idx="29">
                  <c:v>31465</c:v>
                </c:pt>
                <c:pt idx="30">
                  <c:v>31531</c:v>
                </c:pt>
                <c:pt idx="31">
                  <c:v>32738</c:v>
                </c:pt>
                <c:pt idx="32">
                  <c:v>32982</c:v>
                </c:pt>
                <c:pt idx="33">
                  <c:v>36911</c:v>
                </c:pt>
                <c:pt idx="34">
                  <c:v>31588</c:v>
                </c:pt>
                <c:pt idx="35">
                  <c:v>31544</c:v>
                </c:pt>
                <c:pt idx="36">
                  <c:v>31508</c:v>
                </c:pt>
                <c:pt idx="37">
                  <c:v>31597</c:v>
                </c:pt>
                <c:pt idx="38">
                  <c:v>32876</c:v>
                </c:pt>
                <c:pt idx="39">
                  <c:v>33107</c:v>
                </c:pt>
                <c:pt idx="40">
                  <c:v>31647</c:v>
                </c:pt>
                <c:pt idx="41">
                  <c:v>31625</c:v>
                </c:pt>
                <c:pt idx="42">
                  <c:v>31604</c:v>
                </c:pt>
                <c:pt idx="43">
                  <c:v>31662</c:v>
                </c:pt>
                <c:pt idx="44">
                  <c:v>31603</c:v>
                </c:pt>
                <c:pt idx="45">
                  <c:v>33312</c:v>
                </c:pt>
                <c:pt idx="46">
                  <c:v>33197</c:v>
                </c:pt>
                <c:pt idx="47">
                  <c:v>31867</c:v>
                </c:pt>
                <c:pt idx="48">
                  <c:v>31704</c:v>
                </c:pt>
                <c:pt idx="49">
                  <c:v>32176</c:v>
                </c:pt>
                <c:pt idx="50">
                  <c:v>32129</c:v>
                </c:pt>
                <c:pt idx="51">
                  <c:v>32148</c:v>
                </c:pt>
                <c:pt idx="52">
                  <c:v>33645</c:v>
                </c:pt>
                <c:pt idx="53">
                  <c:v>33757</c:v>
                </c:pt>
                <c:pt idx="54">
                  <c:v>32163</c:v>
                </c:pt>
                <c:pt idx="55">
                  <c:v>32154</c:v>
                </c:pt>
                <c:pt idx="56">
                  <c:v>32319</c:v>
                </c:pt>
                <c:pt idx="57">
                  <c:v>32199</c:v>
                </c:pt>
                <c:pt idx="58">
                  <c:v>32683</c:v>
                </c:pt>
                <c:pt idx="59">
                  <c:v>33997</c:v>
                </c:pt>
                <c:pt idx="60">
                  <c:v>33692</c:v>
                </c:pt>
                <c:pt idx="61">
                  <c:v>32725</c:v>
                </c:pt>
                <c:pt idx="62">
                  <c:v>32679</c:v>
                </c:pt>
                <c:pt idx="63">
                  <c:v>32853</c:v>
                </c:pt>
                <c:pt idx="64">
                  <c:v>32744</c:v>
                </c:pt>
                <c:pt idx="65">
                  <c:v>32754</c:v>
                </c:pt>
                <c:pt idx="66">
                  <c:v>34457</c:v>
                </c:pt>
                <c:pt idx="67">
                  <c:v>34769</c:v>
                </c:pt>
                <c:pt idx="68">
                  <c:v>33000</c:v>
                </c:pt>
                <c:pt idx="69">
                  <c:v>33033</c:v>
                </c:pt>
                <c:pt idx="70">
                  <c:v>32969</c:v>
                </c:pt>
                <c:pt idx="71">
                  <c:v>33089</c:v>
                </c:pt>
                <c:pt idx="72">
                  <c:v>33156</c:v>
                </c:pt>
                <c:pt idx="73">
                  <c:v>34701</c:v>
                </c:pt>
                <c:pt idx="74">
                  <c:v>34366</c:v>
                </c:pt>
                <c:pt idx="75">
                  <c:v>33307</c:v>
                </c:pt>
                <c:pt idx="76">
                  <c:v>33375</c:v>
                </c:pt>
                <c:pt idx="77">
                  <c:v>32974</c:v>
                </c:pt>
                <c:pt idx="78">
                  <c:v>33674</c:v>
                </c:pt>
                <c:pt idx="79">
                  <c:v>33196</c:v>
                </c:pt>
                <c:pt idx="80">
                  <c:v>34465</c:v>
                </c:pt>
                <c:pt idx="81">
                  <c:v>34909</c:v>
                </c:pt>
                <c:pt idx="82">
                  <c:v>33201</c:v>
                </c:pt>
                <c:pt idx="83">
                  <c:v>33517</c:v>
                </c:pt>
                <c:pt idx="84">
                  <c:v>34796</c:v>
                </c:pt>
                <c:pt idx="85">
                  <c:v>34611</c:v>
                </c:pt>
                <c:pt idx="86">
                  <c:v>33502</c:v>
                </c:pt>
                <c:pt idx="87">
                  <c:v>33479</c:v>
                </c:pt>
                <c:pt idx="88">
                  <c:v>33584</c:v>
                </c:pt>
                <c:pt idx="89">
                  <c:v>33501</c:v>
                </c:pt>
                <c:pt idx="90">
                  <c:v>33218</c:v>
                </c:pt>
                <c:pt idx="91">
                  <c:v>34998</c:v>
                </c:pt>
                <c:pt idx="92">
                  <c:v>35384</c:v>
                </c:pt>
                <c:pt idx="93">
                  <c:v>33576</c:v>
                </c:pt>
                <c:pt idx="94">
                  <c:v>33687</c:v>
                </c:pt>
                <c:pt idx="95">
                  <c:v>33329</c:v>
                </c:pt>
                <c:pt idx="96">
                  <c:v>33381</c:v>
                </c:pt>
                <c:pt idx="97">
                  <c:v>33643</c:v>
                </c:pt>
                <c:pt idx="98">
                  <c:v>34810</c:v>
                </c:pt>
                <c:pt idx="99">
                  <c:v>34751</c:v>
                </c:pt>
                <c:pt idx="100">
                  <c:v>33316</c:v>
                </c:pt>
                <c:pt idx="101">
                  <c:v>33510</c:v>
                </c:pt>
                <c:pt idx="102">
                  <c:v>33605</c:v>
                </c:pt>
                <c:pt idx="103">
                  <c:v>33492</c:v>
                </c:pt>
                <c:pt idx="104">
                  <c:v>33541</c:v>
                </c:pt>
                <c:pt idx="105">
                  <c:v>35155</c:v>
                </c:pt>
                <c:pt idx="106">
                  <c:v>35149</c:v>
                </c:pt>
                <c:pt idx="107">
                  <c:v>33864</c:v>
                </c:pt>
                <c:pt idx="108">
                  <c:v>33351</c:v>
                </c:pt>
                <c:pt idx="109">
                  <c:v>33595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32-6A47-9DFB-C4D689509188}"/>
            </c:ext>
          </c:extLst>
        </c:ser>
        <c:ser>
          <c:idx val="1"/>
          <c:order val="1"/>
          <c:tx>
            <c:strRef>
              <c:f>Sheet29!$C$1</c:f>
              <c:strCache>
                <c:ptCount val="1"/>
                <c:pt idx="0">
                  <c:v> $Trns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Sheet29!$A$2:$A$111</c:f>
              <c:numCache>
                <c:formatCode>d\-mmm\-yy</c:formatCode>
                <c:ptCount val="110"/>
                <c:pt idx="0">
                  <c:v>42522</c:v>
                </c:pt>
                <c:pt idx="1">
                  <c:v>42523</c:v>
                </c:pt>
                <c:pt idx="2">
                  <c:v>42524</c:v>
                </c:pt>
                <c:pt idx="3">
                  <c:v>42525</c:v>
                </c:pt>
                <c:pt idx="4">
                  <c:v>42526</c:v>
                </c:pt>
                <c:pt idx="5">
                  <c:v>42527</c:v>
                </c:pt>
                <c:pt idx="6">
                  <c:v>42528</c:v>
                </c:pt>
                <c:pt idx="7">
                  <c:v>42529</c:v>
                </c:pt>
                <c:pt idx="8">
                  <c:v>42530</c:v>
                </c:pt>
                <c:pt idx="9">
                  <c:v>42531</c:v>
                </c:pt>
                <c:pt idx="10">
                  <c:v>42532</c:v>
                </c:pt>
                <c:pt idx="11">
                  <c:v>42533</c:v>
                </c:pt>
                <c:pt idx="12">
                  <c:v>42534</c:v>
                </c:pt>
                <c:pt idx="13">
                  <c:v>42535</c:v>
                </c:pt>
                <c:pt idx="14">
                  <c:v>42536</c:v>
                </c:pt>
                <c:pt idx="15">
                  <c:v>42537</c:v>
                </c:pt>
                <c:pt idx="16">
                  <c:v>42538</c:v>
                </c:pt>
                <c:pt idx="17">
                  <c:v>42539</c:v>
                </c:pt>
                <c:pt idx="18">
                  <c:v>42540</c:v>
                </c:pt>
                <c:pt idx="19">
                  <c:v>42541</c:v>
                </c:pt>
                <c:pt idx="20">
                  <c:v>42542</c:v>
                </c:pt>
                <c:pt idx="21">
                  <c:v>42543</c:v>
                </c:pt>
                <c:pt idx="22">
                  <c:v>42544</c:v>
                </c:pt>
                <c:pt idx="23">
                  <c:v>42545</c:v>
                </c:pt>
                <c:pt idx="24">
                  <c:v>42546</c:v>
                </c:pt>
                <c:pt idx="25">
                  <c:v>42547</c:v>
                </c:pt>
                <c:pt idx="26">
                  <c:v>42548</c:v>
                </c:pt>
                <c:pt idx="27">
                  <c:v>42549</c:v>
                </c:pt>
                <c:pt idx="28">
                  <c:v>42550</c:v>
                </c:pt>
                <c:pt idx="29">
                  <c:v>42551</c:v>
                </c:pt>
                <c:pt idx="30">
                  <c:v>42552</c:v>
                </c:pt>
                <c:pt idx="31">
                  <c:v>42553</c:v>
                </c:pt>
                <c:pt idx="32">
                  <c:v>42554</c:v>
                </c:pt>
                <c:pt idx="33">
                  <c:v>42555</c:v>
                </c:pt>
                <c:pt idx="34">
                  <c:v>42556</c:v>
                </c:pt>
                <c:pt idx="35">
                  <c:v>42557</c:v>
                </c:pt>
                <c:pt idx="36">
                  <c:v>42558</c:v>
                </c:pt>
                <c:pt idx="37">
                  <c:v>42559</c:v>
                </c:pt>
                <c:pt idx="38">
                  <c:v>42560</c:v>
                </c:pt>
                <c:pt idx="39">
                  <c:v>42561</c:v>
                </c:pt>
                <c:pt idx="40">
                  <c:v>42562</c:v>
                </c:pt>
                <c:pt idx="41">
                  <c:v>42563</c:v>
                </c:pt>
                <c:pt idx="42">
                  <c:v>42564</c:v>
                </c:pt>
                <c:pt idx="43">
                  <c:v>42565</c:v>
                </c:pt>
                <c:pt idx="44">
                  <c:v>42566</c:v>
                </c:pt>
                <c:pt idx="45">
                  <c:v>42567</c:v>
                </c:pt>
                <c:pt idx="46">
                  <c:v>42568</c:v>
                </c:pt>
                <c:pt idx="47">
                  <c:v>42569</c:v>
                </c:pt>
                <c:pt idx="48">
                  <c:v>42570</c:v>
                </c:pt>
                <c:pt idx="49">
                  <c:v>42571</c:v>
                </c:pt>
                <c:pt idx="50">
                  <c:v>42572</c:v>
                </c:pt>
                <c:pt idx="51">
                  <c:v>42573</c:v>
                </c:pt>
                <c:pt idx="52">
                  <c:v>42574</c:v>
                </c:pt>
                <c:pt idx="53">
                  <c:v>42575</c:v>
                </c:pt>
                <c:pt idx="54">
                  <c:v>42576</c:v>
                </c:pt>
                <c:pt idx="55">
                  <c:v>42577</c:v>
                </c:pt>
                <c:pt idx="56">
                  <c:v>42578</c:v>
                </c:pt>
                <c:pt idx="57">
                  <c:v>42579</c:v>
                </c:pt>
                <c:pt idx="58">
                  <c:v>42580</c:v>
                </c:pt>
                <c:pt idx="59">
                  <c:v>42581</c:v>
                </c:pt>
                <c:pt idx="60">
                  <c:v>42582</c:v>
                </c:pt>
                <c:pt idx="61">
                  <c:v>42583</c:v>
                </c:pt>
                <c:pt idx="62">
                  <c:v>42584</c:v>
                </c:pt>
                <c:pt idx="63">
                  <c:v>42585</c:v>
                </c:pt>
                <c:pt idx="64">
                  <c:v>42586</c:v>
                </c:pt>
                <c:pt idx="65">
                  <c:v>42587</c:v>
                </c:pt>
                <c:pt idx="66">
                  <c:v>42588</c:v>
                </c:pt>
                <c:pt idx="67">
                  <c:v>42589</c:v>
                </c:pt>
                <c:pt idx="68">
                  <c:v>42590</c:v>
                </c:pt>
                <c:pt idx="69">
                  <c:v>42591</c:v>
                </c:pt>
                <c:pt idx="70">
                  <c:v>42592</c:v>
                </c:pt>
                <c:pt idx="71">
                  <c:v>42593</c:v>
                </c:pt>
                <c:pt idx="72">
                  <c:v>42594</c:v>
                </c:pt>
                <c:pt idx="73">
                  <c:v>42595</c:v>
                </c:pt>
                <c:pt idx="74">
                  <c:v>42596</c:v>
                </c:pt>
                <c:pt idx="75">
                  <c:v>42597</c:v>
                </c:pt>
                <c:pt idx="76">
                  <c:v>42598</c:v>
                </c:pt>
                <c:pt idx="77">
                  <c:v>42599</c:v>
                </c:pt>
                <c:pt idx="78">
                  <c:v>42600</c:v>
                </c:pt>
                <c:pt idx="79">
                  <c:v>42601</c:v>
                </c:pt>
                <c:pt idx="80">
                  <c:v>42602</c:v>
                </c:pt>
                <c:pt idx="81">
                  <c:v>42603</c:v>
                </c:pt>
                <c:pt idx="82">
                  <c:v>42607</c:v>
                </c:pt>
                <c:pt idx="83">
                  <c:v>42608</c:v>
                </c:pt>
                <c:pt idx="84">
                  <c:v>42609</c:v>
                </c:pt>
                <c:pt idx="85">
                  <c:v>42610</c:v>
                </c:pt>
                <c:pt idx="86">
                  <c:v>42611</c:v>
                </c:pt>
                <c:pt idx="87">
                  <c:v>42612</c:v>
                </c:pt>
                <c:pt idx="88">
                  <c:v>42613</c:v>
                </c:pt>
                <c:pt idx="89">
                  <c:v>42614</c:v>
                </c:pt>
                <c:pt idx="90">
                  <c:v>42615</c:v>
                </c:pt>
                <c:pt idx="91">
                  <c:v>42616</c:v>
                </c:pt>
                <c:pt idx="92">
                  <c:v>42617</c:v>
                </c:pt>
                <c:pt idx="93">
                  <c:v>42618</c:v>
                </c:pt>
                <c:pt idx="94">
                  <c:v>42619</c:v>
                </c:pt>
                <c:pt idx="95">
                  <c:v>42620</c:v>
                </c:pt>
                <c:pt idx="96">
                  <c:v>42621</c:v>
                </c:pt>
                <c:pt idx="97">
                  <c:v>42622</c:v>
                </c:pt>
                <c:pt idx="98">
                  <c:v>42623</c:v>
                </c:pt>
                <c:pt idx="99">
                  <c:v>42624</c:v>
                </c:pt>
                <c:pt idx="100">
                  <c:v>42625</c:v>
                </c:pt>
                <c:pt idx="101">
                  <c:v>42626</c:v>
                </c:pt>
                <c:pt idx="102">
                  <c:v>42627</c:v>
                </c:pt>
                <c:pt idx="103">
                  <c:v>42628</c:v>
                </c:pt>
                <c:pt idx="104">
                  <c:v>42629</c:v>
                </c:pt>
                <c:pt idx="105">
                  <c:v>42630</c:v>
                </c:pt>
                <c:pt idx="106">
                  <c:v>42631</c:v>
                </c:pt>
                <c:pt idx="107">
                  <c:v>42632</c:v>
                </c:pt>
                <c:pt idx="108">
                  <c:v>42633</c:v>
                </c:pt>
                <c:pt idx="109">
                  <c:v>42634</c:v>
                </c:pt>
              </c:numCache>
            </c:numRef>
          </c:cat>
          <c:val>
            <c:numRef>
              <c:f>Sheet29!$C$2:$C$111</c:f>
              <c:numCache>
                <c:formatCode>_("$"* #,##0_);_("$"* \(#,##0\);_("$"* "-"??_);_(@_)</c:formatCode>
                <c:ptCount val="110"/>
                <c:pt idx="0">
                  <c:v>169128.8</c:v>
                </c:pt>
                <c:pt idx="1">
                  <c:v>167806.8</c:v>
                </c:pt>
                <c:pt idx="2">
                  <c:v>169100.2</c:v>
                </c:pt>
                <c:pt idx="3">
                  <c:v>179859.7</c:v>
                </c:pt>
                <c:pt idx="4">
                  <c:v>182134</c:v>
                </c:pt>
                <c:pt idx="5">
                  <c:v>170063</c:v>
                </c:pt>
                <c:pt idx="6">
                  <c:v>169492.6</c:v>
                </c:pt>
                <c:pt idx="7">
                  <c:v>169370</c:v>
                </c:pt>
                <c:pt idx="8">
                  <c:v>169436.9</c:v>
                </c:pt>
                <c:pt idx="9">
                  <c:v>172926.8</c:v>
                </c:pt>
                <c:pt idx="10">
                  <c:v>180467.6</c:v>
                </c:pt>
                <c:pt idx="11">
                  <c:v>179249.2</c:v>
                </c:pt>
                <c:pt idx="12">
                  <c:v>169293.1</c:v>
                </c:pt>
                <c:pt idx="13">
                  <c:v>171188.9</c:v>
                </c:pt>
                <c:pt idx="14">
                  <c:v>167643.1</c:v>
                </c:pt>
                <c:pt idx="15">
                  <c:v>167072.5</c:v>
                </c:pt>
                <c:pt idx="16">
                  <c:v>168100.3</c:v>
                </c:pt>
                <c:pt idx="17">
                  <c:v>180765.2</c:v>
                </c:pt>
                <c:pt idx="18">
                  <c:v>180467.20000000001</c:v>
                </c:pt>
                <c:pt idx="19">
                  <c:v>167780.1</c:v>
                </c:pt>
                <c:pt idx="20">
                  <c:v>172016.2</c:v>
                </c:pt>
                <c:pt idx="21">
                  <c:v>171108</c:v>
                </c:pt>
                <c:pt idx="22">
                  <c:v>169397.2</c:v>
                </c:pt>
                <c:pt idx="23">
                  <c:v>171181.1</c:v>
                </c:pt>
                <c:pt idx="24">
                  <c:v>181333.3</c:v>
                </c:pt>
                <c:pt idx="25">
                  <c:v>181903.3</c:v>
                </c:pt>
                <c:pt idx="26">
                  <c:v>170921.9</c:v>
                </c:pt>
                <c:pt idx="27">
                  <c:v>168192.1</c:v>
                </c:pt>
                <c:pt idx="28">
                  <c:v>168497.8</c:v>
                </c:pt>
                <c:pt idx="29">
                  <c:v>169908.8</c:v>
                </c:pt>
                <c:pt idx="30">
                  <c:v>169571.1</c:v>
                </c:pt>
                <c:pt idx="31">
                  <c:v>181986.6</c:v>
                </c:pt>
                <c:pt idx="32">
                  <c:v>182092.79999999999</c:v>
                </c:pt>
                <c:pt idx="33">
                  <c:v>216370.6</c:v>
                </c:pt>
                <c:pt idx="34">
                  <c:v>170557.6</c:v>
                </c:pt>
                <c:pt idx="35">
                  <c:v>170018.4</c:v>
                </c:pt>
                <c:pt idx="36">
                  <c:v>167972.4</c:v>
                </c:pt>
                <c:pt idx="37">
                  <c:v>170174.6</c:v>
                </c:pt>
                <c:pt idx="38">
                  <c:v>180578.6</c:v>
                </c:pt>
                <c:pt idx="39">
                  <c:v>182349</c:v>
                </c:pt>
                <c:pt idx="40">
                  <c:v>171510.9</c:v>
                </c:pt>
                <c:pt idx="41">
                  <c:v>169262.5</c:v>
                </c:pt>
                <c:pt idx="42">
                  <c:v>168447.8</c:v>
                </c:pt>
                <c:pt idx="43">
                  <c:v>167031.79999999999</c:v>
                </c:pt>
                <c:pt idx="44">
                  <c:v>167706.29999999999</c:v>
                </c:pt>
                <c:pt idx="45">
                  <c:v>183253.5</c:v>
                </c:pt>
                <c:pt idx="46">
                  <c:v>184128.5</c:v>
                </c:pt>
                <c:pt idx="47">
                  <c:v>169511.6</c:v>
                </c:pt>
                <c:pt idx="48">
                  <c:v>168161</c:v>
                </c:pt>
                <c:pt idx="49">
                  <c:v>170932.6</c:v>
                </c:pt>
                <c:pt idx="50">
                  <c:v>168416.2</c:v>
                </c:pt>
                <c:pt idx="51">
                  <c:v>170817.5</c:v>
                </c:pt>
                <c:pt idx="52">
                  <c:v>181953.6</c:v>
                </c:pt>
                <c:pt idx="53">
                  <c:v>181104.1</c:v>
                </c:pt>
                <c:pt idx="54">
                  <c:v>167320.9</c:v>
                </c:pt>
                <c:pt idx="55">
                  <c:v>168021.9</c:v>
                </c:pt>
                <c:pt idx="56">
                  <c:v>168220.5</c:v>
                </c:pt>
                <c:pt idx="57">
                  <c:v>167048</c:v>
                </c:pt>
                <c:pt idx="58">
                  <c:v>169243.7</c:v>
                </c:pt>
                <c:pt idx="59">
                  <c:v>182269.4</c:v>
                </c:pt>
                <c:pt idx="60">
                  <c:v>178572.2</c:v>
                </c:pt>
                <c:pt idx="61">
                  <c:v>168704.3</c:v>
                </c:pt>
                <c:pt idx="62">
                  <c:v>167004.4</c:v>
                </c:pt>
                <c:pt idx="63">
                  <c:v>170618.9</c:v>
                </c:pt>
                <c:pt idx="64">
                  <c:v>169110.1</c:v>
                </c:pt>
                <c:pt idx="65">
                  <c:v>169233.5</c:v>
                </c:pt>
                <c:pt idx="66">
                  <c:v>181889.3</c:v>
                </c:pt>
                <c:pt idx="67">
                  <c:v>183141.8</c:v>
                </c:pt>
                <c:pt idx="68">
                  <c:v>170714.4</c:v>
                </c:pt>
                <c:pt idx="69">
                  <c:v>170502.3</c:v>
                </c:pt>
                <c:pt idx="70">
                  <c:v>166359</c:v>
                </c:pt>
                <c:pt idx="71">
                  <c:v>168367</c:v>
                </c:pt>
                <c:pt idx="72">
                  <c:v>169429.7</c:v>
                </c:pt>
                <c:pt idx="73">
                  <c:v>184130.9</c:v>
                </c:pt>
                <c:pt idx="74">
                  <c:v>179882.1</c:v>
                </c:pt>
                <c:pt idx="75">
                  <c:v>168094.7</c:v>
                </c:pt>
                <c:pt idx="76">
                  <c:v>169241.3</c:v>
                </c:pt>
                <c:pt idx="77">
                  <c:v>167416.9</c:v>
                </c:pt>
                <c:pt idx="78">
                  <c:v>174093.3</c:v>
                </c:pt>
                <c:pt idx="79">
                  <c:v>169740.7</c:v>
                </c:pt>
                <c:pt idx="80">
                  <c:v>180198.2</c:v>
                </c:pt>
                <c:pt idx="81">
                  <c:v>179906.8</c:v>
                </c:pt>
                <c:pt idx="82">
                  <c:v>166999.6</c:v>
                </c:pt>
                <c:pt idx="83">
                  <c:v>169920.8</c:v>
                </c:pt>
                <c:pt idx="84">
                  <c:v>179993.1</c:v>
                </c:pt>
                <c:pt idx="85">
                  <c:v>178391.8</c:v>
                </c:pt>
                <c:pt idx="86">
                  <c:v>170647.3</c:v>
                </c:pt>
                <c:pt idx="87">
                  <c:v>169802.3</c:v>
                </c:pt>
                <c:pt idx="88">
                  <c:v>169635.7</c:v>
                </c:pt>
                <c:pt idx="89">
                  <c:v>169676</c:v>
                </c:pt>
                <c:pt idx="90">
                  <c:v>167918</c:v>
                </c:pt>
                <c:pt idx="91">
                  <c:v>182970.6</c:v>
                </c:pt>
                <c:pt idx="92">
                  <c:v>183677.5</c:v>
                </c:pt>
                <c:pt idx="93">
                  <c:v>170400.8</c:v>
                </c:pt>
                <c:pt idx="94">
                  <c:v>169824.3</c:v>
                </c:pt>
                <c:pt idx="95">
                  <c:v>167628.4</c:v>
                </c:pt>
                <c:pt idx="96">
                  <c:v>168480.3</c:v>
                </c:pt>
                <c:pt idx="97">
                  <c:v>167595.79999999999</c:v>
                </c:pt>
                <c:pt idx="98">
                  <c:v>183287.3</c:v>
                </c:pt>
                <c:pt idx="99">
                  <c:v>182169.8</c:v>
                </c:pt>
                <c:pt idx="100">
                  <c:v>166249.60000000001</c:v>
                </c:pt>
                <c:pt idx="101">
                  <c:v>169660.7</c:v>
                </c:pt>
                <c:pt idx="102">
                  <c:v>169557.3</c:v>
                </c:pt>
                <c:pt idx="103">
                  <c:v>167202.20000000001</c:v>
                </c:pt>
                <c:pt idx="104">
                  <c:v>168690.6</c:v>
                </c:pt>
                <c:pt idx="105">
                  <c:v>181878.6</c:v>
                </c:pt>
                <c:pt idx="106">
                  <c:v>182243.9</c:v>
                </c:pt>
                <c:pt idx="107">
                  <c:v>170153.7</c:v>
                </c:pt>
                <c:pt idx="108">
                  <c:v>167240.5</c:v>
                </c:pt>
                <c:pt idx="109">
                  <c:v>169403.6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32-6A47-9DFB-C4D689509188}"/>
            </c:ext>
          </c:extLst>
        </c:ser>
        <c:ser>
          <c:idx val="2"/>
          <c:order val="2"/>
          <c:tx>
            <c:strRef>
              <c:f>Sheet29!$D$1</c:f>
              <c:strCache>
                <c:ptCount val="1"/>
                <c:pt idx="0">
                  <c:v>No of Accts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Sheet29!$A$2:$A$111</c:f>
              <c:numCache>
                <c:formatCode>d\-mmm\-yy</c:formatCode>
                <c:ptCount val="110"/>
                <c:pt idx="0">
                  <c:v>42522</c:v>
                </c:pt>
                <c:pt idx="1">
                  <c:v>42523</c:v>
                </c:pt>
                <c:pt idx="2">
                  <c:v>42524</c:v>
                </c:pt>
                <c:pt idx="3">
                  <c:v>42525</c:v>
                </c:pt>
                <c:pt idx="4">
                  <c:v>42526</c:v>
                </c:pt>
                <c:pt idx="5">
                  <c:v>42527</c:v>
                </c:pt>
                <c:pt idx="6">
                  <c:v>42528</c:v>
                </c:pt>
                <c:pt idx="7">
                  <c:v>42529</c:v>
                </c:pt>
                <c:pt idx="8">
                  <c:v>42530</c:v>
                </c:pt>
                <c:pt idx="9">
                  <c:v>42531</c:v>
                </c:pt>
                <c:pt idx="10">
                  <c:v>42532</c:v>
                </c:pt>
                <c:pt idx="11">
                  <c:v>42533</c:v>
                </c:pt>
                <c:pt idx="12">
                  <c:v>42534</c:v>
                </c:pt>
                <c:pt idx="13">
                  <c:v>42535</c:v>
                </c:pt>
                <c:pt idx="14">
                  <c:v>42536</c:v>
                </c:pt>
                <c:pt idx="15">
                  <c:v>42537</c:v>
                </c:pt>
                <c:pt idx="16">
                  <c:v>42538</c:v>
                </c:pt>
                <c:pt idx="17">
                  <c:v>42539</c:v>
                </c:pt>
                <c:pt idx="18">
                  <c:v>42540</c:v>
                </c:pt>
                <c:pt idx="19">
                  <c:v>42541</c:v>
                </c:pt>
                <c:pt idx="20">
                  <c:v>42542</c:v>
                </c:pt>
                <c:pt idx="21">
                  <c:v>42543</c:v>
                </c:pt>
                <c:pt idx="22">
                  <c:v>42544</c:v>
                </c:pt>
                <c:pt idx="23">
                  <c:v>42545</c:v>
                </c:pt>
                <c:pt idx="24">
                  <c:v>42546</c:v>
                </c:pt>
                <c:pt idx="25">
                  <c:v>42547</c:v>
                </c:pt>
                <c:pt idx="26">
                  <c:v>42548</c:v>
                </c:pt>
                <c:pt idx="27">
                  <c:v>42549</c:v>
                </c:pt>
                <c:pt idx="28">
                  <c:v>42550</c:v>
                </c:pt>
                <c:pt idx="29">
                  <c:v>42551</c:v>
                </c:pt>
                <c:pt idx="30">
                  <c:v>42552</c:v>
                </c:pt>
                <c:pt idx="31">
                  <c:v>42553</c:v>
                </c:pt>
                <c:pt idx="32">
                  <c:v>42554</c:v>
                </c:pt>
                <c:pt idx="33">
                  <c:v>42555</c:v>
                </c:pt>
                <c:pt idx="34">
                  <c:v>42556</c:v>
                </c:pt>
                <c:pt idx="35">
                  <c:v>42557</c:v>
                </c:pt>
                <c:pt idx="36">
                  <c:v>42558</c:v>
                </c:pt>
                <c:pt idx="37">
                  <c:v>42559</c:v>
                </c:pt>
                <c:pt idx="38">
                  <c:v>42560</c:v>
                </c:pt>
                <c:pt idx="39">
                  <c:v>42561</c:v>
                </c:pt>
                <c:pt idx="40">
                  <c:v>42562</c:v>
                </c:pt>
                <c:pt idx="41">
                  <c:v>42563</c:v>
                </c:pt>
                <c:pt idx="42">
                  <c:v>42564</c:v>
                </c:pt>
                <c:pt idx="43">
                  <c:v>42565</c:v>
                </c:pt>
                <c:pt idx="44">
                  <c:v>42566</c:v>
                </c:pt>
                <c:pt idx="45">
                  <c:v>42567</c:v>
                </c:pt>
                <c:pt idx="46">
                  <c:v>42568</c:v>
                </c:pt>
                <c:pt idx="47">
                  <c:v>42569</c:v>
                </c:pt>
                <c:pt idx="48">
                  <c:v>42570</c:v>
                </c:pt>
                <c:pt idx="49">
                  <c:v>42571</c:v>
                </c:pt>
                <c:pt idx="50">
                  <c:v>42572</c:v>
                </c:pt>
                <c:pt idx="51">
                  <c:v>42573</c:v>
                </c:pt>
                <c:pt idx="52">
                  <c:v>42574</c:v>
                </c:pt>
                <c:pt idx="53">
                  <c:v>42575</c:v>
                </c:pt>
                <c:pt idx="54">
                  <c:v>42576</c:v>
                </c:pt>
                <c:pt idx="55">
                  <c:v>42577</c:v>
                </c:pt>
                <c:pt idx="56">
                  <c:v>42578</c:v>
                </c:pt>
                <c:pt idx="57">
                  <c:v>42579</c:v>
                </c:pt>
                <c:pt idx="58">
                  <c:v>42580</c:v>
                </c:pt>
                <c:pt idx="59">
                  <c:v>42581</c:v>
                </c:pt>
                <c:pt idx="60">
                  <c:v>42582</c:v>
                </c:pt>
                <c:pt idx="61">
                  <c:v>42583</c:v>
                </c:pt>
                <c:pt idx="62">
                  <c:v>42584</c:v>
                </c:pt>
                <c:pt idx="63">
                  <c:v>42585</c:v>
                </c:pt>
                <c:pt idx="64">
                  <c:v>42586</c:v>
                </c:pt>
                <c:pt idx="65">
                  <c:v>42587</c:v>
                </c:pt>
                <c:pt idx="66">
                  <c:v>42588</c:v>
                </c:pt>
                <c:pt idx="67">
                  <c:v>42589</c:v>
                </c:pt>
                <c:pt idx="68">
                  <c:v>42590</c:v>
                </c:pt>
                <c:pt idx="69">
                  <c:v>42591</c:v>
                </c:pt>
                <c:pt idx="70">
                  <c:v>42592</c:v>
                </c:pt>
                <c:pt idx="71">
                  <c:v>42593</c:v>
                </c:pt>
                <c:pt idx="72">
                  <c:v>42594</c:v>
                </c:pt>
                <c:pt idx="73">
                  <c:v>42595</c:v>
                </c:pt>
                <c:pt idx="74">
                  <c:v>42596</c:v>
                </c:pt>
                <c:pt idx="75">
                  <c:v>42597</c:v>
                </c:pt>
                <c:pt idx="76">
                  <c:v>42598</c:v>
                </c:pt>
                <c:pt idx="77">
                  <c:v>42599</c:v>
                </c:pt>
                <c:pt idx="78">
                  <c:v>42600</c:v>
                </c:pt>
                <c:pt idx="79">
                  <c:v>42601</c:v>
                </c:pt>
                <c:pt idx="80">
                  <c:v>42602</c:v>
                </c:pt>
                <c:pt idx="81">
                  <c:v>42603</c:v>
                </c:pt>
                <c:pt idx="82">
                  <c:v>42607</c:v>
                </c:pt>
                <c:pt idx="83">
                  <c:v>42608</c:v>
                </c:pt>
                <c:pt idx="84">
                  <c:v>42609</c:v>
                </c:pt>
                <c:pt idx="85">
                  <c:v>42610</c:v>
                </c:pt>
                <c:pt idx="86">
                  <c:v>42611</c:v>
                </c:pt>
                <c:pt idx="87">
                  <c:v>42612</c:v>
                </c:pt>
                <c:pt idx="88">
                  <c:v>42613</c:v>
                </c:pt>
                <c:pt idx="89">
                  <c:v>42614</c:v>
                </c:pt>
                <c:pt idx="90">
                  <c:v>42615</c:v>
                </c:pt>
                <c:pt idx="91">
                  <c:v>42616</c:v>
                </c:pt>
                <c:pt idx="92">
                  <c:v>42617</c:v>
                </c:pt>
                <c:pt idx="93">
                  <c:v>42618</c:v>
                </c:pt>
                <c:pt idx="94">
                  <c:v>42619</c:v>
                </c:pt>
                <c:pt idx="95">
                  <c:v>42620</c:v>
                </c:pt>
                <c:pt idx="96">
                  <c:v>42621</c:v>
                </c:pt>
                <c:pt idx="97">
                  <c:v>42622</c:v>
                </c:pt>
                <c:pt idx="98">
                  <c:v>42623</c:v>
                </c:pt>
                <c:pt idx="99">
                  <c:v>42624</c:v>
                </c:pt>
                <c:pt idx="100">
                  <c:v>42625</c:v>
                </c:pt>
                <c:pt idx="101">
                  <c:v>42626</c:v>
                </c:pt>
                <c:pt idx="102">
                  <c:v>42627</c:v>
                </c:pt>
                <c:pt idx="103">
                  <c:v>42628</c:v>
                </c:pt>
                <c:pt idx="104">
                  <c:v>42629</c:v>
                </c:pt>
                <c:pt idx="105">
                  <c:v>42630</c:v>
                </c:pt>
                <c:pt idx="106">
                  <c:v>42631</c:v>
                </c:pt>
                <c:pt idx="107">
                  <c:v>42632</c:v>
                </c:pt>
                <c:pt idx="108">
                  <c:v>42633</c:v>
                </c:pt>
                <c:pt idx="109">
                  <c:v>42634</c:v>
                </c:pt>
              </c:numCache>
            </c:numRef>
          </c:cat>
          <c:val>
            <c:numRef>
              <c:f>Sheet29!$D$2:$D$111</c:f>
              <c:numCache>
                <c:formatCode>General</c:formatCode>
                <c:ptCount val="110"/>
                <c:pt idx="0">
                  <c:v>18423</c:v>
                </c:pt>
                <c:pt idx="1">
                  <c:v>18329</c:v>
                </c:pt>
                <c:pt idx="2">
                  <c:v>18297</c:v>
                </c:pt>
                <c:pt idx="3">
                  <c:v>18812</c:v>
                </c:pt>
                <c:pt idx="4">
                  <c:v>18834</c:v>
                </c:pt>
                <c:pt idx="5">
                  <c:v>18490</c:v>
                </c:pt>
                <c:pt idx="6">
                  <c:v>18544</c:v>
                </c:pt>
                <c:pt idx="7">
                  <c:v>18413</c:v>
                </c:pt>
                <c:pt idx="8">
                  <c:v>18354</c:v>
                </c:pt>
                <c:pt idx="9">
                  <c:v>18388</c:v>
                </c:pt>
                <c:pt idx="10">
                  <c:v>18746</c:v>
                </c:pt>
                <c:pt idx="11">
                  <c:v>18732</c:v>
                </c:pt>
                <c:pt idx="12">
                  <c:v>18348</c:v>
                </c:pt>
                <c:pt idx="13">
                  <c:v>18342</c:v>
                </c:pt>
                <c:pt idx="14">
                  <c:v>18431</c:v>
                </c:pt>
                <c:pt idx="15">
                  <c:v>18354</c:v>
                </c:pt>
                <c:pt idx="16">
                  <c:v>18378</c:v>
                </c:pt>
                <c:pt idx="17">
                  <c:v>18646</c:v>
                </c:pt>
                <c:pt idx="18">
                  <c:v>18732</c:v>
                </c:pt>
                <c:pt idx="19">
                  <c:v>18474</c:v>
                </c:pt>
                <c:pt idx="20">
                  <c:v>18513</c:v>
                </c:pt>
                <c:pt idx="21">
                  <c:v>18331</c:v>
                </c:pt>
                <c:pt idx="22">
                  <c:v>18506</c:v>
                </c:pt>
                <c:pt idx="23">
                  <c:v>18477</c:v>
                </c:pt>
                <c:pt idx="24">
                  <c:v>18844</c:v>
                </c:pt>
                <c:pt idx="25">
                  <c:v>18792</c:v>
                </c:pt>
                <c:pt idx="26">
                  <c:v>18514</c:v>
                </c:pt>
                <c:pt idx="27">
                  <c:v>18389</c:v>
                </c:pt>
                <c:pt idx="28">
                  <c:v>18446</c:v>
                </c:pt>
                <c:pt idx="29">
                  <c:v>18491</c:v>
                </c:pt>
                <c:pt idx="30">
                  <c:v>18506</c:v>
                </c:pt>
                <c:pt idx="31">
                  <c:v>18784</c:v>
                </c:pt>
                <c:pt idx="32">
                  <c:v>18891</c:v>
                </c:pt>
                <c:pt idx="33">
                  <c:v>19630</c:v>
                </c:pt>
                <c:pt idx="34">
                  <c:v>18537</c:v>
                </c:pt>
                <c:pt idx="35">
                  <c:v>18492</c:v>
                </c:pt>
                <c:pt idx="36">
                  <c:v>18563</c:v>
                </c:pt>
                <c:pt idx="37">
                  <c:v>18508</c:v>
                </c:pt>
                <c:pt idx="38">
                  <c:v>18877</c:v>
                </c:pt>
                <c:pt idx="39">
                  <c:v>18925</c:v>
                </c:pt>
                <c:pt idx="40">
                  <c:v>18517</c:v>
                </c:pt>
                <c:pt idx="41">
                  <c:v>18569</c:v>
                </c:pt>
                <c:pt idx="42">
                  <c:v>18527</c:v>
                </c:pt>
                <c:pt idx="43">
                  <c:v>18640</c:v>
                </c:pt>
                <c:pt idx="44">
                  <c:v>18467</c:v>
                </c:pt>
                <c:pt idx="45">
                  <c:v>19021</c:v>
                </c:pt>
                <c:pt idx="46">
                  <c:v>18881</c:v>
                </c:pt>
                <c:pt idx="47">
                  <c:v>18697</c:v>
                </c:pt>
                <c:pt idx="48">
                  <c:v>18530</c:v>
                </c:pt>
                <c:pt idx="49">
                  <c:v>18656</c:v>
                </c:pt>
                <c:pt idx="50">
                  <c:v>18693</c:v>
                </c:pt>
                <c:pt idx="51">
                  <c:v>18633</c:v>
                </c:pt>
                <c:pt idx="52">
                  <c:v>18994</c:v>
                </c:pt>
                <c:pt idx="53">
                  <c:v>19147</c:v>
                </c:pt>
                <c:pt idx="54">
                  <c:v>18692</c:v>
                </c:pt>
                <c:pt idx="55">
                  <c:v>18678</c:v>
                </c:pt>
                <c:pt idx="56">
                  <c:v>18694</c:v>
                </c:pt>
                <c:pt idx="57">
                  <c:v>18560</c:v>
                </c:pt>
                <c:pt idx="58">
                  <c:v>18775</c:v>
                </c:pt>
                <c:pt idx="59">
                  <c:v>19071</c:v>
                </c:pt>
                <c:pt idx="60">
                  <c:v>19079</c:v>
                </c:pt>
                <c:pt idx="61">
                  <c:v>18858</c:v>
                </c:pt>
                <c:pt idx="62">
                  <c:v>18677</c:v>
                </c:pt>
                <c:pt idx="63">
                  <c:v>18827</c:v>
                </c:pt>
                <c:pt idx="64">
                  <c:v>18838</c:v>
                </c:pt>
                <c:pt idx="65">
                  <c:v>18877</c:v>
                </c:pt>
                <c:pt idx="66">
                  <c:v>19288</c:v>
                </c:pt>
                <c:pt idx="67">
                  <c:v>19316</c:v>
                </c:pt>
                <c:pt idx="68">
                  <c:v>18772</c:v>
                </c:pt>
                <c:pt idx="69">
                  <c:v>18872</c:v>
                </c:pt>
                <c:pt idx="70">
                  <c:v>18895</c:v>
                </c:pt>
                <c:pt idx="71">
                  <c:v>18843</c:v>
                </c:pt>
                <c:pt idx="72">
                  <c:v>18959</c:v>
                </c:pt>
                <c:pt idx="73">
                  <c:v>19214</c:v>
                </c:pt>
                <c:pt idx="74">
                  <c:v>19234</c:v>
                </c:pt>
                <c:pt idx="75">
                  <c:v>18942</c:v>
                </c:pt>
                <c:pt idx="76">
                  <c:v>19013</c:v>
                </c:pt>
                <c:pt idx="77">
                  <c:v>18850</c:v>
                </c:pt>
                <c:pt idx="78">
                  <c:v>18938</c:v>
                </c:pt>
                <c:pt idx="79">
                  <c:v>18935</c:v>
                </c:pt>
                <c:pt idx="80">
                  <c:v>19216</c:v>
                </c:pt>
                <c:pt idx="81">
                  <c:v>19330</c:v>
                </c:pt>
                <c:pt idx="82">
                  <c:v>19015</c:v>
                </c:pt>
                <c:pt idx="83">
                  <c:v>18950</c:v>
                </c:pt>
                <c:pt idx="84">
                  <c:v>19402</c:v>
                </c:pt>
                <c:pt idx="85">
                  <c:v>19283</c:v>
                </c:pt>
                <c:pt idx="86">
                  <c:v>18944</c:v>
                </c:pt>
                <c:pt idx="87">
                  <c:v>18967</c:v>
                </c:pt>
                <c:pt idx="88">
                  <c:v>19099</c:v>
                </c:pt>
                <c:pt idx="89">
                  <c:v>19012</c:v>
                </c:pt>
                <c:pt idx="90">
                  <c:v>18919</c:v>
                </c:pt>
                <c:pt idx="91">
                  <c:v>19378</c:v>
                </c:pt>
                <c:pt idx="92">
                  <c:v>19432</c:v>
                </c:pt>
                <c:pt idx="93">
                  <c:v>19159</c:v>
                </c:pt>
                <c:pt idx="94">
                  <c:v>19127</c:v>
                </c:pt>
                <c:pt idx="95">
                  <c:v>18927</c:v>
                </c:pt>
                <c:pt idx="96">
                  <c:v>18979</c:v>
                </c:pt>
                <c:pt idx="97">
                  <c:v>19054</c:v>
                </c:pt>
                <c:pt idx="98">
                  <c:v>19352</c:v>
                </c:pt>
                <c:pt idx="99">
                  <c:v>19209</c:v>
                </c:pt>
                <c:pt idx="100">
                  <c:v>18973</c:v>
                </c:pt>
                <c:pt idx="101">
                  <c:v>19039</c:v>
                </c:pt>
                <c:pt idx="102">
                  <c:v>19107</c:v>
                </c:pt>
                <c:pt idx="103">
                  <c:v>19076</c:v>
                </c:pt>
                <c:pt idx="104">
                  <c:v>19005</c:v>
                </c:pt>
                <c:pt idx="105">
                  <c:v>19351</c:v>
                </c:pt>
                <c:pt idx="106">
                  <c:v>19331</c:v>
                </c:pt>
                <c:pt idx="107">
                  <c:v>19187</c:v>
                </c:pt>
                <c:pt idx="108">
                  <c:v>18966</c:v>
                </c:pt>
                <c:pt idx="109">
                  <c:v>19128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32-6A47-9DFB-C4D689509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1581744"/>
        <c:axId val="1095763952"/>
      </c:lineChart>
      <c:dateAx>
        <c:axId val="1091581744"/>
        <c:scaling>
          <c:orientation val="minMax"/>
        </c:scaling>
        <c:delete val="0"/>
        <c:axPos val="b"/>
        <c:numFmt formatCode="d\-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5763952"/>
        <c:crosses val="autoZero"/>
        <c:auto val="1"/>
        <c:lblOffset val="100"/>
        <c:baseTimeUnit val="days"/>
      </c:dateAx>
      <c:valAx>
        <c:axId val="109576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9158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TOTAL TRANSACTION AMOUNT OVER TIME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Sheet2!$F$2</c:f>
              <c:strCache>
                <c:ptCount val="1"/>
                <c:pt idx="0">
                  <c:v>Purchase_dollar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Sheet2!$E$3:$E$6</c:f>
              <c:numCache>
                <c:formatCode>mmm\-yy</c:formatCode>
                <c:ptCount val="4"/>
                <c:pt idx="0">
                  <c:v>42522</c:v>
                </c:pt>
                <c:pt idx="1">
                  <c:v>42552</c:v>
                </c:pt>
                <c:pt idx="2">
                  <c:v>42583</c:v>
                </c:pt>
                <c:pt idx="3">
                  <c:v>42614</c:v>
                </c:pt>
              </c:numCache>
            </c:numRef>
          </c:cat>
          <c:val>
            <c:numRef>
              <c:f>Sheet2!$F$3:$F$6</c:f>
              <c:numCache>
                <c:formatCode>_("$"* #,##0_);_("$"* \(#,##0\);_("$"* "-"??_);_(@_)</c:formatCode>
                <c:ptCount val="4"/>
                <c:pt idx="0">
                  <c:v>5175806</c:v>
                </c:pt>
                <c:pt idx="1">
                  <c:v>5414606</c:v>
                </c:pt>
                <c:pt idx="2">
                  <c:v>4833170</c:v>
                </c:pt>
                <c:pt idx="3">
                  <c:v>3625910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06-E242-993C-032CC68761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2058286240"/>
        <c:axId val="2092277824"/>
      </c:lineChart>
      <c:dateAx>
        <c:axId val="205828624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277824"/>
        <c:crosses val="autoZero"/>
        <c:auto val="1"/>
        <c:lblOffset val="100"/>
        <c:baseTimeUnit val="months"/>
      </c:dateAx>
      <c:valAx>
        <c:axId val="2092277824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28624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$Category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'frd_acct)'!$C$2</c:f>
              <c:strCache>
                <c:ptCount val="1"/>
                <c:pt idx="0">
                  <c:v>$Transaction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'frd_acct)'!$B$3:$B$7</c:f>
              <c:strCache>
                <c:ptCount val="5"/>
                <c:pt idx="0">
                  <c:v>Games</c:v>
                </c:pt>
                <c:pt idx="1">
                  <c:v>Photos &amp; Videos</c:v>
                </c:pt>
                <c:pt idx="2">
                  <c:v>Entertainment</c:v>
                </c:pt>
                <c:pt idx="3">
                  <c:v>Utilities</c:v>
                </c:pt>
                <c:pt idx="4">
                  <c:v>Social Networking</c:v>
                </c:pt>
              </c:strCache>
            </c:strRef>
          </c:cat>
          <c:val>
            <c:numRef>
              <c:f>'frd_acct)'!$C$3:$C$7</c:f>
              <c:numCache>
                <c:formatCode>_("$"* #,##0_);_("$"* \(#,##0\);_("$"* "-"??_);_(@_)</c:formatCode>
                <c:ptCount val="5"/>
                <c:pt idx="0">
                  <c:v>1007446</c:v>
                </c:pt>
                <c:pt idx="1">
                  <c:v>381159.3</c:v>
                </c:pt>
                <c:pt idx="2">
                  <c:v>148509.4</c:v>
                </c:pt>
                <c:pt idx="3">
                  <c:v>133905.70000000001</c:v>
                </c:pt>
                <c:pt idx="4">
                  <c:v>70013.509999999995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6B-524D-80BC-AB565C74468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17392720"/>
        <c:axId val="1013979200"/>
      </c:barChart>
      <c:catAx>
        <c:axId val="1017392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979200"/>
        <c:crosses val="autoZero"/>
        <c:auto val="1"/>
        <c:lblAlgn val="ctr"/>
        <c:lblOffset val="100"/>
        <c:noMultiLvlLbl val="0"/>
      </c:catAx>
      <c:valAx>
        <c:axId val="1013979200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crossAx val="101739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Device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'frd_acct)'!$B$32</c:f>
              <c:strCache>
                <c:ptCount val="1"/>
                <c:pt idx="0">
                  <c:v>$Transaction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'frd_acct)'!$A$33:$A$35</c:f>
              <c:strCache>
                <c:ptCount val="2"/>
                <c:pt idx="0">
                  <c:v>Iphone</c:v>
                </c:pt>
                <c:pt idx="1">
                  <c:v>Ipad</c:v>
                </c:pt>
              </c:strCache>
            </c:strRef>
          </c:cat>
          <c:val>
            <c:numRef>
              <c:f>'frd_acct)'!$B$33:$B$35</c:f>
              <c:numCache>
                <c:formatCode>_("$"* #,##0_);_("$"* \(#,##0\);_("$"* "-"??_);_(@_)</c:formatCode>
                <c:ptCount val="3"/>
                <c:pt idx="0">
                  <c:v>1290529</c:v>
                </c:pt>
                <c:pt idx="1">
                  <c:v>450504.7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51-ED4B-8BA9-9573DE9E3D5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17358656"/>
        <c:axId val="1017391904"/>
      </c:barChart>
      <c:catAx>
        <c:axId val="1017358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391904"/>
        <c:crosses val="autoZero"/>
        <c:auto val="1"/>
        <c:lblAlgn val="ctr"/>
        <c:lblOffset val="100"/>
        <c:noMultiLvlLbl val="0"/>
      </c:catAx>
      <c:valAx>
        <c:axId val="1017391904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crossAx val="1017358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050" dirty="0"/>
              <a:t>TOTAL TANSACTION AMOUNT BY TYPE</a:t>
            </a:r>
            <a:r>
              <a:rPr lang="en-US" sz="1050" baseline="0" dirty="0"/>
              <a:t> OF APP</a:t>
            </a:r>
            <a:endParaRPr lang="en-US" sz="105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Sheet4!$B$19</c:f>
              <c:strCache>
                <c:ptCount val="1"/>
                <c:pt idx="0">
                  <c:v>sum_price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Sheet4!$A$20:$A$22</c:f>
              <c:strCache>
                <c:ptCount val="3"/>
                <c:pt idx="0">
                  <c:v>Consumable</c:v>
                </c:pt>
                <c:pt idx="1">
                  <c:v>Subscription</c:v>
                </c:pt>
                <c:pt idx="2">
                  <c:v>Free</c:v>
                </c:pt>
              </c:strCache>
            </c:strRef>
          </c:cat>
          <c:val>
            <c:numRef>
              <c:f>Sheet4!$B$20:$B$22</c:f>
              <c:numCache>
                <c:formatCode>_("$"* #,##0_);_("$"* \(#,##0\);_("$"* "-"??_);_(@_)</c:formatCode>
                <c:ptCount val="3"/>
                <c:pt idx="0">
                  <c:v>16808796</c:v>
                </c:pt>
                <c:pt idx="1">
                  <c:v>1214750</c:v>
                </c:pt>
                <c:pt idx="2">
                  <c:v>1025946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23-374D-A728-A2B2D493C36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954135168"/>
        <c:axId val="954136816"/>
      </c:barChart>
      <c:catAx>
        <c:axId val="95413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4136816"/>
        <c:crosses val="autoZero"/>
        <c:auto val="1"/>
        <c:lblAlgn val="ctr"/>
        <c:lblOffset val="100"/>
        <c:noMultiLvlLbl val="0"/>
      </c:catAx>
      <c:valAx>
        <c:axId val="95413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4135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App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fraud_app!$I$3</c:f>
              <c:strCache>
                <c:ptCount val="1"/>
                <c:pt idx="0">
                  <c:v>$transaction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fraud_app!$H$4:$H$8</c:f>
              <c:strCache>
                <c:ptCount val="5"/>
                <c:pt idx="0">
                  <c:v>Games</c:v>
                </c:pt>
                <c:pt idx="1">
                  <c:v>Photos &amp; Videos</c:v>
                </c:pt>
                <c:pt idx="2">
                  <c:v>Utilities</c:v>
                </c:pt>
                <c:pt idx="3">
                  <c:v>Entertainment</c:v>
                </c:pt>
                <c:pt idx="4">
                  <c:v>Social Networking</c:v>
                </c:pt>
              </c:strCache>
            </c:strRef>
          </c:cat>
          <c:val>
            <c:numRef>
              <c:f>fraud_app!$I$4:$I$8</c:f>
              <c:numCache>
                <c:formatCode>_("$"* #,##0_);_("$"* \(#,##0\);_("$"* "-"??_);_(@_)</c:formatCode>
                <c:ptCount val="5"/>
                <c:pt idx="0">
                  <c:v>463844.9</c:v>
                </c:pt>
                <c:pt idx="1">
                  <c:v>238416.59000000003</c:v>
                </c:pt>
                <c:pt idx="2">
                  <c:v>215299.00999999998</c:v>
                </c:pt>
                <c:pt idx="3">
                  <c:v>131444.94</c:v>
                </c:pt>
                <c:pt idx="4">
                  <c:v>35412.769999999997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08-0D4A-9B2A-5E0F517076C9}"/>
            </c:ext>
          </c:extLst>
        </c:ser>
        <c:ser>
          <c:idx val="1"/>
          <c:order val="1"/>
          <c:tx>
            <c:strRef>
              <c:f>fraud_app!$J$3</c:f>
              <c:strCache>
                <c:ptCount val="1"/>
                <c:pt idx="0">
                  <c:v>#Acct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fraud_app!$H$4:$H$8</c:f>
              <c:strCache>
                <c:ptCount val="5"/>
                <c:pt idx="0">
                  <c:v>Games</c:v>
                </c:pt>
                <c:pt idx="1">
                  <c:v>Photos &amp; Videos</c:v>
                </c:pt>
                <c:pt idx="2">
                  <c:v>Utilities</c:v>
                </c:pt>
                <c:pt idx="3">
                  <c:v>Entertainment</c:v>
                </c:pt>
                <c:pt idx="4">
                  <c:v>Social Networking</c:v>
                </c:pt>
              </c:strCache>
            </c:strRef>
          </c:cat>
          <c:val>
            <c:numRef>
              <c:f>fraud_app!$J$4:$J$8</c:f>
              <c:numCache>
                <c:formatCode>_(* #,##0_);_(* \(#,##0\);_(* "-"??_);_(@_)</c:formatCode>
                <c:ptCount val="5"/>
                <c:pt idx="0">
                  <c:v>28542</c:v>
                </c:pt>
                <c:pt idx="1">
                  <c:v>24360</c:v>
                </c:pt>
                <c:pt idx="2">
                  <c:v>22682</c:v>
                </c:pt>
                <c:pt idx="3">
                  <c:v>17293</c:v>
                </c:pt>
                <c:pt idx="4">
                  <c:v>9470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08-0D4A-9B2A-5E0F517076C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03601328"/>
        <c:axId val="1011764736"/>
      </c:barChart>
      <c:catAx>
        <c:axId val="1003601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764736"/>
        <c:crosses val="autoZero"/>
        <c:auto val="1"/>
        <c:lblAlgn val="ctr"/>
        <c:lblOffset val="100"/>
        <c:noMultiLvlLbl val="0"/>
      </c:catAx>
      <c:valAx>
        <c:axId val="1011764736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crossAx val="1003601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App Devices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fraud_app!$B$27</c:f>
              <c:strCache>
                <c:ptCount val="1"/>
                <c:pt idx="0">
                  <c:v>$transaction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fraud_app!$A$28:$A$30</c:f>
              <c:strCache>
                <c:ptCount val="3"/>
                <c:pt idx="0">
                  <c:v>both</c:v>
                </c:pt>
                <c:pt idx="1">
                  <c:v>iphone</c:v>
                </c:pt>
                <c:pt idx="2">
                  <c:v>ipad</c:v>
                </c:pt>
              </c:strCache>
            </c:strRef>
          </c:cat>
          <c:val>
            <c:numRef>
              <c:f>fraud_app!$B$28:$B$30</c:f>
              <c:numCache>
                <c:formatCode>_("$"* #,##0_);_("$"* \(#,##0\);_("$"* "-"??_);_(@_)</c:formatCode>
                <c:ptCount val="3"/>
                <c:pt idx="0">
                  <c:v>901860.02</c:v>
                </c:pt>
                <c:pt idx="1">
                  <c:v>94074.54</c:v>
                </c:pt>
                <c:pt idx="2">
                  <c:v>88483.65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78-C14C-94A8-6C2AEE0923CA}"/>
            </c:ext>
          </c:extLst>
        </c:ser>
        <c:ser>
          <c:idx val="1"/>
          <c:order val="1"/>
          <c:tx>
            <c:strRef>
              <c:f>fraud_app!$C$27</c:f>
              <c:strCache>
                <c:ptCount val="1"/>
                <c:pt idx="0">
                  <c:v>#Acct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fraud_app!$A$28:$A$30</c:f>
              <c:strCache>
                <c:ptCount val="3"/>
                <c:pt idx="0">
                  <c:v>both</c:v>
                </c:pt>
                <c:pt idx="1">
                  <c:v>iphone</c:v>
                </c:pt>
                <c:pt idx="2">
                  <c:v>ipad</c:v>
                </c:pt>
              </c:strCache>
            </c:strRef>
          </c:cat>
          <c:val>
            <c:numRef>
              <c:f>fraud_app!$C$28:$C$30</c:f>
              <c:numCache>
                <c:formatCode>_(* #,##0_);_(* \(#,##0\);_(* "-"??_);_(@_)</c:formatCode>
                <c:ptCount val="3"/>
                <c:pt idx="0">
                  <c:v>65714</c:v>
                </c:pt>
                <c:pt idx="1">
                  <c:v>18427</c:v>
                </c:pt>
                <c:pt idx="2">
                  <c:v>18206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78-C14C-94A8-6C2AEE0923C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16625904"/>
        <c:axId val="1040295440"/>
      </c:barChart>
      <c:catAx>
        <c:axId val="1016625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295440"/>
        <c:crosses val="autoZero"/>
        <c:auto val="1"/>
        <c:lblAlgn val="ctr"/>
        <c:lblOffset val="100"/>
        <c:noMultiLvlLbl val="0"/>
      </c:catAx>
      <c:valAx>
        <c:axId val="1040295440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crossAx val="101662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App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subs_frd!$C$2</c:f>
              <c:strCache>
                <c:ptCount val="1"/>
                <c:pt idx="0">
                  <c:v>$Transaction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subs_frd!$B$3:$B$5</c:f>
              <c:strCache>
                <c:ptCount val="3"/>
                <c:pt idx="0">
                  <c:v>Entertainment</c:v>
                </c:pt>
                <c:pt idx="1">
                  <c:v>Utilities</c:v>
                </c:pt>
                <c:pt idx="2">
                  <c:v>Photos &amp; Videos</c:v>
                </c:pt>
              </c:strCache>
            </c:strRef>
          </c:cat>
          <c:val>
            <c:numRef>
              <c:f>subs_frd!$C$3:$C$5</c:f>
              <c:numCache>
                <c:formatCode>_("$"* #,##0_);_("$"* \(#,##0\);_("$"* "-"??_);_(@_)</c:formatCode>
                <c:ptCount val="3"/>
                <c:pt idx="0">
                  <c:v>50885.02</c:v>
                </c:pt>
                <c:pt idx="1">
                  <c:v>2827.79</c:v>
                </c:pt>
                <c:pt idx="2">
                  <c:v>8838.2800000000007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82-0848-95E6-359EB0D98F7E}"/>
            </c:ext>
          </c:extLst>
        </c:ser>
        <c:ser>
          <c:idx val="1"/>
          <c:order val="1"/>
          <c:tx>
            <c:strRef>
              <c:f>subs_frd!$D$2</c:f>
              <c:strCache>
                <c:ptCount val="1"/>
                <c:pt idx="0">
                  <c:v>#Acct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subs_frd!$B$3:$B$5</c:f>
              <c:strCache>
                <c:ptCount val="3"/>
                <c:pt idx="0">
                  <c:v>Entertainment</c:v>
                </c:pt>
                <c:pt idx="1">
                  <c:v>Utilities</c:v>
                </c:pt>
                <c:pt idx="2">
                  <c:v>Photos &amp; Videos</c:v>
                </c:pt>
              </c:strCache>
            </c:strRef>
          </c:cat>
          <c:val>
            <c:numRef>
              <c:f>subs_frd!$D$3:$D$5</c:f>
              <c:numCache>
                <c:formatCode>General</c:formatCode>
                <c:ptCount val="3"/>
                <c:pt idx="0">
                  <c:v>3465</c:v>
                </c:pt>
                <c:pt idx="1">
                  <c:v>1299</c:v>
                </c:pt>
                <c:pt idx="2">
                  <c:v>1260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82-0848-95E6-359EB0D98F7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17392720"/>
        <c:axId val="1013979200"/>
      </c:barChart>
      <c:catAx>
        <c:axId val="1017392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979200"/>
        <c:crosses val="autoZero"/>
        <c:auto val="1"/>
        <c:lblAlgn val="ctr"/>
        <c:lblOffset val="100"/>
        <c:noMultiLvlLbl val="0"/>
      </c:catAx>
      <c:valAx>
        <c:axId val="1013979200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crossAx val="101739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App Devices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subs_frd!$B$32</c:f>
              <c:strCache>
                <c:ptCount val="1"/>
                <c:pt idx="0">
                  <c:v>$Transaction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subs_frd!$A$33:$A$35</c:f>
              <c:strCache>
                <c:ptCount val="3"/>
                <c:pt idx="0">
                  <c:v>Both</c:v>
                </c:pt>
                <c:pt idx="1">
                  <c:v>Iphone</c:v>
                </c:pt>
                <c:pt idx="2">
                  <c:v>Ipad</c:v>
                </c:pt>
              </c:strCache>
            </c:strRef>
          </c:cat>
          <c:val>
            <c:numRef>
              <c:f>subs_frd!$B$33:$B$35</c:f>
              <c:numCache>
                <c:formatCode>_("$"* #,##0_);_("$"* \(#,##0\);_("$"* "-"??_);_(@_)</c:formatCode>
                <c:ptCount val="3"/>
                <c:pt idx="0">
                  <c:v>51672.72</c:v>
                </c:pt>
                <c:pt idx="1">
                  <c:v>8153.2</c:v>
                </c:pt>
                <c:pt idx="2">
                  <c:v>2725.17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63-D142-9C03-90925D20D21D}"/>
            </c:ext>
          </c:extLst>
        </c:ser>
        <c:ser>
          <c:idx val="1"/>
          <c:order val="1"/>
          <c:tx>
            <c:strRef>
              <c:f>subs_frd!$C$32</c:f>
              <c:strCache>
                <c:ptCount val="1"/>
                <c:pt idx="0">
                  <c:v>#Acct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subs_frd!$A$33:$A$35</c:f>
              <c:strCache>
                <c:ptCount val="3"/>
                <c:pt idx="0">
                  <c:v>Both</c:v>
                </c:pt>
                <c:pt idx="1">
                  <c:v>Iphone</c:v>
                </c:pt>
                <c:pt idx="2">
                  <c:v>Ipad</c:v>
                </c:pt>
              </c:strCache>
            </c:strRef>
          </c:cat>
          <c:val>
            <c:numRef>
              <c:f>subs_frd!$C$33:$C$35</c:f>
              <c:numCache>
                <c:formatCode>General</c:formatCode>
                <c:ptCount val="3"/>
                <c:pt idx="0">
                  <c:v>4410</c:v>
                </c:pt>
                <c:pt idx="1">
                  <c:v>649</c:v>
                </c:pt>
                <c:pt idx="2">
                  <c:v>662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63-D142-9C03-90925D20D21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17358656"/>
        <c:axId val="1017391904"/>
      </c:barChart>
      <c:catAx>
        <c:axId val="1017358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391904"/>
        <c:crosses val="autoZero"/>
        <c:auto val="1"/>
        <c:lblAlgn val="ctr"/>
        <c:lblOffset val="100"/>
        <c:noMultiLvlLbl val="0"/>
      </c:catAx>
      <c:valAx>
        <c:axId val="1017391904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crossAx val="1017358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App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'con_frd (2)'!$C$2</c:f>
              <c:strCache>
                <c:ptCount val="1"/>
                <c:pt idx="0">
                  <c:v>$Transaction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'con_frd (2)'!$B$3:$B$7</c:f>
              <c:strCache>
                <c:ptCount val="5"/>
                <c:pt idx="0">
                  <c:v>Games</c:v>
                </c:pt>
                <c:pt idx="1">
                  <c:v>Photos &amp; Videos</c:v>
                </c:pt>
                <c:pt idx="2">
                  <c:v>Entertainment</c:v>
                </c:pt>
                <c:pt idx="3">
                  <c:v>Utilities</c:v>
                </c:pt>
                <c:pt idx="4">
                  <c:v>Social Networking</c:v>
                </c:pt>
              </c:strCache>
            </c:strRef>
          </c:cat>
          <c:val>
            <c:numRef>
              <c:f>'con_frd (2)'!$C$3:$C$7</c:f>
              <c:numCache>
                <c:formatCode>_("$"* #,##0_);_("$"* \(#,##0\);_("$"* "-"??_);_(@_)</c:formatCode>
                <c:ptCount val="5"/>
                <c:pt idx="0">
                  <c:v>172283</c:v>
                </c:pt>
                <c:pt idx="1">
                  <c:v>84395.96</c:v>
                </c:pt>
                <c:pt idx="2">
                  <c:v>51355.43</c:v>
                </c:pt>
                <c:pt idx="3">
                  <c:v>24878.2</c:v>
                </c:pt>
                <c:pt idx="4">
                  <c:v>15135.39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D2-9747-8BCB-79B6178B2557}"/>
            </c:ext>
          </c:extLst>
        </c:ser>
        <c:ser>
          <c:idx val="1"/>
          <c:order val="1"/>
          <c:tx>
            <c:strRef>
              <c:f>'con_frd (2)'!$D$2</c:f>
              <c:strCache>
                <c:ptCount val="1"/>
                <c:pt idx="0">
                  <c:v>#Acct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'con_frd (2)'!$B$3:$B$7</c:f>
              <c:strCache>
                <c:ptCount val="5"/>
                <c:pt idx="0">
                  <c:v>Games</c:v>
                </c:pt>
                <c:pt idx="1">
                  <c:v>Photos &amp; Videos</c:v>
                </c:pt>
                <c:pt idx="2">
                  <c:v>Entertainment</c:v>
                </c:pt>
                <c:pt idx="3">
                  <c:v>Utilities</c:v>
                </c:pt>
                <c:pt idx="4">
                  <c:v>Social Networking</c:v>
                </c:pt>
              </c:strCache>
            </c:strRef>
          </c:cat>
          <c:val>
            <c:numRef>
              <c:f>'con_frd (2)'!$D$3:$D$7</c:f>
              <c:numCache>
                <c:formatCode>General</c:formatCode>
                <c:ptCount val="5"/>
                <c:pt idx="0">
                  <c:v>9464</c:v>
                </c:pt>
                <c:pt idx="1">
                  <c:v>8987</c:v>
                </c:pt>
                <c:pt idx="2">
                  <c:v>6791</c:v>
                </c:pt>
                <c:pt idx="3">
                  <c:v>3538</c:v>
                </c:pt>
                <c:pt idx="4">
                  <c:v>1820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D2-9747-8BCB-79B6178B255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17392720"/>
        <c:axId val="1013979200"/>
      </c:barChart>
      <c:catAx>
        <c:axId val="1017392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979200"/>
        <c:crosses val="autoZero"/>
        <c:auto val="1"/>
        <c:lblAlgn val="ctr"/>
        <c:lblOffset val="100"/>
        <c:noMultiLvlLbl val="0"/>
      </c:catAx>
      <c:valAx>
        <c:axId val="1013979200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crossAx val="101739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App Devices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'con_frd (2)'!$B$32</c:f>
              <c:strCache>
                <c:ptCount val="1"/>
                <c:pt idx="0">
                  <c:v>$Transaction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'con_frd (2)'!$A$33:$A$35</c:f>
              <c:strCache>
                <c:ptCount val="3"/>
                <c:pt idx="0">
                  <c:v>Both</c:v>
                </c:pt>
                <c:pt idx="1">
                  <c:v>ipad</c:v>
                </c:pt>
                <c:pt idx="2">
                  <c:v>iphone</c:v>
                </c:pt>
              </c:strCache>
            </c:strRef>
          </c:cat>
          <c:val>
            <c:numRef>
              <c:f>'con_frd (2)'!$B$33:$B$35</c:f>
              <c:numCache>
                <c:formatCode>_("$"* #,##0_);_("$"* \(#,##0\);_("$"* "-"??_);_(@_)</c:formatCode>
                <c:ptCount val="3"/>
                <c:pt idx="0">
                  <c:v>253256.9</c:v>
                </c:pt>
                <c:pt idx="1">
                  <c:v>49036.78</c:v>
                </c:pt>
                <c:pt idx="2">
                  <c:v>45754.39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30-4247-A01F-E40DA56F7934}"/>
            </c:ext>
          </c:extLst>
        </c:ser>
        <c:ser>
          <c:idx val="1"/>
          <c:order val="1"/>
          <c:tx>
            <c:strRef>
              <c:f>'con_frd (2)'!$C$32</c:f>
              <c:strCache>
                <c:ptCount val="1"/>
                <c:pt idx="0">
                  <c:v>#Acct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'con_frd (2)'!$A$33:$A$35</c:f>
              <c:strCache>
                <c:ptCount val="3"/>
                <c:pt idx="0">
                  <c:v>Both</c:v>
                </c:pt>
                <c:pt idx="1">
                  <c:v>ipad</c:v>
                </c:pt>
                <c:pt idx="2">
                  <c:v>iphone</c:v>
                </c:pt>
              </c:strCache>
            </c:strRef>
          </c:cat>
          <c:val>
            <c:numRef>
              <c:f>'con_frd (2)'!$C$33:$C$35</c:f>
              <c:numCache>
                <c:formatCode>General</c:formatCode>
                <c:ptCount val="3"/>
                <c:pt idx="0">
                  <c:v>12880</c:v>
                </c:pt>
                <c:pt idx="1">
                  <c:v>5694</c:v>
                </c:pt>
                <c:pt idx="2">
                  <c:v>5236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30-4247-A01F-E40DA56F793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17358656"/>
        <c:axId val="1017391904"/>
      </c:barChart>
      <c:catAx>
        <c:axId val="1017358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391904"/>
        <c:crosses val="autoZero"/>
        <c:auto val="1"/>
        <c:lblAlgn val="ctr"/>
        <c:lblOffset val="100"/>
        <c:noMultiLvlLbl val="0"/>
      </c:catAx>
      <c:valAx>
        <c:axId val="1017391904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crossAx val="1017358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acct_frd!$N$3:$N$5006</cx:f>
        <cx:lvl ptCount="5004" formatCode="General">
          <cx:pt idx="0">0.98999999999999999</cx:pt>
          <cx:pt idx="1">1.98</cx:pt>
          <cx:pt idx="2">1.99</cx:pt>
          <cx:pt idx="3">2.9700000000000002</cx:pt>
          <cx:pt idx="4">2.98</cx:pt>
          <cx:pt idx="5">2.9900000000000002</cx:pt>
          <cx:pt idx="6">3.96</cx:pt>
          <cx:pt idx="7">3.9700000000000002</cx:pt>
          <cx:pt idx="8">3.98</cx:pt>
          <cx:pt idx="9">3.98</cx:pt>
          <cx:pt idx="10">3.9900000000000002</cx:pt>
          <cx:pt idx="11">4.9500000000000002</cx:pt>
          <cx:pt idx="12">4.96</cx:pt>
          <cx:pt idx="13">4.9699999999999998</cx:pt>
          <cx:pt idx="14">4.9699999999999998</cx:pt>
          <cx:pt idx="15">4.9800000000000004</cx:pt>
          <cx:pt idx="16">4.9900000000000002</cx:pt>
          <cx:pt idx="17">5.96</cx:pt>
          <cx:pt idx="18">5.96</cx:pt>
          <cx:pt idx="19">5.9699999999999998</cx:pt>
          <cx:pt idx="20">5.9699999999999998</cx:pt>
          <cx:pt idx="21">5.9800000000000004</cx:pt>
          <cx:pt idx="22">5.9900000000000002</cx:pt>
          <cx:pt idx="23">6.9500000000000002</cx:pt>
          <cx:pt idx="24">6.9500000000000002</cx:pt>
          <cx:pt idx="25">6.96</cx:pt>
          <cx:pt idx="26">6.96</cx:pt>
          <cx:pt idx="27">6.9699999999999998</cx:pt>
          <cx:pt idx="28">6.9800000000000004</cx:pt>
          <cx:pt idx="29">6.9900000000000002</cx:pt>
          <cx:pt idx="30">7.9400000000000004</cx:pt>
          <cx:pt idx="31">7.9500000000000002</cx:pt>
          <cx:pt idx="32">7.9500000000000002</cx:pt>
          <cx:pt idx="33">7.96</cx:pt>
          <cx:pt idx="34">7.96</cx:pt>
          <cx:pt idx="35">7.9699999999999998</cx:pt>
          <cx:pt idx="36">7.9800000000000004</cx:pt>
          <cx:pt idx="37">7.9900000000000002</cx:pt>
          <cx:pt idx="38">8.9299999999999997</cx:pt>
          <cx:pt idx="39">8.9499999999999993</cx:pt>
          <cx:pt idx="40">8.9499999999999993</cx:pt>
          <cx:pt idx="41">8.9600000000000009</cx:pt>
          <cx:pt idx="42">8.9700000000000006</cx:pt>
          <cx:pt idx="43">8.9800000000000004</cx:pt>
          <cx:pt idx="44">8.9900000000000002</cx:pt>
          <cx:pt idx="45">9.9399999999999995</cx:pt>
          <cx:pt idx="46">9.9499999999999993</cx:pt>
          <cx:pt idx="47">9.9499999999999993</cx:pt>
          <cx:pt idx="48">9.9600000000000009</cx:pt>
          <cx:pt idx="49">9.9700000000000006</cx:pt>
          <cx:pt idx="50">9.9800000000000004</cx:pt>
          <cx:pt idx="51">9.9900000000000002</cx:pt>
          <cx:pt idx="52">10.94</cx:pt>
          <cx:pt idx="53">10.94</cx:pt>
          <cx:pt idx="54">10.949999999999999</cx:pt>
          <cx:pt idx="55">10.949999999999999</cx:pt>
          <cx:pt idx="56">10.960000000000001</cx:pt>
          <cx:pt idx="57">10.970000000000001</cx:pt>
          <cx:pt idx="58">10.98</cx:pt>
          <cx:pt idx="59">10.99</cx:pt>
          <cx:pt idx="60">11.94</cx:pt>
          <cx:pt idx="61">11.949999999999999</cx:pt>
          <cx:pt idx="62">11.949999999999999</cx:pt>
          <cx:pt idx="63">11.960000000000001</cx:pt>
          <cx:pt idx="64">11.970000000000001</cx:pt>
          <cx:pt idx="65">11.98</cx:pt>
          <cx:pt idx="66">11.99</cx:pt>
          <cx:pt idx="67">12.93</cx:pt>
          <cx:pt idx="68">12.94</cx:pt>
          <cx:pt idx="69">12.949999999999999</cx:pt>
          <cx:pt idx="70">12.949999999999999</cx:pt>
          <cx:pt idx="71">12.960000000000001</cx:pt>
          <cx:pt idx="72">12.970000000000001</cx:pt>
          <cx:pt idx="73">12.98</cx:pt>
          <cx:pt idx="74">12.99</cx:pt>
          <cx:pt idx="75">13.94</cx:pt>
          <cx:pt idx="76">13.94</cx:pt>
          <cx:pt idx="77">13.949999999999999</cx:pt>
          <cx:pt idx="78">13.949999999999999</cx:pt>
          <cx:pt idx="79">13.960000000000001</cx:pt>
          <cx:pt idx="80">13.970000000000001</cx:pt>
          <cx:pt idx="81">13.98</cx:pt>
          <cx:pt idx="82">13.99</cx:pt>
          <cx:pt idx="83">14.93</cx:pt>
          <cx:pt idx="84">14.94</cx:pt>
          <cx:pt idx="85">14.949999999999999</cx:pt>
          <cx:pt idx="86">14.949999999999999</cx:pt>
          <cx:pt idx="87">14.960000000000001</cx:pt>
          <cx:pt idx="88">14.970000000000001</cx:pt>
          <cx:pt idx="89">14.98</cx:pt>
          <cx:pt idx="90">14.99</cx:pt>
          <cx:pt idx="91">15.92</cx:pt>
          <cx:pt idx="92">15.93</cx:pt>
          <cx:pt idx="93">15.93</cx:pt>
          <cx:pt idx="94">15.94</cx:pt>
          <cx:pt idx="95">15.94</cx:pt>
          <cx:pt idx="96">15.949999999999999</cx:pt>
          <cx:pt idx="97">15.949999999999999</cx:pt>
          <cx:pt idx="98">15.960000000000001</cx:pt>
          <cx:pt idx="99">15.970000000000001</cx:pt>
          <cx:pt idx="100">15.98</cx:pt>
          <cx:pt idx="101">15.99</cx:pt>
          <cx:pt idx="102">16.940000000000001</cx:pt>
          <cx:pt idx="103">16.949999999999999</cx:pt>
          <cx:pt idx="104">16.949999999999999</cx:pt>
          <cx:pt idx="105">16.960000000000001</cx:pt>
          <cx:pt idx="106">16.969999999999999</cx:pt>
          <cx:pt idx="107">16.98</cx:pt>
          <cx:pt idx="108">16.989999999999998</cx:pt>
          <cx:pt idx="109">17.920000000000002</cx:pt>
          <cx:pt idx="110">17.940000000000001</cx:pt>
          <cx:pt idx="111">17.940000000000001</cx:pt>
          <cx:pt idx="112">17.949999999999999</cx:pt>
          <cx:pt idx="113">17.949999999999999</cx:pt>
          <cx:pt idx="114">17.960000000000001</cx:pt>
          <cx:pt idx="115">17.960000000000001</cx:pt>
          <cx:pt idx="116">17.969999999999999</cx:pt>
          <cx:pt idx="117">17.98</cx:pt>
          <cx:pt idx="118">17.98</cx:pt>
          <cx:pt idx="119">17.989999999999998</cx:pt>
          <cx:pt idx="120">18.93</cx:pt>
          <cx:pt idx="121">18.93</cx:pt>
          <cx:pt idx="122">18.940000000000001</cx:pt>
          <cx:pt idx="123">18.940000000000001</cx:pt>
          <cx:pt idx="124">18.949999999999999</cx:pt>
          <cx:pt idx="125">18.949999999999999</cx:pt>
          <cx:pt idx="126">18.949999999999999</cx:pt>
          <cx:pt idx="127">18.960000000000001</cx:pt>
          <cx:pt idx="128">18.960000000000001</cx:pt>
          <cx:pt idx="129">18.969999999999999</cx:pt>
          <cx:pt idx="130">18.969999999999999</cx:pt>
          <cx:pt idx="131">18.98</cx:pt>
          <cx:pt idx="132">18.98</cx:pt>
          <cx:pt idx="133">18.989999999999998</cx:pt>
          <cx:pt idx="134">19.93</cx:pt>
          <cx:pt idx="135">19.940000000000001</cx:pt>
          <cx:pt idx="136">19.940000000000001</cx:pt>
          <cx:pt idx="137">19.940000000000001</cx:pt>
          <cx:pt idx="138">19.949999999999999</cx:pt>
          <cx:pt idx="139">19.949999999999999</cx:pt>
          <cx:pt idx="140">19.949999999999999</cx:pt>
          <cx:pt idx="141">19.960000000000001</cx:pt>
          <cx:pt idx="142">19.960000000000001</cx:pt>
          <cx:pt idx="143">19.960000000000001</cx:pt>
          <cx:pt idx="144">19.969999999999999</cx:pt>
          <cx:pt idx="145">19.969999999999999</cx:pt>
          <cx:pt idx="146">19.98</cx:pt>
          <cx:pt idx="147">19.98</cx:pt>
          <cx:pt idx="148">19.989999999999998</cx:pt>
          <cx:pt idx="149">20.91</cx:pt>
          <cx:pt idx="150">20.93</cx:pt>
          <cx:pt idx="151">20.940000000000001</cx:pt>
          <cx:pt idx="152">20.940000000000001</cx:pt>
          <cx:pt idx="153">20.940000000000001</cx:pt>
          <cx:pt idx="154">20.949999999999999</cx:pt>
          <cx:pt idx="155">20.949999999999999</cx:pt>
          <cx:pt idx="156">20.949999999999999</cx:pt>
          <cx:pt idx="157">20.949999999999999</cx:pt>
          <cx:pt idx="158">20.960000000000001</cx:pt>
          <cx:pt idx="159">20.960000000000001</cx:pt>
          <cx:pt idx="160">20.960000000000001</cx:pt>
          <cx:pt idx="161">20.969999999999999</cx:pt>
          <cx:pt idx="162">20.969999999999999</cx:pt>
          <cx:pt idx="163">20.98</cx:pt>
          <cx:pt idx="164">20.98</cx:pt>
          <cx:pt idx="165">20.989999999999998</cx:pt>
          <cx:pt idx="166">21.920000000000002</cx:pt>
          <cx:pt idx="167">21.93</cx:pt>
          <cx:pt idx="168">21.940000000000001</cx:pt>
          <cx:pt idx="169">21.940000000000001</cx:pt>
          <cx:pt idx="170">21.940000000000001</cx:pt>
          <cx:pt idx="171">21.940000000000001</cx:pt>
          <cx:pt idx="172">21.949999999999999</cx:pt>
          <cx:pt idx="173">21.949999999999999</cx:pt>
          <cx:pt idx="174">21.949999999999999</cx:pt>
          <cx:pt idx="175">21.949999999999999</cx:pt>
          <cx:pt idx="176">21.960000000000001</cx:pt>
          <cx:pt idx="177">21.960000000000001</cx:pt>
          <cx:pt idx="178">21.960000000000001</cx:pt>
          <cx:pt idx="179">21.969999999999999</cx:pt>
          <cx:pt idx="180">21.969999999999999</cx:pt>
          <cx:pt idx="181">21.98</cx:pt>
          <cx:pt idx="182">21.98</cx:pt>
          <cx:pt idx="183">21.989999999999998</cx:pt>
          <cx:pt idx="184">22.920000000000002</cx:pt>
          <cx:pt idx="185">22.93</cx:pt>
          <cx:pt idx="186">22.940000000000001</cx:pt>
          <cx:pt idx="187">22.940000000000001</cx:pt>
          <cx:pt idx="188">22.940000000000001</cx:pt>
          <cx:pt idx="189">22.940000000000001</cx:pt>
          <cx:pt idx="190">22.949999999999999</cx:pt>
          <cx:pt idx="191">22.949999999999999</cx:pt>
          <cx:pt idx="192">22.949999999999999</cx:pt>
          <cx:pt idx="193">22.949999999999999</cx:pt>
          <cx:pt idx="194">22.960000000000001</cx:pt>
          <cx:pt idx="195">22.960000000000001</cx:pt>
          <cx:pt idx="196">22.960000000000001</cx:pt>
          <cx:pt idx="197">22.969999999999999</cx:pt>
          <cx:pt idx="198">22.969999999999999</cx:pt>
          <cx:pt idx="199">22.98</cx:pt>
          <cx:pt idx="200">22.98</cx:pt>
          <cx:pt idx="201">22.989999999999998</cx:pt>
          <cx:pt idx="202">23.91</cx:pt>
          <cx:pt idx="203">23.91</cx:pt>
          <cx:pt idx="204">23.920000000000002</cx:pt>
          <cx:pt idx="205">23.93</cx:pt>
          <cx:pt idx="206">23.93</cx:pt>
          <cx:pt idx="207">23.93</cx:pt>
          <cx:pt idx="208">23.940000000000001</cx:pt>
          <cx:pt idx="209">23.940000000000001</cx:pt>
          <cx:pt idx="210">23.940000000000001</cx:pt>
          <cx:pt idx="211">23.940000000000001</cx:pt>
          <cx:pt idx="212">23.949999999999999</cx:pt>
          <cx:pt idx="213">23.949999999999999</cx:pt>
          <cx:pt idx="214">23.949999999999999</cx:pt>
          <cx:pt idx="215">23.949999999999999</cx:pt>
          <cx:pt idx="216">23.960000000000001</cx:pt>
          <cx:pt idx="217">23.960000000000001</cx:pt>
          <cx:pt idx="218">23.960000000000001</cx:pt>
          <cx:pt idx="219">23.969999999999999</cx:pt>
          <cx:pt idx="220">23.969999999999999</cx:pt>
          <cx:pt idx="221">23.98</cx:pt>
          <cx:pt idx="222">23.98</cx:pt>
          <cx:pt idx="223">23.989999999999998</cx:pt>
          <cx:pt idx="224">24.899999999999999</cx:pt>
          <cx:pt idx="225">24.920000000000002</cx:pt>
          <cx:pt idx="226">24.93</cx:pt>
          <cx:pt idx="227">24.93</cx:pt>
          <cx:pt idx="228">24.93</cx:pt>
          <cx:pt idx="229">24.940000000000001</cx:pt>
          <cx:pt idx="230">24.940000000000001</cx:pt>
          <cx:pt idx="231">24.940000000000001</cx:pt>
          <cx:pt idx="232">24.940000000000001</cx:pt>
          <cx:pt idx="233">24.940000000000001</cx:pt>
          <cx:pt idx="234">24.949999999999999</cx:pt>
          <cx:pt idx="235">24.949999999999999</cx:pt>
          <cx:pt idx="236">24.949999999999999</cx:pt>
          <cx:pt idx="237">24.949999999999999</cx:pt>
          <cx:pt idx="238">24.960000000000001</cx:pt>
          <cx:pt idx="239">24.960000000000001</cx:pt>
          <cx:pt idx="240">24.960000000000001</cx:pt>
          <cx:pt idx="241">24.969999999999999</cx:pt>
          <cx:pt idx="242">24.969999999999999</cx:pt>
          <cx:pt idx="243">24.98</cx:pt>
          <cx:pt idx="244">24.98</cx:pt>
          <cx:pt idx="245">24.989999999999998</cx:pt>
          <cx:pt idx="246">25.91</cx:pt>
          <cx:pt idx="247">25.920000000000002</cx:pt>
          <cx:pt idx="248">25.93</cx:pt>
          <cx:pt idx="249">25.93</cx:pt>
          <cx:pt idx="250">25.93</cx:pt>
          <cx:pt idx="251">25.940000000000001</cx:pt>
          <cx:pt idx="252">25.940000000000001</cx:pt>
          <cx:pt idx="253">25.940000000000001</cx:pt>
          <cx:pt idx="254">25.940000000000001</cx:pt>
          <cx:pt idx="255">25.949999999999999</cx:pt>
          <cx:pt idx="256">25.949999999999999</cx:pt>
          <cx:pt idx="257">25.949999999999999</cx:pt>
          <cx:pt idx="258">25.949999999999999</cx:pt>
          <cx:pt idx="259">25.960000000000001</cx:pt>
          <cx:pt idx="260">25.960000000000001</cx:pt>
          <cx:pt idx="261">25.960000000000001</cx:pt>
          <cx:pt idx="262">25.969999999999999</cx:pt>
          <cx:pt idx="263">25.969999999999999</cx:pt>
          <cx:pt idx="264">25.98</cx:pt>
          <cx:pt idx="265">25.98</cx:pt>
          <cx:pt idx="266">25.989999999999998</cx:pt>
          <cx:pt idx="267">26.920000000000002</cx:pt>
          <cx:pt idx="268">26.920000000000002</cx:pt>
          <cx:pt idx="269">26.920000000000002</cx:pt>
          <cx:pt idx="270">26.93</cx:pt>
          <cx:pt idx="271">26.93</cx:pt>
          <cx:pt idx="272">26.940000000000001</cx:pt>
          <cx:pt idx="273">26.940000000000001</cx:pt>
          <cx:pt idx="274">26.940000000000001</cx:pt>
          <cx:pt idx="275">26.940000000000001</cx:pt>
          <cx:pt idx="276">26.940000000000001</cx:pt>
          <cx:pt idx="277">26.949999999999999</cx:pt>
          <cx:pt idx="278">26.949999999999999</cx:pt>
          <cx:pt idx="279">26.949999999999999</cx:pt>
          <cx:pt idx="280">26.949999999999999</cx:pt>
          <cx:pt idx="281">26.960000000000001</cx:pt>
          <cx:pt idx="282">26.960000000000001</cx:pt>
          <cx:pt idx="283">26.960000000000001</cx:pt>
          <cx:pt idx="284">26.969999999999999</cx:pt>
          <cx:pt idx="285">26.969999999999999</cx:pt>
          <cx:pt idx="286">26.98</cx:pt>
          <cx:pt idx="287">26.98</cx:pt>
          <cx:pt idx="288">26.989999999999998</cx:pt>
          <cx:pt idx="289">27.879999999999999</cx:pt>
          <cx:pt idx="290">27.890000000000001</cx:pt>
          <cx:pt idx="291">27.91</cx:pt>
          <cx:pt idx="292">27.91</cx:pt>
          <cx:pt idx="293">27.920000000000002</cx:pt>
          <cx:pt idx="294">27.920000000000002</cx:pt>
          <cx:pt idx="295">27.920000000000002</cx:pt>
          <cx:pt idx="296">27.93</cx:pt>
          <cx:pt idx="297">27.93</cx:pt>
          <cx:pt idx="298">27.93</cx:pt>
          <cx:pt idx="299">27.93</cx:pt>
          <cx:pt idx="300">27.940000000000001</cx:pt>
          <cx:pt idx="301">27.940000000000001</cx:pt>
          <cx:pt idx="302">27.940000000000001</cx:pt>
          <cx:pt idx="303">27.940000000000001</cx:pt>
          <cx:pt idx="304">27.949999999999999</cx:pt>
          <cx:pt idx="305">27.949999999999999</cx:pt>
          <cx:pt idx="306">27.949999999999999</cx:pt>
          <cx:pt idx="307">27.949999999999999</cx:pt>
          <cx:pt idx="308">27.960000000000001</cx:pt>
          <cx:pt idx="309">27.960000000000001</cx:pt>
          <cx:pt idx="310">27.960000000000001</cx:pt>
          <cx:pt idx="311">27.969999999999999</cx:pt>
          <cx:pt idx="312">27.969999999999999</cx:pt>
          <cx:pt idx="313">27.98</cx:pt>
          <cx:pt idx="314">27.98</cx:pt>
          <cx:pt idx="315">27.989999999999998</cx:pt>
          <cx:pt idx="316">28.91</cx:pt>
          <cx:pt idx="317">28.91</cx:pt>
          <cx:pt idx="318">28.920000000000002</cx:pt>
          <cx:pt idx="319">28.93</cx:pt>
          <cx:pt idx="320">28.940000000000001</cx:pt>
          <cx:pt idx="321">28.940000000000001</cx:pt>
          <cx:pt idx="322">28.940000000000001</cx:pt>
          <cx:pt idx="323">28.940000000000001</cx:pt>
          <cx:pt idx="324">28.940000000000001</cx:pt>
          <cx:pt idx="325">28.949999999999999</cx:pt>
          <cx:pt idx="326">28.949999999999999</cx:pt>
          <cx:pt idx="327">28.949999999999999</cx:pt>
          <cx:pt idx="328">28.949999999999999</cx:pt>
          <cx:pt idx="329">28.960000000000001</cx:pt>
          <cx:pt idx="330">28.960000000000001</cx:pt>
          <cx:pt idx="331">28.960000000000001</cx:pt>
          <cx:pt idx="332">28.969999999999999</cx:pt>
          <cx:pt idx="333">28.969999999999999</cx:pt>
          <cx:pt idx="334">28.98</cx:pt>
          <cx:pt idx="335">28.98</cx:pt>
          <cx:pt idx="336">28.989999999999998</cx:pt>
          <cx:pt idx="337">29.899999999999999</cx:pt>
          <cx:pt idx="338">29.91</cx:pt>
          <cx:pt idx="339">29.91</cx:pt>
          <cx:pt idx="340">29.920000000000002</cx:pt>
          <cx:pt idx="341">29.920000000000002</cx:pt>
          <cx:pt idx="342">29.920000000000002</cx:pt>
          <cx:pt idx="343">29.920000000000002</cx:pt>
          <cx:pt idx="344">29.93</cx:pt>
          <cx:pt idx="345">29.93</cx:pt>
          <cx:pt idx="346">29.93</cx:pt>
          <cx:pt idx="347">29.93</cx:pt>
          <cx:pt idx="348">29.940000000000001</cx:pt>
          <cx:pt idx="349">29.940000000000001</cx:pt>
          <cx:pt idx="350">29.940000000000001</cx:pt>
          <cx:pt idx="351">29.940000000000001</cx:pt>
          <cx:pt idx="352">29.949999999999999</cx:pt>
          <cx:pt idx="353">29.949999999999999</cx:pt>
          <cx:pt idx="354">29.949999999999999</cx:pt>
          <cx:pt idx="355">29.949999999999999</cx:pt>
          <cx:pt idx="356">29.960000000000001</cx:pt>
          <cx:pt idx="357">29.960000000000001</cx:pt>
          <cx:pt idx="358">29.960000000000001</cx:pt>
          <cx:pt idx="359">29.969999999999999</cx:pt>
          <cx:pt idx="360">29.969999999999999</cx:pt>
          <cx:pt idx="361">29.98</cx:pt>
          <cx:pt idx="362">29.98</cx:pt>
          <cx:pt idx="363">29.989999999999998</cx:pt>
          <cx:pt idx="364">30.91</cx:pt>
          <cx:pt idx="365">30.920000000000002</cx:pt>
          <cx:pt idx="366">30.920000000000002</cx:pt>
          <cx:pt idx="367">30.920000000000002</cx:pt>
          <cx:pt idx="368">30.93</cx:pt>
          <cx:pt idx="369">30.93</cx:pt>
          <cx:pt idx="370">30.93</cx:pt>
          <cx:pt idx="371">30.940000000000001</cx:pt>
          <cx:pt idx="372">30.940000000000001</cx:pt>
          <cx:pt idx="373">30.940000000000001</cx:pt>
          <cx:pt idx="374">30.940000000000001</cx:pt>
          <cx:pt idx="375">30.940000000000001</cx:pt>
          <cx:pt idx="376">30.949999999999999</cx:pt>
          <cx:pt idx="377">30.949999999999999</cx:pt>
          <cx:pt idx="378">30.949999999999999</cx:pt>
          <cx:pt idx="379">30.949999999999999</cx:pt>
          <cx:pt idx="380">30.960000000000001</cx:pt>
          <cx:pt idx="381">30.960000000000001</cx:pt>
          <cx:pt idx="382">30.960000000000001</cx:pt>
          <cx:pt idx="383">30.969999999999999</cx:pt>
          <cx:pt idx="384">30.969999999999999</cx:pt>
          <cx:pt idx="385">30.98</cx:pt>
          <cx:pt idx="386">30.98</cx:pt>
          <cx:pt idx="387">31.879999999999999</cx:pt>
          <cx:pt idx="388">31.890000000000001</cx:pt>
          <cx:pt idx="389">31.899999999999999</cx:pt>
          <cx:pt idx="390">31.91</cx:pt>
          <cx:pt idx="391">31.91</cx:pt>
          <cx:pt idx="392">31.920000000000002</cx:pt>
          <cx:pt idx="393">31.920000000000002</cx:pt>
          <cx:pt idx="394">31.93</cx:pt>
          <cx:pt idx="395">31.93</cx:pt>
          <cx:pt idx="396">31.93</cx:pt>
          <cx:pt idx="397">31.93</cx:pt>
          <cx:pt idx="398">31.93</cx:pt>
          <cx:pt idx="399">31.940000000000001</cx:pt>
          <cx:pt idx="400">31.940000000000001</cx:pt>
          <cx:pt idx="401">31.940000000000001</cx:pt>
          <cx:pt idx="402">31.940000000000001</cx:pt>
          <cx:pt idx="403">31.940000000000001</cx:pt>
          <cx:pt idx="404">31.949999999999999</cx:pt>
          <cx:pt idx="405">31.949999999999999</cx:pt>
          <cx:pt idx="406">31.949999999999999</cx:pt>
          <cx:pt idx="407">31.949999999999999</cx:pt>
          <cx:pt idx="408">31.960000000000001</cx:pt>
          <cx:pt idx="409">31.960000000000001</cx:pt>
          <cx:pt idx="410">31.960000000000001</cx:pt>
          <cx:pt idx="411">31.969999999999999</cx:pt>
          <cx:pt idx="412">31.969999999999999</cx:pt>
          <cx:pt idx="413">31.98</cx:pt>
          <cx:pt idx="414">31.98</cx:pt>
          <cx:pt idx="415">32.899999999999999</cx:pt>
          <cx:pt idx="416">32.909999999999997</cx:pt>
          <cx:pt idx="417">32.909999999999997</cx:pt>
          <cx:pt idx="418">32.920000000000002</cx:pt>
          <cx:pt idx="419">32.920000000000002</cx:pt>
          <cx:pt idx="420">32.93</cx:pt>
          <cx:pt idx="421">32.93</cx:pt>
          <cx:pt idx="422">32.93</cx:pt>
          <cx:pt idx="423">32.939999999999998</cx:pt>
          <cx:pt idx="424">32.939999999999998</cx:pt>
          <cx:pt idx="425">32.950000000000003</cx:pt>
          <cx:pt idx="426">32.950000000000003</cx:pt>
          <cx:pt idx="427">32.960000000000001</cx:pt>
          <cx:pt idx="428">32.960000000000001</cx:pt>
          <cx:pt idx="429">32.969999999999999</cx:pt>
          <cx:pt idx="430">32.979999999999997</cx:pt>
          <cx:pt idx="431">33.890000000000001</cx:pt>
          <cx:pt idx="432">33.899999999999999</cx:pt>
          <cx:pt idx="433">33.909999999999997</cx:pt>
          <cx:pt idx="434">33.909999999999997</cx:pt>
          <cx:pt idx="435">33.920000000000002</cx:pt>
          <cx:pt idx="436">33.920000000000002</cx:pt>
          <cx:pt idx="437">33.93</cx:pt>
          <cx:pt idx="438">33.93</cx:pt>
          <cx:pt idx="439">33.93</cx:pt>
          <cx:pt idx="440">33.939999999999998</cx:pt>
          <cx:pt idx="441">33.939999999999998</cx:pt>
          <cx:pt idx="442">33.939999999999998</cx:pt>
          <cx:pt idx="443">33.950000000000003</cx:pt>
          <cx:pt idx="444">33.950000000000003</cx:pt>
          <cx:pt idx="445">33.960000000000001</cx:pt>
          <cx:pt idx="446">33.960000000000001</cx:pt>
          <cx:pt idx="447">33.969999999999999</cx:pt>
          <cx:pt idx="448">33.979999999999997</cx:pt>
          <cx:pt idx="449">34.890000000000001</cx:pt>
          <cx:pt idx="450">34.899999999999999</cx:pt>
          <cx:pt idx="451">34.899999999999999</cx:pt>
          <cx:pt idx="452">34.899999999999999</cx:pt>
          <cx:pt idx="453">34.909999999999997</cx:pt>
          <cx:pt idx="454">34.909999999999997</cx:pt>
          <cx:pt idx="455">34.920000000000002</cx:pt>
          <cx:pt idx="456">34.920000000000002</cx:pt>
          <cx:pt idx="457">34.93</cx:pt>
          <cx:pt idx="458">34.93</cx:pt>
          <cx:pt idx="459">34.939999999999998</cx:pt>
          <cx:pt idx="460">34.939999999999998</cx:pt>
          <cx:pt idx="461">34.950000000000003</cx:pt>
          <cx:pt idx="462">34.950000000000003</cx:pt>
          <cx:pt idx="463">34.960000000000001</cx:pt>
          <cx:pt idx="464">34.960000000000001</cx:pt>
          <cx:pt idx="465">34.969999999999999</cx:pt>
          <cx:pt idx="466">34.979999999999997</cx:pt>
          <cx:pt idx="467">35.890000000000001</cx:pt>
          <cx:pt idx="468">35.909999999999997</cx:pt>
          <cx:pt idx="469">35.909999999999997</cx:pt>
          <cx:pt idx="470">35.920000000000002</cx:pt>
          <cx:pt idx="471">35.920000000000002</cx:pt>
          <cx:pt idx="472">35.920000000000002</cx:pt>
          <cx:pt idx="473">35.93</cx:pt>
          <cx:pt idx="474">35.93</cx:pt>
          <cx:pt idx="475">35.939999999999998</cx:pt>
          <cx:pt idx="476">35.939999999999998</cx:pt>
          <cx:pt idx="477">35.950000000000003</cx:pt>
          <cx:pt idx="478">35.950000000000003</cx:pt>
          <cx:pt idx="479">35.960000000000001</cx:pt>
          <cx:pt idx="480">35.960000000000001</cx:pt>
          <cx:pt idx="481">35.969999999999999</cx:pt>
          <cx:pt idx="482">35.979999999999997</cx:pt>
          <cx:pt idx="483">36.880000000000003</cx:pt>
          <cx:pt idx="484">36.890000000000001</cx:pt>
          <cx:pt idx="485">36.899999999999999</cx:pt>
          <cx:pt idx="486">36.899999999999999</cx:pt>
          <cx:pt idx="487">36.909999999999997</cx:pt>
          <cx:pt idx="488">36.909999999999997</cx:pt>
          <cx:pt idx="489">36.920000000000002</cx:pt>
          <cx:pt idx="490">36.920000000000002</cx:pt>
          <cx:pt idx="491">36.920000000000002</cx:pt>
          <cx:pt idx="492">36.93</cx:pt>
          <cx:pt idx="493">36.93</cx:pt>
          <cx:pt idx="494">36.93</cx:pt>
          <cx:pt idx="495">36.939999999999998</cx:pt>
          <cx:pt idx="496">36.939999999999998</cx:pt>
          <cx:pt idx="497">36.950000000000003</cx:pt>
          <cx:pt idx="498">36.950000000000003</cx:pt>
          <cx:pt idx="499">36.960000000000001</cx:pt>
          <cx:pt idx="500">36.960000000000001</cx:pt>
          <cx:pt idx="501">36.969999999999999</cx:pt>
          <cx:pt idx="502">36.979999999999997</cx:pt>
          <cx:pt idx="503">37.890000000000001</cx:pt>
          <cx:pt idx="504">37.890000000000001</cx:pt>
          <cx:pt idx="505">37.899999999999999</cx:pt>
          <cx:pt idx="506">37.909999999999997</cx:pt>
          <cx:pt idx="507">37.909999999999997</cx:pt>
          <cx:pt idx="508">37.909999999999997</cx:pt>
          <cx:pt idx="509">37.920000000000002</cx:pt>
          <cx:pt idx="510">37.920000000000002</cx:pt>
          <cx:pt idx="511">37.920000000000002</cx:pt>
          <cx:pt idx="512">37.93</cx:pt>
          <cx:pt idx="513">37.93</cx:pt>
          <cx:pt idx="514">37.939999999999998</cx:pt>
          <cx:pt idx="515">37.939999999999998</cx:pt>
          <cx:pt idx="516">37.950000000000003</cx:pt>
          <cx:pt idx="517">37.950000000000003</cx:pt>
          <cx:pt idx="518">37.960000000000001</cx:pt>
          <cx:pt idx="519">37.960000000000001</cx:pt>
          <cx:pt idx="520">37.969999999999999</cx:pt>
          <cx:pt idx="521">37.979999999999997</cx:pt>
          <cx:pt idx="522">38.869999999999997</cx:pt>
          <cx:pt idx="523">38.880000000000003</cx:pt>
          <cx:pt idx="524">38.890000000000001</cx:pt>
          <cx:pt idx="525">38.909999999999997</cx:pt>
          <cx:pt idx="526">38.920000000000002</cx:pt>
          <cx:pt idx="527">38.920000000000002</cx:pt>
          <cx:pt idx="528">38.920000000000002</cx:pt>
          <cx:pt idx="529">38.93</cx:pt>
          <cx:pt idx="530">38.93</cx:pt>
          <cx:pt idx="531">38.939999999999998</cx:pt>
          <cx:pt idx="532">38.939999999999998</cx:pt>
          <cx:pt idx="533">38.950000000000003</cx:pt>
          <cx:pt idx="534">38.950000000000003</cx:pt>
          <cx:pt idx="535">38.960000000000001</cx:pt>
          <cx:pt idx="536">38.960000000000001</cx:pt>
          <cx:pt idx="537">38.969999999999999</cx:pt>
          <cx:pt idx="538">38.979999999999997</cx:pt>
          <cx:pt idx="539">39.880000000000003</cx:pt>
          <cx:pt idx="540">39.880000000000003</cx:pt>
          <cx:pt idx="541">39.890000000000001</cx:pt>
          <cx:pt idx="542">39.899999999999999</cx:pt>
          <cx:pt idx="543">39.909999999999997</cx:pt>
          <cx:pt idx="544">39.909999999999997</cx:pt>
          <cx:pt idx="545">39.920000000000002</cx:pt>
          <cx:pt idx="546">39.920000000000002</cx:pt>
          <cx:pt idx="547">39.920000000000002</cx:pt>
          <cx:pt idx="548">39.920000000000002</cx:pt>
          <cx:pt idx="549">39.93</cx:pt>
          <cx:pt idx="550">39.93</cx:pt>
          <cx:pt idx="551">39.93</cx:pt>
          <cx:pt idx="552">39.939999999999998</cx:pt>
          <cx:pt idx="553">39.939999999999998</cx:pt>
          <cx:pt idx="554">39.950000000000003</cx:pt>
          <cx:pt idx="555">39.950000000000003</cx:pt>
          <cx:pt idx="556">39.960000000000001</cx:pt>
          <cx:pt idx="557">39.960000000000001</cx:pt>
          <cx:pt idx="558">39.969999999999999</cx:pt>
          <cx:pt idx="559">39.979999999999997</cx:pt>
          <cx:pt idx="560">40.880000000000003</cx:pt>
          <cx:pt idx="561">40.890000000000001</cx:pt>
          <cx:pt idx="562">40.890000000000001</cx:pt>
          <cx:pt idx="563">40.899999999999999</cx:pt>
          <cx:pt idx="564">40.899999999999999</cx:pt>
          <cx:pt idx="565">40.909999999999997</cx:pt>
          <cx:pt idx="566">40.909999999999997</cx:pt>
          <cx:pt idx="567">40.909999999999997</cx:pt>
          <cx:pt idx="568">40.920000000000002</cx:pt>
          <cx:pt idx="569">40.920000000000002</cx:pt>
          <cx:pt idx="570">40.93</cx:pt>
          <cx:pt idx="571">40.93</cx:pt>
          <cx:pt idx="572">40.939999999999998</cx:pt>
          <cx:pt idx="573">40.939999999999998</cx:pt>
          <cx:pt idx="574">40.950000000000003</cx:pt>
          <cx:pt idx="575">40.950000000000003</cx:pt>
          <cx:pt idx="576">40.950000000000003</cx:pt>
          <cx:pt idx="577">40.960000000000001</cx:pt>
          <cx:pt idx="578">40.960000000000001</cx:pt>
          <cx:pt idx="579">40.969999999999999</cx:pt>
          <cx:pt idx="580">40.979999999999997</cx:pt>
          <cx:pt idx="581">41.869999999999997</cx:pt>
          <cx:pt idx="582">41.880000000000003</cx:pt>
          <cx:pt idx="583">41.890000000000001</cx:pt>
          <cx:pt idx="584">41.899999999999999</cx:pt>
          <cx:pt idx="585">41.899999999999999</cx:pt>
          <cx:pt idx="586">41.899999999999999</cx:pt>
          <cx:pt idx="587">41.909999999999997</cx:pt>
          <cx:pt idx="588">41.909999999999997</cx:pt>
          <cx:pt idx="589">41.920000000000002</cx:pt>
          <cx:pt idx="590">41.920000000000002</cx:pt>
          <cx:pt idx="591">41.920000000000002</cx:pt>
          <cx:pt idx="592">41.93</cx:pt>
          <cx:pt idx="593">41.93</cx:pt>
          <cx:pt idx="594">41.93</cx:pt>
          <cx:pt idx="595">41.939999999999998</cx:pt>
          <cx:pt idx="596">41.939999999999998</cx:pt>
          <cx:pt idx="597">41.950000000000003</cx:pt>
          <cx:pt idx="598">41.950000000000003</cx:pt>
          <cx:pt idx="599">41.950000000000003</cx:pt>
          <cx:pt idx="600">41.960000000000001</cx:pt>
          <cx:pt idx="601">41.960000000000001</cx:pt>
          <cx:pt idx="602">41.969999999999999</cx:pt>
          <cx:pt idx="603">41.979999999999997</cx:pt>
          <cx:pt idx="604">42.880000000000003</cx:pt>
          <cx:pt idx="605">42.890000000000001</cx:pt>
          <cx:pt idx="606">42.890000000000001</cx:pt>
          <cx:pt idx="607">42.890000000000001</cx:pt>
          <cx:pt idx="608">42.899999999999999</cx:pt>
          <cx:pt idx="609">42.899999999999999</cx:pt>
          <cx:pt idx="610">42.909999999999997</cx:pt>
          <cx:pt idx="611">42.909999999999997</cx:pt>
          <cx:pt idx="612">42.909999999999997</cx:pt>
          <cx:pt idx="613">42.909999999999997</cx:pt>
          <cx:pt idx="614">42.920000000000002</cx:pt>
          <cx:pt idx="615">42.920000000000002</cx:pt>
          <cx:pt idx="616">42.920000000000002</cx:pt>
          <cx:pt idx="617">42.93</cx:pt>
          <cx:pt idx="618">42.93</cx:pt>
          <cx:pt idx="619">42.93</cx:pt>
          <cx:pt idx="620">42.939999999999998</cx:pt>
          <cx:pt idx="621">42.939999999999998</cx:pt>
          <cx:pt idx="622">42.950000000000003</cx:pt>
          <cx:pt idx="623">42.950000000000003</cx:pt>
          <cx:pt idx="624">42.950000000000003</cx:pt>
          <cx:pt idx="625">42.960000000000001</cx:pt>
          <cx:pt idx="626">42.960000000000001</cx:pt>
          <cx:pt idx="627">42.969999999999999</cx:pt>
          <cx:pt idx="628">42.979999999999997</cx:pt>
          <cx:pt idx="629">43.880000000000003</cx:pt>
          <cx:pt idx="630">43.890000000000001</cx:pt>
          <cx:pt idx="631">43.899999999999999</cx:pt>
          <cx:pt idx="632">43.899999999999999</cx:pt>
          <cx:pt idx="633">43.909999999999997</cx:pt>
          <cx:pt idx="634">43.909999999999997</cx:pt>
          <cx:pt idx="635">43.909999999999997</cx:pt>
          <cx:pt idx="636">43.920000000000002</cx:pt>
          <cx:pt idx="637">43.920000000000002</cx:pt>
          <cx:pt idx="638">43.920000000000002</cx:pt>
          <cx:pt idx="639">43.93</cx:pt>
          <cx:pt idx="640">43.93</cx:pt>
          <cx:pt idx="641">43.93</cx:pt>
          <cx:pt idx="642">43.939999999999998</cx:pt>
          <cx:pt idx="643">43.939999999999998</cx:pt>
          <cx:pt idx="644">43.939999999999998</cx:pt>
          <cx:pt idx="645">43.950000000000003</cx:pt>
          <cx:pt idx="646">43.950000000000003</cx:pt>
          <cx:pt idx="647">43.950000000000003</cx:pt>
          <cx:pt idx="648">43.960000000000001</cx:pt>
          <cx:pt idx="649">43.960000000000001</cx:pt>
          <cx:pt idx="650">43.969999999999999</cx:pt>
          <cx:pt idx="651">43.979999999999997</cx:pt>
          <cx:pt idx="652">44.880000000000003</cx:pt>
          <cx:pt idx="653">44.890000000000001</cx:pt>
          <cx:pt idx="654">44.890000000000001</cx:pt>
          <cx:pt idx="655">44.899999999999999</cx:pt>
          <cx:pt idx="656">44.899999999999999</cx:pt>
          <cx:pt idx="657">44.909999999999997</cx:pt>
          <cx:pt idx="658">44.909999999999997</cx:pt>
          <cx:pt idx="659">44.909999999999997</cx:pt>
          <cx:pt idx="660">44.920000000000002</cx:pt>
          <cx:pt idx="661">44.920000000000002</cx:pt>
          <cx:pt idx="662">44.93</cx:pt>
          <cx:pt idx="663">44.93</cx:pt>
          <cx:pt idx="664">44.939999999999998</cx:pt>
          <cx:pt idx="665">44.939999999999998</cx:pt>
          <cx:pt idx="666">44.950000000000003</cx:pt>
          <cx:pt idx="667">44.950000000000003</cx:pt>
          <cx:pt idx="668">44.950000000000003</cx:pt>
          <cx:pt idx="669">44.960000000000001</cx:pt>
          <cx:pt idx="670">44.960000000000001</cx:pt>
          <cx:pt idx="671">44.969999999999999</cx:pt>
          <cx:pt idx="672">44.979999999999997</cx:pt>
          <cx:pt idx="673">45.859999999999999</cx:pt>
          <cx:pt idx="674">45.869999999999997</cx:pt>
          <cx:pt idx="675">45.890000000000001</cx:pt>
          <cx:pt idx="676">45.890000000000001</cx:pt>
          <cx:pt idx="677">45.890000000000001</cx:pt>
          <cx:pt idx="678">45.899999999999999</cx:pt>
          <cx:pt idx="679">45.899999999999999</cx:pt>
          <cx:pt idx="680">45.899999999999999</cx:pt>
          <cx:pt idx="681">45.909999999999997</cx:pt>
          <cx:pt idx="682">45.909999999999997</cx:pt>
          <cx:pt idx="683">45.909999999999997</cx:pt>
          <cx:pt idx="684">45.920000000000002</cx:pt>
          <cx:pt idx="685">45.920000000000002</cx:pt>
          <cx:pt idx="686">45.920000000000002</cx:pt>
          <cx:pt idx="687">45.93</cx:pt>
          <cx:pt idx="688">45.93</cx:pt>
          <cx:pt idx="689">45.93</cx:pt>
          <cx:pt idx="690">45.939999999999998</cx:pt>
          <cx:pt idx="691">45.939999999999998</cx:pt>
          <cx:pt idx="692">45.950000000000003</cx:pt>
          <cx:pt idx="693">45.950000000000003</cx:pt>
          <cx:pt idx="694">45.950000000000003</cx:pt>
          <cx:pt idx="695">45.960000000000001</cx:pt>
          <cx:pt idx="696">45.960000000000001</cx:pt>
          <cx:pt idx="697">45.969999999999999</cx:pt>
          <cx:pt idx="698">45.979999999999997</cx:pt>
          <cx:pt idx="699">46.880000000000003</cx:pt>
          <cx:pt idx="700">46.890000000000001</cx:pt>
          <cx:pt idx="701">46.890000000000001</cx:pt>
          <cx:pt idx="702">46.899999999999999</cx:pt>
          <cx:pt idx="703">46.899999999999999</cx:pt>
          <cx:pt idx="704">46.909999999999997</cx:pt>
          <cx:pt idx="705">46.909999999999997</cx:pt>
          <cx:pt idx="706">46.909999999999997</cx:pt>
          <cx:pt idx="707">46.920000000000002</cx:pt>
          <cx:pt idx="708">46.920000000000002</cx:pt>
          <cx:pt idx="709">46.920000000000002</cx:pt>
          <cx:pt idx="710">46.93</cx:pt>
          <cx:pt idx="711">46.93</cx:pt>
          <cx:pt idx="712">46.939999999999998</cx:pt>
          <cx:pt idx="713">46.939999999999998</cx:pt>
          <cx:pt idx="714">46.950000000000003</cx:pt>
          <cx:pt idx="715">46.950000000000003</cx:pt>
          <cx:pt idx="716">46.950000000000003</cx:pt>
          <cx:pt idx="717">46.960000000000001</cx:pt>
          <cx:pt idx="718">46.960000000000001</cx:pt>
          <cx:pt idx="719">46.969999999999999</cx:pt>
          <cx:pt idx="720">46.979999999999997</cx:pt>
          <cx:pt idx="721">47.869999999999997</cx:pt>
          <cx:pt idx="722">47.880000000000003</cx:pt>
          <cx:pt idx="723">47.880000000000003</cx:pt>
          <cx:pt idx="724">47.880000000000003</cx:pt>
          <cx:pt idx="725">47.890000000000001</cx:pt>
          <cx:pt idx="726">47.890000000000001</cx:pt>
          <cx:pt idx="727">47.899999999999999</cx:pt>
          <cx:pt idx="728">47.899999999999999</cx:pt>
          <cx:pt idx="729">47.899999999999999</cx:pt>
          <cx:pt idx="730">47.899999999999999</cx:pt>
          <cx:pt idx="731">47.909999999999997</cx:pt>
          <cx:pt idx="732">47.909999999999997</cx:pt>
          <cx:pt idx="733">47.920000000000002</cx:pt>
          <cx:pt idx="734">47.920000000000002</cx:pt>
          <cx:pt idx="735">47.93</cx:pt>
          <cx:pt idx="736">47.93</cx:pt>
          <cx:pt idx="737">47.939999999999998</cx:pt>
          <cx:pt idx="738">47.939999999999998</cx:pt>
          <cx:pt idx="739">47.950000000000003</cx:pt>
          <cx:pt idx="740">47.950000000000003</cx:pt>
          <cx:pt idx="741">47.950000000000003</cx:pt>
          <cx:pt idx="742">47.960000000000001</cx:pt>
          <cx:pt idx="743">47.960000000000001</cx:pt>
          <cx:pt idx="744">47.969999999999999</cx:pt>
          <cx:pt idx="745">47.979999999999997</cx:pt>
          <cx:pt idx="746">48.869999999999997</cx:pt>
          <cx:pt idx="747">48.880000000000003</cx:pt>
          <cx:pt idx="748">48.880000000000003</cx:pt>
          <cx:pt idx="749">48.880000000000003</cx:pt>
          <cx:pt idx="750">48.890000000000001</cx:pt>
          <cx:pt idx="751">48.890000000000001</cx:pt>
          <cx:pt idx="752">48.890000000000001</cx:pt>
          <cx:pt idx="753">48.899999999999999</cx:pt>
          <cx:pt idx="754">48.899999999999999</cx:pt>
          <cx:pt idx="755">48.899999999999999</cx:pt>
          <cx:pt idx="756">48.909999999999997</cx:pt>
          <cx:pt idx="757">48.909999999999997</cx:pt>
          <cx:pt idx="758">48.920000000000002</cx:pt>
          <cx:pt idx="759">48.920000000000002</cx:pt>
          <cx:pt idx="760">48.93</cx:pt>
          <cx:pt idx="761">48.93</cx:pt>
          <cx:pt idx="762">48.93</cx:pt>
          <cx:pt idx="763">48.939999999999998</cx:pt>
          <cx:pt idx="764">48.939999999999998</cx:pt>
          <cx:pt idx="765">48.939999999999998</cx:pt>
          <cx:pt idx="766">48.950000000000003</cx:pt>
          <cx:pt idx="767">48.950000000000003</cx:pt>
          <cx:pt idx="768">48.950000000000003</cx:pt>
          <cx:pt idx="769">48.960000000000001</cx:pt>
          <cx:pt idx="770">48.960000000000001</cx:pt>
          <cx:pt idx="771">48.969999999999999</cx:pt>
          <cx:pt idx="772">48.979999999999997</cx:pt>
          <cx:pt idx="773">49.869999999999997</cx:pt>
          <cx:pt idx="774">49.869999999999997</cx:pt>
          <cx:pt idx="775">49.880000000000003</cx:pt>
          <cx:pt idx="776">49.890000000000001</cx:pt>
          <cx:pt idx="777">49.890000000000001</cx:pt>
          <cx:pt idx="778">49.890000000000001</cx:pt>
          <cx:pt idx="779">49.899999999999999</cx:pt>
          <cx:pt idx="780">49.899999999999999</cx:pt>
          <cx:pt idx="781">49.909999999999997</cx:pt>
          <cx:pt idx="782">49.909999999999997</cx:pt>
          <cx:pt idx="783">49.909999999999997</cx:pt>
          <cx:pt idx="784">49.920000000000002</cx:pt>
          <cx:pt idx="785">49.920000000000002</cx:pt>
          <cx:pt idx="786">49.920000000000002</cx:pt>
          <cx:pt idx="787">49.93</cx:pt>
          <cx:pt idx="788">49.93</cx:pt>
          <cx:pt idx="789">49.93</cx:pt>
          <cx:pt idx="790">49.939999999999998</cx:pt>
          <cx:pt idx="791">49.939999999999998</cx:pt>
          <cx:pt idx="792">49.939999999999998</cx:pt>
          <cx:pt idx="793">49.950000000000003</cx:pt>
          <cx:pt idx="794">49.950000000000003</cx:pt>
          <cx:pt idx="795">49.950000000000003</cx:pt>
          <cx:pt idx="796">49.960000000000001</cx:pt>
          <cx:pt idx="797">49.960000000000001</cx:pt>
          <cx:pt idx="798">49.969999999999999</cx:pt>
          <cx:pt idx="799">49.979999999999997</cx:pt>
          <cx:pt idx="800">50.869999999999997</cx:pt>
          <cx:pt idx="801">50.880000000000003</cx:pt>
          <cx:pt idx="802">50.880000000000003</cx:pt>
          <cx:pt idx="803">50.890000000000001</cx:pt>
          <cx:pt idx="804">50.890000000000001</cx:pt>
          <cx:pt idx="805">50.899999999999999</cx:pt>
          <cx:pt idx="806">50.899999999999999</cx:pt>
          <cx:pt idx="807">50.899999999999999</cx:pt>
          <cx:pt idx="808">50.909999999999997</cx:pt>
          <cx:pt idx="809">50.909999999999997</cx:pt>
          <cx:pt idx="810">50.909999999999997</cx:pt>
          <cx:pt idx="811">50.920000000000002</cx:pt>
          <cx:pt idx="812">50.920000000000002</cx:pt>
          <cx:pt idx="813">50.93</cx:pt>
          <cx:pt idx="814">50.93</cx:pt>
          <cx:pt idx="815">50.939999999999998</cx:pt>
          <cx:pt idx="816">50.939999999999998</cx:pt>
          <cx:pt idx="817">50.939999999999998</cx:pt>
          <cx:pt idx="818">50.950000000000003</cx:pt>
          <cx:pt idx="819">50.950000000000003</cx:pt>
          <cx:pt idx="820">50.950000000000003</cx:pt>
          <cx:pt idx="821">50.960000000000001</cx:pt>
          <cx:pt idx="822">50.960000000000001</cx:pt>
          <cx:pt idx="823">50.969999999999999</cx:pt>
          <cx:pt idx="824">50.979999999999997</cx:pt>
          <cx:pt idx="825">51.859999999999999</cx:pt>
          <cx:pt idx="826">51.869999999999997</cx:pt>
          <cx:pt idx="827">51.880000000000003</cx:pt>
          <cx:pt idx="828">51.890000000000001</cx:pt>
          <cx:pt idx="829">51.890000000000001</cx:pt>
          <cx:pt idx="830">51.890000000000001</cx:pt>
          <cx:pt idx="831">51.899999999999999</cx:pt>
          <cx:pt idx="832">51.899999999999999</cx:pt>
          <cx:pt idx="833">51.899999999999999</cx:pt>
          <cx:pt idx="834">51.909999999999997</cx:pt>
          <cx:pt idx="835">51.909999999999997</cx:pt>
          <cx:pt idx="836">51.920000000000002</cx:pt>
          <cx:pt idx="837">51.920000000000002</cx:pt>
          <cx:pt idx="838">51.920000000000002</cx:pt>
          <cx:pt idx="839">51.93</cx:pt>
          <cx:pt idx="840">51.93</cx:pt>
          <cx:pt idx="841">51.939999999999998</cx:pt>
          <cx:pt idx="842">51.939999999999998</cx:pt>
          <cx:pt idx="843">51.950000000000003</cx:pt>
          <cx:pt idx="844">51.950000000000003</cx:pt>
          <cx:pt idx="845">51.950000000000003</cx:pt>
          <cx:pt idx="846">51.960000000000001</cx:pt>
          <cx:pt idx="847">51.960000000000001</cx:pt>
          <cx:pt idx="848">51.969999999999999</cx:pt>
          <cx:pt idx="849">51.979999999999997</cx:pt>
          <cx:pt idx="850">52.869999999999997</cx:pt>
          <cx:pt idx="851">52.869999999999997</cx:pt>
          <cx:pt idx="852">52.869999999999997</cx:pt>
          <cx:pt idx="853">52.880000000000003</cx:pt>
          <cx:pt idx="854">52.890000000000001</cx:pt>
          <cx:pt idx="855">52.890000000000001</cx:pt>
          <cx:pt idx="856">52.890000000000001</cx:pt>
          <cx:pt idx="857">52.899999999999999</cx:pt>
          <cx:pt idx="858">52.899999999999999</cx:pt>
          <cx:pt idx="859">52.899999999999999</cx:pt>
          <cx:pt idx="860">52.909999999999997</cx:pt>
          <cx:pt idx="861">52.909999999999997</cx:pt>
          <cx:pt idx="862">52.909999999999997</cx:pt>
          <cx:pt idx="863">52.920000000000002</cx:pt>
          <cx:pt idx="864">52.920000000000002</cx:pt>
          <cx:pt idx="865">52.93</cx:pt>
          <cx:pt idx="866">52.93</cx:pt>
          <cx:pt idx="867">52.93</cx:pt>
          <cx:pt idx="868">52.939999999999998</cx:pt>
          <cx:pt idx="869">52.939999999999998</cx:pt>
          <cx:pt idx="870">52.939999999999998</cx:pt>
          <cx:pt idx="871">52.950000000000003</cx:pt>
          <cx:pt idx="872">52.950000000000003</cx:pt>
          <cx:pt idx="873">52.950000000000003</cx:pt>
          <cx:pt idx="874">52.960000000000001</cx:pt>
          <cx:pt idx="875">52.960000000000001</cx:pt>
          <cx:pt idx="876">52.969999999999999</cx:pt>
          <cx:pt idx="877">52.979999999999997</cx:pt>
          <cx:pt idx="878">53.859999999999999</cx:pt>
          <cx:pt idx="879">53.869999999999997</cx:pt>
          <cx:pt idx="880">53.880000000000003</cx:pt>
          <cx:pt idx="881">53.880000000000003</cx:pt>
          <cx:pt idx="882">53.880000000000003</cx:pt>
          <cx:pt idx="883">53.880000000000003</cx:pt>
          <cx:pt idx="884">53.890000000000001</cx:pt>
          <cx:pt idx="885">53.890000000000001</cx:pt>
          <cx:pt idx="886">53.890000000000001</cx:pt>
          <cx:pt idx="887">53.899999999999999</cx:pt>
          <cx:pt idx="888">53.899999999999999</cx:pt>
          <cx:pt idx="889">53.899999999999999</cx:pt>
          <cx:pt idx="890">53.909999999999997</cx:pt>
          <cx:pt idx="891">53.909999999999997</cx:pt>
          <cx:pt idx="892">53.909999999999997</cx:pt>
          <cx:pt idx="893">53.920000000000002</cx:pt>
          <cx:pt idx="894">53.920000000000002</cx:pt>
          <cx:pt idx="895">53.920000000000002</cx:pt>
          <cx:pt idx="896">53.93</cx:pt>
          <cx:pt idx="897">53.93</cx:pt>
          <cx:pt idx="898">53.93</cx:pt>
          <cx:pt idx="899">53.939999999999998</cx:pt>
          <cx:pt idx="900">53.939999999999998</cx:pt>
          <cx:pt idx="901">53.939999999999998</cx:pt>
          <cx:pt idx="902">53.950000000000003</cx:pt>
          <cx:pt idx="903">53.950000000000003</cx:pt>
          <cx:pt idx="904">53.950000000000003</cx:pt>
          <cx:pt idx="905">53.960000000000001</cx:pt>
          <cx:pt idx="906">53.960000000000001</cx:pt>
          <cx:pt idx="907">53.969999999999999</cx:pt>
          <cx:pt idx="908">53.979999999999997</cx:pt>
          <cx:pt idx="909">54.850000000000001</cx:pt>
          <cx:pt idx="910">54.850000000000001</cx:pt>
          <cx:pt idx="911">54.869999999999997</cx:pt>
          <cx:pt idx="912">54.869999999999997</cx:pt>
          <cx:pt idx="913">54.880000000000003</cx:pt>
          <cx:pt idx="914">54.880000000000003</cx:pt>
          <cx:pt idx="915">54.880000000000003</cx:pt>
          <cx:pt idx="916">54.880000000000003</cx:pt>
          <cx:pt idx="917">54.890000000000001</cx:pt>
          <cx:pt idx="918">54.890000000000001</cx:pt>
          <cx:pt idx="919">54.899999999999999</cx:pt>
          <cx:pt idx="920">54.899999999999999</cx:pt>
          <cx:pt idx="921">54.899999999999999</cx:pt>
          <cx:pt idx="922">54.899999999999999</cx:pt>
          <cx:pt idx="923">54.909999999999997</cx:pt>
          <cx:pt idx="924">54.909999999999997</cx:pt>
          <cx:pt idx="925">54.909999999999997</cx:pt>
          <cx:pt idx="926">54.920000000000002</cx:pt>
          <cx:pt idx="927">54.920000000000002</cx:pt>
          <cx:pt idx="928">54.93</cx:pt>
          <cx:pt idx="929">54.93</cx:pt>
          <cx:pt idx="930">54.93</cx:pt>
          <cx:pt idx="931">54.939999999999998</cx:pt>
          <cx:pt idx="932">54.939999999999998</cx:pt>
          <cx:pt idx="933">54.939999999999998</cx:pt>
          <cx:pt idx="934">54.950000000000003</cx:pt>
          <cx:pt idx="935">54.950000000000003</cx:pt>
          <cx:pt idx="936">54.950000000000003</cx:pt>
          <cx:pt idx="937">54.960000000000001</cx:pt>
          <cx:pt idx="938">54.960000000000001</cx:pt>
          <cx:pt idx="939">54.969999999999999</cx:pt>
          <cx:pt idx="940">54.979999999999997</cx:pt>
          <cx:pt idx="941">55.850000000000001</cx:pt>
          <cx:pt idx="942">55.869999999999997</cx:pt>
          <cx:pt idx="943">55.869999999999997</cx:pt>
          <cx:pt idx="944">55.880000000000003</cx:pt>
          <cx:pt idx="945">55.890000000000001</cx:pt>
          <cx:pt idx="946">55.890000000000001</cx:pt>
          <cx:pt idx="947">55.890000000000001</cx:pt>
          <cx:pt idx="948">55.899999999999999</cx:pt>
          <cx:pt idx="949">55.899999999999999</cx:pt>
          <cx:pt idx="950">55.899999999999999</cx:pt>
          <cx:pt idx="951">55.899999999999999</cx:pt>
          <cx:pt idx="952">55.909999999999997</cx:pt>
          <cx:pt idx="953">55.909999999999997</cx:pt>
          <cx:pt idx="954">55.920000000000002</cx:pt>
          <cx:pt idx="955">55.920000000000002</cx:pt>
          <cx:pt idx="956">55.920000000000002</cx:pt>
          <cx:pt idx="957">55.93</cx:pt>
          <cx:pt idx="958">55.93</cx:pt>
          <cx:pt idx="959">55.93</cx:pt>
          <cx:pt idx="960">55.939999999999998</cx:pt>
          <cx:pt idx="961">55.939999999999998</cx:pt>
          <cx:pt idx="962">55.939999999999998</cx:pt>
          <cx:pt idx="963">55.950000000000003</cx:pt>
          <cx:pt idx="964">55.950000000000003</cx:pt>
          <cx:pt idx="965">55.950000000000003</cx:pt>
          <cx:pt idx="966">55.960000000000001</cx:pt>
          <cx:pt idx="967">55.960000000000001</cx:pt>
          <cx:pt idx="968">55.969999999999999</cx:pt>
          <cx:pt idx="969">55.979999999999997</cx:pt>
          <cx:pt idx="970">56.869999999999997</cx:pt>
          <cx:pt idx="971">56.869999999999997</cx:pt>
          <cx:pt idx="972">56.880000000000003</cx:pt>
          <cx:pt idx="973">56.880000000000003</cx:pt>
          <cx:pt idx="974">56.880000000000003</cx:pt>
          <cx:pt idx="975">56.890000000000001</cx:pt>
          <cx:pt idx="976">56.890000000000001</cx:pt>
          <cx:pt idx="977">56.890000000000001</cx:pt>
          <cx:pt idx="978">56.890000000000001</cx:pt>
          <cx:pt idx="979">56.899999999999999</cx:pt>
          <cx:pt idx="980">56.899999999999999</cx:pt>
          <cx:pt idx="981">56.899999999999999</cx:pt>
          <cx:pt idx="982">56.909999999999997</cx:pt>
          <cx:pt idx="983">56.909999999999997</cx:pt>
          <cx:pt idx="984">56.920000000000002</cx:pt>
          <cx:pt idx="985">56.920000000000002</cx:pt>
          <cx:pt idx="986">56.920000000000002</cx:pt>
          <cx:pt idx="987">56.920000000000002</cx:pt>
          <cx:pt idx="988">56.93</cx:pt>
          <cx:pt idx="989">56.93</cx:pt>
          <cx:pt idx="990">56.93</cx:pt>
          <cx:pt idx="991">56.939999999999998</cx:pt>
          <cx:pt idx="992">56.939999999999998</cx:pt>
          <cx:pt idx="993">56.939999999999998</cx:pt>
          <cx:pt idx="994">56.950000000000003</cx:pt>
          <cx:pt idx="995">56.950000000000003</cx:pt>
          <cx:pt idx="996">56.950000000000003</cx:pt>
          <cx:pt idx="997">56.960000000000001</cx:pt>
          <cx:pt idx="998">56.960000000000001</cx:pt>
          <cx:pt idx="999">56.969999999999999</cx:pt>
          <cx:pt idx="1000">56.979999999999997</cx:pt>
          <cx:pt idx="1001">57.859999999999999</cx:pt>
          <cx:pt idx="1002">57.869999999999997</cx:pt>
          <cx:pt idx="1003">57.869999999999997</cx:pt>
          <cx:pt idx="1004">57.869999999999997</cx:pt>
          <cx:pt idx="1005">57.880000000000003</cx:pt>
          <cx:pt idx="1006">57.880000000000003</cx:pt>
          <cx:pt idx="1007">57.880000000000003</cx:pt>
          <cx:pt idx="1008">57.890000000000001</cx:pt>
          <cx:pt idx="1009">57.899999999999999</cx:pt>
          <cx:pt idx="1010">57.899999999999999</cx:pt>
          <cx:pt idx="1011">57.899999999999999</cx:pt>
          <cx:pt idx="1012">57.909999999999997</cx:pt>
          <cx:pt idx="1013">57.909999999999997</cx:pt>
          <cx:pt idx="1014">57.909999999999997</cx:pt>
          <cx:pt idx="1015">57.909999999999997</cx:pt>
          <cx:pt idx="1016">57.920000000000002</cx:pt>
          <cx:pt idx="1017">57.920000000000002</cx:pt>
          <cx:pt idx="1018">57.920000000000002</cx:pt>
          <cx:pt idx="1019">57.93</cx:pt>
          <cx:pt idx="1020">57.93</cx:pt>
          <cx:pt idx="1021">57.93</cx:pt>
          <cx:pt idx="1022">57.939999999999998</cx:pt>
          <cx:pt idx="1023">57.939999999999998</cx:pt>
          <cx:pt idx="1024">57.939999999999998</cx:pt>
          <cx:pt idx="1025">57.950000000000003</cx:pt>
          <cx:pt idx="1026">57.950000000000003</cx:pt>
          <cx:pt idx="1027">57.950000000000003</cx:pt>
          <cx:pt idx="1028">57.960000000000001</cx:pt>
          <cx:pt idx="1029">57.960000000000001</cx:pt>
          <cx:pt idx="1030">57.969999999999999</cx:pt>
          <cx:pt idx="1031">57.979999999999997</cx:pt>
          <cx:pt idx="1032">58.850000000000001</cx:pt>
          <cx:pt idx="1033">58.859999999999999</cx:pt>
          <cx:pt idx="1034">58.859999999999999</cx:pt>
          <cx:pt idx="1035">58.869999999999997</cx:pt>
          <cx:pt idx="1036">58.869999999999997</cx:pt>
          <cx:pt idx="1037">58.880000000000003</cx:pt>
          <cx:pt idx="1038">58.880000000000003</cx:pt>
          <cx:pt idx="1039">58.880000000000003</cx:pt>
          <cx:pt idx="1040">58.890000000000001</cx:pt>
          <cx:pt idx="1041">58.890000000000001</cx:pt>
          <cx:pt idx="1042">58.890000000000001</cx:pt>
          <cx:pt idx="1043">58.899999999999999</cx:pt>
          <cx:pt idx="1044">58.899999999999999</cx:pt>
          <cx:pt idx="1045">58.899999999999999</cx:pt>
          <cx:pt idx="1046">58.909999999999997</cx:pt>
          <cx:pt idx="1047">58.909999999999997</cx:pt>
          <cx:pt idx="1048">58.909999999999997</cx:pt>
          <cx:pt idx="1049">58.920000000000002</cx:pt>
          <cx:pt idx="1050">58.920000000000002</cx:pt>
          <cx:pt idx="1051">58.920000000000002</cx:pt>
          <cx:pt idx="1052">58.920000000000002</cx:pt>
          <cx:pt idx="1053">58.93</cx:pt>
          <cx:pt idx="1054">58.93</cx:pt>
          <cx:pt idx="1055">58.939999999999998</cx:pt>
          <cx:pt idx="1056">58.939999999999998</cx:pt>
          <cx:pt idx="1057">58.939999999999998</cx:pt>
          <cx:pt idx="1058">58.950000000000003</cx:pt>
          <cx:pt idx="1059">58.950000000000003</cx:pt>
          <cx:pt idx="1060">58.950000000000003</cx:pt>
          <cx:pt idx="1061">58.960000000000001</cx:pt>
          <cx:pt idx="1062">58.960000000000001</cx:pt>
          <cx:pt idx="1063">58.969999999999999</cx:pt>
          <cx:pt idx="1064">58.979999999999997</cx:pt>
          <cx:pt idx="1065">59.850000000000001</cx:pt>
          <cx:pt idx="1066">59.850000000000001</cx:pt>
          <cx:pt idx="1067">59.859999999999999</cx:pt>
          <cx:pt idx="1068">59.859999999999999</cx:pt>
          <cx:pt idx="1069">59.869999999999997</cx:pt>
          <cx:pt idx="1070">59.869999999999997</cx:pt>
          <cx:pt idx="1071">59.880000000000003</cx:pt>
          <cx:pt idx="1072">59.880000000000003</cx:pt>
          <cx:pt idx="1073">59.880000000000003</cx:pt>
          <cx:pt idx="1074">59.890000000000001</cx:pt>
          <cx:pt idx="1075">59.890000000000001</cx:pt>
          <cx:pt idx="1076">59.890000000000001</cx:pt>
          <cx:pt idx="1077">59.899999999999999</cx:pt>
          <cx:pt idx="1078">59.899999999999999</cx:pt>
          <cx:pt idx="1079">59.899999999999999</cx:pt>
          <cx:pt idx="1080">59.909999999999997</cx:pt>
          <cx:pt idx="1081">59.909999999999997</cx:pt>
          <cx:pt idx="1082">59.909999999999997</cx:pt>
          <cx:pt idx="1083">59.920000000000002</cx:pt>
          <cx:pt idx="1084">59.920000000000002</cx:pt>
          <cx:pt idx="1085">59.93</cx:pt>
          <cx:pt idx="1086">59.93</cx:pt>
          <cx:pt idx="1087">59.93</cx:pt>
          <cx:pt idx="1088">59.939999999999998</cx:pt>
          <cx:pt idx="1089">59.939999999999998</cx:pt>
          <cx:pt idx="1090">59.939999999999998</cx:pt>
          <cx:pt idx="1091">59.950000000000003</cx:pt>
          <cx:pt idx="1092">59.950000000000003</cx:pt>
          <cx:pt idx="1093">59.950000000000003</cx:pt>
          <cx:pt idx="1094">59.960000000000001</cx:pt>
          <cx:pt idx="1095">59.960000000000001</cx:pt>
          <cx:pt idx="1096">59.969999999999999</cx:pt>
          <cx:pt idx="1097">59.979999999999997</cx:pt>
          <cx:pt idx="1098">60.850000000000001</cx:pt>
          <cx:pt idx="1099">60.859999999999999</cx:pt>
          <cx:pt idx="1100">60.859999999999999</cx:pt>
          <cx:pt idx="1101">60.869999999999997</cx:pt>
          <cx:pt idx="1102">60.869999999999997</cx:pt>
          <cx:pt idx="1103">60.869999999999997</cx:pt>
          <cx:pt idx="1104">60.869999999999997</cx:pt>
          <cx:pt idx="1105">60.880000000000003</cx:pt>
          <cx:pt idx="1106">60.880000000000003</cx:pt>
          <cx:pt idx="1107">60.880000000000003</cx:pt>
          <cx:pt idx="1108">60.880000000000003</cx:pt>
          <cx:pt idx="1109">60.890000000000001</cx:pt>
          <cx:pt idx="1110">60.890000000000001</cx:pt>
          <cx:pt idx="1111">60.899999999999999</cx:pt>
          <cx:pt idx="1112">60.899999999999999</cx:pt>
          <cx:pt idx="1113">60.899999999999999</cx:pt>
          <cx:pt idx="1114">60.909999999999997</cx:pt>
          <cx:pt idx="1115">60.909999999999997</cx:pt>
          <cx:pt idx="1116">60.909999999999997</cx:pt>
          <cx:pt idx="1117">60.920000000000002</cx:pt>
          <cx:pt idx="1118">60.920000000000002</cx:pt>
          <cx:pt idx="1119">60.920000000000002</cx:pt>
          <cx:pt idx="1120">60.93</cx:pt>
          <cx:pt idx="1121">60.93</cx:pt>
          <cx:pt idx="1122">60.93</cx:pt>
          <cx:pt idx="1123">60.939999999999998</cx:pt>
          <cx:pt idx="1124">60.939999999999998</cx:pt>
          <cx:pt idx="1125">60.939999999999998</cx:pt>
          <cx:pt idx="1126">60.950000000000003</cx:pt>
          <cx:pt idx="1127">60.950000000000003</cx:pt>
          <cx:pt idx="1128">60.950000000000003</cx:pt>
          <cx:pt idx="1129">60.960000000000001</cx:pt>
          <cx:pt idx="1130">60.960000000000001</cx:pt>
          <cx:pt idx="1131">60.969999999999999</cx:pt>
          <cx:pt idx="1132">61.850000000000001</cx:pt>
          <cx:pt idx="1133">61.850000000000001</cx:pt>
          <cx:pt idx="1134">61.859999999999999</cx:pt>
          <cx:pt idx="1135">61.869999999999997</cx:pt>
          <cx:pt idx="1136">61.869999999999997</cx:pt>
          <cx:pt idx="1137">61.869999999999997</cx:pt>
          <cx:pt idx="1138">61.880000000000003</cx:pt>
          <cx:pt idx="1139">61.880000000000003</cx:pt>
          <cx:pt idx="1140">61.880000000000003</cx:pt>
          <cx:pt idx="1141">61.890000000000001</cx:pt>
          <cx:pt idx="1142">61.890000000000001</cx:pt>
          <cx:pt idx="1143">61.890000000000001</cx:pt>
          <cx:pt idx="1144">61.890000000000001</cx:pt>
          <cx:pt idx="1145">61.899999999999999</cx:pt>
          <cx:pt idx="1146">61.899999999999999</cx:pt>
          <cx:pt idx="1147">61.909999999999997</cx:pt>
          <cx:pt idx="1148">61.909999999999997</cx:pt>
          <cx:pt idx="1149">61.909999999999997</cx:pt>
          <cx:pt idx="1150">61.920000000000002</cx:pt>
          <cx:pt idx="1151">61.920000000000002</cx:pt>
          <cx:pt idx="1152">61.93</cx:pt>
          <cx:pt idx="1153">61.93</cx:pt>
          <cx:pt idx="1154">61.93</cx:pt>
          <cx:pt idx="1155">61.939999999999998</cx:pt>
          <cx:pt idx="1156">61.939999999999998</cx:pt>
          <cx:pt idx="1157">61.939999999999998</cx:pt>
          <cx:pt idx="1158">61.950000000000003</cx:pt>
          <cx:pt idx="1159">61.950000000000003</cx:pt>
          <cx:pt idx="1160">61.950000000000003</cx:pt>
          <cx:pt idx="1161">61.960000000000001</cx:pt>
          <cx:pt idx="1162">61.960000000000001</cx:pt>
          <cx:pt idx="1163">61.969999999999999</cx:pt>
          <cx:pt idx="1164">62.859999999999999</cx:pt>
          <cx:pt idx="1165">62.869999999999997</cx:pt>
          <cx:pt idx="1166">62.869999999999997</cx:pt>
          <cx:pt idx="1167">62.880000000000003</cx:pt>
          <cx:pt idx="1168">62.880000000000003</cx:pt>
          <cx:pt idx="1169">62.880000000000003</cx:pt>
          <cx:pt idx="1170">62.890000000000001</cx:pt>
          <cx:pt idx="1171">62.890000000000001</cx:pt>
          <cx:pt idx="1172">62.890000000000001</cx:pt>
          <cx:pt idx="1173">62.890000000000001</cx:pt>
          <cx:pt idx="1174">62.899999999999999</cx:pt>
          <cx:pt idx="1175">62.899999999999999</cx:pt>
          <cx:pt idx="1176">62.899999999999999</cx:pt>
          <cx:pt idx="1177">62.909999999999997</cx:pt>
          <cx:pt idx="1178">62.909999999999997</cx:pt>
          <cx:pt idx="1179">62.909999999999997</cx:pt>
          <cx:pt idx="1180">62.920000000000002</cx:pt>
          <cx:pt idx="1181">62.920000000000002</cx:pt>
          <cx:pt idx="1182">62.920000000000002</cx:pt>
          <cx:pt idx="1183">62.93</cx:pt>
          <cx:pt idx="1184">62.93</cx:pt>
          <cx:pt idx="1185">62.93</cx:pt>
          <cx:pt idx="1186">62.939999999999998</cx:pt>
          <cx:pt idx="1187">62.939999999999998</cx:pt>
          <cx:pt idx="1188">62.939999999999998</cx:pt>
          <cx:pt idx="1189">62.950000000000003</cx:pt>
          <cx:pt idx="1190">62.950000000000003</cx:pt>
          <cx:pt idx="1191">62.950000000000003</cx:pt>
          <cx:pt idx="1192">62.960000000000001</cx:pt>
          <cx:pt idx="1193">62.960000000000001</cx:pt>
          <cx:pt idx="1194">62.969999999999999</cx:pt>
          <cx:pt idx="1195">63.859999999999999</cx:pt>
          <cx:pt idx="1196">63.859999999999999</cx:pt>
          <cx:pt idx="1197">63.869999999999997</cx:pt>
          <cx:pt idx="1198">63.869999999999997</cx:pt>
          <cx:pt idx="1199">63.869999999999997</cx:pt>
          <cx:pt idx="1200">63.880000000000003</cx:pt>
          <cx:pt idx="1201">63.880000000000003</cx:pt>
          <cx:pt idx="1202">63.880000000000003</cx:pt>
          <cx:pt idx="1203">63.880000000000003</cx:pt>
          <cx:pt idx="1204">63.890000000000001</cx:pt>
          <cx:pt idx="1205">63.890000000000001</cx:pt>
          <cx:pt idx="1206">63.890000000000001</cx:pt>
          <cx:pt idx="1207">63.899999999999999</cx:pt>
          <cx:pt idx="1208">63.899999999999999</cx:pt>
          <cx:pt idx="1209">63.899999999999999</cx:pt>
          <cx:pt idx="1210">63.899999999999999</cx:pt>
          <cx:pt idx="1211">63.909999999999997</cx:pt>
          <cx:pt idx="1212">63.909999999999997</cx:pt>
          <cx:pt idx="1213">63.909999999999997</cx:pt>
          <cx:pt idx="1214">63.909999999999997</cx:pt>
          <cx:pt idx="1215">63.920000000000002</cx:pt>
          <cx:pt idx="1216">63.920000000000002</cx:pt>
          <cx:pt idx="1217">63.920000000000002</cx:pt>
          <cx:pt idx="1218">63.93</cx:pt>
          <cx:pt idx="1219">63.93</cx:pt>
          <cx:pt idx="1220">63.93</cx:pt>
          <cx:pt idx="1221">63.939999999999998</cx:pt>
          <cx:pt idx="1222">63.939999999999998</cx:pt>
          <cx:pt idx="1223">63.950000000000003</cx:pt>
          <cx:pt idx="1224">63.950000000000003</cx:pt>
          <cx:pt idx="1225">63.950000000000003</cx:pt>
          <cx:pt idx="1226">63.960000000000001</cx:pt>
          <cx:pt idx="1227">63.960000000000001</cx:pt>
          <cx:pt idx="1228">63.969999999999999</cx:pt>
          <cx:pt idx="1229">64.859999999999999</cx:pt>
          <cx:pt idx="1230">64.870000000000005</cx:pt>
          <cx:pt idx="1231">64.870000000000005</cx:pt>
          <cx:pt idx="1232">64.879999999999995</cx:pt>
          <cx:pt idx="1233">64.890000000000001</cx:pt>
          <cx:pt idx="1234">64.890000000000001</cx:pt>
          <cx:pt idx="1235">64.900000000000006</cx:pt>
          <cx:pt idx="1236">64.900000000000006</cx:pt>
          <cx:pt idx="1237">64.909999999999997</cx:pt>
          <cx:pt idx="1238">64.909999999999997</cx:pt>
          <cx:pt idx="1239">64.920000000000002</cx:pt>
          <cx:pt idx="1240">64.920000000000002</cx:pt>
          <cx:pt idx="1241">64.930000000000007</cx:pt>
          <cx:pt idx="1242">64.930000000000007</cx:pt>
          <cx:pt idx="1243">64.939999999999998</cx:pt>
          <cx:pt idx="1244">64.939999999999998</cx:pt>
          <cx:pt idx="1245">64.950000000000003</cx:pt>
          <cx:pt idx="1246">64.950000000000003</cx:pt>
          <cx:pt idx="1247">64.959999999999994</cx:pt>
          <cx:pt idx="1248">64.969999999999999</cx:pt>
          <cx:pt idx="1249">65.849999999999994</cx:pt>
          <cx:pt idx="1250">65.859999999999999</cx:pt>
          <cx:pt idx="1251">65.859999999999999</cx:pt>
          <cx:pt idx="1252">65.870000000000005</cx:pt>
          <cx:pt idx="1253">65.870000000000005</cx:pt>
          <cx:pt idx="1254">65.870000000000005</cx:pt>
          <cx:pt idx="1255">65.879999999999995</cx:pt>
          <cx:pt idx="1256">65.879999999999995</cx:pt>
          <cx:pt idx="1257">65.890000000000001</cx:pt>
          <cx:pt idx="1258">65.890000000000001</cx:pt>
          <cx:pt idx="1259">65.890000000000001</cx:pt>
          <cx:pt idx="1260">65.900000000000006</cx:pt>
          <cx:pt idx="1261">65.900000000000006</cx:pt>
          <cx:pt idx="1262">65.909999999999997</cx:pt>
          <cx:pt idx="1263">65.909999999999997</cx:pt>
          <cx:pt idx="1264">65.920000000000002</cx:pt>
          <cx:pt idx="1265">65.920000000000002</cx:pt>
          <cx:pt idx="1266">65.930000000000007</cx:pt>
          <cx:pt idx="1267">65.930000000000007</cx:pt>
          <cx:pt idx="1268">65.930000000000007</cx:pt>
          <cx:pt idx="1269">65.939999999999998</cx:pt>
          <cx:pt idx="1270">65.939999999999998</cx:pt>
          <cx:pt idx="1271">65.950000000000003</cx:pt>
          <cx:pt idx="1272">65.950000000000003</cx:pt>
          <cx:pt idx="1273">65.959999999999994</cx:pt>
          <cx:pt idx="1274">65.969999999999999</cx:pt>
          <cx:pt idx="1275">66.840000000000003</cx:pt>
          <cx:pt idx="1276">66.840000000000003</cx:pt>
          <cx:pt idx="1277">66.840000000000003</cx:pt>
          <cx:pt idx="1278">66.849999999999994</cx:pt>
          <cx:pt idx="1279">66.859999999999999</cx:pt>
          <cx:pt idx="1280">66.859999999999999</cx:pt>
          <cx:pt idx="1281">66.870000000000005</cx:pt>
          <cx:pt idx="1282">66.870000000000005</cx:pt>
          <cx:pt idx="1283">66.870000000000005</cx:pt>
          <cx:pt idx="1284">66.879999999999995</cx:pt>
          <cx:pt idx="1285">66.879999999999995</cx:pt>
          <cx:pt idx="1286">66.879999999999995</cx:pt>
          <cx:pt idx="1287">66.890000000000001</cx:pt>
          <cx:pt idx="1288">66.890000000000001</cx:pt>
          <cx:pt idx="1289">66.890000000000001</cx:pt>
          <cx:pt idx="1290">66.900000000000006</cx:pt>
          <cx:pt idx="1291">66.900000000000006</cx:pt>
          <cx:pt idx="1292">66.909999999999997</cx:pt>
          <cx:pt idx="1293">66.909999999999997</cx:pt>
          <cx:pt idx="1294">66.920000000000002</cx:pt>
          <cx:pt idx="1295">66.920000000000002</cx:pt>
          <cx:pt idx="1296">66.930000000000007</cx:pt>
          <cx:pt idx="1297">66.930000000000007</cx:pt>
          <cx:pt idx="1298">66.930000000000007</cx:pt>
          <cx:pt idx="1299">66.939999999999998</cx:pt>
          <cx:pt idx="1300">66.939999999999998</cx:pt>
          <cx:pt idx="1301">66.950000000000003</cx:pt>
          <cx:pt idx="1302">66.950000000000003</cx:pt>
          <cx:pt idx="1303">66.959999999999994</cx:pt>
          <cx:pt idx="1304">66.969999999999999</cx:pt>
          <cx:pt idx="1305">67.849999999999994</cx:pt>
          <cx:pt idx="1306">67.859999999999999</cx:pt>
          <cx:pt idx="1307">67.859999999999999</cx:pt>
          <cx:pt idx="1308">67.870000000000005</cx:pt>
          <cx:pt idx="1309">67.879999999999995</cx:pt>
          <cx:pt idx="1310">67.879999999999995</cx:pt>
          <cx:pt idx="1311">67.879999999999995</cx:pt>
          <cx:pt idx="1312">67.890000000000001</cx:pt>
          <cx:pt idx="1313">67.890000000000001</cx:pt>
          <cx:pt idx="1314">67.890000000000001</cx:pt>
          <cx:pt idx="1315">67.900000000000006</cx:pt>
          <cx:pt idx="1316">67.900000000000006</cx:pt>
          <cx:pt idx="1317">67.909999999999997</cx:pt>
          <cx:pt idx="1318">67.909999999999997</cx:pt>
          <cx:pt idx="1319">67.920000000000002</cx:pt>
          <cx:pt idx="1320">67.920000000000002</cx:pt>
          <cx:pt idx="1321">67.930000000000007</cx:pt>
          <cx:pt idx="1322">67.930000000000007</cx:pt>
          <cx:pt idx="1323">67.939999999999998</cx:pt>
          <cx:pt idx="1324">67.939999999999998</cx:pt>
          <cx:pt idx="1325">67.950000000000003</cx:pt>
          <cx:pt idx="1326">67.950000000000003</cx:pt>
          <cx:pt idx="1327">67.959999999999994</cx:pt>
          <cx:pt idx="1328">67.969999999999999</cx:pt>
          <cx:pt idx="1329">68.849999999999994</cx:pt>
          <cx:pt idx="1330">68.859999999999999</cx:pt>
          <cx:pt idx="1331">68.859999999999999</cx:pt>
          <cx:pt idx="1332">68.870000000000005</cx:pt>
          <cx:pt idx="1333">68.870000000000005</cx:pt>
          <cx:pt idx="1334">68.870000000000005</cx:pt>
          <cx:pt idx="1335">68.879999999999995</cx:pt>
          <cx:pt idx="1336">68.879999999999995</cx:pt>
          <cx:pt idx="1337">68.890000000000001</cx:pt>
          <cx:pt idx="1338">68.890000000000001</cx:pt>
          <cx:pt idx="1339">68.890000000000001</cx:pt>
          <cx:pt idx="1340">68.900000000000006</cx:pt>
          <cx:pt idx="1341">68.900000000000006</cx:pt>
          <cx:pt idx="1342">68.909999999999997</cx:pt>
          <cx:pt idx="1343">68.909999999999997</cx:pt>
          <cx:pt idx="1344">68.920000000000002</cx:pt>
          <cx:pt idx="1345">68.920000000000002</cx:pt>
          <cx:pt idx="1346">68.930000000000007</cx:pt>
          <cx:pt idx="1347">68.930000000000007</cx:pt>
          <cx:pt idx="1348">68.939999999999998</cx:pt>
          <cx:pt idx="1349">68.939999999999998</cx:pt>
          <cx:pt idx="1350">68.950000000000003</cx:pt>
          <cx:pt idx="1351">68.950000000000003</cx:pt>
          <cx:pt idx="1352">68.959999999999994</cx:pt>
          <cx:pt idx="1353">68.969999999999999</cx:pt>
          <cx:pt idx="1354">69.829999999999998</cx:pt>
          <cx:pt idx="1355">69.829999999999998</cx:pt>
          <cx:pt idx="1356">69.849999999999994</cx:pt>
          <cx:pt idx="1357">69.859999999999999</cx:pt>
          <cx:pt idx="1358">69.859999999999999</cx:pt>
          <cx:pt idx="1359">69.870000000000005</cx:pt>
          <cx:pt idx="1360">69.870000000000005</cx:pt>
          <cx:pt idx="1361">69.870000000000005</cx:pt>
          <cx:pt idx="1362">69.879999999999995</cx:pt>
          <cx:pt idx="1363">69.879999999999995</cx:pt>
          <cx:pt idx="1364">69.879999999999995</cx:pt>
          <cx:pt idx="1365">69.890000000000001</cx:pt>
          <cx:pt idx="1366">69.890000000000001</cx:pt>
          <cx:pt idx="1367">69.890000000000001</cx:pt>
          <cx:pt idx="1368">69.900000000000006</cx:pt>
          <cx:pt idx="1369">69.900000000000006</cx:pt>
          <cx:pt idx="1370">69.909999999999997</cx:pt>
          <cx:pt idx="1371">69.909999999999997</cx:pt>
          <cx:pt idx="1372">69.909999999999997</cx:pt>
          <cx:pt idx="1373">69.920000000000002</cx:pt>
          <cx:pt idx="1374">69.920000000000002</cx:pt>
          <cx:pt idx="1375">69.930000000000007</cx:pt>
          <cx:pt idx="1376">69.930000000000007</cx:pt>
          <cx:pt idx="1377">69.930000000000007</cx:pt>
          <cx:pt idx="1378">69.939999999999998</cx:pt>
          <cx:pt idx="1379">69.939999999999998</cx:pt>
          <cx:pt idx="1380">69.950000000000003</cx:pt>
          <cx:pt idx="1381">69.950000000000003</cx:pt>
          <cx:pt idx="1382">69.959999999999994</cx:pt>
          <cx:pt idx="1383">69.969999999999999</cx:pt>
          <cx:pt idx="1384">70.849999999999994</cx:pt>
          <cx:pt idx="1385">70.849999999999994</cx:pt>
          <cx:pt idx="1386">70.859999999999999</cx:pt>
          <cx:pt idx="1387">70.859999999999999</cx:pt>
          <cx:pt idx="1388">70.859999999999999</cx:pt>
          <cx:pt idx="1389">70.870000000000005</cx:pt>
          <cx:pt idx="1390">70.870000000000005</cx:pt>
          <cx:pt idx="1391">70.879999999999995</cx:pt>
          <cx:pt idx="1392">70.879999999999995</cx:pt>
          <cx:pt idx="1393">70.879999999999995</cx:pt>
          <cx:pt idx="1394">70.890000000000001</cx:pt>
          <cx:pt idx="1395">70.890000000000001</cx:pt>
          <cx:pt idx="1396">70.890000000000001</cx:pt>
          <cx:pt idx="1397">70.900000000000006</cx:pt>
          <cx:pt idx="1398">70.900000000000006</cx:pt>
          <cx:pt idx="1399">70.900000000000006</cx:pt>
          <cx:pt idx="1400">70.909999999999997</cx:pt>
          <cx:pt idx="1401">70.909999999999997</cx:pt>
          <cx:pt idx="1402">70.909999999999997</cx:pt>
          <cx:pt idx="1403">70.920000000000002</cx:pt>
          <cx:pt idx="1404">70.920000000000002</cx:pt>
          <cx:pt idx="1405">70.930000000000007</cx:pt>
          <cx:pt idx="1406">70.930000000000007</cx:pt>
          <cx:pt idx="1407">70.939999999999998</cx:pt>
          <cx:pt idx="1408">70.939999999999998</cx:pt>
          <cx:pt idx="1409">70.950000000000003</cx:pt>
          <cx:pt idx="1410">70.950000000000003</cx:pt>
          <cx:pt idx="1411">70.959999999999994</cx:pt>
          <cx:pt idx="1412">70.969999999999999</cx:pt>
          <cx:pt idx="1413">71.829999999999998</cx:pt>
          <cx:pt idx="1414">71.829999999999998</cx:pt>
          <cx:pt idx="1415">71.849999999999994</cx:pt>
          <cx:pt idx="1416">71.859999999999999</cx:pt>
          <cx:pt idx="1417">71.859999999999999</cx:pt>
          <cx:pt idx="1418">71.870000000000005</cx:pt>
          <cx:pt idx="1419">71.870000000000005</cx:pt>
          <cx:pt idx="1420">71.870000000000005</cx:pt>
          <cx:pt idx="1421">71.870000000000005</cx:pt>
          <cx:pt idx="1422">71.879999999999995</cx:pt>
          <cx:pt idx="1423">71.879999999999995</cx:pt>
          <cx:pt idx="1424">71.879999999999995</cx:pt>
          <cx:pt idx="1425">71.890000000000001</cx:pt>
          <cx:pt idx="1426">71.890000000000001</cx:pt>
          <cx:pt idx="1427">71.890000000000001</cx:pt>
          <cx:pt idx="1428">71.900000000000006</cx:pt>
          <cx:pt idx="1429">71.900000000000006</cx:pt>
          <cx:pt idx="1430">71.909999999999997</cx:pt>
          <cx:pt idx="1431">71.909999999999997</cx:pt>
          <cx:pt idx="1432">71.909999999999997</cx:pt>
          <cx:pt idx="1433">71.920000000000002</cx:pt>
          <cx:pt idx="1434">71.920000000000002</cx:pt>
          <cx:pt idx="1435">71.930000000000007</cx:pt>
          <cx:pt idx="1436">71.930000000000007</cx:pt>
          <cx:pt idx="1437">71.939999999999998</cx:pt>
          <cx:pt idx="1438">71.939999999999998</cx:pt>
          <cx:pt idx="1439">71.950000000000003</cx:pt>
          <cx:pt idx="1440">71.950000000000003</cx:pt>
          <cx:pt idx="1441">71.959999999999994</cx:pt>
          <cx:pt idx="1442">71.969999999999999</cx:pt>
          <cx:pt idx="1443">72.829999999999998</cx:pt>
          <cx:pt idx="1444">72.849999999999994</cx:pt>
          <cx:pt idx="1445">72.859999999999999</cx:pt>
          <cx:pt idx="1446">72.859999999999999</cx:pt>
          <cx:pt idx="1447">72.870000000000005</cx:pt>
          <cx:pt idx="1448">72.870000000000005</cx:pt>
          <cx:pt idx="1449">72.870000000000005</cx:pt>
          <cx:pt idx="1450">72.870000000000005</cx:pt>
          <cx:pt idx="1451">72.879999999999995</cx:pt>
          <cx:pt idx="1452">72.879999999999995</cx:pt>
          <cx:pt idx="1453">72.879999999999995</cx:pt>
          <cx:pt idx="1454">72.890000000000001</cx:pt>
          <cx:pt idx="1455">72.890000000000001</cx:pt>
          <cx:pt idx="1456">72.890000000000001</cx:pt>
          <cx:pt idx="1457">72.900000000000006</cx:pt>
          <cx:pt idx="1458">72.900000000000006</cx:pt>
          <cx:pt idx="1459">72.909999999999997</cx:pt>
          <cx:pt idx="1460">72.909999999999997</cx:pt>
          <cx:pt idx="1461">72.909999999999997</cx:pt>
          <cx:pt idx="1462">72.920000000000002</cx:pt>
          <cx:pt idx="1463">72.920000000000002</cx:pt>
          <cx:pt idx="1464">72.930000000000007</cx:pt>
          <cx:pt idx="1465">72.930000000000007</cx:pt>
          <cx:pt idx="1466">72.939999999999998</cx:pt>
          <cx:pt idx="1467">72.939999999999998</cx:pt>
          <cx:pt idx="1468">72.950000000000003</cx:pt>
          <cx:pt idx="1469">72.950000000000003</cx:pt>
          <cx:pt idx="1470">72.959999999999994</cx:pt>
          <cx:pt idx="1471">72.969999999999999</cx:pt>
          <cx:pt idx="1472">73.829999999999998</cx:pt>
          <cx:pt idx="1473">73.840000000000003</cx:pt>
          <cx:pt idx="1474">73.849999999999994</cx:pt>
          <cx:pt idx="1475">73.849999999999994</cx:pt>
          <cx:pt idx="1476">73.849999999999994</cx:pt>
          <cx:pt idx="1477">73.859999999999999</cx:pt>
          <cx:pt idx="1478">73.859999999999999</cx:pt>
          <cx:pt idx="1479">73.859999999999999</cx:pt>
          <cx:pt idx="1480">73.870000000000005</cx:pt>
          <cx:pt idx="1481">73.870000000000005</cx:pt>
          <cx:pt idx="1482">73.870000000000005</cx:pt>
          <cx:pt idx="1483">73.879999999999995</cx:pt>
          <cx:pt idx="1484">73.879999999999995</cx:pt>
          <cx:pt idx="1485">73.879999999999995</cx:pt>
          <cx:pt idx="1486">73.879999999999995</cx:pt>
          <cx:pt idx="1487">73.890000000000001</cx:pt>
          <cx:pt idx="1488">73.890000000000001</cx:pt>
          <cx:pt idx="1489">73.890000000000001</cx:pt>
          <cx:pt idx="1490">73.900000000000006</cx:pt>
          <cx:pt idx="1491">73.900000000000006</cx:pt>
          <cx:pt idx="1492">73.900000000000006</cx:pt>
          <cx:pt idx="1493">73.909999999999997</cx:pt>
          <cx:pt idx="1494">73.909999999999997</cx:pt>
          <cx:pt idx="1495">73.909999999999997</cx:pt>
          <cx:pt idx="1496">73.920000000000002</cx:pt>
          <cx:pt idx="1497">73.920000000000002</cx:pt>
          <cx:pt idx="1498">73.930000000000007</cx:pt>
          <cx:pt idx="1499">73.930000000000007</cx:pt>
          <cx:pt idx="1500">73.930000000000007</cx:pt>
          <cx:pt idx="1501">73.939999999999998</cx:pt>
          <cx:pt idx="1502">73.939999999999998</cx:pt>
          <cx:pt idx="1503">73.950000000000003</cx:pt>
          <cx:pt idx="1504">73.950000000000003</cx:pt>
          <cx:pt idx="1505">73.959999999999994</cx:pt>
          <cx:pt idx="1506">73.969999999999999</cx:pt>
          <cx:pt idx="1507">74.840000000000003</cx:pt>
          <cx:pt idx="1508">74.849999999999994</cx:pt>
          <cx:pt idx="1509">74.849999999999994</cx:pt>
          <cx:pt idx="1510">74.859999999999999</cx:pt>
          <cx:pt idx="1511">74.859999999999999</cx:pt>
          <cx:pt idx="1512">74.859999999999999</cx:pt>
          <cx:pt idx="1513">74.859999999999999</cx:pt>
          <cx:pt idx="1514">74.870000000000005</cx:pt>
          <cx:pt idx="1515">74.870000000000005</cx:pt>
          <cx:pt idx="1516">74.870000000000005</cx:pt>
          <cx:pt idx="1517">74.879999999999995</cx:pt>
          <cx:pt idx="1518">74.879999999999995</cx:pt>
          <cx:pt idx="1519">74.879999999999995</cx:pt>
          <cx:pt idx="1520">74.890000000000001</cx:pt>
          <cx:pt idx="1521">74.890000000000001</cx:pt>
          <cx:pt idx="1522">74.890000000000001</cx:pt>
          <cx:pt idx="1523">74.890000000000001</cx:pt>
          <cx:pt idx="1524">74.900000000000006</cx:pt>
          <cx:pt idx="1525">74.900000000000006</cx:pt>
          <cx:pt idx="1526">74.900000000000006</cx:pt>
          <cx:pt idx="1527">74.909999999999997</cx:pt>
          <cx:pt idx="1528">74.909999999999997</cx:pt>
          <cx:pt idx="1529">74.909999999999997</cx:pt>
          <cx:pt idx="1530">74.920000000000002</cx:pt>
          <cx:pt idx="1531">74.920000000000002</cx:pt>
          <cx:pt idx="1532">74.930000000000007</cx:pt>
          <cx:pt idx="1533">74.930000000000007</cx:pt>
          <cx:pt idx="1534">74.930000000000007</cx:pt>
          <cx:pt idx="1535">74.939999999999998</cx:pt>
          <cx:pt idx="1536">74.939999999999998</cx:pt>
          <cx:pt idx="1537">74.950000000000003</cx:pt>
          <cx:pt idx="1538">74.950000000000003</cx:pt>
          <cx:pt idx="1539">74.959999999999994</cx:pt>
          <cx:pt idx="1540">74.969999999999999</cx:pt>
          <cx:pt idx="1541">75.840000000000003</cx:pt>
          <cx:pt idx="1542">75.840000000000003</cx:pt>
          <cx:pt idx="1543">75.849999999999994</cx:pt>
          <cx:pt idx="1544">75.859999999999999</cx:pt>
          <cx:pt idx="1545">75.859999999999999</cx:pt>
          <cx:pt idx="1546">75.859999999999999</cx:pt>
          <cx:pt idx="1547">75.870000000000005</cx:pt>
          <cx:pt idx="1548">75.870000000000005</cx:pt>
          <cx:pt idx="1549">75.879999999999995</cx:pt>
          <cx:pt idx="1550">75.879999999999995</cx:pt>
          <cx:pt idx="1551">75.879999999999995</cx:pt>
          <cx:pt idx="1552">75.890000000000001</cx:pt>
          <cx:pt idx="1553">75.890000000000001</cx:pt>
          <cx:pt idx="1554">75.890000000000001</cx:pt>
          <cx:pt idx="1555">75.900000000000006</cx:pt>
          <cx:pt idx="1556">75.900000000000006</cx:pt>
          <cx:pt idx="1557">75.900000000000006</cx:pt>
          <cx:pt idx="1558">75.909999999999997</cx:pt>
          <cx:pt idx="1559">75.909999999999997</cx:pt>
          <cx:pt idx="1560">75.909999999999997</cx:pt>
          <cx:pt idx="1561">75.909999999999997</cx:pt>
          <cx:pt idx="1562">75.920000000000002</cx:pt>
          <cx:pt idx="1563">75.920000000000002</cx:pt>
          <cx:pt idx="1564">75.930000000000007</cx:pt>
          <cx:pt idx="1565">75.939999999999998</cx:pt>
          <cx:pt idx="1566">75.939999999999998</cx:pt>
          <cx:pt idx="1567">75.950000000000003</cx:pt>
          <cx:pt idx="1568">75.950000000000003</cx:pt>
          <cx:pt idx="1569">75.959999999999994</cx:pt>
          <cx:pt idx="1570">75.969999999999999</cx:pt>
          <cx:pt idx="1571">76.840000000000003</cx:pt>
          <cx:pt idx="1572">76.849999999999994</cx:pt>
          <cx:pt idx="1573">76.859999999999999</cx:pt>
          <cx:pt idx="1574">76.859999999999999</cx:pt>
          <cx:pt idx="1575">76.859999999999999</cx:pt>
          <cx:pt idx="1576">76.870000000000005</cx:pt>
          <cx:pt idx="1577">76.870000000000005</cx:pt>
          <cx:pt idx="1578">76.879999999999995</cx:pt>
          <cx:pt idx="1579">76.879999999999995</cx:pt>
          <cx:pt idx="1580">76.879999999999995</cx:pt>
          <cx:pt idx="1581">76.879999999999995</cx:pt>
          <cx:pt idx="1582">76.890000000000001</cx:pt>
          <cx:pt idx="1583">76.890000000000001</cx:pt>
          <cx:pt idx="1584">76.890000000000001</cx:pt>
          <cx:pt idx="1585">76.890000000000001</cx:pt>
          <cx:pt idx="1586">76.900000000000006</cx:pt>
          <cx:pt idx="1587">76.900000000000006</cx:pt>
          <cx:pt idx="1588">76.909999999999997</cx:pt>
          <cx:pt idx="1589">76.909999999999997</cx:pt>
          <cx:pt idx="1590">76.909999999999997</cx:pt>
          <cx:pt idx="1591">76.920000000000002</cx:pt>
          <cx:pt idx="1592">76.920000000000002</cx:pt>
          <cx:pt idx="1593">76.930000000000007</cx:pt>
          <cx:pt idx="1594">76.930000000000007</cx:pt>
          <cx:pt idx="1595">76.930000000000007</cx:pt>
          <cx:pt idx="1596">76.939999999999998</cx:pt>
          <cx:pt idx="1597">76.939999999999998</cx:pt>
          <cx:pt idx="1598">76.950000000000003</cx:pt>
          <cx:pt idx="1599">76.950000000000003</cx:pt>
          <cx:pt idx="1600">76.959999999999994</cx:pt>
          <cx:pt idx="1601">76.969999999999999</cx:pt>
          <cx:pt idx="1602">77.849999999999994</cx:pt>
          <cx:pt idx="1603">77.849999999999994</cx:pt>
          <cx:pt idx="1604">77.849999999999994</cx:pt>
          <cx:pt idx="1605">77.859999999999999</cx:pt>
          <cx:pt idx="1606">77.859999999999999</cx:pt>
          <cx:pt idx="1607">77.859999999999999</cx:pt>
          <cx:pt idx="1608">77.870000000000005</cx:pt>
          <cx:pt idx="1609">77.870000000000005</cx:pt>
          <cx:pt idx="1610">77.870000000000005</cx:pt>
          <cx:pt idx="1611">77.879999999999995</cx:pt>
          <cx:pt idx="1612">77.879999999999995</cx:pt>
          <cx:pt idx="1613">77.879999999999995</cx:pt>
          <cx:pt idx="1614">77.890000000000001</cx:pt>
          <cx:pt idx="1615">77.890000000000001</cx:pt>
          <cx:pt idx="1616">77.890000000000001</cx:pt>
          <cx:pt idx="1617">77.890000000000001</cx:pt>
          <cx:pt idx="1618">77.900000000000006</cx:pt>
          <cx:pt idx="1619">77.900000000000006</cx:pt>
          <cx:pt idx="1620">77.900000000000006</cx:pt>
          <cx:pt idx="1621">77.909999999999997</cx:pt>
          <cx:pt idx="1622">77.909999999999997</cx:pt>
          <cx:pt idx="1623">77.909999999999997</cx:pt>
          <cx:pt idx="1624">77.909999999999997</cx:pt>
          <cx:pt idx="1625">77.920000000000002</cx:pt>
          <cx:pt idx="1626">77.920000000000002</cx:pt>
          <cx:pt idx="1627">77.930000000000007</cx:pt>
          <cx:pt idx="1628">77.930000000000007</cx:pt>
          <cx:pt idx="1629">77.930000000000007</cx:pt>
          <cx:pt idx="1630">77.939999999999998</cx:pt>
          <cx:pt idx="1631">77.939999999999998</cx:pt>
          <cx:pt idx="1632">77.950000000000003</cx:pt>
          <cx:pt idx="1633">77.950000000000003</cx:pt>
          <cx:pt idx="1634">77.959999999999994</cx:pt>
          <cx:pt idx="1635">77.969999999999999</cx:pt>
          <cx:pt idx="1636">78.819999999999993</cx:pt>
          <cx:pt idx="1637">78.829999999999998</cx:pt>
          <cx:pt idx="1638">78.829999999999998</cx:pt>
          <cx:pt idx="1639">78.829999999999998</cx:pt>
          <cx:pt idx="1640">78.840000000000003</cx:pt>
          <cx:pt idx="1641">78.849999999999994</cx:pt>
          <cx:pt idx="1642">78.849999999999994</cx:pt>
          <cx:pt idx="1643">78.849999999999994</cx:pt>
          <cx:pt idx="1644">78.859999999999999</cx:pt>
          <cx:pt idx="1645">78.859999999999999</cx:pt>
          <cx:pt idx="1646">78.859999999999999</cx:pt>
          <cx:pt idx="1647">78.859999999999999</cx:pt>
          <cx:pt idx="1648">78.870000000000005</cx:pt>
          <cx:pt idx="1649">78.870000000000005</cx:pt>
          <cx:pt idx="1650">78.870000000000005</cx:pt>
          <cx:pt idx="1651">78.879999999999995</cx:pt>
          <cx:pt idx="1652">78.879999999999995</cx:pt>
          <cx:pt idx="1653">78.879999999999995</cx:pt>
          <cx:pt idx="1654">78.879999999999995</cx:pt>
          <cx:pt idx="1655">78.890000000000001</cx:pt>
          <cx:pt idx="1656">78.890000000000001</cx:pt>
          <cx:pt idx="1657">78.890000000000001</cx:pt>
          <cx:pt idx="1658">78.890000000000001</cx:pt>
          <cx:pt idx="1659">78.900000000000006</cx:pt>
          <cx:pt idx="1660">78.900000000000006</cx:pt>
          <cx:pt idx="1661">78.900000000000006</cx:pt>
          <cx:pt idx="1662">78.900000000000006</cx:pt>
          <cx:pt idx="1663">78.909999999999997</cx:pt>
          <cx:pt idx="1664">78.909999999999997</cx:pt>
          <cx:pt idx="1665">78.909999999999997</cx:pt>
          <cx:pt idx="1666">78.909999999999997</cx:pt>
          <cx:pt idx="1667">78.920000000000002</cx:pt>
          <cx:pt idx="1668">78.920000000000002</cx:pt>
          <cx:pt idx="1669">78.920000000000002</cx:pt>
          <cx:pt idx="1670">78.930000000000007</cx:pt>
          <cx:pt idx="1671">78.930000000000007</cx:pt>
          <cx:pt idx="1672">78.939999999999998</cx:pt>
          <cx:pt idx="1673">78.939999999999998</cx:pt>
          <cx:pt idx="1674">78.950000000000003</cx:pt>
          <cx:pt idx="1675">78.950000000000003</cx:pt>
          <cx:pt idx="1676">78.959999999999994</cx:pt>
          <cx:pt idx="1677">78.969999999999999</cx:pt>
          <cx:pt idx="1678">79.829999999999998</cx:pt>
          <cx:pt idx="1679">79.840000000000003</cx:pt>
          <cx:pt idx="1680">79.849999999999994</cx:pt>
          <cx:pt idx="1681">79.849999999999994</cx:pt>
          <cx:pt idx="1682">79.859999999999999</cx:pt>
          <cx:pt idx="1683">79.859999999999999</cx:pt>
          <cx:pt idx="1684">79.859999999999999</cx:pt>
          <cx:pt idx="1685">79.870000000000005</cx:pt>
          <cx:pt idx="1686">79.870000000000005</cx:pt>
          <cx:pt idx="1687">79.870000000000005</cx:pt>
          <cx:pt idx="1688">79.870000000000005</cx:pt>
          <cx:pt idx="1689">79.879999999999995</cx:pt>
          <cx:pt idx="1690">79.879999999999995</cx:pt>
          <cx:pt idx="1691">79.879999999999995</cx:pt>
          <cx:pt idx="1692">79.890000000000001</cx:pt>
          <cx:pt idx="1693">79.890000000000001</cx:pt>
          <cx:pt idx="1694">79.890000000000001</cx:pt>
          <cx:pt idx="1695">79.890000000000001</cx:pt>
          <cx:pt idx="1696">79.900000000000006</cx:pt>
          <cx:pt idx="1697">79.900000000000006</cx:pt>
          <cx:pt idx="1698">79.900000000000006</cx:pt>
          <cx:pt idx="1699">79.909999999999997</cx:pt>
          <cx:pt idx="1700">79.909999999999997</cx:pt>
          <cx:pt idx="1701">79.909999999999997</cx:pt>
          <cx:pt idx="1702">79.909999999999997</cx:pt>
          <cx:pt idx="1703">79.920000000000002</cx:pt>
          <cx:pt idx="1704">79.920000000000002</cx:pt>
          <cx:pt idx="1705">79.930000000000007</cx:pt>
          <cx:pt idx="1706">79.930000000000007</cx:pt>
          <cx:pt idx="1707">79.939999999999998</cx:pt>
          <cx:pt idx="1708">79.939999999999998</cx:pt>
          <cx:pt idx="1709">79.950000000000003</cx:pt>
          <cx:pt idx="1710">79.950000000000003</cx:pt>
          <cx:pt idx="1711">79.959999999999994</cx:pt>
          <cx:pt idx="1712">79.969999999999999</cx:pt>
          <cx:pt idx="1713">80.829999999999998</cx:pt>
          <cx:pt idx="1714">80.840000000000003</cx:pt>
          <cx:pt idx="1715">80.840000000000003</cx:pt>
          <cx:pt idx="1716">80.849999999999994</cx:pt>
          <cx:pt idx="1717">80.849999999999994</cx:pt>
          <cx:pt idx="1718">80.859999999999999</cx:pt>
          <cx:pt idx="1719">80.859999999999999</cx:pt>
          <cx:pt idx="1720">80.870000000000005</cx:pt>
          <cx:pt idx="1721">80.870000000000005</cx:pt>
          <cx:pt idx="1722">80.870000000000005</cx:pt>
          <cx:pt idx="1723">80.870000000000005</cx:pt>
          <cx:pt idx="1724">80.879999999999995</cx:pt>
          <cx:pt idx="1725">80.879999999999995</cx:pt>
          <cx:pt idx="1726">80.879999999999995</cx:pt>
          <cx:pt idx="1727">80.879999999999995</cx:pt>
          <cx:pt idx="1728">80.890000000000001</cx:pt>
          <cx:pt idx="1729">80.890000000000001</cx:pt>
          <cx:pt idx="1730">80.890000000000001</cx:pt>
          <cx:pt idx="1731">80.890000000000001</cx:pt>
          <cx:pt idx="1732">80.900000000000006</cx:pt>
          <cx:pt idx="1733">80.900000000000006</cx:pt>
          <cx:pt idx="1734">80.900000000000006</cx:pt>
          <cx:pt idx="1735">80.909999999999997</cx:pt>
          <cx:pt idx="1736">80.909999999999997</cx:pt>
          <cx:pt idx="1737">80.909999999999997</cx:pt>
          <cx:pt idx="1738">80.920000000000002</cx:pt>
          <cx:pt idx="1739">80.920000000000002</cx:pt>
          <cx:pt idx="1740">80.930000000000007</cx:pt>
          <cx:pt idx="1741">80.930000000000007</cx:pt>
          <cx:pt idx="1742">80.930000000000007</cx:pt>
          <cx:pt idx="1743">80.939999999999998</cx:pt>
          <cx:pt idx="1744">80.939999999999998</cx:pt>
          <cx:pt idx="1745">80.950000000000003</cx:pt>
          <cx:pt idx="1746">80.950000000000003</cx:pt>
          <cx:pt idx="1747">80.959999999999994</cx:pt>
          <cx:pt idx="1748">80.969999999999999</cx:pt>
          <cx:pt idx="1749">81.829999999999998</cx:pt>
          <cx:pt idx="1750">81.840000000000003</cx:pt>
          <cx:pt idx="1751">81.840000000000003</cx:pt>
          <cx:pt idx="1752">81.849999999999994</cx:pt>
          <cx:pt idx="1753">81.849999999999994</cx:pt>
          <cx:pt idx="1754">81.849999999999994</cx:pt>
          <cx:pt idx="1755">81.859999999999999</cx:pt>
          <cx:pt idx="1756">81.859999999999999</cx:pt>
          <cx:pt idx="1757">81.859999999999999</cx:pt>
          <cx:pt idx="1758">81.870000000000005</cx:pt>
          <cx:pt idx="1759">81.870000000000005</cx:pt>
          <cx:pt idx="1760">81.870000000000005</cx:pt>
          <cx:pt idx="1761">81.879999999999995</cx:pt>
          <cx:pt idx="1762">81.879999999999995</cx:pt>
          <cx:pt idx="1763">81.879999999999995</cx:pt>
          <cx:pt idx="1764">81.879999999999995</cx:pt>
          <cx:pt idx="1765">81.890000000000001</cx:pt>
          <cx:pt idx="1766">81.890000000000001</cx:pt>
          <cx:pt idx="1767">81.890000000000001</cx:pt>
          <cx:pt idx="1768">81.890000000000001</cx:pt>
          <cx:pt idx="1769">81.900000000000006</cx:pt>
          <cx:pt idx="1770">81.900000000000006</cx:pt>
          <cx:pt idx="1771">81.900000000000006</cx:pt>
          <cx:pt idx="1772">81.909999999999997</cx:pt>
          <cx:pt idx="1773">81.909999999999997</cx:pt>
          <cx:pt idx="1774">81.920000000000002</cx:pt>
          <cx:pt idx="1775">81.920000000000002</cx:pt>
          <cx:pt idx="1776">81.920000000000002</cx:pt>
          <cx:pt idx="1777">81.930000000000007</cx:pt>
          <cx:pt idx="1778">81.930000000000007</cx:pt>
          <cx:pt idx="1779">81.939999999999998</cx:pt>
          <cx:pt idx="1780">81.939999999999998</cx:pt>
          <cx:pt idx="1781">81.950000000000003</cx:pt>
          <cx:pt idx="1782">81.950000000000003</cx:pt>
          <cx:pt idx="1783">81.959999999999994</cx:pt>
          <cx:pt idx="1784">81.969999999999999</cx:pt>
          <cx:pt idx="1785">82.840000000000003</cx:pt>
          <cx:pt idx="1786">82.840000000000003</cx:pt>
          <cx:pt idx="1787">82.849999999999994</cx:pt>
          <cx:pt idx="1788">82.849999999999994</cx:pt>
          <cx:pt idx="1789">82.849999999999994</cx:pt>
          <cx:pt idx="1790">82.859999999999999</cx:pt>
          <cx:pt idx="1791">82.859999999999999</cx:pt>
          <cx:pt idx="1792">82.859999999999999</cx:pt>
          <cx:pt idx="1793">82.870000000000005</cx:pt>
          <cx:pt idx="1794">82.870000000000005</cx:pt>
          <cx:pt idx="1795">82.870000000000005</cx:pt>
          <cx:pt idx="1796">82.879999999999995</cx:pt>
          <cx:pt idx="1797">82.879999999999995</cx:pt>
          <cx:pt idx="1798">82.879999999999995</cx:pt>
          <cx:pt idx="1799">82.890000000000001</cx:pt>
          <cx:pt idx="1800">82.890000000000001</cx:pt>
          <cx:pt idx="1801">82.890000000000001</cx:pt>
          <cx:pt idx="1802">82.890000000000001</cx:pt>
          <cx:pt idx="1803">82.900000000000006</cx:pt>
          <cx:pt idx="1804">82.900000000000006</cx:pt>
          <cx:pt idx="1805">82.900000000000006</cx:pt>
          <cx:pt idx="1806">82.909999999999997</cx:pt>
          <cx:pt idx="1807">82.909999999999997</cx:pt>
          <cx:pt idx="1808">82.909999999999997</cx:pt>
          <cx:pt idx="1809">82.920000000000002</cx:pt>
          <cx:pt idx="1810">82.920000000000002</cx:pt>
          <cx:pt idx="1811">82.920000000000002</cx:pt>
          <cx:pt idx="1812">82.930000000000007</cx:pt>
          <cx:pt idx="1813">82.930000000000007</cx:pt>
          <cx:pt idx="1814">82.930000000000007</cx:pt>
          <cx:pt idx="1815">82.939999999999998</cx:pt>
          <cx:pt idx="1816">82.939999999999998</cx:pt>
          <cx:pt idx="1817">82.950000000000003</cx:pt>
          <cx:pt idx="1818">82.950000000000003</cx:pt>
          <cx:pt idx="1819">82.959999999999994</cx:pt>
          <cx:pt idx="1820">83.829999999999998</cx:pt>
          <cx:pt idx="1821">83.840000000000003</cx:pt>
          <cx:pt idx="1822">83.849999999999994</cx:pt>
          <cx:pt idx="1823">83.849999999999994</cx:pt>
          <cx:pt idx="1824">83.849999999999994</cx:pt>
          <cx:pt idx="1825">83.859999999999999</cx:pt>
          <cx:pt idx="1826">83.859999999999999</cx:pt>
          <cx:pt idx="1827">83.859999999999999</cx:pt>
          <cx:pt idx="1828">83.870000000000005</cx:pt>
          <cx:pt idx="1829">83.870000000000005</cx:pt>
          <cx:pt idx="1830">83.870000000000005</cx:pt>
          <cx:pt idx="1831">83.870000000000005</cx:pt>
          <cx:pt idx="1832">83.879999999999995</cx:pt>
          <cx:pt idx="1833">83.879999999999995</cx:pt>
          <cx:pt idx="1834">83.879999999999995</cx:pt>
          <cx:pt idx="1835">83.879999999999995</cx:pt>
          <cx:pt idx="1836">83.890000000000001</cx:pt>
          <cx:pt idx="1837">83.890000000000001</cx:pt>
          <cx:pt idx="1838">83.890000000000001</cx:pt>
          <cx:pt idx="1839">83.890000000000001</cx:pt>
          <cx:pt idx="1840">83.900000000000006</cx:pt>
          <cx:pt idx="1841">83.900000000000006</cx:pt>
          <cx:pt idx="1842">83.900000000000006</cx:pt>
          <cx:pt idx="1843">83.909999999999997</cx:pt>
          <cx:pt idx="1844">83.909999999999997</cx:pt>
          <cx:pt idx="1845">83.909999999999997</cx:pt>
          <cx:pt idx="1846">83.920000000000002</cx:pt>
          <cx:pt idx="1847">83.920000000000002</cx:pt>
          <cx:pt idx="1848">83.920000000000002</cx:pt>
          <cx:pt idx="1849">83.930000000000007</cx:pt>
          <cx:pt idx="1850">83.930000000000007</cx:pt>
          <cx:pt idx="1851">83.930000000000007</cx:pt>
          <cx:pt idx="1852">83.939999999999998</cx:pt>
          <cx:pt idx="1853">83.939999999999998</cx:pt>
          <cx:pt idx="1854">83.950000000000003</cx:pt>
          <cx:pt idx="1855">83.950000000000003</cx:pt>
          <cx:pt idx="1856">83.959999999999994</cx:pt>
          <cx:pt idx="1857">83.969999999999999</cx:pt>
          <cx:pt idx="1858">84.829999999999998</cx:pt>
          <cx:pt idx="1859">84.829999999999998</cx:pt>
          <cx:pt idx="1860">84.840000000000003</cx:pt>
          <cx:pt idx="1861">84.849999999999994</cx:pt>
          <cx:pt idx="1862">84.849999999999994</cx:pt>
          <cx:pt idx="1863">84.849999999999994</cx:pt>
          <cx:pt idx="1864">84.859999999999999</cx:pt>
          <cx:pt idx="1865">84.859999999999999</cx:pt>
          <cx:pt idx="1866">84.859999999999999</cx:pt>
          <cx:pt idx="1867">84.870000000000005</cx:pt>
          <cx:pt idx="1868">84.870000000000005</cx:pt>
          <cx:pt idx="1869">84.870000000000005</cx:pt>
          <cx:pt idx="1870">84.879999999999995</cx:pt>
          <cx:pt idx="1871">84.879999999999995</cx:pt>
          <cx:pt idx="1872">84.879999999999995</cx:pt>
          <cx:pt idx="1873">84.879999999999995</cx:pt>
          <cx:pt idx="1874">84.890000000000001</cx:pt>
          <cx:pt idx="1875">84.890000000000001</cx:pt>
          <cx:pt idx="1876">84.890000000000001</cx:pt>
          <cx:pt idx="1877">84.890000000000001</cx:pt>
          <cx:pt idx="1878">84.900000000000006</cx:pt>
          <cx:pt idx="1879">84.900000000000006</cx:pt>
          <cx:pt idx="1880">84.900000000000006</cx:pt>
          <cx:pt idx="1881">84.909999999999997</cx:pt>
          <cx:pt idx="1882">84.909999999999997</cx:pt>
          <cx:pt idx="1883">84.909999999999997</cx:pt>
          <cx:pt idx="1884">84.920000000000002</cx:pt>
          <cx:pt idx="1885">84.920000000000002</cx:pt>
          <cx:pt idx="1886">84.920000000000002</cx:pt>
          <cx:pt idx="1887">84.930000000000007</cx:pt>
          <cx:pt idx="1888">84.930000000000007</cx:pt>
          <cx:pt idx="1889">84.939999999999998</cx:pt>
          <cx:pt idx="1890">84.939999999999998</cx:pt>
          <cx:pt idx="1891">84.950000000000003</cx:pt>
          <cx:pt idx="1892">84.950000000000003</cx:pt>
          <cx:pt idx="1893">84.959999999999994</cx:pt>
          <cx:pt idx="1894">85.810000000000002</cx:pt>
          <cx:pt idx="1895">85.819999999999993</cx:pt>
          <cx:pt idx="1896">85.829999999999998</cx:pt>
          <cx:pt idx="1897">85.840000000000003</cx:pt>
          <cx:pt idx="1898">85.849999999999994</cx:pt>
          <cx:pt idx="1899">85.849999999999994</cx:pt>
          <cx:pt idx="1900">85.849999999999994</cx:pt>
          <cx:pt idx="1901">85.859999999999999</cx:pt>
          <cx:pt idx="1902">85.859999999999999</cx:pt>
          <cx:pt idx="1903">85.859999999999999</cx:pt>
          <cx:pt idx="1904">85.870000000000005</cx:pt>
          <cx:pt idx="1905">85.870000000000005</cx:pt>
          <cx:pt idx="1906">85.870000000000005</cx:pt>
          <cx:pt idx="1907">85.870000000000005</cx:pt>
          <cx:pt idx="1908">85.879999999999995</cx:pt>
          <cx:pt idx="1909">85.879999999999995</cx:pt>
          <cx:pt idx="1910">85.879999999999995</cx:pt>
          <cx:pt idx="1911">85.879999999999995</cx:pt>
          <cx:pt idx="1912">85.890000000000001</cx:pt>
          <cx:pt idx="1913">85.890000000000001</cx:pt>
          <cx:pt idx="1914">85.890000000000001</cx:pt>
          <cx:pt idx="1915">85.890000000000001</cx:pt>
          <cx:pt idx="1916">85.900000000000006</cx:pt>
          <cx:pt idx="1917">85.900000000000006</cx:pt>
          <cx:pt idx="1918">85.900000000000006</cx:pt>
          <cx:pt idx="1919">85.900000000000006</cx:pt>
          <cx:pt idx="1920">85.909999999999997</cx:pt>
          <cx:pt idx="1921">85.909999999999997</cx:pt>
          <cx:pt idx="1922">85.909999999999997</cx:pt>
          <cx:pt idx="1923">85.920000000000002</cx:pt>
          <cx:pt idx="1924">85.920000000000002</cx:pt>
          <cx:pt idx="1925">85.930000000000007</cx:pt>
          <cx:pt idx="1926">85.930000000000007</cx:pt>
          <cx:pt idx="1927">85.930000000000007</cx:pt>
          <cx:pt idx="1928">85.939999999999998</cx:pt>
          <cx:pt idx="1929">85.939999999999998</cx:pt>
          <cx:pt idx="1930">85.950000000000003</cx:pt>
          <cx:pt idx="1931">85.959999999999994</cx:pt>
          <cx:pt idx="1932">86.819999999999993</cx:pt>
          <cx:pt idx="1933">86.840000000000003</cx:pt>
          <cx:pt idx="1934">86.840000000000003</cx:pt>
          <cx:pt idx="1935">86.849999999999994</cx:pt>
          <cx:pt idx="1936">86.849999999999994</cx:pt>
          <cx:pt idx="1937">86.849999999999994</cx:pt>
          <cx:pt idx="1938">86.859999999999999</cx:pt>
          <cx:pt idx="1939">86.859999999999999</cx:pt>
          <cx:pt idx="1940">86.859999999999999</cx:pt>
          <cx:pt idx="1941">86.870000000000005</cx:pt>
          <cx:pt idx="1942">86.870000000000005</cx:pt>
          <cx:pt idx="1943">86.870000000000005</cx:pt>
          <cx:pt idx="1944">86.879999999999995</cx:pt>
          <cx:pt idx="1945">86.879999999999995</cx:pt>
          <cx:pt idx="1946">86.879999999999995</cx:pt>
          <cx:pt idx="1947">86.879999999999995</cx:pt>
          <cx:pt idx="1948">86.890000000000001</cx:pt>
          <cx:pt idx="1949">86.890000000000001</cx:pt>
          <cx:pt idx="1950">86.890000000000001</cx:pt>
          <cx:pt idx="1951">86.890000000000001</cx:pt>
          <cx:pt idx="1952">86.900000000000006</cx:pt>
          <cx:pt idx="1953">86.900000000000006</cx:pt>
          <cx:pt idx="1954">86.900000000000006</cx:pt>
          <cx:pt idx="1955">86.909999999999997</cx:pt>
          <cx:pt idx="1956">86.909999999999997</cx:pt>
          <cx:pt idx="1957">86.909999999999997</cx:pt>
          <cx:pt idx="1958">86.920000000000002</cx:pt>
          <cx:pt idx="1959">86.920000000000002</cx:pt>
          <cx:pt idx="1960">86.920000000000002</cx:pt>
          <cx:pt idx="1961">86.930000000000007</cx:pt>
          <cx:pt idx="1962">86.930000000000007</cx:pt>
          <cx:pt idx="1963">86.939999999999998</cx:pt>
          <cx:pt idx="1964">86.939999999999998</cx:pt>
          <cx:pt idx="1965">86.950000000000003</cx:pt>
          <cx:pt idx="1966">86.950000000000003</cx:pt>
          <cx:pt idx="1967">86.959999999999994</cx:pt>
          <cx:pt idx="1968">87.819999999999993</cx:pt>
          <cx:pt idx="1969">87.829999999999998</cx:pt>
          <cx:pt idx="1970">87.840000000000003</cx:pt>
          <cx:pt idx="1971">87.840000000000003</cx:pt>
          <cx:pt idx="1972">87.849999999999994</cx:pt>
          <cx:pt idx="1973">87.849999999999994</cx:pt>
          <cx:pt idx="1974">87.849999999999994</cx:pt>
          <cx:pt idx="1975">87.849999999999994</cx:pt>
          <cx:pt idx="1976">87.859999999999999</cx:pt>
          <cx:pt idx="1977">87.859999999999999</cx:pt>
          <cx:pt idx="1978">87.859999999999999</cx:pt>
          <cx:pt idx="1979">87.859999999999999</cx:pt>
          <cx:pt idx="1980">87.859999999999999</cx:pt>
          <cx:pt idx="1981">87.870000000000005</cx:pt>
          <cx:pt idx="1982">87.870000000000005</cx:pt>
          <cx:pt idx="1983">87.870000000000005</cx:pt>
          <cx:pt idx="1984">87.870000000000005</cx:pt>
          <cx:pt idx="1985">87.879999999999995</cx:pt>
          <cx:pt idx="1986">87.879999999999995</cx:pt>
          <cx:pt idx="1987">87.879999999999995</cx:pt>
          <cx:pt idx="1988">87.890000000000001</cx:pt>
          <cx:pt idx="1989">87.890000000000001</cx:pt>
          <cx:pt idx="1990">87.890000000000001</cx:pt>
          <cx:pt idx="1991">87.890000000000001</cx:pt>
          <cx:pt idx="1992">87.900000000000006</cx:pt>
          <cx:pt idx="1993">87.900000000000006</cx:pt>
          <cx:pt idx="1994">87.900000000000006</cx:pt>
          <cx:pt idx="1995">87.909999999999997</cx:pt>
          <cx:pt idx="1996">87.909999999999997</cx:pt>
          <cx:pt idx="1997">87.909999999999997</cx:pt>
          <cx:pt idx="1998">87.920000000000002</cx:pt>
          <cx:pt idx="1999">87.920000000000002</cx:pt>
          <cx:pt idx="2000">87.920000000000002</cx:pt>
          <cx:pt idx="2001">87.930000000000007</cx:pt>
          <cx:pt idx="2002">87.930000000000007</cx:pt>
          <cx:pt idx="2003">87.930000000000007</cx:pt>
          <cx:pt idx="2004">87.939999999999998</cx:pt>
          <cx:pt idx="2005">87.939999999999998</cx:pt>
          <cx:pt idx="2006">87.950000000000003</cx:pt>
          <cx:pt idx="2007">87.959999999999994</cx:pt>
          <cx:pt idx="2008">88.829999999999998</cx:pt>
          <cx:pt idx="2009">88.829999999999998</cx:pt>
          <cx:pt idx="2010">88.840000000000003</cx:pt>
          <cx:pt idx="2011">88.840000000000003</cx:pt>
          <cx:pt idx="2012">88.840000000000003</cx:pt>
          <cx:pt idx="2013">88.849999999999994</cx:pt>
          <cx:pt idx="2014">88.849999999999994</cx:pt>
          <cx:pt idx="2015">88.849999999999994</cx:pt>
          <cx:pt idx="2016">88.859999999999999</cx:pt>
          <cx:pt idx="2017">88.859999999999999</cx:pt>
          <cx:pt idx="2018">88.859999999999999</cx:pt>
          <cx:pt idx="2019">88.859999999999999</cx:pt>
          <cx:pt idx="2020">88.870000000000005</cx:pt>
          <cx:pt idx="2021">88.870000000000005</cx:pt>
          <cx:pt idx="2022">88.870000000000005</cx:pt>
          <cx:pt idx="2023">88.870000000000005</cx:pt>
          <cx:pt idx="2024">88.879999999999995</cx:pt>
          <cx:pt idx="2025">88.879999999999995</cx:pt>
          <cx:pt idx="2026">88.879999999999995</cx:pt>
          <cx:pt idx="2027">88.890000000000001</cx:pt>
          <cx:pt idx="2028">88.890000000000001</cx:pt>
          <cx:pt idx="2029">88.890000000000001</cx:pt>
          <cx:pt idx="2030">88.900000000000006</cx:pt>
          <cx:pt idx="2031">88.900000000000006</cx:pt>
          <cx:pt idx="2032">88.900000000000006</cx:pt>
          <cx:pt idx="2033">88.900000000000006</cx:pt>
          <cx:pt idx="2034">88.909999999999997</cx:pt>
          <cx:pt idx="2035">88.909999999999997</cx:pt>
          <cx:pt idx="2036">88.909999999999997</cx:pt>
          <cx:pt idx="2037">88.909999999999997</cx:pt>
          <cx:pt idx="2038">88.920000000000002</cx:pt>
          <cx:pt idx="2039">88.920000000000002</cx:pt>
          <cx:pt idx="2040">88.920000000000002</cx:pt>
          <cx:pt idx="2041">88.930000000000007</cx:pt>
          <cx:pt idx="2042">88.930000000000007</cx:pt>
          <cx:pt idx="2043">88.939999999999998</cx:pt>
          <cx:pt idx="2044">88.939999999999998</cx:pt>
          <cx:pt idx="2045">88.950000000000003</cx:pt>
          <cx:pt idx="2046">88.959999999999994</cx:pt>
          <cx:pt idx="2047">89.819999999999993</cx:pt>
          <cx:pt idx="2048">89.829999999999998</cx:pt>
          <cx:pt idx="2049">89.829999999999998</cx:pt>
          <cx:pt idx="2050">89.840000000000003</cx:pt>
          <cx:pt idx="2051">89.840000000000003</cx:pt>
          <cx:pt idx="2052">89.840000000000003</cx:pt>
          <cx:pt idx="2053">89.849999999999994</cx:pt>
          <cx:pt idx="2054">89.849999999999994</cx:pt>
          <cx:pt idx="2055">89.849999999999994</cx:pt>
          <cx:pt idx="2056">89.859999999999999</cx:pt>
          <cx:pt idx="2057">89.859999999999999</cx:pt>
          <cx:pt idx="2058">89.859999999999999</cx:pt>
          <cx:pt idx="2059">89.870000000000005</cx:pt>
          <cx:pt idx="2060">89.870000000000005</cx:pt>
          <cx:pt idx="2061">89.870000000000005</cx:pt>
          <cx:pt idx="2062">89.870000000000005</cx:pt>
          <cx:pt idx="2063">89.879999999999995</cx:pt>
          <cx:pt idx="2064">89.879999999999995</cx:pt>
          <cx:pt idx="2065">89.879999999999995</cx:pt>
          <cx:pt idx="2066">89.879999999999995</cx:pt>
          <cx:pt idx="2067">89.890000000000001</cx:pt>
          <cx:pt idx="2068">89.890000000000001</cx:pt>
          <cx:pt idx="2069">89.890000000000001</cx:pt>
          <cx:pt idx="2070">89.900000000000006</cx:pt>
          <cx:pt idx="2071">89.900000000000006</cx:pt>
          <cx:pt idx="2072">89.900000000000006</cx:pt>
          <cx:pt idx="2073">89.900000000000006</cx:pt>
          <cx:pt idx="2074">89.909999999999997</cx:pt>
          <cx:pt idx="2075">89.909999999999997</cx:pt>
          <cx:pt idx="2076">89.909999999999997</cx:pt>
          <cx:pt idx="2077">89.920000000000002</cx:pt>
          <cx:pt idx="2078">89.920000000000002</cx:pt>
          <cx:pt idx="2079">89.920000000000002</cx:pt>
          <cx:pt idx="2080">89.930000000000007</cx:pt>
          <cx:pt idx="2081">89.930000000000007</cx:pt>
          <cx:pt idx="2082">89.939999999999998</cx:pt>
          <cx:pt idx="2083">89.939999999999998</cx:pt>
          <cx:pt idx="2084">89.950000000000003</cx:pt>
          <cx:pt idx="2085">89.950000000000003</cx:pt>
          <cx:pt idx="2086">89.959999999999994</cx:pt>
          <cx:pt idx="2087">90.790000000000006</cx:pt>
          <cx:pt idx="2088">90.819999999999993</cx:pt>
          <cx:pt idx="2089">90.840000000000003</cx:pt>
          <cx:pt idx="2090">90.849999999999994</cx:pt>
          <cx:pt idx="2091">90.849999999999994</cx:pt>
          <cx:pt idx="2092">90.849999999999994</cx:pt>
          <cx:pt idx="2093">90.859999999999999</cx:pt>
          <cx:pt idx="2094">90.859999999999999</cx:pt>
          <cx:pt idx="2095">90.859999999999999</cx:pt>
          <cx:pt idx="2096">90.859999999999999</cx:pt>
          <cx:pt idx="2097">90.870000000000005</cx:pt>
          <cx:pt idx="2098">90.870000000000005</cx:pt>
          <cx:pt idx="2099">90.870000000000005</cx:pt>
          <cx:pt idx="2100">90.870000000000005</cx:pt>
          <cx:pt idx="2101">90.879999999999995</cx:pt>
          <cx:pt idx="2102">90.879999999999995</cx:pt>
          <cx:pt idx="2103">90.879999999999995</cx:pt>
          <cx:pt idx="2104">90.879999999999995</cx:pt>
          <cx:pt idx="2105">90.890000000000001</cx:pt>
          <cx:pt idx="2106">90.890000000000001</cx:pt>
          <cx:pt idx="2107">90.890000000000001</cx:pt>
          <cx:pt idx="2108">90.890000000000001</cx:pt>
          <cx:pt idx="2109">90.900000000000006</cx:pt>
          <cx:pt idx="2110">90.900000000000006</cx:pt>
          <cx:pt idx="2111">90.900000000000006</cx:pt>
          <cx:pt idx="2112">90.900000000000006</cx:pt>
          <cx:pt idx="2113">90.909999999999997</cx:pt>
          <cx:pt idx="2114">90.909999999999997</cx:pt>
          <cx:pt idx="2115">90.909999999999997</cx:pt>
          <cx:pt idx="2116">90.920000000000002</cx:pt>
          <cx:pt idx="2117">90.920000000000002</cx:pt>
          <cx:pt idx="2118">90.930000000000007</cx:pt>
          <cx:pt idx="2119">90.930000000000007</cx:pt>
          <cx:pt idx="2120">90.930000000000007</cx:pt>
          <cx:pt idx="2121">90.939999999999998</cx:pt>
          <cx:pt idx="2122">90.939999999999998</cx:pt>
          <cx:pt idx="2123">90.950000000000003</cx:pt>
          <cx:pt idx="2124">90.950000000000003</cx:pt>
          <cx:pt idx="2125">90.959999999999994</cx:pt>
          <cx:pt idx="2126">91.799999999999997</cx:pt>
          <cx:pt idx="2127">91.829999999999998</cx:pt>
          <cx:pt idx="2128">91.829999999999998</cx:pt>
          <cx:pt idx="2129">91.840000000000003</cx:pt>
          <cx:pt idx="2130">91.840000000000003</cx:pt>
          <cx:pt idx="2131">91.840000000000003</cx:pt>
          <cx:pt idx="2132">91.849999999999994</cx:pt>
          <cx:pt idx="2133">91.849999999999994</cx:pt>
          <cx:pt idx="2134">91.849999999999994</cx:pt>
          <cx:pt idx="2135">91.859999999999999</cx:pt>
          <cx:pt idx="2136">91.859999999999999</cx:pt>
          <cx:pt idx="2137">91.859999999999999</cx:pt>
          <cx:pt idx="2138">91.859999999999999</cx:pt>
          <cx:pt idx="2139">91.870000000000005</cx:pt>
          <cx:pt idx="2140">91.870000000000005</cx:pt>
          <cx:pt idx="2141">91.870000000000005</cx:pt>
          <cx:pt idx="2142">91.870000000000005</cx:pt>
          <cx:pt idx="2143">91.879999999999995</cx:pt>
          <cx:pt idx="2144">91.879999999999995</cx:pt>
          <cx:pt idx="2145">91.879999999999995</cx:pt>
          <cx:pt idx="2146">91.879999999999995</cx:pt>
          <cx:pt idx="2147">91.890000000000001</cx:pt>
          <cx:pt idx="2148">91.890000000000001</cx:pt>
          <cx:pt idx="2149">91.890000000000001</cx:pt>
          <cx:pt idx="2150">91.890000000000001</cx:pt>
          <cx:pt idx="2151">91.900000000000006</cx:pt>
          <cx:pt idx="2152">91.900000000000006</cx:pt>
          <cx:pt idx="2153">91.900000000000006</cx:pt>
          <cx:pt idx="2154">91.900000000000006</cx:pt>
          <cx:pt idx="2155">91.909999999999997</cx:pt>
          <cx:pt idx="2156">91.909999999999997</cx:pt>
          <cx:pt idx="2157">91.909999999999997</cx:pt>
          <cx:pt idx="2158">91.920000000000002</cx:pt>
          <cx:pt idx="2159">91.920000000000002</cx:pt>
          <cx:pt idx="2160">91.920000000000002</cx:pt>
          <cx:pt idx="2161">91.930000000000007</cx:pt>
          <cx:pt idx="2162">91.930000000000007</cx:pt>
          <cx:pt idx="2163">91.939999999999998</cx:pt>
          <cx:pt idx="2164">91.939999999999998</cx:pt>
          <cx:pt idx="2165">91.950000000000003</cx:pt>
          <cx:pt idx="2166">91.950000000000003</cx:pt>
          <cx:pt idx="2167">91.959999999999994</cx:pt>
          <cx:pt idx="2168">92.819999999999993</cx:pt>
          <cx:pt idx="2169">92.829999999999998</cx:pt>
          <cx:pt idx="2170">92.829999999999998</cx:pt>
          <cx:pt idx="2171">92.840000000000003</cx:pt>
          <cx:pt idx="2172">92.840000000000003</cx:pt>
          <cx:pt idx="2173">92.840000000000003</cx:pt>
          <cx:pt idx="2174">92.840000000000003</cx:pt>
          <cx:pt idx="2175">92.849999999999994</cx:pt>
          <cx:pt idx="2176">92.849999999999994</cx:pt>
          <cx:pt idx="2177">92.849999999999994</cx:pt>
          <cx:pt idx="2178">92.859999999999999</cx:pt>
          <cx:pt idx="2179">92.859999999999999</cx:pt>
          <cx:pt idx="2180">92.859999999999999</cx:pt>
          <cx:pt idx="2181">92.870000000000005</cx:pt>
          <cx:pt idx="2182">92.870000000000005</cx:pt>
          <cx:pt idx="2183">92.870000000000005</cx:pt>
          <cx:pt idx="2184">92.870000000000005</cx:pt>
          <cx:pt idx="2185">92.879999999999995</cx:pt>
          <cx:pt idx="2186">92.879999999999995</cx:pt>
          <cx:pt idx="2187">92.879999999999995</cx:pt>
          <cx:pt idx="2188">92.879999999999995</cx:pt>
          <cx:pt idx="2189">92.879999999999995</cx:pt>
          <cx:pt idx="2190">92.890000000000001</cx:pt>
          <cx:pt idx="2191">92.890000000000001</cx:pt>
          <cx:pt idx="2192">92.890000000000001</cx:pt>
          <cx:pt idx="2193">92.900000000000006</cx:pt>
          <cx:pt idx="2194">92.900000000000006</cx:pt>
          <cx:pt idx="2195">92.900000000000006</cx:pt>
          <cx:pt idx="2196">92.900000000000006</cx:pt>
          <cx:pt idx="2197">92.909999999999997</cx:pt>
          <cx:pt idx="2198">92.909999999999997</cx:pt>
          <cx:pt idx="2199">92.909999999999997</cx:pt>
          <cx:pt idx="2200">92.920000000000002</cx:pt>
          <cx:pt idx="2201">92.920000000000002</cx:pt>
          <cx:pt idx="2202">92.930000000000007</cx:pt>
          <cx:pt idx="2203">92.930000000000007</cx:pt>
          <cx:pt idx="2204">92.939999999999998</cx:pt>
          <cx:pt idx="2205">92.939999999999998</cx:pt>
          <cx:pt idx="2206">92.950000000000003</cx:pt>
          <cx:pt idx="2207">92.950000000000003</cx:pt>
          <cx:pt idx="2208">92.959999999999994</cx:pt>
          <cx:pt idx="2209">93.790000000000006</cx:pt>
          <cx:pt idx="2210">93.829999999999998</cx:pt>
          <cx:pt idx="2211">93.829999999999998</cx:pt>
          <cx:pt idx="2212">93.840000000000003</cx:pt>
          <cx:pt idx="2213">93.840000000000003</cx:pt>
          <cx:pt idx="2214">93.840000000000003</cx:pt>
          <cx:pt idx="2215">93.849999999999994</cx:pt>
          <cx:pt idx="2216">93.849999999999994</cx:pt>
          <cx:pt idx="2217">93.849999999999994</cx:pt>
          <cx:pt idx="2218">93.859999999999999</cx:pt>
          <cx:pt idx="2219">93.859999999999999</cx:pt>
          <cx:pt idx="2220">93.859999999999999</cx:pt>
          <cx:pt idx="2221">93.859999999999999</cx:pt>
          <cx:pt idx="2222">93.870000000000005</cx:pt>
          <cx:pt idx="2223">93.870000000000005</cx:pt>
          <cx:pt idx="2224">93.870000000000005</cx:pt>
          <cx:pt idx="2225">93.879999999999995</cx:pt>
          <cx:pt idx="2226">93.879999999999995</cx:pt>
          <cx:pt idx="2227">93.879999999999995</cx:pt>
          <cx:pt idx="2228">93.879999999999995</cx:pt>
          <cx:pt idx="2229">93.890000000000001</cx:pt>
          <cx:pt idx="2230">93.890000000000001</cx:pt>
          <cx:pt idx="2231">93.890000000000001</cx:pt>
          <cx:pt idx="2232">93.900000000000006</cx:pt>
          <cx:pt idx="2233">93.900000000000006</cx:pt>
          <cx:pt idx="2234">93.900000000000006</cx:pt>
          <cx:pt idx="2235">93.900000000000006</cx:pt>
          <cx:pt idx="2236">93.909999999999997</cx:pt>
          <cx:pt idx="2237">93.909999999999997</cx:pt>
          <cx:pt idx="2238">93.909999999999997</cx:pt>
          <cx:pt idx="2239">93.920000000000002</cx:pt>
          <cx:pt idx="2240">93.920000000000002</cx:pt>
          <cx:pt idx="2241">93.930000000000007</cx:pt>
          <cx:pt idx="2242">93.930000000000007</cx:pt>
          <cx:pt idx="2243">93.939999999999998</cx:pt>
          <cx:pt idx="2244">93.950000000000003</cx:pt>
          <cx:pt idx="2245">93.959999999999994</cx:pt>
          <cx:pt idx="2246">94.799999999999997</cx:pt>
          <cx:pt idx="2247">94.810000000000002</cx:pt>
          <cx:pt idx="2248">94.810000000000002</cx:pt>
          <cx:pt idx="2249">94.829999999999998</cx:pt>
          <cx:pt idx="2250">94.829999999999998</cx:pt>
          <cx:pt idx="2251">94.840000000000003</cx:pt>
          <cx:pt idx="2252">94.840000000000003</cx:pt>
          <cx:pt idx="2253">94.840000000000003</cx:pt>
          <cx:pt idx="2254">94.849999999999994</cx:pt>
          <cx:pt idx="2255">94.859999999999999</cx:pt>
          <cx:pt idx="2256">94.859999999999999</cx:pt>
          <cx:pt idx="2257">94.859999999999999</cx:pt>
          <cx:pt idx="2258">94.859999999999999</cx:pt>
          <cx:pt idx="2259">94.870000000000005</cx:pt>
          <cx:pt idx="2260">94.870000000000005</cx:pt>
          <cx:pt idx="2261">94.870000000000005</cx:pt>
          <cx:pt idx="2262">94.879999999999995</cx:pt>
          <cx:pt idx="2263">94.879999999999995</cx:pt>
          <cx:pt idx="2264">94.879999999999995</cx:pt>
          <cx:pt idx="2265">94.890000000000001</cx:pt>
          <cx:pt idx="2266">94.890000000000001</cx:pt>
          <cx:pt idx="2267">94.890000000000001</cx:pt>
          <cx:pt idx="2268">94.900000000000006</cx:pt>
          <cx:pt idx="2269">94.900000000000006</cx:pt>
          <cx:pt idx="2270">94.900000000000006</cx:pt>
          <cx:pt idx="2271">94.900000000000006</cx:pt>
          <cx:pt idx="2272">94.909999999999997</cx:pt>
          <cx:pt idx="2273">94.909999999999997</cx:pt>
          <cx:pt idx="2274">94.920000000000002</cx:pt>
          <cx:pt idx="2275">94.920000000000002</cx:pt>
          <cx:pt idx="2276">94.920000000000002</cx:pt>
          <cx:pt idx="2277">94.930000000000007</cx:pt>
          <cx:pt idx="2278">94.930000000000007</cx:pt>
          <cx:pt idx="2279">94.939999999999998</cx:pt>
          <cx:pt idx="2280">94.950000000000003</cx:pt>
          <cx:pt idx="2281">94.959999999999994</cx:pt>
          <cx:pt idx="2282">95.819999999999993</cx:pt>
          <cx:pt idx="2283">95.829999999999998</cx:pt>
          <cx:pt idx="2284">95.829999999999998</cx:pt>
          <cx:pt idx="2285">95.840000000000003</cx:pt>
          <cx:pt idx="2286">95.840000000000003</cx:pt>
          <cx:pt idx="2287">95.840000000000003</cx:pt>
          <cx:pt idx="2288">95.849999999999994</cx:pt>
          <cx:pt idx="2289">95.849999999999994</cx:pt>
          <cx:pt idx="2290">95.849999999999994</cx:pt>
          <cx:pt idx="2291">95.859999999999999</cx:pt>
          <cx:pt idx="2292">95.859999999999999</cx:pt>
          <cx:pt idx="2293">95.859999999999999</cx:pt>
          <cx:pt idx="2294">95.859999999999999</cx:pt>
          <cx:pt idx="2295">95.870000000000005</cx:pt>
          <cx:pt idx="2296">95.870000000000005</cx:pt>
          <cx:pt idx="2297">95.870000000000005</cx:pt>
          <cx:pt idx="2298">95.870000000000005</cx:pt>
          <cx:pt idx="2299">95.879999999999995</cx:pt>
          <cx:pt idx="2300">95.879999999999995</cx:pt>
          <cx:pt idx="2301">95.879999999999995</cx:pt>
          <cx:pt idx="2302">95.879999999999995</cx:pt>
          <cx:pt idx="2303">95.890000000000001</cx:pt>
          <cx:pt idx="2304">95.890000000000001</cx:pt>
          <cx:pt idx="2305">95.890000000000001</cx:pt>
          <cx:pt idx="2306">95.890000000000001</cx:pt>
          <cx:pt idx="2307">95.900000000000006</cx:pt>
          <cx:pt idx="2308">95.900000000000006</cx:pt>
          <cx:pt idx="2309">95.900000000000006</cx:pt>
          <cx:pt idx="2310">95.900000000000006</cx:pt>
          <cx:pt idx="2311">95.909999999999997</cx:pt>
          <cx:pt idx="2312">95.909999999999997</cx:pt>
          <cx:pt idx="2313">95.920000000000002</cx:pt>
          <cx:pt idx="2314">95.920000000000002</cx:pt>
          <cx:pt idx="2315">95.920000000000002</cx:pt>
          <cx:pt idx="2316">95.930000000000007</cx:pt>
          <cx:pt idx="2317">95.930000000000007</cx:pt>
          <cx:pt idx="2318">95.939999999999998</cx:pt>
          <cx:pt idx="2319">95.939999999999998</cx:pt>
          <cx:pt idx="2320">95.950000000000003</cx:pt>
          <cx:pt idx="2321">95.959999999999994</cx:pt>
          <cx:pt idx="2322">96.829999999999998</cx:pt>
          <cx:pt idx="2323">96.829999999999998</cx:pt>
          <cx:pt idx="2324">96.840000000000003</cx:pt>
          <cx:pt idx="2325">96.840000000000003</cx:pt>
          <cx:pt idx="2326">96.840000000000003</cx:pt>
          <cx:pt idx="2327">96.849999999999994</cx:pt>
          <cx:pt idx="2328">96.849999999999994</cx:pt>
          <cx:pt idx="2329">96.849999999999994</cx:pt>
          <cx:pt idx="2330">96.859999999999999</cx:pt>
          <cx:pt idx="2331">96.859999999999999</cx:pt>
          <cx:pt idx="2332">96.859999999999999</cx:pt>
          <cx:pt idx="2333">96.859999999999999</cx:pt>
          <cx:pt idx="2334">96.859999999999999</cx:pt>
          <cx:pt idx="2335">96.870000000000005</cx:pt>
          <cx:pt idx="2336">96.870000000000005</cx:pt>
          <cx:pt idx="2337">96.870000000000005</cx:pt>
          <cx:pt idx="2338">96.870000000000005</cx:pt>
          <cx:pt idx="2339">96.879999999999995</cx:pt>
          <cx:pt idx="2340">96.879999999999995</cx:pt>
          <cx:pt idx="2341">96.879999999999995</cx:pt>
          <cx:pt idx="2342">96.890000000000001</cx:pt>
          <cx:pt idx="2343">96.890000000000001</cx:pt>
          <cx:pt idx="2344">96.890000000000001</cx:pt>
          <cx:pt idx="2345">96.890000000000001</cx:pt>
          <cx:pt idx="2346">96.900000000000006</cx:pt>
          <cx:pt idx="2347">96.900000000000006</cx:pt>
          <cx:pt idx="2348">96.900000000000006</cx:pt>
          <cx:pt idx="2349">96.909999999999997</cx:pt>
          <cx:pt idx="2350">96.909999999999997</cx:pt>
          <cx:pt idx="2351">96.909999999999997</cx:pt>
          <cx:pt idx="2352">96.920000000000002</cx:pt>
          <cx:pt idx="2353">96.930000000000007</cx:pt>
          <cx:pt idx="2354">96.930000000000007</cx:pt>
          <cx:pt idx="2355">96.939999999999998</cx:pt>
          <cx:pt idx="2356">96.950000000000003</cx:pt>
          <cx:pt idx="2357">97.790000000000006</cx:pt>
          <cx:pt idx="2358">97.819999999999993</cx:pt>
          <cx:pt idx="2359">97.840000000000003</cx:pt>
          <cx:pt idx="2360">97.840000000000003</cx:pt>
          <cx:pt idx="2361">97.840000000000003</cx:pt>
          <cx:pt idx="2362">97.849999999999994</cx:pt>
          <cx:pt idx="2363">97.849999999999994</cx:pt>
          <cx:pt idx="2364">97.849999999999994</cx:pt>
          <cx:pt idx="2365">97.859999999999999</cx:pt>
          <cx:pt idx="2366">97.859999999999999</cx:pt>
          <cx:pt idx="2367">97.859999999999999</cx:pt>
          <cx:pt idx="2368">97.859999999999999</cx:pt>
          <cx:pt idx="2369">97.870000000000005</cx:pt>
          <cx:pt idx="2370">97.870000000000005</cx:pt>
          <cx:pt idx="2371">97.870000000000005</cx:pt>
          <cx:pt idx="2372">97.870000000000005</cx:pt>
          <cx:pt idx="2373">97.879999999999995</cx:pt>
          <cx:pt idx="2374">97.879999999999995</cx:pt>
          <cx:pt idx="2375">97.879999999999995</cx:pt>
          <cx:pt idx="2376">97.879999999999995</cx:pt>
          <cx:pt idx="2377">97.890000000000001</cx:pt>
          <cx:pt idx="2378">97.890000000000001</cx:pt>
          <cx:pt idx="2379">97.890000000000001</cx:pt>
          <cx:pt idx="2380">97.890000000000001</cx:pt>
          <cx:pt idx="2381">97.900000000000006</cx:pt>
          <cx:pt idx="2382">97.900000000000006</cx:pt>
          <cx:pt idx="2383">97.900000000000006</cx:pt>
          <cx:pt idx="2384">97.900000000000006</cx:pt>
          <cx:pt idx="2385">97.909999999999997</cx:pt>
          <cx:pt idx="2386">97.909999999999997</cx:pt>
          <cx:pt idx="2387">97.909999999999997</cx:pt>
          <cx:pt idx="2388">97.920000000000002</cx:pt>
          <cx:pt idx="2389">97.920000000000002</cx:pt>
          <cx:pt idx="2390">97.930000000000007</cx:pt>
          <cx:pt idx="2391">97.930000000000007</cx:pt>
          <cx:pt idx="2392">97.939999999999998</cx:pt>
          <cx:pt idx="2393">97.950000000000003</cx:pt>
          <cx:pt idx="2394">98.799999999999997</cx:pt>
          <cx:pt idx="2395">98.819999999999993</cx:pt>
          <cx:pt idx="2396">98.819999999999993</cx:pt>
          <cx:pt idx="2397">98.829999999999998</cx:pt>
          <cx:pt idx="2398">98.829999999999998</cx:pt>
          <cx:pt idx="2399">98.829999999999998</cx:pt>
          <cx:pt idx="2400">98.829999999999998</cx:pt>
          <cx:pt idx="2401">98.840000000000003</cx:pt>
          <cx:pt idx="2402">98.849999999999994</cx:pt>
          <cx:pt idx="2403">98.849999999999994</cx:pt>
          <cx:pt idx="2404">98.849999999999994</cx:pt>
          <cx:pt idx="2405">98.849999999999994</cx:pt>
          <cx:pt idx="2406">98.859999999999999</cx:pt>
          <cx:pt idx="2407">98.859999999999999</cx:pt>
          <cx:pt idx="2408">98.859999999999999</cx:pt>
          <cx:pt idx="2409">98.859999999999999</cx:pt>
          <cx:pt idx="2410">98.870000000000005</cx:pt>
          <cx:pt idx="2411">98.870000000000005</cx:pt>
          <cx:pt idx="2412">98.870000000000005</cx:pt>
          <cx:pt idx="2413">98.879999999999995</cx:pt>
          <cx:pt idx="2414">98.879999999999995</cx:pt>
          <cx:pt idx="2415">98.879999999999995</cx:pt>
          <cx:pt idx="2416">98.879999999999995</cx:pt>
          <cx:pt idx="2417">98.879999999999995</cx:pt>
          <cx:pt idx="2418">98.890000000000001</cx:pt>
          <cx:pt idx="2419">98.890000000000001</cx:pt>
          <cx:pt idx="2420">98.890000000000001</cx:pt>
          <cx:pt idx="2421">98.900000000000006</cx:pt>
          <cx:pt idx="2422">98.900000000000006</cx:pt>
          <cx:pt idx="2423">98.900000000000006</cx:pt>
          <cx:pt idx="2424">98.909999999999997</cx:pt>
          <cx:pt idx="2425">98.909999999999997</cx:pt>
          <cx:pt idx="2426">98.909999999999997</cx:pt>
          <cx:pt idx="2427">98.920000000000002</cx:pt>
          <cx:pt idx="2428">98.920000000000002</cx:pt>
          <cx:pt idx="2429">98.930000000000007</cx:pt>
          <cx:pt idx="2430">98.930000000000007</cx:pt>
          <cx:pt idx="2431">98.939999999999998</cx:pt>
          <cx:pt idx="2432">98.939999999999998</cx:pt>
          <cx:pt idx="2433">99.799999999999997</cx:pt>
          <cx:pt idx="2434">99.829999999999998</cx:pt>
          <cx:pt idx="2435">99.829999999999998</cx:pt>
          <cx:pt idx="2436">99.829999999999998</cx:pt>
          <cx:pt idx="2437">99.840000000000003</cx:pt>
          <cx:pt idx="2438">99.840000000000003</cx:pt>
          <cx:pt idx="2439">99.840000000000003</cx:pt>
          <cx:pt idx="2440">99.840000000000003</cx:pt>
          <cx:pt idx="2441">99.849999999999994</cx:pt>
          <cx:pt idx="2442">99.849999999999994</cx:pt>
          <cx:pt idx="2443">99.849999999999994</cx:pt>
          <cx:pt idx="2444">99.849999999999994</cx:pt>
          <cx:pt idx="2445">99.859999999999999</cx:pt>
          <cx:pt idx="2446">99.859999999999999</cx:pt>
          <cx:pt idx="2447">99.859999999999999</cx:pt>
          <cx:pt idx="2448">99.870000000000005</cx:pt>
          <cx:pt idx="2449">99.870000000000005</cx:pt>
          <cx:pt idx="2450">99.870000000000005</cx:pt>
          <cx:pt idx="2451">99.870000000000005</cx:pt>
          <cx:pt idx="2452">99.879999999999995</cx:pt>
          <cx:pt idx="2453">99.879999999999995</cx:pt>
          <cx:pt idx="2454">99.879999999999995</cx:pt>
          <cx:pt idx="2455">99.879999999999995</cx:pt>
          <cx:pt idx="2456">99.890000000000001</cx:pt>
          <cx:pt idx="2457">99.890000000000001</cx:pt>
          <cx:pt idx="2458">99.890000000000001</cx:pt>
          <cx:pt idx="2459">99.900000000000006</cx:pt>
          <cx:pt idx="2460">99.900000000000006</cx:pt>
          <cx:pt idx="2461">99.900000000000006</cx:pt>
          <cx:pt idx="2462">99.909999999999997</cx:pt>
          <cx:pt idx="2463">99.909999999999997</cx:pt>
          <cx:pt idx="2464">99.909999999999997</cx:pt>
          <cx:pt idx="2465">99.920000000000002</cx:pt>
          <cx:pt idx="2466">99.920000000000002</cx:pt>
          <cx:pt idx="2467">99.920000000000002</cx:pt>
          <cx:pt idx="2468">99.930000000000007</cx:pt>
          <cx:pt idx="2469">99.930000000000007</cx:pt>
          <cx:pt idx="2470">99.939999999999998</cx:pt>
          <cx:pt idx="2471">99.950000000000003</cx:pt>
          <cx:pt idx="2472">100.8</cx:pt>
          <cx:pt idx="2473">100.81999999999999</cx:pt>
          <cx:pt idx="2474">100.83</cx:pt>
          <cx:pt idx="2475">100.83</cx:pt>
          <cx:pt idx="2476">100.84</cx:pt>
          <cx:pt idx="2477">100.84</cx:pt>
          <cx:pt idx="2478">100.84</cx:pt>
          <cx:pt idx="2479">100.84999999999999</cx:pt>
          <cx:pt idx="2480">100.84999999999999</cx:pt>
          <cx:pt idx="2481">100.84999999999999</cx:pt>
          <cx:pt idx="2482">100.86</cx:pt>
          <cx:pt idx="2483">100.86</cx:pt>
          <cx:pt idx="2484">100.86</cx:pt>
          <cx:pt idx="2485">100.86</cx:pt>
          <cx:pt idx="2486">100.87</cx:pt>
          <cx:pt idx="2487">100.87</cx:pt>
          <cx:pt idx="2488">100.87</cx:pt>
          <cx:pt idx="2489">100.88</cx:pt>
          <cx:pt idx="2490">100.88</cx:pt>
          <cx:pt idx="2491">100.88</cx:pt>
          <cx:pt idx="2492">100.89</cx:pt>
          <cx:pt idx="2493">100.89</cx:pt>
          <cx:pt idx="2494">100.89</cx:pt>
          <cx:pt idx="2495">100.89</cx:pt>
          <cx:pt idx="2496">100.90000000000001</cx:pt>
          <cx:pt idx="2497">100.90000000000001</cx:pt>
          <cx:pt idx="2498">100.90000000000001</cx:pt>
          <cx:pt idx="2499">100.91</cx:pt>
          <cx:pt idx="2500">100.91</cx:pt>
          <cx:pt idx="2501">100.91</cx:pt>
          <cx:pt idx="2502">100.92</cx:pt>
          <cx:pt idx="2503">100.92</cx:pt>
          <cx:pt idx="2504">100.93000000000001</cx:pt>
          <cx:pt idx="2505">100.95</cx:pt>
          <cx:pt idx="2506">101.8</cx:pt>
          <cx:pt idx="2507">101.8</cx:pt>
          <cx:pt idx="2508">101.81999999999999</cx:pt>
          <cx:pt idx="2509">101.83</cx:pt>
          <cx:pt idx="2510">101.83</cx:pt>
          <cx:pt idx="2511">101.84</cx:pt>
          <cx:pt idx="2512">101.84</cx:pt>
          <cx:pt idx="2513">101.84999999999999</cx:pt>
          <cx:pt idx="2514">101.84999999999999</cx:pt>
          <cx:pt idx="2515">101.84999999999999</cx:pt>
          <cx:pt idx="2516">101.84999999999999</cx:pt>
          <cx:pt idx="2517">101.86</cx:pt>
          <cx:pt idx="2518">101.86</cx:pt>
          <cx:pt idx="2519">101.86</cx:pt>
          <cx:pt idx="2520">101.86</cx:pt>
          <cx:pt idx="2521">101.86</cx:pt>
          <cx:pt idx="2522">101.87</cx:pt>
          <cx:pt idx="2523">101.87</cx:pt>
          <cx:pt idx="2524">101.87</cx:pt>
          <cx:pt idx="2525">101.87</cx:pt>
          <cx:pt idx="2526">101.88</cx:pt>
          <cx:pt idx="2527">101.88</cx:pt>
          <cx:pt idx="2528">101.88</cx:pt>
          <cx:pt idx="2529">101.89</cx:pt>
          <cx:pt idx="2530">101.89</cx:pt>
          <cx:pt idx="2531">101.89</cx:pt>
          <cx:pt idx="2532">101.89</cx:pt>
          <cx:pt idx="2533">101.90000000000001</cx:pt>
          <cx:pt idx="2534">101.90000000000001</cx:pt>
          <cx:pt idx="2535">101.90000000000001</cx:pt>
          <cx:pt idx="2536">101.91</cx:pt>
          <cx:pt idx="2537">101.91</cx:pt>
          <cx:pt idx="2538">101.91</cx:pt>
          <cx:pt idx="2539">101.92</cx:pt>
          <cx:pt idx="2540">101.92</cx:pt>
          <cx:pt idx="2541">101.93000000000001</cx:pt>
          <cx:pt idx="2542">101.93000000000001</cx:pt>
          <cx:pt idx="2543">102.81999999999999</cx:pt>
          <cx:pt idx="2544">102.83</cx:pt>
          <cx:pt idx="2545">102.83</cx:pt>
          <cx:pt idx="2546">102.84</cx:pt>
          <cx:pt idx="2547">102.84</cx:pt>
          <cx:pt idx="2548">102.84999999999999</cx:pt>
          <cx:pt idx="2549">102.84999999999999</cx:pt>
          <cx:pt idx="2550">102.84999999999999</cx:pt>
          <cx:pt idx="2551">102.84999999999999</cx:pt>
          <cx:pt idx="2552">102.86</cx:pt>
          <cx:pt idx="2553">102.86</cx:pt>
          <cx:pt idx="2554">102.86</cx:pt>
          <cx:pt idx="2555">102.86</cx:pt>
          <cx:pt idx="2556">102.87</cx:pt>
          <cx:pt idx="2557">102.87</cx:pt>
          <cx:pt idx="2558">102.87</cx:pt>
          <cx:pt idx="2559">102.87</cx:pt>
          <cx:pt idx="2560">102.87</cx:pt>
          <cx:pt idx="2561">102.88</cx:pt>
          <cx:pt idx="2562">102.88</cx:pt>
          <cx:pt idx="2563">102.88</cx:pt>
          <cx:pt idx="2564">102.89</cx:pt>
          <cx:pt idx="2565">102.89</cx:pt>
          <cx:pt idx="2566">102.89</cx:pt>
          <cx:pt idx="2567">102.90000000000001</cx:pt>
          <cx:pt idx="2568">102.90000000000001</cx:pt>
          <cx:pt idx="2569">102.91</cx:pt>
          <cx:pt idx="2570">102.91</cx:pt>
          <cx:pt idx="2571">102.92</cx:pt>
          <cx:pt idx="2572">102.92</cx:pt>
          <cx:pt idx="2573">102.93000000000001</cx:pt>
          <cx:pt idx="2574">102.93000000000001</cx:pt>
          <cx:pt idx="2575">102.94</cx:pt>
          <cx:pt idx="2576">103.8</cx:pt>
          <cx:pt idx="2577">103.81</cx:pt>
          <cx:pt idx="2578">103.81999999999999</cx:pt>
          <cx:pt idx="2579">103.83</cx:pt>
          <cx:pt idx="2580">103.83</cx:pt>
          <cx:pt idx="2581">103.84</cx:pt>
          <cx:pt idx="2582">103.84</cx:pt>
          <cx:pt idx="2583">103.84</cx:pt>
          <cx:pt idx="2584">103.84</cx:pt>
          <cx:pt idx="2585">103.84999999999999</cx:pt>
          <cx:pt idx="2586">103.84999999999999</cx:pt>
          <cx:pt idx="2587">103.84999999999999</cx:pt>
          <cx:pt idx="2588">103.84999999999999</cx:pt>
          <cx:pt idx="2589">103.86</cx:pt>
          <cx:pt idx="2590">103.86</cx:pt>
          <cx:pt idx="2591">103.86</cx:pt>
          <cx:pt idx="2592">103.86</cx:pt>
          <cx:pt idx="2593">103.87</cx:pt>
          <cx:pt idx="2594">103.87</cx:pt>
          <cx:pt idx="2595">103.87</cx:pt>
          <cx:pt idx="2596">103.88</cx:pt>
          <cx:pt idx="2597">103.88</cx:pt>
          <cx:pt idx="2598">103.88</cx:pt>
          <cx:pt idx="2599">103.89</cx:pt>
          <cx:pt idx="2600">103.89</cx:pt>
          <cx:pt idx="2601">103.90000000000001</cx:pt>
          <cx:pt idx="2602">103.90000000000001</cx:pt>
          <cx:pt idx="2603">103.91</cx:pt>
          <cx:pt idx="2604">103.91</cx:pt>
          <cx:pt idx="2605">103.92</cx:pt>
          <cx:pt idx="2606">103.92</cx:pt>
          <cx:pt idx="2607">103.93000000000001</cx:pt>
          <cx:pt idx="2608">103.94</cx:pt>
          <cx:pt idx="2609">103.95</cx:pt>
          <cx:pt idx="2610">104.8</cx:pt>
          <cx:pt idx="2611">104.81999999999999</cx:pt>
          <cx:pt idx="2612">104.81999999999999</cx:pt>
          <cx:pt idx="2613">104.84</cx:pt>
          <cx:pt idx="2614">104.84</cx:pt>
          <cx:pt idx="2615">104.84</cx:pt>
          <cx:pt idx="2616">104.84</cx:pt>
          <cx:pt idx="2617">104.84999999999999</cx:pt>
          <cx:pt idx="2618">104.84999999999999</cx:pt>
          <cx:pt idx="2619">104.84999999999999</cx:pt>
          <cx:pt idx="2620">104.84999999999999</cx:pt>
          <cx:pt idx="2621">104.86</cx:pt>
          <cx:pt idx="2622">104.86</cx:pt>
          <cx:pt idx="2623">104.86</cx:pt>
          <cx:pt idx="2624">104.86</cx:pt>
          <cx:pt idx="2625">104.86</cx:pt>
          <cx:pt idx="2626">104.87</cx:pt>
          <cx:pt idx="2627">104.87</cx:pt>
          <cx:pt idx="2628">104.87</cx:pt>
          <cx:pt idx="2629">104.87</cx:pt>
          <cx:pt idx="2630">104.88</cx:pt>
          <cx:pt idx="2631">104.88</cx:pt>
          <cx:pt idx="2632">104.88</cx:pt>
          <cx:pt idx="2633">104.88</cx:pt>
          <cx:pt idx="2634">104.89</cx:pt>
          <cx:pt idx="2635">104.89</cx:pt>
          <cx:pt idx="2636">104.89</cx:pt>
          <cx:pt idx="2637">104.89</cx:pt>
          <cx:pt idx="2638">104.90000000000001</cx:pt>
          <cx:pt idx="2639">104.90000000000001</cx:pt>
          <cx:pt idx="2640">104.90000000000001</cx:pt>
          <cx:pt idx="2641">104.91</cx:pt>
          <cx:pt idx="2642">104.91</cx:pt>
          <cx:pt idx="2643">104.91</cx:pt>
          <cx:pt idx="2644">104.92</cx:pt>
          <cx:pt idx="2645">104.92</cx:pt>
          <cx:pt idx="2646">104.92</cx:pt>
          <cx:pt idx="2647">104.93000000000001</cx:pt>
          <cx:pt idx="2648">104.94</cx:pt>
          <cx:pt idx="2649">105.79000000000001</cx:pt>
          <cx:pt idx="2650">105.8</cx:pt>
          <cx:pt idx="2651">105.81</cx:pt>
          <cx:pt idx="2652">105.81999999999999</cx:pt>
          <cx:pt idx="2653">105.81999999999999</cx:pt>
          <cx:pt idx="2654">105.83</cx:pt>
          <cx:pt idx="2655">105.84</cx:pt>
          <cx:pt idx="2656">105.84</cx:pt>
          <cx:pt idx="2657">105.84</cx:pt>
          <cx:pt idx="2658">105.84999999999999</cx:pt>
          <cx:pt idx="2659">105.84999999999999</cx:pt>
          <cx:pt idx="2660">105.84999999999999</cx:pt>
          <cx:pt idx="2661">105.84999999999999</cx:pt>
          <cx:pt idx="2662">105.86</cx:pt>
          <cx:pt idx="2663">105.86</cx:pt>
          <cx:pt idx="2664">105.86</cx:pt>
          <cx:pt idx="2665">105.86</cx:pt>
          <cx:pt idx="2666">105.87</cx:pt>
          <cx:pt idx="2667">105.87</cx:pt>
          <cx:pt idx="2668">105.87</cx:pt>
          <cx:pt idx="2669">105.87</cx:pt>
          <cx:pt idx="2670">105.88</cx:pt>
          <cx:pt idx="2671">105.88</cx:pt>
          <cx:pt idx="2672">105.88</cx:pt>
          <cx:pt idx="2673">105.89</cx:pt>
          <cx:pt idx="2674">105.89</cx:pt>
          <cx:pt idx="2675">105.89</cx:pt>
          <cx:pt idx="2676">105.89</cx:pt>
          <cx:pt idx="2677">105.90000000000001</cx:pt>
          <cx:pt idx="2678">105.90000000000001</cx:pt>
          <cx:pt idx="2679">105.91</cx:pt>
          <cx:pt idx="2680">105.91</cx:pt>
          <cx:pt idx="2681">105.91</cx:pt>
          <cx:pt idx="2682">105.92</cx:pt>
          <cx:pt idx="2683">105.92</cx:pt>
          <cx:pt idx="2684">105.93000000000001</cx:pt>
          <cx:pt idx="2685">105.93000000000001</cx:pt>
          <cx:pt idx="2686">105.94</cx:pt>
          <cx:pt idx="2687">106.81</cx:pt>
          <cx:pt idx="2688">106.81999999999999</cx:pt>
          <cx:pt idx="2689">106.83</cx:pt>
          <cx:pt idx="2690">106.83</cx:pt>
          <cx:pt idx="2691">106.84</cx:pt>
          <cx:pt idx="2692">106.84</cx:pt>
          <cx:pt idx="2693">106.84</cx:pt>
          <cx:pt idx="2694">106.84999999999999</cx:pt>
          <cx:pt idx="2695">106.84999999999999</cx:pt>
          <cx:pt idx="2696">106.84999999999999</cx:pt>
          <cx:pt idx="2697">106.84999999999999</cx:pt>
          <cx:pt idx="2698">106.84999999999999</cx:pt>
          <cx:pt idx="2699">106.86</cx:pt>
          <cx:pt idx="2700">106.86</cx:pt>
          <cx:pt idx="2701">106.86</cx:pt>
          <cx:pt idx="2702">106.86</cx:pt>
          <cx:pt idx="2703">106.87</cx:pt>
          <cx:pt idx="2704">106.87</cx:pt>
          <cx:pt idx="2705">106.87</cx:pt>
          <cx:pt idx="2706">106.87</cx:pt>
          <cx:pt idx="2707">106.88</cx:pt>
          <cx:pt idx="2708">106.88</cx:pt>
          <cx:pt idx="2709">106.88</cx:pt>
          <cx:pt idx="2710">106.88</cx:pt>
          <cx:pt idx="2711">106.89</cx:pt>
          <cx:pt idx="2712">106.89</cx:pt>
          <cx:pt idx="2713">106.89</cx:pt>
          <cx:pt idx="2714">106.89</cx:pt>
          <cx:pt idx="2715">106.90000000000001</cx:pt>
          <cx:pt idx="2716">106.90000000000001</cx:pt>
          <cx:pt idx="2717">106.90000000000001</cx:pt>
          <cx:pt idx="2718">106.91</cx:pt>
          <cx:pt idx="2719">106.91</cx:pt>
          <cx:pt idx="2720">106.92</cx:pt>
          <cx:pt idx="2721">106.92</cx:pt>
          <cx:pt idx="2722">106.93000000000001</cx:pt>
          <cx:pt idx="2723">106.94</cx:pt>
          <cx:pt idx="2724">106.95</cx:pt>
          <cx:pt idx="2725">107.8</cx:pt>
          <cx:pt idx="2726">107.81</cx:pt>
          <cx:pt idx="2727">107.81999999999999</cx:pt>
          <cx:pt idx="2728">107.83</cx:pt>
          <cx:pt idx="2729">107.83</cx:pt>
          <cx:pt idx="2730">107.84</cx:pt>
          <cx:pt idx="2731">107.84</cx:pt>
          <cx:pt idx="2732">107.84</cx:pt>
          <cx:pt idx="2733">107.84999999999999</cx:pt>
          <cx:pt idx="2734">107.84999999999999</cx:pt>
          <cx:pt idx="2735">107.84999999999999</cx:pt>
          <cx:pt idx="2736">107.84999999999999</cx:pt>
          <cx:pt idx="2737">107.86</cx:pt>
          <cx:pt idx="2738">107.86</cx:pt>
          <cx:pt idx="2739">107.86</cx:pt>
          <cx:pt idx="2740">107.86</cx:pt>
          <cx:pt idx="2741">107.87</cx:pt>
          <cx:pt idx="2742">107.87</cx:pt>
          <cx:pt idx="2743">107.87</cx:pt>
          <cx:pt idx="2744">107.87</cx:pt>
          <cx:pt idx="2745">107.88</cx:pt>
          <cx:pt idx="2746">107.88</cx:pt>
          <cx:pt idx="2747">107.88</cx:pt>
          <cx:pt idx="2748">107.89</cx:pt>
          <cx:pt idx="2749">107.89</cx:pt>
          <cx:pt idx="2750">107.89</cx:pt>
          <cx:pt idx="2751">107.90000000000001</cx:pt>
          <cx:pt idx="2752">107.90000000000001</cx:pt>
          <cx:pt idx="2753">107.90000000000001</cx:pt>
          <cx:pt idx="2754">107.90000000000001</cx:pt>
          <cx:pt idx="2755">107.91</cx:pt>
          <cx:pt idx="2756">107.91</cx:pt>
          <cx:pt idx="2757">107.91</cx:pt>
          <cx:pt idx="2758">107.92</cx:pt>
          <cx:pt idx="2759">107.92</cx:pt>
          <cx:pt idx="2760">108.81</cx:pt>
          <cx:pt idx="2761">108.81999999999999</cx:pt>
          <cx:pt idx="2762">108.81999999999999</cx:pt>
          <cx:pt idx="2763">108.81999999999999</cx:pt>
          <cx:pt idx="2764">108.83</cx:pt>
          <cx:pt idx="2765">108.83</cx:pt>
          <cx:pt idx="2766">108.83</cx:pt>
          <cx:pt idx="2767">108.84</cx:pt>
          <cx:pt idx="2768">108.84</cx:pt>
          <cx:pt idx="2769">108.84</cx:pt>
          <cx:pt idx="2770">108.84999999999999</cx:pt>
          <cx:pt idx="2771">108.84999999999999</cx:pt>
          <cx:pt idx="2772">108.84999999999999</cx:pt>
          <cx:pt idx="2773">108.84999999999999</cx:pt>
          <cx:pt idx="2774">108.84999999999999</cx:pt>
          <cx:pt idx="2775">108.86</cx:pt>
          <cx:pt idx="2776">108.86</cx:pt>
          <cx:pt idx="2777">108.86</cx:pt>
          <cx:pt idx="2778">108.86</cx:pt>
          <cx:pt idx="2779">108.87</cx:pt>
          <cx:pt idx="2780">108.87</cx:pt>
          <cx:pt idx="2781">108.87</cx:pt>
          <cx:pt idx="2782">108.88</cx:pt>
          <cx:pt idx="2783">108.88</cx:pt>
          <cx:pt idx="2784">108.88</cx:pt>
          <cx:pt idx="2785">108.88</cx:pt>
          <cx:pt idx="2786">108.89</cx:pt>
          <cx:pt idx="2787">108.89</cx:pt>
          <cx:pt idx="2788">108.89</cx:pt>
          <cx:pt idx="2789">108.89</cx:pt>
          <cx:pt idx="2790">108.90000000000001</cx:pt>
          <cx:pt idx="2791">108.90000000000001</cx:pt>
          <cx:pt idx="2792">108.90000000000001</cx:pt>
          <cx:pt idx="2793">108.90000000000001</cx:pt>
          <cx:pt idx="2794">108.91</cx:pt>
          <cx:pt idx="2795">108.91</cx:pt>
          <cx:pt idx="2796">108.91</cx:pt>
          <cx:pt idx="2797">108.92</cx:pt>
          <cx:pt idx="2798">108.92</cx:pt>
          <cx:pt idx="2799">108.93000000000001</cx:pt>
          <cx:pt idx="2800">108.93000000000001</cx:pt>
          <cx:pt idx="2801">108.94</cx:pt>
          <cx:pt idx="2802">109.81</cx:pt>
          <cx:pt idx="2803">109.81999999999999</cx:pt>
          <cx:pt idx="2804">109.83</cx:pt>
          <cx:pt idx="2805">109.83</cx:pt>
          <cx:pt idx="2806">109.84</cx:pt>
          <cx:pt idx="2807">109.84</cx:pt>
          <cx:pt idx="2808">109.84</cx:pt>
          <cx:pt idx="2809">109.84</cx:pt>
          <cx:pt idx="2810">109.84999999999999</cx:pt>
          <cx:pt idx="2811">109.84999999999999</cx:pt>
          <cx:pt idx="2812">109.84999999999999</cx:pt>
          <cx:pt idx="2813">109.84999999999999</cx:pt>
          <cx:pt idx="2814">109.84999999999999</cx:pt>
          <cx:pt idx="2815">109.86</cx:pt>
          <cx:pt idx="2816">109.86</cx:pt>
          <cx:pt idx="2817">109.86</cx:pt>
          <cx:pt idx="2818">109.86</cx:pt>
          <cx:pt idx="2819">109.87</cx:pt>
          <cx:pt idx="2820">109.87</cx:pt>
          <cx:pt idx="2821">109.87</cx:pt>
          <cx:pt idx="2822">109.87</cx:pt>
          <cx:pt idx="2823">109.88</cx:pt>
          <cx:pt idx="2824">109.88</cx:pt>
          <cx:pt idx="2825">109.88</cx:pt>
          <cx:pt idx="2826">109.88</cx:pt>
          <cx:pt idx="2827">109.89</cx:pt>
          <cx:pt idx="2828">109.89</cx:pt>
          <cx:pt idx="2829">109.89</cx:pt>
          <cx:pt idx="2830">109.90000000000001</cx:pt>
          <cx:pt idx="2831">109.90000000000001</cx:pt>
          <cx:pt idx="2832">109.90000000000001</cx:pt>
          <cx:pt idx="2833">109.91</cx:pt>
          <cx:pt idx="2834">109.91</cx:pt>
          <cx:pt idx="2835">109.91</cx:pt>
          <cx:pt idx="2836">109.92</cx:pt>
          <cx:pt idx="2837">109.92</cx:pt>
          <cx:pt idx="2838">109.93000000000001</cx:pt>
          <cx:pt idx="2839">109.94</cx:pt>
          <cx:pt idx="2840">110.81</cx:pt>
          <cx:pt idx="2841">110.81999999999999</cx:pt>
          <cx:pt idx="2842">110.83</cx:pt>
          <cx:pt idx="2843">110.84</cx:pt>
          <cx:pt idx="2844">110.84</cx:pt>
          <cx:pt idx="2845">110.84</cx:pt>
          <cx:pt idx="2846">110.84</cx:pt>
          <cx:pt idx="2847">110.84999999999999</cx:pt>
          <cx:pt idx="2848">110.84999999999999</cx:pt>
          <cx:pt idx="2849">110.84999999999999</cx:pt>
          <cx:pt idx="2850">110.86</cx:pt>
          <cx:pt idx="2851">110.86</cx:pt>
          <cx:pt idx="2852">110.86</cx:pt>
          <cx:pt idx="2853">110.86</cx:pt>
          <cx:pt idx="2854">110.86</cx:pt>
          <cx:pt idx="2855">110.87</cx:pt>
          <cx:pt idx="2856">110.87</cx:pt>
          <cx:pt idx="2857">110.87</cx:pt>
          <cx:pt idx="2858">110.88</cx:pt>
          <cx:pt idx="2859">110.88</cx:pt>
          <cx:pt idx="2860">110.88</cx:pt>
          <cx:pt idx="2861">110.88</cx:pt>
          <cx:pt idx="2862">110.89</cx:pt>
          <cx:pt idx="2863">110.89</cx:pt>
          <cx:pt idx="2864">110.89</cx:pt>
          <cx:pt idx="2865">110.89</cx:pt>
          <cx:pt idx="2866">110.90000000000001</cx:pt>
          <cx:pt idx="2867">110.90000000000001</cx:pt>
          <cx:pt idx="2868">110.90000000000001</cx:pt>
          <cx:pt idx="2869">110.90000000000001</cx:pt>
          <cx:pt idx="2870">110.91</cx:pt>
          <cx:pt idx="2871">110.91</cx:pt>
          <cx:pt idx="2872">110.92</cx:pt>
          <cx:pt idx="2873">110.92</cx:pt>
          <cx:pt idx="2874">110.92</cx:pt>
          <cx:pt idx="2875">110.93000000000001</cx:pt>
          <cx:pt idx="2876">110.94</cx:pt>
          <cx:pt idx="2877">111.8</cx:pt>
          <cx:pt idx="2878">111.81</cx:pt>
          <cx:pt idx="2879">111.81</cx:pt>
          <cx:pt idx="2880">111.81999999999999</cx:pt>
          <cx:pt idx="2881">111.81999999999999</cx:pt>
          <cx:pt idx="2882">111.83</cx:pt>
          <cx:pt idx="2883">111.83</cx:pt>
          <cx:pt idx="2884">111.83</cx:pt>
          <cx:pt idx="2885">111.83</cx:pt>
          <cx:pt idx="2886">111.84</cx:pt>
          <cx:pt idx="2887">111.84</cx:pt>
          <cx:pt idx="2888">111.84999999999999</cx:pt>
          <cx:pt idx="2889">111.84999999999999</cx:pt>
          <cx:pt idx="2890">111.84999999999999</cx:pt>
          <cx:pt idx="2891">111.84999999999999</cx:pt>
          <cx:pt idx="2892">111.86</cx:pt>
          <cx:pt idx="2893">111.86</cx:pt>
          <cx:pt idx="2894">111.86</cx:pt>
          <cx:pt idx="2895">111.86</cx:pt>
          <cx:pt idx="2896">111.87</cx:pt>
          <cx:pt idx="2897">111.87</cx:pt>
          <cx:pt idx="2898">111.87</cx:pt>
          <cx:pt idx="2899">111.88</cx:pt>
          <cx:pt idx="2900">111.88</cx:pt>
          <cx:pt idx="2901">111.88</cx:pt>
          <cx:pt idx="2902">111.89</cx:pt>
          <cx:pt idx="2903">111.89</cx:pt>
          <cx:pt idx="2904">111.89</cx:pt>
          <cx:pt idx="2905">111.90000000000001</cx:pt>
          <cx:pt idx="2906">111.90000000000001</cx:pt>
          <cx:pt idx="2907">111.90000000000001</cx:pt>
          <cx:pt idx="2908">111.91</cx:pt>
          <cx:pt idx="2909">111.91</cx:pt>
          <cx:pt idx="2910">111.92</cx:pt>
          <cx:pt idx="2911">111.92</cx:pt>
          <cx:pt idx="2912">111.93000000000001</cx:pt>
          <cx:pt idx="2913">111.93000000000001</cx:pt>
          <cx:pt idx="2914">111.94</cx:pt>
          <cx:pt idx="2915">112.81</cx:pt>
          <cx:pt idx="2916">112.81</cx:pt>
          <cx:pt idx="2917">112.83</cx:pt>
          <cx:pt idx="2918">112.83</cx:pt>
          <cx:pt idx="2919">112.83</cx:pt>
          <cx:pt idx="2920">112.84</cx:pt>
          <cx:pt idx="2921">112.84</cx:pt>
          <cx:pt idx="2922">112.84</cx:pt>
          <cx:pt idx="2923">112.84999999999999</cx:pt>
          <cx:pt idx="2924">112.84999999999999</cx:pt>
          <cx:pt idx="2925">112.84999999999999</cx:pt>
          <cx:pt idx="2926">112.84999999999999</cx:pt>
          <cx:pt idx="2927">112.84999999999999</cx:pt>
          <cx:pt idx="2928">112.86</cx:pt>
          <cx:pt idx="2929">112.86</cx:pt>
          <cx:pt idx="2930">112.86</cx:pt>
          <cx:pt idx="2931">112.87</cx:pt>
          <cx:pt idx="2932">112.87</cx:pt>
          <cx:pt idx="2933">112.87</cx:pt>
          <cx:pt idx="2934">112.88</cx:pt>
          <cx:pt idx="2935">112.88</cx:pt>
          <cx:pt idx="2936">112.88</cx:pt>
          <cx:pt idx="2937">112.89</cx:pt>
          <cx:pt idx="2938">112.89</cx:pt>
          <cx:pt idx="2939">112.89</cx:pt>
          <cx:pt idx="2940">112.89</cx:pt>
          <cx:pt idx="2941">112.90000000000001</cx:pt>
          <cx:pt idx="2942">112.90000000000001</cx:pt>
          <cx:pt idx="2943">112.90000000000001</cx:pt>
          <cx:pt idx="2944">112.91</cx:pt>
          <cx:pt idx="2945">112.91</cx:pt>
          <cx:pt idx="2946">112.92</cx:pt>
          <cx:pt idx="2947">112.92</cx:pt>
          <cx:pt idx="2948">112.93000000000001</cx:pt>
          <cx:pt idx="2949">112.95</cx:pt>
          <cx:pt idx="2950">113.81</cx:pt>
          <cx:pt idx="2951">113.81</cx:pt>
          <cx:pt idx="2952">113.81999999999999</cx:pt>
          <cx:pt idx="2953">113.83</cx:pt>
          <cx:pt idx="2954">113.83</cx:pt>
          <cx:pt idx="2955">113.84</cx:pt>
          <cx:pt idx="2956">113.84</cx:pt>
          <cx:pt idx="2957">113.84</cx:pt>
          <cx:pt idx="2958">113.84</cx:pt>
          <cx:pt idx="2959">113.84</cx:pt>
          <cx:pt idx="2960">113.84999999999999</cx:pt>
          <cx:pt idx="2961">113.84999999999999</cx:pt>
          <cx:pt idx="2962">113.84999999999999</cx:pt>
          <cx:pt idx="2963">113.84999999999999</cx:pt>
          <cx:pt idx="2964">113.86</cx:pt>
          <cx:pt idx="2965">113.86</cx:pt>
          <cx:pt idx="2966">113.86</cx:pt>
          <cx:pt idx="2967">113.86</cx:pt>
          <cx:pt idx="2968">113.87</cx:pt>
          <cx:pt idx="2969">113.87</cx:pt>
          <cx:pt idx="2970">113.87</cx:pt>
          <cx:pt idx="2971">113.87</cx:pt>
          <cx:pt idx="2972">113.88</cx:pt>
          <cx:pt idx="2973">113.88</cx:pt>
          <cx:pt idx="2974">113.88</cx:pt>
          <cx:pt idx="2975">113.88</cx:pt>
          <cx:pt idx="2976">113.89</cx:pt>
          <cx:pt idx="2977">113.89</cx:pt>
          <cx:pt idx="2978">113.89</cx:pt>
          <cx:pt idx="2979">113.89</cx:pt>
          <cx:pt idx="2980">113.90000000000001</cx:pt>
          <cx:pt idx="2981">113.90000000000001</cx:pt>
          <cx:pt idx="2982">113.90000000000001</cx:pt>
          <cx:pt idx="2983">113.91</cx:pt>
          <cx:pt idx="2984">113.91</cx:pt>
          <cx:pt idx="2985">113.91</cx:pt>
          <cx:pt idx="2986">113.92</cx:pt>
          <cx:pt idx="2987">113.93000000000001</cx:pt>
          <cx:pt idx="2988">114.79000000000001</cx:pt>
          <cx:pt idx="2989">114.81999999999999</cx:pt>
          <cx:pt idx="2990">114.81999999999999</cx:pt>
          <cx:pt idx="2991">114.83</cx:pt>
          <cx:pt idx="2992">114.83</cx:pt>
          <cx:pt idx="2993">114.83</cx:pt>
          <cx:pt idx="2994">114.84</cx:pt>
          <cx:pt idx="2995">114.84</cx:pt>
          <cx:pt idx="2996">114.84</cx:pt>
          <cx:pt idx="2997">114.84</cx:pt>
          <cx:pt idx="2998">114.84999999999999</cx:pt>
          <cx:pt idx="2999">114.84999999999999</cx:pt>
          <cx:pt idx="3000">114.84999999999999</cx:pt>
          <cx:pt idx="3001">114.84999999999999</cx:pt>
          <cx:pt idx="3002">114.86</cx:pt>
          <cx:pt idx="3003">114.86</cx:pt>
          <cx:pt idx="3004">114.86</cx:pt>
          <cx:pt idx="3005">114.86</cx:pt>
          <cx:pt idx="3006">114.87</cx:pt>
          <cx:pt idx="3007">114.87</cx:pt>
          <cx:pt idx="3008">114.87</cx:pt>
          <cx:pt idx="3009">114.88</cx:pt>
          <cx:pt idx="3010">114.88</cx:pt>
          <cx:pt idx="3011">114.88</cx:pt>
          <cx:pt idx="3012">114.89</cx:pt>
          <cx:pt idx="3013">114.89</cx:pt>
          <cx:pt idx="3014">114.89</cx:pt>
          <cx:pt idx="3015">114.90000000000001</cx:pt>
          <cx:pt idx="3016">114.90000000000001</cx:pt>
          <cx:pt idx="3017">114.90000000000001</cx:pt>
          <cx:pt idx="3018">114.91</cx:pt>
          <cx:pt idx="3019">114.91</cx:pt>
          <cx:pt idx="3020">114.92</cx:pt>
          <cx:pt idx="3021">114.93000000000001</cx:pt>
          <cx:pt idx="3022">115.8</cx:pt>
          <cx:pt idx="3023">115.81</cx:pt>
          <cx:pt idx="3024">115.81999999999999</cx:pt>
          <cx:pt idx="3025">115.81999999999999</cx:pt>
          <cx:pt idx="3026">115.81999999999999</cx:pt>
          <cx:pt idx="3027">115.81999999999999</cx:pt>
          <cx:pt idx="3028">115.83</cx:pt>
          <cx:pt idx="3029">115.83</cx:pt>
          <cx:pt idx="3030">115.84</cx:pt>
          <cx:pt idx="3031">115.84</cx:pt>
          <cx:pt idx="3032">115.84</cx:pt>
          <cx:pt idx="3033">115.84</cx:pt>
          <cx:pt idx="3034">115.84999999999999</cx:pt>
          <cx:pt idx="3035">115.84999999999999</cx:pt>
          <cx:pt idx="3036">115.84999999999999</cx:pt>
          <cx:pt idx="3037">115.84999999999999</cx:pt>
          <cx:pt idx="3038">115.86</cx:pt>
          <cx:pt idx="3039">115.86</cx:pt>
          <cx:pt idx="3040">115.86</cx:pt>
          <cx:pt idx="3041">115.86</cx:pt>
          <cx:pt idx="3042">115.87</cx:pt>
          <cx:pt idx="3043">115.87</cx:pt>
          <cx:pt idx="3044">115.87</cx:pt>
          <cx:pt idx="3045">115.87</cx:pt>
          <cx:pt idx="3046">115.88</cx:pt>
          <cx:pt idx="3047">115.88</cx:pt>
          <cx:pt idx="3048">115.88</cx:pt>
          <cx:pt idx="3049">115.88</cx:pt>
          <cx:pt idx="3050">115.89</cx:pt>
          <cx:pt idx="3051">115.89</cx:pt>
          <cx:pt idx="3052">115.89</cx:pt>
          <cx:pt idx="3053">115.90000000000001</cx:pt>
          <cx:pt idx="3054">115.90000000000001</cx:pt>
          <cx:pt idx="3055">115.90000000000001</cx:pt>
          <cx:pt idx="3056">115.91</cx:pt>
          <cx:pt idx="3057">115.91</cx:pt>
          <cx:pt idx="3058">115.91</cx:pt>
          <cx:pt idx="3059">115.92</cx:pt>
          <cx:pt idx="3060">115.92</cx:pt>
          <cx:pt idx="3061">116.81</cx:pt>
          <cx:pt idx="3062">116.81999999999999</cx:pt>
          <cx:pt idx="3063">116.81999999999999</cx:pt>
          <cx:pt idx="3064">116.83</cx:pt>
          <cx:pt idx="3065">116.83</cx:pt>
          <cx:pt idx="3066">116.83</cx:pt>
          <cx:pt idx="3067">116.83</cx:pt>
          <cx:pt idx="3068">116.84</cx:pt>
          <cx:pt idx="3069">116.84</cx:pt>
          <cx:pt idx="3070">116.84</cx:pt>
          <cx:pt idx="3071">116.84</cx:pt>
          <cx:pt idx="3072">116.84999999999999</cx:pt>
          <cx:pt idx="3073">116.84999999999999</cx:pt>
          <cx:pt idx="3074">116.84999999999999</cx:pt>
          <cx:pt idx="3075">116.84999999999999</cx:pt>
          <cx:pt idx="3076">116.86</cx:pt>
          <cx:pt idx="3077">116.86</cx:pt>
          <cx:pt idx="3078">116.86</cx:pt>
          <cx:pt idx="3079">116.86</cx:pt>
          <cx:pt idx="3080">116.87</cx:pt>
          <cx:pt idx="3081">116.87</cx:pt>
          <cx:pt idx="3082">116.87</cx:pt>
          <cx:pt idx="3083">116.87</cx:pt>
          <cx:pt idx="3084">116.88</cx:pt>
          <cx:pt idx="3085">116.88</cx:pt>
          <cx:pt idx="3086">116.88</cx:pt>
          <cx:pt idx="3087">116.88</cx:pt>
          <cx:pt idx="3088">116.89</cx:pt>
          <cx:pt idx="3089">116.89</cx:pt>
          <cx:pt idx="3090">116.89</cx:pt>
          <cx:pt idx="3091">116.90000000000001</cx:pt>
          <cx:pt idx="3092">116.90000000000001</cx:pt>
          <cx:pt idx="3093">116.90000000000001</cx:pt>
          <cx:pt idx="3094">116.91</cx:pt>
          <cx:pt idx="3095">117.81</cx:pt>
          <cx:pt idx="3096">117.81999999999999</cx:pt>
          <cx:pt idx="3097">117.81999999999999</cx:pt>
          <cx:pt idx="3098">117.83</cx:pt>
          <cx:pt idx="3099">117.83</cx:pt>
          <cx:pt idx="3100">117.83</cx:pt>
          <cx:pt idx="3101">117.84</cx:pt>
          <cx:pt idx="3102">117.84</cx:pt>
          <cx:pt idx="3103">117.84</cx:pt>
          <cx:pt idx="3104">117.84</cx:pt>
          <cx:pt idx="3105">117.84999999999999</cx:pt>
          <cx:pt idx="3106">117.84999999999999</cx:pt>
          <cx:pt idx="3107">117.84999999999999</cx:pt>
          <cx:pt idx="3108">117.84999999999999</cx:pt>
          <cx:pt idx="3109">117.86</cx:pt>
          <cx:pt idx="3110">117.86</cx:pt>
          <cx:pt idx="3111">117.86</cx:pt>
          <cx:pt idx="3112">117.86</cx:pt>
          <cx:pt idx="3113">117.87</cx:pt>
          <cx:pt idx="3114">117.87</cx:pt>
          <cx:pt idx="3115">117.87</cx:pt>
          <cx:pt idx="3116">117.88</cx:pt>
          <cx:pt idx="3117">117.88</cx:pt>
          <cx:pt idx="3118">117.88</cx:pt>
          <cx:pt idx="3119">117.88</cx:pt>
          <cx:pt idx="3120">117.89</cx:pt>
          <cx:pt idx="3121">117.89</cx:pt>
          <cx:pt idx="3122">117.89</cx:pt>
          <cx:pt idx="3123">117.90000000000001</cx:pt>
          <cx:pt idx="3124">117.90000000000001</cx:pt>
          <cx:pt idx="3125">117.90000000000001</cx:pt>
          <cx:pt idx="3126">117.91</cx:pt>
          <cx:pt idx="3127">117.91</cx:pt>
          <cx:pt idx="3128">118.8</cx:pt>
          <cx:pt idx="3129">118.81</cx:pt>
          <cx:pt idx="3130">118.81</cx:pt>
          <cx:pt idx="3131">118.81999999999999</cx:pt>
          <cx:pt idx="3132">118.83</cx:pt>
          <cx:pt idx="3133">118.83</cx:pt>
          <cx:pt idx="3134">118.83</cx:pt>
          <cx:pt idx="3135">118.83</cx:pt>
          <cx:pt idx="3136">118.83</cx:pt>
          <cx:pt idx="3137">118.84</cx:pt>
          <cx:pt idx="3138">118.84</cx:pt>
          <cx:pt idx="3139">118.84</cx:pt>
          <cx:pt idx="3140">118.84</cx:pt>
          <cx:pt idx="3141">118.84</cx:pt>
          <cx:pt idx="3142">118.84999999999999</cx:pt>
          <cx:pt idx="3143">118.84999999999999</cx:pt>
          <cx:pt idx="3144">118.84999999999999</cx:pt>
          <cx:pt idx="3145">118.84999999999999</cx:pt>
          <cx:pt idx="3146">118.86</cx:pt>
          <cx:pt idx="3147">118.86</cx:pt>
          <cx:pt idx="3148">118.86</cx:pt>
          <cx:pt idx="3149">118.86</cx:pt>
          <cx:pt idx="3150">118.86</cx:pt>
          <cx:pt idx="3151">118.87</cx:pt>
          <cx:pt idx="3152">118.87</cx:pt>
          <cx:pt idx="3153">118.87</cx:pt>
          <cx:pt idx="3154">118.88</cx:pt>
          <cx:pt idx="3155">118.88</cx:pt>
          <cx:pt idx="3156">118.88</cx:pt>
          <cx:pt idx="3157">118.88</cx:pt>
          <cx:pt idx="3158">118.89</cx:pt>
          <cx:pt idx="3159">118.89</cx:pt>
          <cx:pt idx="3160">118.89</cx:pt>
          <cx:pt idx="3161">118.90000000000001</cx:pt>
          <cx:pt idx="3162">118.90000000000001</cx:pt>
          <cx:pt idx="3163">118.90000000000001</cx:pt>
          <cx:pt idx="3164">118.91</cx:pt>
          <cx:pt idx="3165">118.91</cx:pt>
          <cx:pt idx="3166">118.91</cx:pt>
          <cx:pt idx="3167">118.92</cx:pt>
          <cx:pt idx="3168">119.81</cx:pt>
          <cx:pt idx="3169">119.81</cx:pt>
          <cx:pt idx="3170">119.81999999999999</cx:pt>
          <cx:pt idx="3171">119.81999999999999</cx:pt>
          <cx:pt idx="3172">119.81999999999999</cx:pt>
          <cx:pt idx="3173">119.81999999999999</cx:pt>
          <cx:pt idx="3174">119.83</cx:pt>
          <cx:pt idx="3175">119.83</cx:pt>
          <cx:pt idx="3176">119.83</cx:pt>
          <cx:pt idx="3177">119.84</cx:pt>
          <cx:pt idx="3178">119.84</cx:pt>
          <cx:pt idx="3179">119.84</cx:pt>
          <cx:pt idx="3180">119.84</cx:pt>
          <cx:pt idx="3181">119.84999999999999</cx:pt>
          <cx:pt idx="3182">119.84999999999999</cx:pt>
          <cx:pt idx="3183">119.84999999999999</cx:pt>
          <cx:pt idx="3184">119.84999999999999</cx:pt>
          <cx:pt idx="3185">119.86</cx:pt>
          <cx:pt idx="3186">119.86</cx:pt>
          <cx:pt idx="3187">119.86</cx:pt>
          <cx:pt idx="3188">119.86</cx:pt>
          <cx:pt idx="3189">119.86</cx:pt>
          <cx:pt idx="3190">119.87</cx:pt>
          <cx:pt idx="3191">119.87</cx:pt>
          <cx:pt idx="3192">119.87</cx:pt>
          <cx:pt idx="3193">119.87</cx:pt>
          <cx:pt idx="3194">119.88</cx:pt>
          <cx:pt idx="3195">119.88</cx:pt>
          <cx:pt idx="3196">119.88</cx:pt>
          <cx:pt idx="3197">119.88</cx:pt>
          <cx:pt idx="3198">119.89</cx:pt>
          <cx:pt idx="3199">119.89</cx:pt>
          <cx:pt idx="3200">119.89</cx:pt>
          <cx:pt idx="3201">119.90000000000001</cx:pt>
          <cx:pt idx="3202">119.90000000000001</cx:pt>
          <cx:pt idx="3203">119.90000000000001</cx:pt>
          <cx:pt idx="3204">119.91</cx:pt>
          <cx:pt idx="3205">119.92</cx:pt>
          <cx:pt idx="3206">120.79000000000001</cx:pt>
          <cx:pt idx="3207">120.8</cx:pt>
          <cx:pt idx="3208">120.8</cx:pt>
          <cx:pt idx="3209">120.81</cx:pt>
          <cx:pt idx="3210">120.81999999999999</cx:pt>
          <cx:pt idx="3211">120.81999999999999</cx:pt>
          <cx:pt idx="3212">120.81999999999999</cx:pt>
          <cx:pt idx="3213">120.83</cx:pt>
          <cx:pt idx="3214">120.83</cx:pt>
          <cx:pt idx="3215">120.83</cx:pt>
          <cx:pt idx="3216">120.84</cx:pt>
          <cx:pt idx="3217">120.84</cx:pt>
          <cx:pt idx="3218">120.84</cx:pt>
          <cx:pt idx="3219">120.84</cx:pt>
          <cx:pt idx="3220">120.84999999999999</cx:pt>
          <cx:pt idx="3221">120.84999999999999</cx:pt>
          <cx:pt idx="3222">120.84999999999999</cx:pt>
          <cx:pt idx="3223">120.84999999999999</cx:pt>
          <cx:pt idx="3224">120.86</cx:pt>
          <cx:pt idx="3225">120.86</cx:pt>
          <cx:pt idx="3226">120.86</cx:pt>
          <cx:pt idx="3227">120.86</cx:pt>
          <cx:pt idx="3228">120.87</cx:pt>
          <cx:pt idx="3229">120.87</cx:pt>
          <cx:pt idx="3230">120.87</cx:pt>
          <cx:pt idx="3231">120.88</cx:pt>
          <cx:pt idx="3232">120.88</cx:pt>
          <cx:pt idx="3233">120.88</cx:pt>
          <cx:pt idx="3234">120.88</cx:pt>
          <cx:pt idx="3235">120.89</cx:pt>
          <cx:pt idx="3236">120.89</cx:pt>
          <cx:pt idx="3237">120.89</cx:pt>
          <cx:pt idx="3238">120.90000000000001</cx:pt>
          <cx:pt idx="3239">120.90000000000001</cx:pt>
          <cx:pt idx="3240">120.90000000000001</cx:pt>
          <cx:pt idx="3241">120.91</cx:pt>
          <cx:pt idx="3242">120.91</cx:pt>
          <cx:pt idx="3243">120.92</cx:pt>
          <cx:pt idx="3244">120.93000000000001</cx:pt>
          <cx:pt idx="3245">121.79000000000001</cx:pt>
          <cx:pt idx="3246">121.81999999999999</cx:pt>
          <cx:pt idx="3247">121.81999999999999</cx:pt>
          <cx:pt idx="3248">121.81999999999999</cx:pt>
          <cx:pt idx="3249">121.83</cx:pt>
          <cx:pt idx="3250">121.83</cx:pt>
          <cx:pt idx="3251">121.83</cx:pt>
          <cx:pt idx="3252">121.84</cx:pt>
          <cx:pt idx="3253">121.84</cx:pt>
          <cx:pt idx="3254">121.84</cx:pt>
          <cx:pt idx="3255">121.84</cx:pt>
          <cx:pt idx="3256">121.84</cx:pt>
          <cx:pt idx="3257">121.84999999999999</cx:pt>
          <cx:pt idx="3258">121.84999999999999</cx:pt>
          <cx:pt idx="3259">121.84999999999999</cx:pt>
          <cx:pt idx="3260">121.84999999999999</cx:pt>
          <cx:pt idx="3261">121.86</cx:pt>
          <cx:pt idx="3262">121.86</cx:pt>
          <cx:pt idx="3263">121.86</cx:pt>
          <cx:pt idx="3264">121.87</cx:pt>
          <cx:pt idx="3265">121.87</cx:pt>
          <cx:pt idx="3266">121.87</cx:pt>
          <cx:pt idx="3267">121.87</cx:pt>
          <cx:pt idx="3268">121.88</cx:pt>
          <cx:pt idx="3269">121.88</cx:pt>
          <cx:pt idx="3270">121.88</cx:pt>
          <cx:pt idx="3271">121.88</cx:pt>
          <cx:pt idx="3272">121.89</cx:pt>
          <cx:pt idx="3273">121.89</cx:pt>
          <cx:pt idx="3274">121.90000000000001</cx:pt>
          <cx:pt idx="3275">121.90000000000001</cx:pt>
          <cx:pt idx="3276">121.91</cx:pt>
          <cx:pt idx="3277">122.8</cx:pt>
          <cx:pt idx="3278">122.81</cx:pt>
          <cx:pt idx="3279">122.81999999999999</cx:pt>
          <cx:pt idx="3280">122.81999999999999</cx:pt>
          <cx:pt idx="3281">122.81999999999999</cx:pt>
          <cx:pt idx="3282">122.83</cx:pt>
          <cx:pt idx="3283">122.83</cx:pt>
          <cx:pt idx="3284">122.83</cx:pt>
          <cx:pt idx="3285">122.83</cx:pt>
          <cx:pt idx="3286">122.84</cx:pt>
          <cx:pt idx="3287">122.84</cx:pt>
          <cx:pt idx="3288">122.84</cx:pt>
          <cx:pt idx="3289">122.84999999999999</cx:pt>
          <cx:pt idx="3290">122.84999999999999</cx:pt>
          <cx:pt idx="3291">122.84999999999999</cx:pt>
          <cx:pt idx="3292">122.84999999999999</cx:pt>
          <cx:pt idx="3293">122.86</cx:pt>
          <cx:pt idx="3294">122.86</cx:pt>
          <cx:pt idx="3295">122.86</cx:pt>
          <cx:pt idx="3296">122.86</cx:pt>
          <cx:pt idx="3297">122.87</cx:pt>
          <cx:pt idx="3298">122.87</cx:pt>
          <cx:pt idx="3299">122.87</cx:pt>
          <cx:pt idx="3300">122.87</cx:pt>
          <cx:pt idx="3301">122.87</cx:pt>
          <cx:pt idx="3302">122.88</cx:pt>
          <cx:pt idx="3303">122.88</cx:pt>
          <cx:pt idx="3304">122.88</cx:pt>
          <cx:pt idx="3305">122.88</cx:pt>
          <cx:pt idx="3306">122.89</cx:pt>
          <cx:pt idx="3307">122.89</cx:pt>
          <cx:pt idx="3308">122.89</cx:pt>
          <cx:pt idx="3309">122.90000000000001</cx:pt>
          <cx:pt idx="3310">122.90000000000001</cx:pt>
          <cx:pt idx="3311">122.91</cx:pt>
          <cx:pt idx="3312">122.91</cx:pt>
          <cx:pt idx="3313">122.92</cx:pt>
          <cx:pt idx="3314">123.8</cx:pt>
          <cx:pt idx="3315">123.81</cx:pt>
          <cx:pt idx="3316">123.81999999999999</cx:pt>
          <cx:pt idx="3317">123.83</cx:pt>
          <cx:pt idx="3318">123.83</cx:pt>
          <cx:pt idx="3319">123.83</cx:pt>
          <cx:pt idx="3320">123.84</cx:pt>
          <cx:pt idx="3321">123.84</cx:pt>
          <cx:pt idx="3322">123.84</cx:pt>
          <cx:pt idx="3323">123.84999999999999</cx:pt>
          <cx:pt idx="3324">123.84999999999999</cx:pt>
          <cx:pt idx="3325">123.84999999999999</cx:pt>
          <cx:pt idx="3326">123.86</cx:pt>
          <cx:pt idx="3327">123.86</cx:pt>
          <cx:pt idx="3328">123.86</cx:pt>
          <cx:pt idx="3329">123.86</cx:pt>
          <cx:pt idx="3330">123.87</cx:pt>
          <cx:pt idx="3331">123.87</cx:pt>
          <cx:pt idx="3332">123.87</cx:pt>
          <cx:pt idx="3333">123.88</cx:pt>
          <cx:pt idx="3334">123.88</cx:pt>
          <cx:pt idx="3335">123.89</cx:pt>
          <cx:pt idx="3336">123.89</cx:pt>
          <cx:pt idx="3337">123.89</cx:pt>
          <cx:pt idx="3338">123.90000000000001</cx:pt>
          <cx:pt idx="3339">123.90000000000001</cx:pt>
          <cx:pt idx="3340">123.90000000000001</cx:pt>
          <cx:pt idx="3341">123.91</cx:pt>
          <cx:pt idx="3342">123.92</cx:pt>
          <cx:pt idx="3343">123.93000000000001</cx:pt>
          <cx:pt idx="3344">124.8</cx:pt>
          <cx:pt idx="3345">124.81999999999999</cx:pt>
          <cx:pt idx="3346">124.81999999999999</cx:pt>
          <cx:pt idx="3347">124.83</cx:pt>
          <cx:pt idx="3348">124.83</cx:pt>
          <cx:pt idx="3349">124.83</cx:pt>
          <cx:pt idx="3350">124.83</cx:pt>
          <cx:pt idx="3351">124.84</cx:pt>
          <cx:pt idx="3352">124.84</cx:pt>
          <cx:pt idx="3353">124.84</cx:pt>
          <cx:pt idx="3354">124.84</cx:pt>
          <cx:pt idx="3355">124.84999999999999</cx:pt>
          <cx:pt idx="3356">124.84999999999999</cx:pt>
          <cx:pt idx="3357">124.84999999999999</cx:pt>
          <cx:pt idx="3358">124.84999999999999</cx:pt>
          <cx:pt idx="3359">124.86</cx:pt>
          <cx:pt idx="3360">124.86</cx:pt>
          <cx:pt idx="3361">124.86</cx:pt>
          <cx:pt idx="3362">124.87</cx:pt>
          <cx:pt idx="3363">124.87</cx:pt>
          <cx:pt idx="3364">124.87</cx:pt>
          <cx:pt idx="3365">124.87</cx:pt>
          <cx:pt idx="3366">124.88</cx:pt>
          <cx:pt idx="3367">124.88</cx:pt>
          <cx:pt idx="3368">124.89</cx:pt>
          <cx:pt idx="3369">124.89</cx:pt>
          <cx:pt idx="3370">124.89</cx:pt>
          <cx:pt idx="3371">124.90000000000001</cx:pt>
          <cx:pt idx="3372">124.91</cx:pt>
          <cx:pt idx="3373">124.91</cx:pt>
          <cx:pt idx="3374">125.81</cx:pt>
          <cx:pt idx="3375">125.81999999999999</cx:pt>
          <cx:pt idx="3376">125.81999999999999</cx:pt>
          <cx:pt idx="3377">125.83</cx:pt>
          <cx:pt idx="3378">125.83</cx:pt>
          <cx:pt idx="3379">125.83</cx:pt>
          <cx:pt idx="3380">125.83</cx:pt>
          <cx:pt idx="3381">125.84</cx:pt>
          <cx:pt idx="3382">125.84</cx:pt>
          <cx:pt idx="3383">125.84</cx:pt>
          <cx:pt idx="3384">125.84</cx:pt>
          <cx:pt idx="3385">125.84999999999999</cx:pt>
          <cx:pt idx="3386">125.84999999999999</cx:pt>
          <cx:pt idx="3387">125.84999999999999</cx:pt>
          <cx:pt idx="3388">125.84999999999999</cx:pt>
          <cx:pt idx="3389">125.86</cx:pt>
          <cx:pt idx="3390">125.86</cx:pt>
          <cx:pt idx="3391">125.86</cx:pt>
          <cx:pt idx="3392">125.86</cx:pt>
          <cx:pt idx="3393">125.87</cx:pt>
          <cx:pt idx="3394">125.87</cx:pt>
          <cx:pt idx="3395">125.87</cx:pt>
          <cx:pt idx="3396">125.87</cx:pt>
          <cx:pt idx="3397">125.88</cx:pt>
          <cx:pt idx="3398">125.88</cx:pt>
          <cx:pt idx="3399">125.88</cx:pt>
          <cx:pt idx="3400">125.88</cx:pt>
          <cx:pt idx="3401">125.89</cx:pt>
          <cx:pt idx="3402">125.89</cx:pt>
          <cx:pt idx="3403">125.89</cx:pt>
          <cx:pt idx="3404">125.90000000000001</cx:pt>
          <cx:pt idx="3405">125.91</cx:pt>
          <cx:pt idx="3406">125.91</cx:pt>
          <cx:pt idx="3407">125.92</cx:pt>
          <cx:pt idx="3408">125.93000000000001</cx:pt>
          <cx:pt idx="3409">126.81</cx:pt>
          <cx:pt idx="3410">126.81</cx:pt>
          <cx:pt idx="3411">126.81</cx:pt>
          <cx:pt idx="3412">126.81999999999999</cx:pt>
          <cx:pt idx="3413">126.81999999999999</cx:pt>
          <cx:pt idx="3414">126.81999999999999</cx:pt>
          <cx:pt idx="3415">126.83</cx:pt>
          <cx:pt idx="3416">126.83</cx:pt>
          <cx:pt idx="3417">126.83</cx:pt>
          <cx:pt idx="3418">126.84</cx:pt>
          <cx:pt idx="3419">126.84</cx:pt>
          <cx:pt idx="3420">126.84</cx:pt>
          <cx:pt idx="3421">126.84999999999999</cx:pt>
          <cx:pt idx="3422">126.84999999999999</cx:pt>
          <cx:pt idx="3423">126.84999999999999</cx:pt>
          <cx:pt idx="3424">126.86</cx:pt>
          <cx:pt idx="3425">126.86</cx:pt>
          <cx:pt idx="3426">126.86</cx:pt>
          <cx:pt idx="3427">126.86</cx:pt>
          <cx:pt idx="3428">126.86</cx:pt>
          <cx:pt idx="3429">126.87</cx:pt>
          <cx:pt idx="3430">126.87</cx:pt>
          <cx:pt idx="3431">126.87</cx:pt>
          <cx:pt idx="3432">126.88</cx:pt>
          <cx:pt idx="3433">126.88</cx:pt>
          <cx:pt idx="3434">126.88</cx:pt>
          <cx:pt idx="3435">126.88</cx:pt>
          <cx:pt idx="3436">126.89</cx:pt>
          <cx:pt idx="3437">126.89</cx:pt>
          <cx:pt idx="3438">126.89</cx:pt>
          <cx:pt idx="3439">126.90000000000001</cx:pt>
          <cx:pt idx="3440">126.90000000000001</cx:pt>
          <cx:pt idx="3441">126.91</cx:pt>
          <cx:pt idx="3442">127.8</cx:pt>
          <cx:pt idx="3443">127.81</cx:pt>
          <cx:pt idx="3444">127.81</cx:pt>
          <cx:pt idx="3445">127.81999999999999</cx:pt>
          <cx:pt idx="3446">127.81999999999999</cx:pt>
          <cx:pt idx="3447">127.81999999999999</cx:pt>
          <cx:pt idx="3448">127.81999999999999</cx:pt>
          <cx:pt idx="3449">127.83</cx:pt>
          <cx:pt idx="3450">127.83</cx:pt>
          <cx:pt idx="3451">127.83</cx:pt>
          <cx:pt idx="3452">127.84</cx:pt>
          <cx:pt idx="3453">127.84</cx:pt>
          <cx:pt idx="3454">127.84</cx:pt>
          <cx:pt idx="3455">127.84</cx:pt>
          <cx:pt idx="3456">127.84</cx:pt>
          <cx:pt idx="3457">127.84999999999999</cx:pt>
          <cx:pt idx="3458">127.84999999999999</cx:pt>
          <cx:pt idx="3459">127.84999999999999</cx:pt>
          <cx:pt idx="3460">127.86</cx:pt>
          <cx:pt idx="3461">127.86</cx:pt>
          <cx:pt idx="3462">127.86</cx:pt>
          <cx:pt idx="3463">127.87</cx:pt>
          <cx:pt idx="3464">127.87</cx:pt>
          <cx:pt idx="3465">127.87</cx:pt>
          <cx:pt idx="3466">127.87</cx:pt>
          <cx:pt idx="3467">127.88</cx:pt>
          <cx:pt idx="3468">127.88</cx:pt>
          <cx:pt idx="3469">127.88</cx:pt>
          <cx:pt idx="3470">127.88</cx:pt>
          <cx:pt idx="3471">127.89</cx:pt>
          <cx:pt idx="3472">127.89</cx:pt>
          <cx:pt idx="3473">127.89</cx:pt>
          <cx:pt idx="3474">127.90000000000001</cx:pt>
          <cx:pt idx="3475">127.90000000000001</cx:pt>
          <cx:pt idx="3476">127.91</cx:pt>
          <cx:pt idx="3477">127.91</cx:pt>
          <cx:pt idx="3478">128.78</cx:pt>
          <cx:pt idx="3479">128.78999999999999</cx:pt>
          <cx:pt idx="3480">128.81999999999999</cx:pt>
          <cx:pt idx="3481">128.81999999999999</cx:pt>
          <cx:pt idx="3482">128.83000000000001</cx:pt>
          <cx:pt idx="3483">128.83000000000001</cx:pt>
          <cx:pt idx="3484">128.84</cx:pt>
          <cx:pt idx="3485">128.84</cx:pt>
          <cx:pt idx="3486">128.84</cx:pt>
          <cx:pt idx="3487">128.84999999999999</cx:pt>
          <cx:pt idx="3488">128.84999999999999</cx:pt>
          <cx:pt idx="3489">128.84999999999999</cx:pt>
          <cx:pt idx="3490">128.86000000000001</cx:pt>
          <cx:pt idx="3491">128.86000000000001</cx:pt>
          <cx:pt idx="3492">128.87</cx:pt>
          <cx:pt idx="3493">128.87</cx:pt>
          <cx:pt idx="3494">128.87</cx:pt>
          <cx:pt idx="3495">128.88</cx:pt>
          <cx:pt idx="3496">128.88</cx:pt>
          <cx:pt idx="3497">128.88999999999999</cx:pt>
          <cx:pt idx="3498">128.88999999999999</cx:pt>
          <cx:pt idx="3499">128.90000000000001</cx:pt>
          <cx:pt idx="3500">129.80000000000001</cx:pt>
          <cx:pt idx="3501">129.81</cx:pt>
          <cx:pt idx="3502">129.81</cx:pt>
          <cx:pt idx="3503">129.81999999999999</cx:pt>
          <cx:pt idx="3504">129.83000000000001</cx:pt>
          <cx:pt idx="3505">129.83000000000001</cx:pt>
          <cx:pt idx="3506">129.83000000000001</cx:pt>
          <cx:pt idx="3507">129.84</cx:pt>
          <cx:pt idx="3508">129.84</cx:pt>
          <cx:pt idx="3509">129.84</cx:pt>
          <cx:pt idx="3510">129.84999999999999</cx:pt>
          <cx:pt idx="3511">129.84999999999999</cx:pt>
          <cx:pt idx="3512">129.84999999999999</cx:pt>
          <cx:pt idx="3513">129.86000000000001</cx:pt>
          <cx:pt idx="3514">129.86000000000001</cx:pt>
          <cx:pt idx="3515">129.86000000000001</cx:pt>
          <cx:pt idx="3516">129.87</cx:pt>
          <cx:pt idx="3517">129.87</cx:pt>
          <cx:pt idx="3518">129.87</cx:pt>
          <cx:pt idx="3519">129.88</cx:pt>
          <cx:pt idx="3520">129.88</cx:pt>
          <cx:pt idx="3521">129.88999999999999</cx:pt>
          <cx:pt idx="3522">129.88999999999999</cx:pt>
          <cx:pt idx="3523">129.90000000000001</cx:pt>
          <cx:pt idx="3524">129.93000000000001</cx:pt>
          <cx:pt idx="3525">130.81</cx:pt>
          <cx:pt idx="3526">130.81999999999999</cx:pt>
          <cx:pt idx="3527">130.81999999999999</cx:pt>
          <cx:pt idx="3528">130.81999999999999</cx:pt>
          <cx:pt idx="3529">130.83000000000001</cx:pt>
          <cx:pt idx="3530">130.83000000000001</cx:pt>
          <cx:pt idx="3531">130.84</cx:pt>
          <cx:pt idx="3532">130.84</cx:pt>
          <cx:pt idx="3533">130.84</cx:pt>
          <cx:pt idx="3534">130.84999999999999</cx:pt>
          <cx:pt idx="3535">130.84999999999999</cx:pt>
          <cx:pt idx="3536">130.86000000000001</cx:pt>
          <cx:pt idx="3537">130.86000000000001</cx:pt>
          <cx:pt idx="3538">130.86000000000001</cx:pt>
          <cx:pt idx="3539">130.87</cx:pt>
          <cx:pt idx="3540">130.87</cx:pt>
          <cx:pt idx="3541">130.87</cx:pt>
          <cx:pt idx="3542">130.88</cx:pt>
          <cx:pt idx="3543">130.88</cx:pt>
          <cx:pt idx="3544">130.88999999999999</cx:pt>
          <cx:pt idx="3545">130.88999999999999</cx:pt>
          <cx:pt idx="3546">130.90000000000001</cx:pt>
          <cx:pt idx="3547">130.91</cx:pt>
          <cx:pt idx="3548">130.91</cx:pt>
          <cx:pt idx="3549">130.91999999999999</cx:pt>
          <cx:pt idx="3550">131.80000000000001</cx:pt>
          <cx:pt idx="3551">131.80000000000001</cx:pt>
          <cx:pt idx="3552">131.80000000000001</cx:pt>
          <cx:pt idx="3553">131.81</cx:pt>
          <cx:pt idx="3554">131.81</cx:pt>
          <cx:pt idx="3555">131.81</cx:pt>
          <cx:pt idx="3556">131.81999999999999</cx:pt>
          <cx:pt idx="3557">131.81999999999999</cx:pt>
          <cx:pt idx="3558">131.83000000000001</cx:pt>
          <cx:pt idx="3559">131.83000000000001</cx:pt>
          <cx:pt idx="3560">131.84</cx:pt>
          <cx:pt idx="3561">131.84</cx:pt>
          <cx:pt idx="3562">131.84</cx:pt>
          <cx:pt idx="3563">131.84999999999999</cx:pt>
          <cx:pt idx="3564">131.84999999999999</cx:pt>
          <cx:pt idx="3565">131.86000000000001</cx:pt>
          <cx:pt idx="3566">131.86000000000001</cx:pt>
          <cx:pt idx="3567">131.87</cx:pt>
          <cx:pt idx="3568">131.87</cx:pt>
          <cx:pt idx="3569">131.87</cx:pt>
          <cx:pt idx="3570">131.88</cx:pt>
          <cx:pt idx="3571">131.88</cx:pt>
          <cx:pt idx="3572">131.88999999999999</cx:pt>
          <cx:pt idx="3573">131.88999999999999</cx:pt>
          <cx:pt idx="3574">131.90000000000001</cx:pt>
          <cx:pt idx="3575">131.90000000000001</cx:pt>
          <cx:pt idx="3576">131.91</cx:pt>
          <cx:pt idx="3577">132.81999999999999</cx:pt>
          <cx:pt idx="3578">132.83000000000001</cx:pt>
          <cx:pt idx="3579">132.83000000000001</cx:pt>
          <cx:pt idx="3580">132.84</cx:pt>
          <cx:pt idx="3581">132.84</cx:pt>
          <cx:pt idx="3582">132.84999999999999</cx:pt>
          <cx:pt idx="3583">132.84999999999999</cx:pt>
          <cx:pt idx="3584">132.84999999999999</cx:pt>
          <cx:pt idx="3585">132.86000000000001</cx:pt>
          <cx:pt idx="3586">132.86000000000001</cx:pt>
          <cx:pt idx="3587">132.86000000000001</cx:pt>
          <cx:pt idx="3588">132.87</cx:pt>
          <cx:pt idx="3589">132.87</cx:pt>
          <cx:pt idx="3590">132.88</cx:pt>
          <cx:pt idx="3591">132.88</cx:pt>
          <cx:pt idx="3592">132.88999999999999</cx:pt>
          <cx:pt idx="3593">132.90000000000001</cx:pt>
          <cx:pt idx="3594">132.91999999999999</cx:pt>
          <cx:pt idx="3595">133.78999999999999</cx:pt>
          <cx:pt idx="3596">133.78999999999999</cx:pt>
          <cx:pt idx="3597">133.80000000000001</cx:pt>
          <cx:pt idx="3598">133.80000000000001</cx:pt>
          <cx:pt idx="3599">133.81</cx:pt>
          <cx:pt idx="3600">133.81</cx:pt>
          <cx:pt idx="3601">133.81</cx:pt>
          <cx:pt idx="3602">133.81999999999999</cx:pt>
          <cx:pt idx="3603">133.81999999999999</cx:pt>
          <cx:pt idx="3604">133.81999999999999</cx:pt>
          <cx:pt idx="3605">133.83000000000001</cx:pt>
          <cx:pt idx="3606">133.83000000000001</cx:pt>
          <cx:pt idx="3607">133.83000000000001</cx:pt>
          <cx:pt idx="3608">133.84</cx:pt>
          <cx:pt idx="3609">133.84</cx:pt>
          <cx:pt idx="3610">133.84</cx:pt>
          <cx:pt idx="3611">133.84999999999999</cx:pt>
          <cx:pt idx="3612">133.84999999999999</cx:pt>
          <cx:pt idx="3613">133.84999999999999</cx:pt>
          <cx:pt idx="3614">133.86000000000001</cx:pt>
          <cx:pt idx="3615">133.86000000000001</cx:pt>
          <cx:pt idx="3616">133.87</cx:pt>
          <cx:pt idx="3617">133.87</cx:pt>
          <cx:pt idx="3618">133.87</cx:pt>
          <cx:pt idx="3619">133.88</cx:pt>
          <cx:pt idx="3620">133.88</cx:pt>
          <cx:pt idx="3621">133.88999999999999</cx:pt>
          <cx:pt idx="3622">133.88999999999999</cx:pt>
          <cx:pt idx="3623">133.90000000000001</cx:pt>
          <cx:pt idx="3624">133.91</cx:pt>
          <cx:pt idx="3625">134.77000000000001</cx:pt>
          <cx:pt idx="3626">134.80000000000001</cx:pt>
          <cx:pt idx="3627">134.81</cx:pt>
          <cx:pt idx="3628">134.81</cx:pt>
          <cx:pt idx="3629">134.81999999999999</cx:pt>
          <cx:pt idx="3630">134.83000000000001</cx:pt>
          <cx:pt idx="3631">134.83000000000001</cx:pt>
          <cx:pt idx="3632">134.84</cx:pt>
          <cx:pt idx="3633">134.84</cx:pt>
          <cx:pt idx="3634">134.84999999999999</cx:pt>
          <cx:pt idx="3635">134.84999999999999</cx:pt>
          <cx:pt idx="3636">134.84999999999999</cx:pt>
          <cx:pt idx="3637">134.86000000000001</cx:pt>
          <cx:pt idx="3638">134.86000000000001</cx:pt>
          <cx:pt idx="3639">134.86000000000001</cx:pt>
          <cx:pt idx="3640">134.87</cx:pt>
          <cx:pt idx="3641">134.87</cx:pt>
          <cx:pt idx="3642">134.87</cx:pt>
          <cx:pt idx="3643">134.88</cx:pt>
          <cx:pt idx="3644">134.88</cx:pt>
          <cx:pt idx="3645">134.88999999999999</cx:pt>
          <cx:pt idx="3646">134.90000000000001</cx:pt>
          <cx:pt idx="3647">134.90000000000001</cx:pt>
          <cx:pt idx="3648">134.91</cx:pt>
          <cx:pt idx="3649">135.81</cx:pt>
          <cx:pt idx="3650">135.81</cx:pt>
          <cx:pt idx="3651">135.81</cx:pt>
          <cx:pt idx="3652">135.81999999999999</cx:pt>
          <cx:pt idx="3653">135.81999999999999</cx:pt>
          <cx:pt idx="3654">135.83000000000001</cx:pt>
          <cx:pt idx="3655">135.83000000000001</cx:pt>
          <cx:pt idx="3656">135.83000000000001</cx:pt>
          <cx:pt idx="3657">135.84</cx:pt>
          <cx:pt idx="3658">135.84</cx:pt>
          <cx:pt idx="3659">135.84</cx:pt>
          <cx:pt idx="3660">135.84999999999999</cx:pt>
          <cx:pt idx="3661">135.84999999999999</cx:pt>
          <cx:pt idx="3662">135.86000000000001</cx:pt>
          <cx:pt idx="3663">135.86000000000001</cx:pt>
          <cx:pt idx="3664">135.86000000000001</cx:pt>
          <cx:pt idx="3665">135.87</cx:pt>
          <cx:pt idx="3666">135.87</cx:pt>
          <cx:pt idx="3667">135.88</cx:pt>
          <cx:pt idx="3668">135.88</cx:pt>
          <cx:pt idx="3669">135.88999999999999</cx:pt>
          <cx:pt idx="3670">135.88999999999999</cx:pt>
          <cx:pt idx="3671">135.88999999999999</cx:pt>
          <cx:pt idx="3672">135.90000000000001</cx:pt>
          <cx:pt idx="3673">135.91</cx:pt>
          <cx:pt idx="3674">136.81</cx:pt>
          <cx:pt idx="3675">136.81</cx:pt>
          <cx:pt idx="3676">136.81999999999999</cx:pt>
          <cx:pt idx="3677">136.81999999999999</cx:pt>
          <cx:pt idx="3678">136.83000000000001</cx:pt>
          <cx:pt idx="3679">136.83000000000001</cx:pt>
          <cx:pt idx="3680">136.84</cx:pt>
          <cx:pt idx="3681">136.84</cx:pt>
          <cx:pt idx="3682">136.84</cx:pt>
          <cx:pt idx="3683">136.84999999999999</cx:pt>
          <cx:pt idx="3684">136.84999999999999</cx:pt>
          <cx:pt idx="3685">136.84999999999999</cx:pt>
          <cx:pt idx="3686">136.86000000000001</cx:pt>
          <cx:pt idx="3687">136.86000000000001</cx:pt>
          <cx:pt idx="3688">136.86000000000001</cx:pt>
          <cx:pt idx="3689">136.87</cx:pt>
          <cx:pt idx="3690">136.87</cx:pt>
          <cx:pt idx="3691">136.87</cx:pt>
          <cx:pt idx="3692">136.88</cx:pt>
          <cx:pt idx="3693">136.88</cx:pt>
          <cx:pt idx="3694">136.88999999999999</cx:pt>
          <cx:pt idx="3695">136.88999999999999</cx:pt>
          <cx:pt idx="3696">136.90000000000001</cx:pt>
          <cx:pt idx="3697">136.90000000000001</cx:pt>
          <cx:pt idx="3698">136.91</cx:pt>
          <cx:pt idx="3699">137.78999999999999</cx:pt>
          <cx:pt idx="3700">137.78999999999999</cx:pt>
          <cx:pt idx="3701">137.80000000000001</cx:pt>
          <cx:pt idx="3702">137.80000000000001</cx:pt>
          <cx:pt idx="3703">137.80000000000001</cx:pt>
          <cx:pt idx="3704">137.81</cx:pt>
          <cx:pt idx="3705">137.81999999999999</cx:pt>
          <cx:pt idx="3706">137.81999999999999</cx:pt>
          <cx:pt idx="3707">137.81999999999999</cx:pt>
          <cx:pt idx="3708">137.83000000000001</cx:pt>
          <cx:pt idx="3709">137.83000000000001</cx:pt>
          <cx:pt idx="3710">137.83000000000001</cx:pt>
          <cx:pt idx="3711">137.84</cx:pt>
          <cx:pt idx="3712">137.84</cx:pt>
          <cx:pt idx="3713">137.84</cx:pt>
          <cx:pt idx="3714">137.84999999999999</cx:pt>
          <cx:pt idx="3715">137.84999999999999</cx:pt>
          <cx:pt idx="3716">137.84999999999999</cx:pt>
          <cx:pt idx="3717">137.86000000000001</cx:pt>
          <cx:pt idx="3718">137.86000000000001</cx:pt>
          <cx:pt idx="3719">137.86000000000001</cx:pt>
          <cx:pt idx="3720">137.87</cx:pt>
          <cx:pt idx="3721">137.87</cx:pt>
          <cx:pt idx="3722">137.88</cx:pt>
          <cx:pt idx="3723">137.88</cx:pt>
          <cx:pt idx="3724">137.88999999999999</cx:pt>
          <cx:pt idx="3725">137.88999999999999</cx:pt>
          <cx:pt idx="3726">137.88999999999999</cx:pt>
          <cx:pt idx="3727">137.90000000000001</cx:pt>
          <cx:pt idx="3728">137.91</cx:pt>
          <cx:pt idx="3729">138.80000000000001</cx:pt>
          <cx:pt idx="3730">138.81</cx:pt>
          <cx:pt idx="3731">138.81999999999999</cx:pt>
          <cx:pt idx="3732">138.81999999999999</cx:pt>
          <cx:pt idx="3733">138.83000000000001</cx:pt>
          <cx:pt idx="3734">138.83000000000001</cx:pt>
          <cx:pt idx="3735">138.84</cx:pt>
          <cx:pt idx="3736">138.84</cx:pt>
          <cx:pt idx="3737">138.84</cx:pt>
          <cx:pt idx="3738">138.84999999999999</cx:pt>
          <cx:pt idx="3739">138.84999999999999</cx:pt>
          <cx:pt idx="3740">138.86000000000001</cx:pt>
          <cx:pt idx="3741">138.86000000000001</cx:pt>
          <cx:pt idx="3742">138.86000000000001</cx:pt>
          <cx:pt idx="3743">138.87</cx:pt>
          <cx:pt idx="3744">138.87</cx:pt>
          <cx:pt idx="3745">138.88</cx:pt>
          <cx:pt idx="3746">138.88</cx:pt>
          <cx:pt idx="3747">138.88999999999999</cx:pt>
          <cx:pt idx="3748">138.88999999999999</cx:pt>
          <cx:pt idx="3749">138.90000000000001</cx:pt>
          <cx:pt idx="3750">138.90000000000001</cx:pt>
          <cx:pt idx="3751">138.91999999999999</cx:pt>
          <cx:pt idx="3752">139.80000000000001</cx:pt>
          <cx:pt idx="3753">139.81</cx:pt>
          <cx:pt idx="3754">139.81</cx:pt>
          <cx:pt idx="3755">139.81</cx:pt>
          <cx:pt idx="3756">139.81999999999999</cx:pt>
          <cx:pt idx="3757">139.81999999999999</cx:pt>
          <cx:pt idx="3758">139.81999999999999</cx:pt>
          <cx:pt idx="3759">139.83000000000001</cx:pt>
          <cx:pt idx="3760">139.83000000000001</cx:pt>
          <cx:pt idx="3761">139.83000000000001</cx:pt>
          <cx:pt idx="3762">139.84</cx:pt>
          <cx:pt idx="3763">139.84</cx:pt>
          <cx:pt idx="3764">139.84999999999999</cx:pt>
          <cx:pt idx="3765">139.84999999999999</cx:pt>
          <cx:pt idx="3766">139.84999999999999</cx:pt>
          <cx:pt idx="3767">139.84999999999999</cx:pt>
          <cx:pt idx="3768">139.86000000000001</cx:pt>
          <cx:pt idx="3769">139.86000000000001</cx:pt>
          <cx:pt idx="3770">139.87</cx:pt>
          <cx:pt idx="3771">139.87</cx:pt>
          <cx:pt idx="3772">139.88</cx:pt>
          <cx:pt idx="3773">139.88</cx:pt>
          <cx:pt idx="3774">139.88999999999999</cx:pt>
          <cx:pt idx="3775">139.88999999999999</cx:pt>
          <cx:pt idx="3776">139.88999999999999</cx:pt>
          <cx:pt idx="3777">139.90000000000001</cx:pt>
          <cx:pt idx="3778">140.81</cx:pt>
          <cx:pt idx="3779">140.81</cx:pt>
          <cx:pt idx="3780">140.81999999999999</cx:pt>
          <cx:pt idx="3781">140.81999999999999</cx:pt>
          <cx:pt idx="3782">140.83000000000001</cx:pt>
          <cx:pt idx="3783">140.83000000000001</cx:pt>
          <cx:pt idx="3784">140.84</cx:pt>
          <cx:pt idx="3785">140.84</cx:pt>
          <cx:pt idx="3786">140.84</cx:pt>
          <cx:pt idx="3787">140.84999999999999</cx:pt>
          <cx:pt idx="3788">140.84999999999999</cx:pt>
          <cx:pt idx="3789">140.84999999999999</cx:pt>
          <cx:pt idx="3790">140.86000000000001</cx:pt>
          <cx:pt idx="3791">140.86000000000001</cx:pt>
          <cx:pt idx="3792">140.86000000000001</cx:pt>
          <cx:pt idx="3793">140.87</cx:pt>
          <cx:pt idx="3794">140.87</cx:pt>
          <cx:pt idx="3795">140.88</cx:pt>
          <cx:pt idx="3796">140.88</cx:pt>
          <cx:pt idx="3797">140.88999999999999</cx:pt>
          <cx:pt idx="3798">140.88999999999999</cx:pt>
          <cx:pt idx="3799">140.90000000000001</cx:pt>
          <cx:pt idx="3800">141.78</cx:pt>
          <cx:pt idx="3801">141.80000000000001</cx:pt>
          <cx:pt idx="3802">141.81</cx:pt>
          <cx:pt idx="3803">141.81</cx:pt>
          <cx:pt idx="3804">141.81</cx:pt>
          <cx:pt idx="3805">141.81</cx:pt>
          <cx:pt idx="3806">141.81</cx:pt>
          <cx:pt idx="3807">141.81</cx:pt>
          <cx:pt idx="3808">141.81999999999999</cx:pt>
          <cx:pt idx="3809">141.81999999999999</cx:pt>
          <cx:pt idx="3810">141.81999999999999</cx:pt>
          <cx:pt idx="3811">141.83000000000001</cx:pt>
          <cx:pt idx="3812">141.83000000000001</cx:pt>
          <cx:pt idx="3813">141.84</cx:pt>
          <cx:pt idx="3814">141.84</cx:pt>
          <cx:pt idx="3815">141.84</cx:pt>
          <cx:pt idx="3816">141.84999999999999</cx:pt>
          <cx:pt idx="3817">141.84999999999999</cx:pt>
          <cx:pt idx="3818">141.84999999999999</cx:pt>
          <cx:pt idx="3819">141.86000000000001</cx:pt>
          <cx:pt idx="3820">141.86000000000001</cx:pt>
          <cx:pt idx="3821">141.86000000000001</cx:pt>
          <cx:pt idx="3822">141.87</cx:pt>
          <cx:pt idx="3823">141.87</cx:pt>
          <cx:pt idx="3824">141.88</cx:pt>
          <cx:pt idx="3825">141.88</cx:pt>
          <cx:pt idx="3826">141.88999999999999</cx:pt>
          <cx:pt idx="3827">141.90000000000001</cx:pt>
          <cx:pt idx="3828">142.78999999999999</cx:pt>
          <cx:pt idx="3829">142.80000000000001</cx:pt>
          <cx:pt idx="3830">142.80000000000001</cx:pt>
          <cx:pt idx="3831">142.81</cx:pt>
          <cx:pt idx="3832">142.81</cx:pt>
          <cx:pt idx="3833">142.81</cx:pt>
          <cx:pt idx="3834">142.81999999999999</cx:pt>
          <cx:pt idx="3835">142.81999999999999</cx:pt>
          <cx:pt idx="3836">142.81999999999999</cx:pt>
          <cx:pt idx="3837">142.83000000000001</cx:pt>
          <cx:pt idx="3838">142.83000000000001</cx:pt>
          <cx:pt idx="3839">142.83000000000001</cx:pt>
          <cx:pt idx="3840">142.84</cx:pt>
          <cx:pt idx="3841">142.84</cx:pt>
          <cx:pt idx="3842">142.84999999999999</cx:pt>
          <cx:pt idx="3843">142.84999999999999</cx:pt>
          <cx:pt idx="3844">142.84999999999999</cx:pt>
          <cx:pt idx="3845">142.84999999999999</cx:pt>
          <cx:pt idx="3846">142.86000000000001</cx:pt>
          <cx:pt idx="3847">142.86000000000001</cx:pt>
          <cx:pt idx="3848">142.86000000000001</cx:pt>
          <cx:pt idx="3849">142.87</cx:pt>
          <cx:pt idx="3850">142.87</cx:pt>
          <cx:pt idx="3851">142.88</cx:pt>
          <cx:pt idx="3852">142.88</cx:pt>
          <cx:pt idx="3853">142.88999999999999</cx:pt>
          <cx:pt idx="3854">142.90000000000001</cx:pt>
          <cx:pt idx="3855">143.78</cx:pt>
          <cx:pt idx="3856">143.80000000000001</cx:pt>
          <cx:pt idx="3857">143.80000000000001</cx:pt>
          <cx:pt idx="3858">143.81</cx:pt>
          <cx:pt idx="3859">143.81</cx:pt>
          <cx:pt idx="3860">143.81999999999999</cx:pt>
          <cx:pt idx="3861">143.81999999999999</cx:pt>
          <cx:pt idx="3862">143.81999999999999</cx:pt>
          <cx:pt idx="3863">143.83000000000001</cx:pt>
          <cx:pt idx="3864">143.83000000000001</cx:pt>
          <cx:pt idx="3865">143.83000000000001</cx:pt>
          <cx:pt idx="3866">143.84</cx:pt>
          <cx:pt idx="3867">143.84</cx:pt>
          <cx:pt idx="3868">143.84999999999999</cx:pt>
          <cx:pt idx="3869">143.84999999999999</cx:pt>
          <cx:pt idx="3870">143.84999999999999</cx:pt>
          <cx:pt idx="3871">143.86000000000001</cx:pt>
          <cx:pt idx="3872">143.86000000000001</cx:pt>
          <cx:pt idx="3873">143.86000000000001</cx:pt>
          <cx:pt idx="3874">143.86000000000001</cx:pt>
          <cx:pt idx="3875">143.87</cx:pt>
          <cx:pt idx="3876">143.87</cx:pt>
          <cx:pt idx="3877">143.88</cx:pt>
          <cx:pt idx="3878">143.88</cx:pt>
          <cx:pt idx="3879">143.88</cx:pt>
          <cx:pt idx="3880">143.88999999999999</cx:pt>
          <cx:pt idx="3881">143.90000000000001</cx:pt>
          <cx:pt idx="3882">143.90000000000001</cx:pt>
          <cx:pt idx="3883">144.78999999999999</cx:pt>
          <cx:pt idx="3884">144.80000000000001</cx:pt>
          <cx:pt idx="3885">144.80000000000001</cx:pt>
          <cx:pt idx="3886">144.81</cx:pt>
          <cx:pt idx="3887">144.81</cx:pt>
          <cx:pt idx="3888">144.81999999999999</cx:pt>
          <cx:pt idx="3889">144.81999999999999</cx:pt>
          <cx:pt idx="3890">144.83000000000001</cx:pt>
          <cx:pt idx="3891">144.83000000000001</cx:pt>
          <cx:pt idx="3892">144.83000000000001</cx:pt>
          <cx:pt idx="3893">144.84</cx:pt>
          <cx:pt idx="3894">144.84</cx:pt>
          <cx:pt idx="3895">144.84</cx:pt>
          <cx:pt idx="3896">144.84999999999999</cx:pt>
          <cx:pt idx="3897">144.84999999999999</cx:pt>
          <cx:pt idx="3898">144.84999999999999</cx:pt>
          <cx:pt idx="3899">144.84999999999999</cx:pt>
          <cx:pt idx="3900">144.86000000000001</cx:pt>
          <cx:pt idx="3901">144.86000000000001</cx:pt>
          <cx:pt idx="3902">144.86000000000001</cx:pt>
          <cx:pt idx="3903">144.87</cx:pt>
          <cx:pt idx="3904">144.87</cx:pt>
          <cx:pt idx="3905">144.88</cx:pt>
          <cx:pt idx="3906">144.88999999999999</cx:pt>
          <cx:pt idx="3907">144.90000000000001</cx:pt>
          <cx:pt idx="3908">144.90000000000001</cx:pt>
          <cx:pt idx="3909">145.78</cx:pt>
          <cx:pt idx="3910">145.78999999999999</cx:pt>
          <cx:pt idx="3911">145.81</cx:pt>
          <cx:pt idx="3912">145.81</cx:pt>
          <cx:pt idx="3913">145.81</cx:pt>
          <cx:pt idx="3914">145.81999999999999</cx:pt>
          <cx:pt idx="3915">145.81999999999999</cx:pt>
          <cx:pt idx="3916">145.83000000000001</cx:pt>
          <cx:pt idx="3917">145.83000000000001</cx:pt>
          <cx:pt idx="3918">145.83000000000001</cx:pt>
          <cx:pt idx="3919">145.84</cx:pt>
          <cx:pt idx="3920">145.84</cx:pt>
          <cx:pt idx="3921">145.84</cx:pt>
          <cx:pt idx="3922">145.84</cx:pt>
          <cx:pt idx="3923">145.84999999999999</cx:pt>
          <cx:pt idx="3924">145.84999999999999</cx:pt>
          <cx:pt idx="3925">145.86000000000001</cx:pt>
          <cx:pt idx="3926">145.86000000000001</cx:pt>
          <cx:pt idx="3927">145.87</cx:pt>
          <cx:pt idx="3928">145.87</cx:pt>
          <cx:pt idx="3929">145.87</cx:pt>
          <cx:pt idx="3930">145.88</cx:pt>
          <cx:pt idx="3931">145.88</cx:pt>
          <cx:pt idx="3932">145.88</cx:pt>
          <cx:pt idx="3933">145.88999999999999</cx:pt>
          <cx:pt idx="3934">145.90000000000001</cx:pt>
          <cx:pt idx="3935">146.78</cx:pt>
          <cx:pt idx="3936">146.78999999999999</cx:pt>
          <cx:pt idx="3937">146.80000000000001</cx:pt>
          <cx:pt idx="3938">146.81</cx:pt>
          <cx:pt idx="3939">146.81</cx:pt>
          <cx:pt idx="3940">146.81999999999999</cx:pt>
          <cx:pt idx="3941">146.83000000000001</cx:pt>
          <cx:pt idx="3942">146.83000000000001</cx:pt>
          <cx:pt idx="3943">146.83000000000001</cx:pt>
          <cx:pt idx="3944">146.83000000000001</cx:pt>
          <cx:pt idx="3945">146.84</cx:pt>
          <cx:pt idx="3946">146.84</cx:pt>
          <cx:pt idx="3947">146.84999999999999</cx:pt>
          <cx:pt idx="3948">146.84999999999999</cx:pt>
          <cx:pt idx="3949">146.84999999999999</cx:pt>
          <cx:pt idx="3950">146.86000000000001</cx:pt>
          <cx:pt idx="3951">146.86000000000001</cx:pt>
          <cx:pt idx="3952">146.87</cx:pt>
          <cx:pt idx="3953">146.88</cx:pt>
          <cx:pt idx="3954">146.88</cx:pt>
          <cx:pt idx="3955">146.88999999999999</cx:pt>
          <cx:pt idx="3956">146.88999999999999</cx:pt>
          <cx:pt idx="3957">146.90000000000001</cx:pt>
          <cx:pt idx="3958">147.78999999999999</cx:pt>
          <cx:pt idx="3959">147.80000000000001</cx:pt>
          <cx:pt idx="3960">147.80000000000001</cx:pt>
          <cx:pt idx="3961">147.80000000000001</cx:pt>
          <cx:pt idx="3962">147.81</cx:pt>
          <cx:pt idx="3963">147.81</cx:pt>
          <cx:pt idx="3964">147.81999999999999</cx:pt>
          <cx:pt idx="3965">147.81999999999999</cx:pt>
          <cx:pt idx="3966">147.81999999999999</cx:pt>
          <cx:pt idx="3967">147.83000000000001</cx:pt>
          <cx:pt idx="3968">147.83000000000001</cx:pt>
          <cx:pt idx="3969">147.84</cx:pt>
          <cx:pt idx="3970">147.84</cx:pt>
          <cx:pt idx="3971">147.84</cx:pt>
          <cx:pt idx="3972">147.84999999999999</cx:pt>
          <cx:pt idx="3973">147.84999999999999</cx:pt>
          <cx:pt idx="3974">147.86000000000001</cx:pt>
          <cx:pt idx="3975">147.86000000000001</cx:pt>
          <cx:pt idx="3976">147.86000000000001</cx:pt>
          <cx:pt idx="3977">147.87</cx:pt>
          <cx:pt idx="3978">147.87</cx:pt>
          <cx:pt idx="3979">147.88</cx:pt>
          <cx:pt idx="3980">147.88</cx:pt>
          <cx:pt idx="3981">147.88</cx:pt>
          <cx:pt idx="3982">147.88999999999999</cx:pt>
          <cx:pt idx="3983">147.88999999999999</cx:pt>
          <cx:pt idx="3984">147.91</cx:pt>
          <cx:pt idx="3985">148.81</cx:pt>
          <cx:pt idx="3986">148.81</cx:pt>
          <cx:pt idx="3987">148.81999999999999</cx:pt>
          <cx:pt idx="3988">148.81999999999999</cx:pt>
          <cx:pt idx="3989">148.81999999999999</cx:pt>
          <cx:pt idx="3990">148.83000000000001</cx:pt>
          <cx:pt idx="3991">148.83000000000001</cx:pt>
          <cx:pt idx="3992">148.83000000000001</cx:pt>
          <cx:pt idx="3993">148.84</cx:pt>
          <cx:pt idx="3994">148.84</cx:pt>
          <cx:pt idx="3995">148.84</cx:pt>
          <cx:pt idx="3996">148.84</cx:pt>
          <cx:pt idx="3997">148.84999999999999</cx:pt>
          <cx:pt idx="3998">148.84999999999999</cx:pt>
          <cx:pt idx="3999">148.86000000000001</cx:pt>
          <cx:pt idx="4000">148.86000000000001</cx:pt>
          <cx:pt idx="4001">148.86000000000001</cx:pt>
          <cx:pt idx="4002">148.87</cx:pt>
          <cx:pt idx="4003">148.87</cx:pt>
          <cx:pt idx="4004">148.87</cx:pt>
          <cx:pt idx="4005">148.88</cx:pt>
          <cx:pt idx="4006">148.88999999999999</cx:pt>
          <cx:pt idx="4007">149.72999999999999</cx:pt>
          <cx:pt idx="4008">149.78999999999999</cx:pt>
          <cx:pt idx="4009">149.80000000000001</cx:pt>
          <cx:pt idx="4010">149.81</cx:pt>
          <cx:pt idx="4011">149.81</cx:pt>
          <cx:pt idx="4012">149.81999999999999</cx:pt>
          <cx:pt idx="4013">149.81999999999999</cx:pt>
          <cx:pt idx="4014">149.81999999999999</cx:pt>
          <cx:pt idx="4015">149.83000000000001</cx:pt>
          <cx:pt idx="4016">149.83000000000001</cx:pt>
          <cx:pt idx="4017">149.83000000000001</cx:pt>
          <cx:pt idx="4018">149.83000000000001</cx:pt>
          <cx:pt idx="4019">149.84</cx:pt>
          <cx:pt idx="4020">149.84</cx:pt>
          <cx:pt idx="4021">149.84</cx:pt>
          <cx:pt idx="4022">149.84999999999999</cx:pt>
          <cx:pt idx="4023">149.84999999999999</cx:pt>
          <cx:pt idx="4024">149.84999999999999</cx:pt>
          <cx:pt idx="4025">149.86000000000001</cx:pt>
          <cx:pt idx="4026">149.86000000000001</cx:pt>
          <cx:pt idx="4027">149.87</cx:pt>
          <cx:pt idx="4028">149.88</cx:pt>
          <cx:pt idx="4029">149.88</cx:pt>
          <cx:pt idx="4030">149.88</cx:pt>
          <cx:pt idx="4031">149.88999999999999</cx:pt>
          <cx:pt idx="4032">149.88999999999999</cx:pt>
          <cx:pt idx="4033">150.80000000000001</cx:pt>
          <cx:pt idx="4034">150.80000000000001</cx:pt>
          <cx:pt idx="4035">150.80000000000001</cx:pt>
          <cx:pt idx="4036">150.81</cx:pt>
          <cx:pt idx="4037">150.81</cx:pt>
          <cx:pt idx="4038">150.81999999999999</cx:pt>
          <cx:pt idx="4039">150.81999999999999</cx:pt>
          <cx:pt idx="4040">150.83000000000001</cx:pt>
          <cx:pt idx="4041">150.83000000000001</cx:pt>
          <cx:pt idx="4042">150.83000000000001</cx:pt>
          <cx:pt idx="4043">150.84</cx:pt>
          <cx:pt idx="4044">150.84</cx:pt>
          <cx:pt idx="4045">150.84</cx:pt>
          <cx:pt idx="4046">150.84999999999999</cx:pt>
          <cx:pt idx="4047">150.84999999999999</cx:pt>
          <cx:pt idx="4048">150.86000000000001</cx:pt>
          <cx:pt idx="4049">150.86000000000001</cx:pt>
          <cx:pt idx="4050">150.87</cx:pt>
          <cx:pt idx="4051">150.87</cx:pt>
          <cx:pt idx="4052">150.88</cx:pt>
          <cx:pt idx="4053">150.88</cx:pt>
          <cx:pt idx="4054">150.88</cx:pt>
          <cx:pt idx="4055">150.88999999999999</cx:pt>
          <cx:pt idx="4056">150.90000000000001</cx:pt>
          <cx:pt idx="4057">151.80000000000001</cx:pt>
          <cx:pt idx="4058">151.81</cx:pt>
          <cx:pt idx="4059">151.81</cx:pt>
          <cx:pt idx="4060">151.81999999999999</cx:pt>
          <cx:pt idx="4061">151.81999999999999</cx:pt>
          <cx:pt idx="4062">151.81999999999999</cx:pt>
          <cx:pt idx="4063">151.83000000000001</cx:pt>
          <cx:pt idx="4064">151.83000000000001</cx:pt>
          <cx:pt idx="4065">151.83000000000001</cx:pt>
          <cx:pt idx="4066">151.84</cx:pt>
          <cx:pt idx="4067">151.84</cx:pt>
          <cx:pt idx="4068">151.84</cx:pt>
          <cx:pt idx="4069">151.84</cx:pt>
          <cx:pt idx="4070">151.84999999999999</cx:pt>
          <cx:pt idx="4071">151.84999999999999</cx:pt>
          <cx:pt idx="4072">151.86000000000001</cx:pt>
          <cx:pt idx="4073">151.86000000000001</cx:pt>
          <cx:pt idx="4074">151.87</cx:pt>
          <cx:pt idx="4075">151.87</cx:pt>
          <cx:pt idx="4076">151.87</cx:pt>
          <cx:pt idx="4077">151.88</cx:pt>
          <cx:pt idx="4078">151.88</cx:pt>
          <cx:pt idx="4079">151.88999999999999</cx:pt>
          <cx:pt idx="4080">151.90000000000001</cx:pt>
          <cx:pt idx="4081">151.91</cx:pt>
          <cx:pt idx="4082">152.81</cx:pt>
          <cx:pt idx="4083">152.81</cx:pt>
          <cx:pt idx="4084">152.81999999999999</cx:pt>
          <cx:pt idx="4085">152.81999999999999</cx:pt>
          <cx:pt idx="4086">152.81999999999999</cx:pt>
          <cx:pt idx="4087">152.83000000000001</cx:pt>
          <cx:pt idx="4088">152.84</cx:pt>
          <cx:pt idx="4089">152.84</cx:pt>
          <cx:pt idx="4090">152.84999999999999</cx:pt>
          <cx:pt idx="4091">152.84999999999999</cx:pt>
          <cx:pt idx="4092">152.86000000000001</cx:pt>
          <cx:pt idx="4093">152.86000000000001</cx:pt>
          <cx:pt idx="4094">152.87</cx:pt>
          <cx:pt idx="4095">152.87</cx:pt>
          <cx:pt idx="4096">152.88</cx:pt>
          <cx:pt idx="4097">152.88</cx:pt>
          <cx:pt idx="4098">152.88999999999999</cx:pt>
          <cx:pt idx="4099">152.90000000000001</cx:pt>
          <cx:pt idx="4100">152.90000000000001</cx:pt>
          <cx:pt idx="4101">153.71000000000001</cx:pt>
          <cx:pt idx="4102">153.78999999999999</cx:pt>
          <cx:pt idx="4103">153.78999999999999</cx:pt>
          <cx:pt idx="4104">153.78999999999999</cx:pt>
          <cx:pt idx="4105">153.80000000000001</cx:pt>
          <cx:pt idx="4106">153.80000000000001</cx:pt>
          <cx:pt idx="4107">153.80000000000001</cx:pt>
          <cx:pt idx="4108">153.81</cx:pt>
          <cx:pt idx="4109">153.81</cx:pt>
          <cx:pt idx="4110">153.81999999999999</cx:pt>
          <cx:pt idx="4111">153.81999999999999</cx:pt>
          <cx:pt idx="4112">153.81999999999999</cx:pt>
          <cx:pt idx="4113">153.83000000000001</cx:pt>
          <cx:pt idx="4114">153.83000000000001</cx:pt>
          <cx:pt idx="4115">153.83000000000001</cx:pt>
          <cx:pt idx="4116">153.83000000000001</cx:pt>
          <cx:pt idx="4117">153.84</cx:pt>
          <cx:pt idx="4118">153.84</cx:pt>
          <cx:pt idx="4119">153.84</cx:pt>
          <cx:pt idx="4120">153.84</cx:pt>
          <cx:pt idx="4121">153.84999999999999</cx:pt>
          <cx:pt idx="4122">153.84999999999999</cx:pt>
          <cx:pt idx="4123">153.84999999999999</cx:pt>
          <cx:pt idx="4124">153.86000000000001</cx:pt>
          <cx:pt idx="4125">153.86000000000001</cx:pt>
          <cx:pt idx="4126">153.86000000000001</cx:pt>
          <cx:pt idx="4127">153.87</cx:pt>
          <cx:pt idx="4128">153.87</cx:pt>
          <cx:pt idx="4129">153.88</cx:pt>
          <cx:pt idx="4130">153.88999999999999</cx:pt>
          <cx:pt idx="4131">153.90000000000001</cx:pt>
          <cx:pt idx="4132">154.78</cx:pt>
          <cx:pt idx="4133">154.78999999999999</cx:pt>
          <cx:pt idx="4134">154.81999999999999</cx:pt>
          <cx:pt idx="4135">154.81999999999999</cx:pt>
          <cx:pt idx="4136">154.83000000000001</cx:pt>
          <cx:pt idx="4137">154.83000000000001</cx:pt>
          <cx:pt idx="4138">154.83000000000001</cx:pt>
          <cx:pt idx="4139">154.84</cx:pt>
          <cx:pt idx="4140">154.84</cx:pt>
          <cx:pt idx="4141">154.84999999999999</cx:pt>
          <cx:pt idx="4142">154.84999999999999</cx:pt>
          <cx:pt idx="4143">154.86000000000001</cx:pt>
          <cx:pt idx="4144">154.86000000000001</cx:pt>
          <cx:pt idx="4145">154.87</cx:pt>
          <cx:pt idx="4146">154.87</cx:pt>
          <cx:pt idx="4147">154.88</cx:pt>
          <cx:pt idx="4148">155.78</cx:pt>
          <cx:pt idx="4149">155.80000000000001</cx:pt>
          <cx:pt idx="4150">155.81</cx:pt>
          <cx:pt idx="4151">155.81999999999999</cx:pt>
          <cx:pt idx="4152">155.81999999999999</cx:pt>
          <cx:pt idx="4153">155.83000000000001</cx:pt>
          <cx:pt idx="4154">155.83000000000001</cx:pt>
          <cx:pt idx="4155">155.84</cx:pt>
          <cx:pt idx="4156">155.84</cx:pt>
          <cx:pt idx="4157">155.84</cx:pt>
          <cx:pt idx="4158">155.84999999999999</cx:pt>
          <cx:pt idx="4159">155.84999999999999</cx:pt>
          <cx:pt idx="4160">155.84999999999999</cx:pt>
          <cx:pt idx="4161">155.86000000000001</cx:pt>
          <cx:pt idx="4162">155.86000000000001</cx:pt>
          <cx:pt idx="4163">155.87</cx:pt>
          <cx:pt idx="4164">155.87</cx:pt>
          <cx:pt idx="4165">155.87</cx:pt>
          <cx:pt idx="4166">155.88999999999999</cx:pt>
          <cx:pt idx="4167">156.78999999999999</cx:pt>
          <cx:pt idx="4168">156.80000000000001</cx:pt>
          <cx:pt idx="4169">156.80000000000001</cx:pt>
          <cx:pt idx="4170">156.81</cx:pt>
          <cx:pt idx="4171">156.81</cx:pt>
          <cx:pt idx="4172">156.81999999999999</cx:pt>
          <cx:pt idx="4173">156.81999999999999</cx:pt>
          <cx:pt idx="4174">156.81999999999999</cx:pt>
          <cx:pt idx="4175">156.83000000000001</cx:pt>
          <cx:pt idx="4176">156.83000000000001</cx:pt>
          <cx:pt idx="4177">156.84</cx:pt>
          <cx:pt idx="4178">156.84</cx:pt>
          <cx:pt idx="4179">156.84999999999999</cx:pt>
          <cx:pt idx="4180">156.84999999999999</cx:pt>
          <cx:pt idx="4181">156.84999999999999</cx:pt>
          <cx:pt idx="4182">156.86000000000001</cx:pt>
          <cx:pt idx="4183">156.86000000000001</cx:pt>
          <cx:pt idx="4184">156.87</cx:pt>
          <cx:pt idx="4185">156.87</cx:pt>
          <cx:pt idx="4186">156.88</cx:pt>
          <cx:pt idx="4187">156.88</cx:pt>
          <cx:pt idx="4188">156.88</cx:pt>
          <cx:pt idx="4189">156.88999999999999</cx:pt>
          <cx:pt idx="4190">157.75999999999999</cx:pt>
          <cx:pt idx="4191">157.80000000000001</cx:pt>
          <cx:pt idx="4192">157.80000000000001</cx:pt>
          <cx:pt idx="4193">157.81</cx:pt>
          <cx:pt idx="4194">157.81</cx:pt>
          <cx:pt idx="4195">157.81</cx:pt>
          <cx:pt idx="4196">157.81999999999999</cx:pt>
          <cx:pt idx="4197">157.81999999999999</cx:pt>
          <cx:pt idx="4198">157.83000000000001</cx:pt>
          <cx:pt idx="4199">157.83000000000001</cx:pt>
          <cx:pt idx="4200">157.83000000000001</cx:pt>
          <cx:pt idx="4201">157.84</cx:pt>
          <cx:pt idx="4202">157.84</cx:pt>
          <cx:pt idx="4203">157.84</cx:pt>
          <cx:pt idx="4204">157.84999999999999</cx:pt>
          <cx:pt idx="4205">157.84999999999999</cx:pt>
          <cx:pt idx="4206">157.84999999999999</cx:pt>
          <cx:pt idx="4207">157.86000000000001</cx:pt>
          <cx:pt idx="4208">157.86000000000001</cx:pt>
          <cx:pt idx="4209">157.86000000000001</cx:pt>
          <cx:pt idx="4210">157.87</cx:pt>
          <cx:pt idx="4211">157.87</cx:pt>
          <cx:pt idx="4212">157.87</cx:pt>
          <cx:pt idx="4213">157.88</cx:pt>
          <cx:pt idx="4214">157.88</cx:pt>
          <cx:pt idx="4215">157.88</cx:pt>
          <cx:pt idx="4216">157.88999999999999</cx:pt>
          <cx:pt idx="4217">158.80000000000001</cx:pt>
          <cx:pt idx="4218">158.81</cx:pt>
          <cx:pt idx="4219">158.81</cx:pt>
          <cx:pt idx="4220">158.81</cx:pt>
          <cx:pt idx="4221">158.81999999999999</cx:pt>
          <cx:pt idx="4222">158.81999999999999</cx:pt>
          <cx:pt idx="4223">158.83000000000001</cx:pt>
          <cx:pt idx="4224">158.83000000000001</cx:pt>
          <cx:pt idx="4225">158.83000000000001</cx:pt>
          <cx:pt idx="4226">158.84</cx:pt>
          <cx:pt idx="4227">158.84</cx:pt>
          <cx:pt idx="4228">158.84</cx:pt>
          <cx:pt idx="4229">158.84999999999999</cx:pt>
          <cx:pt idx="4230">158.84999999999999</cx:pt>
          <cx:pt idx="4231">158.84999999999999</cx:pt>
          <cx:pt idx="4232">158.86000000000001</cx:pt>
          <cx:pt idx="4233">158.86000000000001</cx:pt>
          <cx:pt idx="4234">158.87</cx:pt>
          <cx:pt idx="4235">158.87</cx:pt>
          <cx:pt idx="4236">158.88</cx:pt>
          <cx:pt idx="4237">158.88</cx:pt>
          <cx:pt idx="4238">158.88999999999999</cx:pt>
          <cx:pt idx="4239">159.80000000000001</cx:pt>
          <cx:pt idx="4240">159.80000000000001</cx:pt>
          <cx:pt idx="4241">159.81</cx:pt>
          <cx:pt idx="4242">159.81</cx:pt>
          <cx:pt idx="4243">159.81</cx:pt>
          <cx:pt idx="4244">159.81999999999999</cx:pt>
          <cx:pt idx="4245">159.81999999999999</cx:pt>
          <cx:pt idx="4246">159.81999999999999</cx:pt>
          <cx:pt idx="4247">159.83000000000001</cx:pt>
          <cx:pt idx="4248">159.83000000000001</cx:pt>
          <cx:pt idx="4249">159.84</cx:pt>
          <cx:pt idx="4250">159.84</cx:pt>
          <cx:pt idx="4251">159.84</cx:pt>
          <cx:pt idx="4252">159.84999999999999</cx:pt>
          <cx:pt idx="4253">159.84999999999999</cx:pt>
          <cx:pt idx="4254">159.84999999999999</cx:pt>
          <cx:pt idx="4255">159.86000000000001</cx:pt>
          <cx:pt idx="4256">159.86000000000001</cx:pt>
          <cx:pt idx="4257">159.86000000000001</cx:pt>
          <cx:pt idx="4258">159.87</cx:pt>
          <cx:pt idx="4259">159.87</cx:pt>
          <cx:pt idx="4260">159.88</cx:pt>
          <cx:pt idx="4261">159.88</cx:pt>
          <cx:pt idx="4262">159.88999999999999</cx:pt>
          <cx:pt idx="4263">160.78999999999999</cx:pt>
          <cx:pt idx="4264">160.80000000000001</cx:pt>
          <cx:pt idx="4265">160.81</cx:pt>
          <cx:pt idx="4266">160.81</cx:pt>
          <cx:pt idx="4267">160.81999999999999</cx:pt>
          <cx:pt idx="4268">160.81999999999999</cx:pt>
          <cx:pt idx="4269">160.83000000000001</cx:pt>
          <cx:pt idx="4270">160.83000000000001</cx:pt>
          <cx:pt idx="4271">160.84</cx:pt>
          <cx:pt idx="4272">160.84</cx:pt>
          <cx:pt idx="4273">160.84</cx:pt>
          <cx:pt idx="4274">160.84999999999999</cx:pt>
          <cx:pt idx="4275">160.84999999999999</cx:pt>
          <cx:pt idx="4276">160.86000000000001</cx:pt>
          <cx:pt idx="4277">160.86000000000001</cx:pt>
          <cx:pt idx="4278">160.86000000000001</cx:pt>
          <cx:pt idx="4279">160.87</cx:pt>
          <cx:pt idx="4280">160.87</cx:pt>
          <cx:pt idx="4281">160.88</cx:pt>
          <cx:pt idx="4282">160.88</cx:pt>
          <cx:pt idx="4283">161.78999999999999</cx:pt>
          <cx:pt idx="4284">161.78999999999999</cx:pt>
          <cx:pt idx="4285">161.81</cx:pt>
          <cx:pt idx="4286">161.81</cx:pt>
          <cx:pt idx="4287">161.81999999999999</cx:pt>
          <cx:pt idx="4288">161.83000000000001</cx:pt>
          <cx:pt idx="4289">161.83000000000001</cx:pt>
          <cx:pt idx="4290">161.84</cx:pt>
          <cx:pt idx="4291">161.84</cx:pt>
          <cx:pt idx="4292">161.84999999999999</cx:pt>
          <cx:pt idx="4293">161.84999999999999</cx:pt>
          <cx:pt idx="4294">161.84999999999999</cx:pt>
          <cx:pt idx="4295">161.86000000000001</cx:pt>
          <cx:pt idx="4296">161.86000000000001</cx:pt>
          <cx:pt idx="4297">161.87</cx:pt>
          <cx:pt idx="4298">161.88</cx:pt>
          <cx:pt idx="4299">161.88999999999999</cx:pt>
          <cx:pt idx="4300">161.90000000000001</cx:pt>
          <cx:pt idx="4301">162.75999999999999</cx:pt>
          <cx:pt idx="4302">162.77000000000001</cx:pt>
          <cx:pt idx="4303">162.78</cx:pt>
          <cx:pt idx="4304">162.78</cx:pt>
          <cx:pt idx="4305">162.78999999999999</cx:pt>
          <cx:pt idx="4306">162.80000000000001</cx:pt>
          <cx:pt idx="4307">162.81</cx:pt>
          <cx:pt idx="4308">162.81999999999999</cx:pt>
          <cx:pt idx="4309">162.81999999999999</cx:pt>
          <cx:pt idx="4310">162.81999999999999</cx:pt>
          <cx:pt idx="4311">162.83000000000001</cx:pt>
          <cx:pt idx="4312">162.83000000000001</cx:pt>
          <cx:pt idx="4313">162.83000000000001</cx:pt>
          <cx:pt idx="4314">162.84</cx:pt>
          <cx:pt idx="4315">162.84</cx:pt>
          <cx:pt idx="4316">162.84</cx:pt>
          <cx:pt idx="4317">162.84999999999999</cx:pt>
          <cx:pt idx="4318">162.84999999999999</cx:pt>
          <cx:pt idx="4319">162.86000000000001</cx:pt>
          <cx:pt idx="4320">162.86000000000001</cx:pt>
          <cx:pt idx="4321">162.87</cx:pt>
          <cx:pt idx="4322">162.88</cx:pt>
          <cx:pt idx="4323">162.88999999999999</cx:pt>
          <cx:pt idx="4324">163.80000000000001</cx:pt>
          <cx:pt idx="4325">163.81</cx:pt>
          <cx:pt idx="4326">163.81999999999999</cx:pt>
          <cx:pt idx="4327">163.83000000000001</cx:pt>
          <cx:pt idx="4328">163.83000000000001</cx:pt>
          <cx:pt idx="4329">163.83000000000001</cx:pt>
          <cx:pt idx="4330">163.84</cx:pt>
          <cx:pt idx="4331">163.84</cx:pt>
          <cx:pt idx="4332">163.84999999999999</cx:pt>
          <cx:pt idx="4333">163.84999999999999</cx:pt>
          <cx:pt idx="4334">163.86000000000001</cx:pt>
          <cx:pt idx="4335">163.86000000000001</cx:pt>
          <cx:pt idx="4336">163.87</cx:pt>
          <cx:pt idx="4337">163.87</cx:pt>
          <cx:pt idx="4338">163.88</cx:pt>
          <cx:pt idx="4339">164.74000000000001</cx:pt>
          <cx:pt idx="4340">164.77000000000001</cx:pt>
          <cx:pt idx="4341">164.78999999999999</cx:pt>
          <cx:pt idx="4342">164.80000000000001</cx:pt>
          <cx:pt idx="4343">164.81</cx:pt>
          <cx:pt idx="4344">164.81</cx:pt>
          <cx:pt idx="4345">164.81</cx:pt>
          <cx:pt idx="4346">164.81999999999999</cx:pt>
          <cx:pt idx="4347">164.81999999999999</cx:pt>
          <cx:pt idx="4348">164.81999999999999</cx:pt>
          <cx:pt idx="4349">164.83000000000001</cx:pt>
          <cx:pt idx="4350">164.83000000000001</cx:pt>
          <cx:pt idx="4351">164.83000000000001</cx:pt>
          <cx:pt idx="4352">164.84</cx:pt>
          <cx:pt idx="4353">164.84</cx:pt>
          <cx:pt idx="4354">164.84999999999999</cx:pt>
          <cx:pt idx="4355">164.84999999999999</cx:pt>
          <cx:pt idx="4356">164.86000000000001</cx:pt>
          <cx:pt idx="4357">164.86000000000001</cx:pt>
          <cx:pt idx="4358">164.87</cx:pt>
          <cx:pt idx="4359">164.88</cx:pt>
          <cx:pt idx="4360">164.88999999999999</cx:pt>
          <cx:pt idx="4361">165.78</cx:pt>
          <cx:pt idx="4362">165.78</cx:pt>
          <cx:pt idx="4363">165.78</cx:pt>
          <cx:pt idx="4364">165.78999999999999</cx:pt>
          <cx:pt idx="4365">165.80000000000001</cx:pt>
          <cx:pt idx="4366">165.81</cx:pt>
          <cx:pt idx="4367">165.81</cx:pt>
          <cx:pt idx="4368">165.81</cx:pt>
          <cx:pt idx="4369">165.81999999999999</cx:pt>
          <cx:pt idx="4370">165.81999999999999</cx:pt>
          <cx:pt idx="4371">165.81999999999999</cx:pt>
          <cx:pt idx="4372">165.81999999999999</cx:pt>
          <cx:pt idx="4373">165.83000000000001</cx:pt>
          <cx:pt idx="4374">165.83000000000001</cx:pt>
          <cx:pt idx="4375">165.83000000000001</cx:pt>
          <cx:pt idx="4376">165.84</cx:pt>
          <cx:pt idx="4377">165.84</cx:pt>
          <cx:pt idx="4378">165.84</cx:pt>
          <cx:pt idx="4379">165.84999999999999</cx:pt>
          <cx:pt idx="4380">165.84999999999999</cx:pt>
          <cx:pt idx="4381">165.86000000000001</cx:pt>
          <cx:pt idx="4382">165.86000000000001</cx:pt>
          <cx:pt idx="4383">165.87</cx:pt>
          <cx:pt idx="4384">165.88999999999999</cx:pt>
          <cx:pt idx="4385">165.90000000000001</cx:pt>
          <cx:pt idx="4386">166.78999999999999</cx:pt>
          <cx:pt idx="4387">166.78999999999999</cx:pt>
          <cx:pt idx="4388">166.80000000000001</cx:pt>
          <cx:pt idx="4389">166.80000000000001</cx:pt>
          <cx:pt idx="4390">166.81</cx:pt>
          <cx:pt idx="4391">166.81</cx:pt>
          <cx:pt idx="4392">166.81999999999999</cx:pt>
          <cx:pt idx="4393">166.81999999999999</cx:pt>
          <cx:pt idx="4394">166.81999999999999</cx:pt>
          <cx:pt idx="4395">166.83000000000001</cx:pt>
          <cx:pt idx="4396">166.83000000000001</cx:pt>
          <cx:pt idx="4397">166.83000000000001</cx:pt>
          <cx:pt idx="4398">166.84</cx:pt>
          <cx:pt idx="4399">166.84</cx:pt>
          <cx:pt idx="4400">166.84</cx:pt>
          <cx:pt idx="4401">166.84999999999999</cx:pt>
          <cx:pt idx="4402">166.84999999999999</cx:pt>
          <cx:pt idx="4403">166.84999999999999</cx:pt>
          <cx:pt idx="4404">166.86000000000001</cx:pt>
          <cx:pt idx="4405">166.87</cx:pt>
          <cx:pt idx="4406">166.87</cx:pt>
          <cx:pt idx="4407">166.88</cx:pt>
          <cx:pt idx="4408">167.77000000000001</cx:pt>
          <cx:pt idx="4409">167.78999999999999</cx:pt>
          <cx:pt idx="4410">167.80000000000001</cx:pt>
          <cx:pt idx="4411">167.81</cx:pt>
          <cx:pt idx="4412">167.81</cx:pt>
          <cx:pt idx="4413">167.81</cx:pt>
          <cx:pt idx="4414">167.81999999999999</cx:pt>
          <cx:pt idx="4415">167.81999999999999</cx:pt>
          <cx:pt idx="4416">167.83000000000001</cx:pt>
          <cx:pt idx="4417">167.83000000000001</cx:pt>
          <cx:pt idx="4418">167.84</cx:pt>
          <cx:pt idx="4419">167.84</cx:pt>
          <cx:pt idx="4420">167.84999999999999</cx:pt>
          <cx:pt idx="4421">167.84999999999999</cx:pt>
          <cx:pt idx="4422">167.86000000000001</cx:pt>
          <cx:pt idx="4423">167.86000000000001</cx:pt>
          <cx:pt idx="4424">167.87</cx:pt>
          <cx:pt idx="4425">167.87</cx:pt>
          <cx:pt idx="4426">168.78</cx:pt>
          <cx:pt idx="4427">168.78</cx:pt>
          <cx:pt idx="4428">168.81</cx:pt>
          <cx:pt idx="4429">168.81999999999999</cx:pt>
          <cx:pt idx="4430">168.81999999999999</cx:pt>
          <cx:pt idx="4431">168.83000000000001</cx:pt>
          <cx:pt idx="4432">168.83000000000001</cx:pt>
          <cx:pt idx="4433">168.83000000000001</cx:pt>
          <cx:pt idx="4434">168.84</cx:pt>
          <cx:pt idx="4435">168.84999999999999</cx:pt>
          <cx:pt idx="4436">168.84999999999999</cx:pt>
          <cx:pt idx="4437">168.86000000000001</cx:pt>
          <cx:pt idx="4438">168.86000000000001</cx:pt>
          <cx:pt idx="4439">168.87</cx:pt>
          <cx:pt idx="4440">168.87</cx:pt>
          <cx:pt idx="4441">168.87</cx:pt>
          <cx:pt idx="4442">168.88</cx:pt>
          <cx:pt idx="4443">168.88</cx:pt>
          <cx:pt idx="4444">168.88999999999999</cx:pt>
          <cx:pt idx="4445">169.78999999999999</cx:pt>
          <cx:pt idx="4446">169.80000000000001</cx:pt>
          <cx:pt idx="4447">169.80000000000001</cx:pt>
          <cx:pt idx="4448">169.81</cx:pt>
          <cx:pt idx="4449">169.81999999999999</cx:pt>
          <cx:pt idx="4450">169.83000000000001</cx:pt>
          <cx:pt idx="4451">169.83000000000001</cx:pt>
          <cx:pt idx="4452">169.83000000000001</cx:pt>
          <cx:pt idx="4453">169.84</cx:pt>
          <cx:pt idx="4454">169.84</cx:pt>
          <cx:pt idx="4455">169.84</cx:pt>
          <cx:pt idx="4456">169.84999999999999</cx:pt>
          <cx:pt idx="4457">169.84999999999999</cx:pt>
          <cx:pt idx="4458">169.86000000000001</cx:pt>
          <cx:pt idx="4459">169.87</cx:pt>
          <cx:pt idx="4460">169.87</cx:pt>
          <cx:pt idx="4461">169.87</cx:pt>
          <cx:pt idx="4462">170.75999999999999</cx:pt>
          <cx:pt idx="4463">170.77000000000001</cx:pt>
          <cx:pt idx="4464">170.80000000000001</cx:pt>
          <cx:pt idx="4465">170.81</cx:pt>
          <cx:pt idx="4466">170.81999999999999</cx:pt>
          <cx:pt idx="4467">170.83000000000001</cx:pt>
          <cx:pt idx="4468">170.83000000000001</cx:pt>
          <cx:pt idx="4469">170.83000000000001</cx:pt>
          <cx:pt idx="4470">170.84</cx:pt>
          <cx:pt idx="4471">170.84</cx:pt>
          <cx:pt idx="4472">170.84999999999999</cx:pt>
          <cx:pt idx="4473">170.84999999999999</cx:pt>
          <cx:pt idx="4474">170.86000000000001</cx:pt>
          <cx:pt idx="4475">170.86000000000001</cx:pt>
          <cx:pt idx="4476">170.86000000000001</cx:pt>
          <cx:pt idx="4477">170.88</cx:pt>
          <cx:pt idx="4478">171.78999999999999</cx:pt>
          <cx:pt idx="4479">171.80000000000001</cx:pt>
          <cx:pt idx="4480">171.81</cx:pt>
          <cx:pt idx="4481">171.81</cx:pt>
          <cx:pt idx="4482">171.81999999999999</cx:pt>
          <cx:pt idx="4483">171.81999999999999</cx:pt>
          <cx:pt idx="4484">171.83000000000001</cx:pt>
          <cx:pt idx="4485">171.83000000000001</cx:pt>
          <cx:pt idx="4486">171.84</cx:pt>
          <cx:pt idx="4487">171.84</cx:pt>
          <cx:pt idx="4488">171.84</cx:pt>
          <cx:pt idx="4489">171.84999999999999</cx:pt>
          <cx:pt idx="4490">171.84999999999999</cx:pt>
          <cx:pt idx="4491">171.84999999999999</cx:pt>
          <cx:pt idx="4492">171.86000000000001</cx:pt>
          <cx:pt idx="4493">171.86000000000001</cx:pt>
          <cx:pt idx="4494">171.88</cx:pt>
          <cx:pt idx="4495">172.78</cx:pt>
          <cx:pt idx="4496">172.80000000000001</cx:pt>
          <cx:pt idx="4497">172.80000000000001</cx:pt>
          <cx:pt idx="4498">172.81</cx:pt>
          <cx:pt idx="4499">172.81</cx:pt>
          <cx:pt idx="4500">172.81</cx:pt>
          <cx:pt idx="4501">172.81999999999999</cx:pt>
          <cx:pt idx="4502">172.81999999999999</cx:pt>
          <cx:pt idx="4503">172.81999999999999</cx:pt>
          <cx:pt idx="4504">172.83000000000001</cx:pt>
          <cx:pt idx="4505">172.83000000000001</cx:pt>
          <cx:pt idx="4506">172.84</cx:pt>
          <cx:pt idx="4507">172.84</cx:pt>
          <cx:pt idx="4508">172.84999999999999</cx:pt>
          <cx:pt idx="4509">172.84999999999999</cx:pt>
          <cx:pt idx="4510">172.86000000000001</cx:pt>
          <cx:pt idx="4511">172.86000000000001</cx:pt>
          <cx:pt idx="4512">172.87</cx:pt>
          <cx:pt idx="4513">172.87</cx:pt>
          <cx:pt idx="4514">173.78999999999999</cx:pt>
          <cx:pt idx="4515">173.80000000000001</cx:pt>
          <cx:pt idx="4516">173.81</cx:pt>
          <cx:pt idx="4517">173.81</cx:pt>
          <cx:pt idx="4518">173.81999999999999</cx:pt>
          <cx:pt idx="4519">173.83000000000001</cx:pt>
          <cx:pt idx="4520">173.83000000000001</cx:pt>
          <cx:pt idx="4521">173.83000000000001</cx:pt>
          <cx:pt idx="4522">173.84</cx:pt>
          <cx:pt idx="4523">173.84</cx:pt>
          <cx:pt idx="4524">173.84</cx:pt>
          <cx:pt idx="4525">173.84999999999999</cx:pt>
          <cx:pt idx="4526">173.84999999999999</cx:pt>
          <cx:pt idx="4527">173.86000000000001</cx:pt>
          <cx:pt idx="4528">173.87</cx:pt>
          <cx:pt idx="4529">173.87</cx:pt>
          <cx:pt idx="4530">173.88</cx:pt>
          <cx:pt idx="4531">174.75999999999999</cx:pt>
          <cx:pt idx="4532">174.77000000000001</cx:pt>
          <cx:pt idx="4533">174.78</cx:pt>
          <cx:pt idx="4534">174.80000000000001</cx:pt>
          <cx:pt idx="4535">174.80000000000001</cx:pt>
          <cx:pt idx="4536">174.81</cx:pt>
          <cx:pt idx="4537">174.81</cx:pt>
          <cx:pt idx="4538">174.81999999999999</cx:pt>
          <cx:pt idx="4539">174.83000000000001</cx:pt>
          <cx:pt idx="4540">174.83000000000001</cx:pt>
          <cx:pt idx="4541">174.84</cx:pt>
          <cx:pt idx="4542">174.84</cx:pt>
          <cx:pt idx="4543">174.84999999999999</cx:pt>
          <cx:pt idx="4544">174.84999999999999</cx:pt>
          <cx:pt idx="4545">174.84999999999999</cx:pt>
          <cx:pt idx="4546">174.86000000000001</cx:pt>
          <cx:pt idx="4547">174.86000000000001</cx:pt>
          <cx:pt idx="4548">174.88</cx:pt>
          <cx:pt idx="4549">174.88999999999999</cx:pt>
          <cx:pt idx="4550">175.78999999999999</cx:pt>
          <cx:pt idx="4551">175.81</cx:pt>
          <cx:pt idx="4552">175.81</cx:pt>
          <cx:pt idx="4553">175.81999999999999</cx:pt>
          <cx:pt idx="4554">175.83000000000001</cx:pt>
          <cx:pt idx="4555">175.84</cx:pt>
          <cx:pt idx="4556">175.84</cx:pt>
          <cx:pt idx="4557">175.84</cx:pt>
          <cx:pt idx="4558">175.84999999999999</cx:pt>
          <cx:pt idx="4559">175.84999999999999</cx:pt>
          <cx:pt idx="4560">175.86000000000001</cx:pt>
          <cx:pt idx="4561">175.87</cx:pt>
          <cx:pt idx="4562">175.88</cx:pt>
          <cx:pt idx="4563">176.78999999999999</cx:pt>
          <cx:pt idx="4564">176.78999999999999</cx:pt>
          <cx:pt idx="4565">176.81</cx:pt>
          <cx:pt idx="4566">176.81</cx:pt>
          <cx:pt idx="4567">176.81</cx:pt>
          <cx:pt idx="4568">176.81999999999999</cx:pt>
          <cx:pt idx="4569">176.81999999999999</cx:pt>
          <cx:pt idx="4570">176.81999999999999</cx:pt>
          <cx:pt idx="4571">176.83000000000001</cx:pt>
          <cx:pt idx="4572">176.83000000000001</cx:pt>
          <cx:pt idx="4573">176.84</cx:pt>
          <cx:pt idx="4574">176.84</cx:pt>
          <cx:pt idx="4575">176.84</cx:pt>
          <cx:pt idx="4576">176.86000000000001</cx:pt>
          <cx:pt idx="4577">176.87</cx:pt>
          <cx:pt idx="4578">177.74000000000001</cx:pt>
          <cx:pt idx="4579">177.80000000000001</cx:pt>
          <cx:pt idx="4580">177.81</cx:pt>
          <cx:pt idx="4581">177.81</cx:pt>
          <cx:pt idx="4582">177.81999999999999</cx:pt>
          <cx:pt idx="4583">177.81999999999999</cx:pt>
          <cx:pt idx="4584">177.81999999999999</cx:pt>
          <cx:pt idx="4585">177.83000000000001</cx:pt>
          <cx:pt idx="4586">177.83000000000001</cx:pt>
          <cx:pt idx="4587">177.84</cx:pt>
          <cx:pt idx="4588">177.84</cx:pt>
          <cx:pt idx="4589">177.84</cx:pt>
          <cx:pt idx="4590">177.84999999999999</cx:pt>
          <cx:pt idx="4591">177.84999999999999</cx:pt>
          <cx:pt idx="4592">177.86000000000001</cx:pt>
          <cx:pt idx="4593">177.88</cx:pt>
          <cx:pt idx="4594">177.88999999999999</cx:pt>
          <cx:pt idx="4595">178.77000000000001</cx:pt>
          <cx:pt idx="4596">178.78999999999999</cx:pt>
          <cx:pt idx="4597">178.81</cx:pt>
          <cx:pt idx="4598">178.81999999999999</cx:pt>
          <cx:pt idx="4599">178.81999999999999</cx:pt>
          <cx:pt idx="4600">178.81999999999999</cx:pt>
          <cx:pt idx="4601">178.83000000000001</cx:pt>
          <cx:pt idx="4602">178.83000000000001</cx:pt>
          <cx:pt idx="4603">178.84</cx:pt>
          <cx:pt idx="4604">178.84999999999999</cx:pt>
          <cx:pt idx="4605">178.84999999999999</cx:pt>
          <cx:pt idx="4606">178.86000000000001</cx:pt>
          <cx:pt idx="4607">178.86000000000001</cx:pt>
          <cx:pt idx="4608">178.87</cx:pt>
          <cx:pt idx="4609">178.88</cx:pt>
          <cx:pt idx="4610">179.78999999999999</cx:pt>
          <cx:pt idx="4611">179.80000000000001</cx:pt>
          <cx:pt idx="4612">179.80000000000001</cx:pt>
          <cx:pt idx="4613">179.81999999999999</cx:pt>
          <cx:pt idx="4614">179.83000000000001</cx:pt>
          <cx:pt idx="4615">179.84</cx:pt>
          <cx:pt idx="4616">179.84</cx:pt>
          <cx:pt idx="4617">179.84</cx:pt>
          <cx:pt idx="4618">179.86000000000001</cx:pt>
          <cx:pt idx="4619">179.86000000000001</cx:pt>
          <cx:pt idx="4620">179.86000000000001</cx:pt>
          <cx:pt idx="4621">179.87</cx:pt>
          <cx:pt idx="4622">179.87</cx:pt>
          <cx:pt idx="4623">180.78999999999999</cx:pt>
          <cx:pt idx="4624">180.81</cx:pt>
          <cx:pt idx="4625">180.81999999999999</cx:pt>
          <cx:pt idx="4626">180.81999999999999</cx:pt>
          <cx:pt idx="4627">180.83000000000001</cx:pt>
          <cx:pt idx="4628">180.83000000000001</cx:pt>
          <cx:pt idx="4629">180.84</cx:pt>
          <cx:pt idx="4630">180.84999999999999</cx:pt>
          <cx:pt idx="4631">180.86000000000001</cx:pt>
          <cx:pt idx="4632">180.86000000000001</cx:pt>
          <cx:pt idx="4633">180.87</cx:pt>
          <cx:pt idx="4634">180.88</cx:pt>
          <cx:pt idx="4635">181.75</cx:pt>
          <cx:pt idx="4636">181.77000000000001</cx:pt>
          <cx:pt idx="4637">181.78999999999999</cx:pt>
          <cx:pt idx="4638">181.80000000000001</cx:pt>
          <cx:pt idx="4639">181.81</cx:pt>
          <cx:pt idx="4640">181.81</cx:pt>
          <cx:pt idx="4641">181.81</cx:pt>
          <cx:pt idx="4642">181.81999999999999</cx:pt>
          <cx:pt idx="4643">181.81999999999999</cx:pt>
          <cx:pt idx="4644">181.83000000000001</cx:pt>
          <cx:pt idx="4645">181.83000000000001</cx:pt>
          <cx:pt idx="4646">181.83000000000001</cx:pt>
          <cx:pt idx="4647">181.84</cx:pt>
          <cx:pt idx="4648">181.84</cx:pt>
          <cx:pt idx="4649">181.84</cx:pt>
          <cx:pt idx="4650">181.86000000000001</cx:pt>
          <cx:pt idx="4651">181.86000000000001</cx:pt>
          <cx:pt idx="4652">181.87</cx:pt>
          <cx:pt idx="4653">182.78</cx:pt>
          <cx:pt idx="4654">182.80000000000001</cx:pt>
          <cx:pt idx="4655">182.81</cx:pt>
          <cx:pt idx="4656">182.81</cx:pt>
          <cx:pt idx="4657">182.81999999999999</cx:pt>
          <cx:pt idx="4658">182.81999999999999</cx:pt>
          <cx:pt idx="4659">182.81999999999999</cx:pt>
          <cx:pt idx="4660">182.83000000000001</cx:pt>
          <cx:pt idx="4661">182.83000000000001</cx:pt>
          <cx:pt idx="4662">182.83000000000001</cx:pt>
          <cx:pt idx="4663">182.84</cx:pt>
          <cx:pt idx="4664">182.84</cx:pt>
          <cx:pt idx="4665">182.84</cx:pt>
          <cx:pt idx="4666">182.84999999999999</cx:pt>
          <cx:pt idx="4667">182.84999999999999</cx:pt>
          <cx:pt idx="4668">183.75</cx:pt>
          <cx:pt idx="4669">183.78</cx:pt>
          <cx:pt idx="4670">183.80000000000001</cx:pt>
          <cx:pt idx="4671">183.81</cx:pt>
          <cx:pt idx="4672">183.81</cx:pt>
          <cx:pt idx="4673">183.83000000000001</cx:pt>
          <cx:pt idx="4674">183.83000000000001</cx:pt>
          <cx:pt idx="4675">183.83000000000001</cx:pt>
          <cx:pt idx="4676">183.84999999999999</cx:pt>
          <cx:pt idx="4677">183.84999999999999</cx:pt>
          <cx:pt idx="4678">183.86000000000001</cx:pt>
          <cx:pt idx="4679">183.87</cx:pt>
          <cx:pt idx="4680">184.77000000000001</cx:pt>
          <cx:pt idx="4681">184.80000000000001</cx:pt>
          <cx:pt idx="4682">184.81</cx:pt>
          <cx:pt idx="4683">184.81</cx:pt>
          <cx:pt idx="4684">184.81999999999999</cx:pt>
          <cx:pt idx="4685">184.81999999999999</cx:pt>
          <cx:pt idx="4686">184.83000000000001</cx:pt>
          <cx:pt idx="4687">184.83000000000001</cx:pt>
          <cx:pt idx="4688">184.83000000000001</cx:pt>
          <cx:pt idx="4689">184.84</cx:pt>
          <cx:pt idx="4690">184.84999999999999</cx:pt>
          <cx:pt idx="4691">184.84999999999999</cx:pt>
          <cx:pt idx="4692">184.86000000000001</cx:pt>
          <cx:pt idx="4693">184.87</cx:pt>
          <cx:pt idx="4694">185.77000000000001</cx:pt>
          <cx:pt idx="4695">185.78</cx:pt>
          <cx:pt idx="4696">185.78999999999999</cx:pt>
          <cx:pt idx="4697">185.81</cx:pt>
          <cx:pt idx="4698">185.81999999999999</cx:pt>
          <cx:pt idx="4699">185.83000000000001</cx:pt>
          <cx:pt idx="4700">185.84</cx:pt>
          <cx:pt idx="4701">185.84</cx:pt>
          <cx:pt idx="4702">185.84999999999999</cx:pt>
          <cx:pt idx="4703">185.86000000000001</cx:pt>
          <cx:pt idx="4704">185.87</cx:pt>
          <cx:pt idx="4705">185.87</cx:pt>
          <cx:pt idx="4706">186.77000000000001</cx:pt>
          <cx:pt idx="4707">186.78</cx:pt>
          <cx:pt idx="4708">186.80000000000001</cx:pt>
          <cx:pt idx="4709">186.81</cx:pt>
          <cx:pt idx="4710">186.81</cx:pt>
          <cx:pt idx="4711">186.81</cx:pt>
          <cx:pt idx="4712">186.81999999999999</cx:pt>
          <cx:pt idx="4713">186.83000000000001</cx:pt>
          <cx:pt idx="4714">186.83000000000001</cx:pt>
          <cx:pt idx="4715">186.84</cx:pt>
          <cx:pt idx="4716">186.84</cx:pt>
          <cx:pt idx="4717">186.84999999999999</cx:pt>
          <cx:pt idx="4718">186.87</cx:pt>
          <cx:pt idx="4719">187.75999999999999</cx:pt>
          <cx:pt idx="4720">187.78999999999999</cx:pt>
          <cx:pt idx="4721">187.81</cx:pt>
          <cx:pt idx="4722">187.81999999999999</cx:pt>
          <cx:pt idx="4723">187.81999999999999</cx:pt>
          <cx:pt idx="4724">187.83000000000001</cx:pt>
          <cx:pt idx="4725">187.83000000000001</cx:pt>
          <cx:pt idx="4726">187.84</cx:pt>
          <cx:pt idx="4727">187.84</cx:pt>
          <cx:pt idx="4728">187.84999999999999</cx:pt>
          <cx:pt idx="4729">187.84999999999999</cx:pt>
          <cx:pt idx="4730">187.87</cx:pt>
          <cx:pt idx="4731">188.78999999999999</cx:pt>
          <cx:pt idx="4732">188.81</cx:pt>
          <cx:pt idx="4733">188.81</cx:pt>
          <cx:pt idx="4734">188.81999999999999</cx:pt>
          <cx:pt idx="4735">188.83000000000001</cx:pt>
          <cx:pt idx="4736">188.83000000000001</cx:pt>
          <cx:pt idx="4737">188.84</cx:pt>
          <cx:pt idx="4738">188.84</cx:pt>
          <cx:pt idx="4739">188.84999999999999</cx:pt>
          <cx:pt idx="4740">188.84999999999999</cx:pt>
          <cx:pt idx="4741">188.86000000000001</cx:pt>
          <cx:pt idx="4742">189.77000000000001</cx:pt>
          <cx:pt idx="4743">189.81999999999999</cx:pt>
          <cx:pt idx="4744">189.83000000000001</cx:pt>
          <cx:pt idx="4745">189.83000000000001</cx:pt>
          <cx:pt idx="4746">189.84</cx:pt>
          <cx:pt idx="4747">189.84999999999999</cx:pt>
          <cx:pt idx="4748">189.86000000000001</cx:pt>
          <cx:pt idx="4749">190.78999999999999</cx:pt>
          <cx:pt idx="4750">190.80000000000001</cx:pt>
          <cx:pt idx="4751">190.81999999999999</cx:pt>
          <cx:pt idx="4752">190.81999999999999</cx:pt>
          <cx:pt idx="4753">190.83000000000001</cx:pt>
          <cx:pt idx="4754">190.83000000000001</cx:pt>
          <cx:pt idx="4755">190.84</cx:pt>
          <cx:pt idx="4756">190.84</cx:pt>
          <cx:pt idx="4757">190.84999999999999</cx:pt>
          <cx:pt idx="4758">191.78999999999999</cx:pt>
          <cx:pt idx="4759">191.80000000000001</cx:pt>
          <cx:pt idx="4760">191.80000000000001</cx:pt>
          <cx:pt idx="4761">191.81</cx:pt>
          <cx:pt idx="4762">191.81999999999999</cx:pt>
          <cx:pt idx="4763">191.83000000000001</cx:pt>
          <cx:pt idx="4764">191.84</cx:pt>
          <cx:pt idx="4765">191.84</cx:pt>
          <cx:pt idx="4766">191.84999999999999</cx:pt>
          <cx:pt idx="4767">191.86000000000001</cx:pt>
          <cx:pt idx="4768">191.88</cx:pt>
          <cx:pt idx="4769">192.77000000000001</cx:pt>
          <cx:pt idx="4770">192.78</cx:pt>
          <cx:pt idx="4771">192.78</cx:pt>
          <cx:pt idx="4772">192.78999999999999</cx:pt>
          <cx:pt idx="4773">192.80000000000001</cx:pt>
          <cx:pt idx="4774">192.80000000000001</cx:pt>
          <cx:pt idx="4775">192.81</cx:pt>
          <cx:pt idx="4776">192.81</cx:pt>
          <cx:pt idx="4777">192.81999999999999</cx:pt>
          <cx:pt idx="4778">192.83000000000001</cx:pt>
          <cx:pt idx="4779">192.83000000000001</cx:pt>
          <cx:pt idx="4780">192.83000000000001</cx:pt>
          <cx:pt idx="4781">192.84999999999999</cx:pt>
          <cx:pt idx="4782">192.84999999999999</cx:pt>
          <cx:pt idx="4783">193.80000000000001</cx:pt>
          <cx:pt idx="4784">193.81</cx:pt>
          <cx:pt idx="4785">193.81</cx:pt>
          <cx:pt idx="4786">193.81999999999999</cx:pt>
          <cx:pt idx="4787">193.81999999999999</cx:pt>
          <cx:pt idx="4788">193.84</cx:pt>
          <cx:pt idx="4789">193.84</cx:pt>
          <cx:pt idx="4790">193.84999999999999</cx:pt>
          <cx:pt idx="4791">193.84999999999999</cx:pt>
          <cx:pt idx="4792">194.78</cx:pt>
          <cx:pt idx="4793">194.80000000000001</cx:pt>
          <cx:pt idx="4794">194.81</cx:pt>
          <cx:pt idx="4795">194.83000000000001</cx:pt>
          <cx:pt idx="4796">194.84999999999999</cx:pt>
          <cx:pt idx="4797">194.86000000000001</cx:pt>
          <cx:pt idx="4798">194.87</cx:pt>
          <cx:pt idx="4799">195.78</cx:pt>
          <cx:pt idx="4800">195.80000000000001</cx:pt>
          <cx:pt idx="4801">195.81</cx:pt>
          <cx:pt idx="4802">195.83000000000001</cx:pt>
          <cx:pt idx="4803">195.84</cx:pt>
          <cx:pt idx="4804">195.84</cx:pt>
          <cx:pt idx="4805">195.84999999999999</cx:pt>
          <cx:pt idx="4806">195.84999999999999</cx:pt>
          <cx:pt idx="4807">195.86000000000001</cx:pt>
          <cx:pt idx="4808">195.86000000000001</cx:pt>
          <cx:pt idx="4809">195.87</cx:pt>
          <cx:pt idx="4810">196.80000000000001</cx:pt>
          <cx:pt idx="4811">196.81</cx:pt>
          <cx:pt idx="4812">196.81</cx:pt>
          <cx:pt idx="4813">196.81999999999999</cx:pt>
          <cx:pt idx="4814">196.83000000000001</cx:pt>
          <cx:pt idx="4815">196.83000000000001</cx:pt>
          <cx:pt idx="4816">196.84</cx:pt>
          <cx:pt idx="4817">197.78</cx:pt>
          <cx:pt idx="4818">197.78</cx:pt>
          <cx:pt idx="4819">197.78999999999999</cx:pt>
          <cx:pt idx="4820">197.80000000000001</cx:pt>
          <cx:pt idx="4821">197.81</cx:pt>
          <cx:pt idx="4822">197.81999999999999</cx:pt>
          <cx:pt idx="4823">197.84</cx:pt>
          <cx:pt idx="4824">197.84999999999999</cx:pt>
          <cx:pt idx="4825">197.84999999999999</cx:pt>
          <cx:pt idx="4826">197.86000000000001</cx:pt>
          <cx:pt idx="4827">198.78</cx:pt>
          <cx:pt idx="4828">198.78</cx:pt>
          <cx:pt idx="4829">198.83000000000001</cx:pt>
          <cx:pt idx="4830">198.84</cx:pt>
          <cx:pt idx="4831">198.84999999999999</cx:pt>
          <cx:pt idx="4832">198.84999999999999</cx:pt>
          <cx:pt idx="4833">198.86000000000001</cx:pt>
          <cx:pt idx="4834">199.78</cx:pt>
          <cx:pt idx="4835">199.78999999999999</cx:pt>
          <cx:pt idx="4836">199.78999999999999</cx:pt>
          <cx:pt idx="4837">199.81</cx:pt>
          <cx:pt idx="4838">199.81999999999999</cx:pt>
          <cx:pt idx="4839">199.83000000000001</cx:pt>
          <cx:pt idx="4840">199.83000000000001</cx:pt>
          <cx:pt idx="4841">199.84</cx:pt>
          <cx:pt idx="4842">200.74000000000001</cx:pt>
          <cx:pt idx="4843">200.77000000000001</cx:pt>
          <cx:pt idx="4844">200.77000000000001</cx:pt>
          <cx:pt idx="4845">200.78</cx:pt>
          <cx:pt idx="4846">200.80000000000001</cx:pt>
          <cx:pt idx="4847">200.80000000000001</cx:pt>
          <cx:pt idx="4848">200.81</cx:pt>
          <cx:pt idx="4849">200.81</cx:pt>
          <cx:pt idx="4850">200.81999999999999</cx:pt>
          <cx:pt idx="4851">200.81999999999999</cx:pt>
          <cx:pt idx="4852">200.83000000000001</cx:pt>
          <cx:pt idx="4853">200.84999999999999</cx:pt>
          <cx:pt idx="4854">201.78999999999999</cx:pt>
          <cx:pt idx="4855">201.80000000000001</cx:pt>
          <cx:pt idx="4856">201.81999999999999</cx:pt>
          <cx:pt idx="4857">201.81999999999999</cx:pt>
          <cx:pt idx="4858">201.83000000000001</cx:pt>
          <cx:pt idx="4859">201.83000000000001</cx:pt>
          <cx:pt idx="4860">201.84999999999999</cx:pt>
          <cx:pt idx="4861">201.84999999999999</cx:pt>
          <cx:pt idx="4862">202.72999999999999</cx:pt>
          <cx:pt idx="4863">202.77000000000001</cx:pt>
          <cx:pt idx="4864">202.81</cx:pt>
          <cx:pt idx="4865">202.81</cx:pt>
          <cx:pt idx="4866">203.78999999999999</cx:pt>
          <cx:pt idx="4867">203.81</cx:pt>
          <cx:pt idx="4868">203.81999999999999</cx:pt>
          <cx:pt idx="4869">203.83000000000001</cx:pt>
          <cx:pt idx="4870">203.83000000000001</cx:pt>
          <cx:pt idx="4871">203.84</cx:pt>
          <cx:pt idx="4872">203.86000000000001</cx:pt>
          <cx:pt idx="4873">204.78999999999999</cx:pt>
          <cx:pt idx="4874">204.80000000000001</cx:pt>
          <cx:pt idx="4875">204.81999999999999</cx:pt>
          <cx:pt idx="4876">205.78999999999999</cx:pt>
          <cx:pt idx="4877">205.78999999999999</cx:pt>
          <cx:pt idx="4878">205.81999999999999</cx:pt>
          <cx:pt idx="4879">205.83000000000001</cx:pt>
          <cx:pt idx="4880">205.83000000000001</cx:pt>
          <cx:pt idx="4881">206.78999999999999</cx:pt>
          <cx:pt idx="4882">206.80000000000001</cx:pt>
          <cx:pt idx="4883">206.81</cx:pt>
          <cx:pt idx="4884">206.81999999999999</cx:pt>
          <cx:pt idx="4885">206.83000000000001</cx:pt>
          <cx:pt idx="4886">207.77000000000001</cx:pt>
          <cx:pt idx="4887">207.78999999999999</cx:pt>
          <cx:pt idx="4888">207.84</cx:pt>
          <cx:pt idx="4889">207.84</cx:pt>
          <cx:pt idx="4890">207.84999999999999</cx:pt>
          <cx:pt idx="4891">207.86000000000001</cx:pt>
          <cx:pt idx="4892">208.77000000000001</cx:pt>
          <cx:pt idx="4893">208.78</cx:pt>
          <cx:pt idx="4894">208.78999999999999</cx:pt>
          <cx:pt idx="4895">208.81</cx:pt>
          <cx:pt idx="4896">208.81999999999999</cx:pt>
          <cx:pt idx="4897">208.81999999999999</cx:pt>
          <cx:pt idx="4898">208.83000000000001</cx:pt>
          <cx:pt idx="4899">208.84</cx:pt>
          <cx:pt idx="4900">208.84</cx:pt>
          <cx:pt idx="4901">208.86000000000001</cx:pt>
          <cx:pt idx="4902">209.75999999999999</cx:pt>
          <cx:pt idx="4903">209.78</cx:pt>
          <cx:pt idx="4904">209.78999999999999</cx:pt>
          <cx:pt idx="4905">209.86000000000001</cx:pt>
          <cx:pt idx="4906">210.78</cx:pt>
          <cx:pt idx="4907">210.81</cx:pt>
          <cx:pt idx="4908">211.75</cx:pt>
          <cx:pt idx="4909">211.78</cx:pt>
          <cx:pt idx="4910">211.81</cx:pt>
          <cx:pt idx="4911">211.83000000000001</cx:pt>
          <cx:pt idx="4912">211.84</cx:pt>
          <cx:pt idx="4913">212.80000000000001</cx:pt>
          <cx:pt idx="4914">212.81999999999999</cx:pt>
          <cx:pt idx="4915">212.81999999999999</cx:pt>
          <cx:pt idx="4916">212.84</cx:pt>
          <cx:pt idx="4917">213.78</cx:pt>
          <cx:pt idx="4918">213.81</cx:pt>
          <cx:pt idx="4919">213.81999999999999</cx:pt>
          <cx:pt idx="4920">214.78999999999999</cx:pt>
          <cx:pt idx="4921">214.80000000000001</cx:pt>
          <cx:pt idx="4922">214.81</cx:pt>
          <cx:pt idx="4923">214.83000000000001</cx:pt>
          <cx:pt idx="4924">214.84</cx:pt>
          <cx:pt idx="4925">215.80000000000001</cx:pt>
          <cx:pt idx="4926">215.81</cx:pt>
          <cx:pt idx="4927">215.83000000000001</cx:pt>
          <cx:pt idx="4928">216.78</cx:pt>
          <cx:pt idx="4929">216.80000000000001</cx:pt>
          <cx:pt idx="4930">216.81999999999999</cx:pt>
          <cx:pt idx="4931">217.78</cx:pt>
          <cx:pt idx="4932">217.81999999999999</cx:pt>
          <cx:pt idx="4933">218.78999999999999</cx:pt>
          <cx:pt idx="4934">218.80000000000001</cx:pt>
          <cx:pt idx="4935">218.81</cx:pt>
          <cx:pt idx="4936">218.84</cx:pt>
          <cx:pt idx="4937">219.78999999999999</cx:pt>
          <cx:pt idx="4938">219.83000000000001</cx:pt>
          <cx:pt idx="4939">220.78999999999999</cx:pt>
          <cx:pt idx="4940">220.80000000000001</cx:pt>
          <cx:pt idx="4941">220.81999999999999</cx:pt>
          <cx:pt idx="4942">220.83000000000001</cx:pt>
          <cx:pt idx="4943">221.80000000000001</cx:pt>
          <cx:pt idx="4944">221.80000000000001</cx:pt>
          <cx:pt idx="4945">221.84</cx:pt>
          <cx:pt idx="4946">222.75999999999999</cx:pt>
          <cx:pt idx="4947">222.78999999999999</cx:pt>
          <cx:pt idx="4948">222.83000000000001</cx:pt>
          <cx:pt idx="4949">223.80000000000001</cx:pt>
          <cx:pt idx="4950">223.81</cx:pt>
          <cx:pt idx="4951">224.75999999999999</cx:pt>
          <cx:pt idx="4952">224.78999999999999</cx:pt>
          <cx:pt idx="4953">224.81</cx:pt>
          <cx:pt idx="4954">224.81999999999999</cx:pt>
          <cx:pt idx="4955">224.81999999999999</cx:pt>
          <cx:pt idx="4956">225.81</cx:pt>
          <cx:pt idx="4957">225.81</cx:pt>
          <cx:pt idx="4958">226.74000000000001</cx:pt>
          <cx:pt idx="4959">226.83000000000001</cx:pt>
          <cx:pt idx="4960">227.78</cx:pt>
          <cx:pt idx="4961">227.80000000000001</cx:pt>
          <cx:pt idx="4962">227.81</cx:pt>
          <cx:pt idx="4963">227.84999999999999</cx:pt>
          <cx:pt idx="4964">228.81999999999999</cx:pt>
          <cx:pt idx="4965">229.81</cx:pt>
          <cx:pt idx="4966">230.80000000000001</cx:pt>
          <cx:pt idx="4967">231.75999999999999</cx:pt>
          <cx:pt idx="4968">231.83000000000001</cx:pt>
          <cx:pt idx="4969">231.84</cx:pt>
          <cx:pt idx="4970">232.81</cx:pt>
          <cx:pt idx="4971">234.74000000000001</cx:pt>
          <cx:pt idx="4972">234.78</cx:pt>
          <cx:pt idx="4973">234.84</cx:pt>
          <cx:pt idx="4974">235.80000000000001</cx:pt>
          <cx:pt idx="4975">236.81</cx:pt>
          <cx:pt idx="4976">236.83000000000001</cx:pt>
          <cx:pt idx="4977">237.72999999999999</cx:pt>
          <cx:pt idx="4978">237.75</cx:pt>
          <cx:pt idx="4979">237.78</cx:pt>
          <cx:pt idx="4980">237.80000000000001</cx:pt>
          <cx:pt idx="4981">238.77000000000001</cx:pt>
          <cx:pt idx="4982">238.80000000000001</cx:pt>
          <cx:pt idx="4983">239.81999999999999</cx:pt>
          <cx:pt idx="4984">243.80000000000001</cx:pt>
          <cx:pt idx="4985">244.81</cx:pt>
          <cx:pt idx="4986">245.78</cx:pt>
          <cx:pt idx="4987">245.81</cx:pt>
          <cx:pt idx="4988">246.78999999999999</cx:pt>
          <cx:pt idx="4989">248.78</cx:pt>
          <cx:pt idx="4990">249.74000000000001</cx:pt>
          <cx:pt idx="4991">250.78</cx:pt>
          <cx:pt idx="4992">251.81</cx:pt>
          <cx:pt idx="4993">252.71000000000001</cx:pt>
          <cx:pt idx="4994">252.78999999999999</cx:pt>
          <cx:pt idx="4995">252.81999999999999</cx:pt>
          <cx:pt idx="4996">253.78</cx:pt>
          <cx:pt idx="4997">253.81999999999999</cx:pt>
          <cx:pt idx="4998">257.80000000000001</cx:pt>
          <cx:pt idx="4999">257.81999999999999</cx:pt>
          <cx:pt idx="5000">278.79000000000002</cx:pt>
          <cx:pt idx="5001">279.75</cx:pt>
          <cx:pt idx="5002">281.74000000000001</cx:pt>
          <cx:pt idx="5003">287.76999999999998</cx:pt>
        </cx:lvl>
      </cx:numDim>
    </cx:data>
    <cx:data id="1">
      <cx:numDim type="val">
        <cx:f>acct_frd!$O$3:$O$5006</cx:f>
        <cx:lvl ptCount="5004" formatCode="General">
          <cx:pt idx="0">14787</cx:pt>
          <cx:pt idx="1">6111</cx:pt>
          <cx:pt idx="2">14655</cx:pt>
          <cx:pt idx="3">475</cx:pt>
          <cx:pt idx="4">8236</cx:pt>
          <cx:pt idx="5">14423</cx:pt>
          <cx:pt idx="6">22</cx:pt>
          <cx:pt idx="7">1086</cx:pt>
          <cx:pt idx="8">3987</cx:pt>
          <cx:pt idx="9">7108</cx:pt>
          <cx:pt idx="10">14052</cx:pt>
          <cx:pt idx="11">1</cx:pt>
          <cx:pt idx="12">78</cx:pt>
          <cx:pt idx="13">852</cx:pt>
          <cx:pt idx="14">918</cx:pt>
          <cx:pt idx="15">9713</cx:pt>
          <cx:pt idx="16">13253</cx:pt>
          <cx:pt idx="17">92</cx:pt>
          <cx:pt idx="18">35</cx:pt>
          <cx:pt idx="19">198</cx:pt>
          <cx:pt idx="20">2026</cx:pt>
          <cx:pt idx="21">9647</cx:pt>
          <cx:pt idx="22">12494</cx:pt>
          <cx:pt idx="23">6</cx:pt>
          <cx:pt idx="24">1</cx:pt>
          <cx:pt idx="25">82</cx:pt>
          <cx:pt idx="26">141</cx:pt>
          <cx:pt idx="27">2504</cx:pt>
          <cx:pt idx="28">9401</cx:pt>
          <cx:pt idx="29">12601</cx:pt>
          <cx:pt idx="30">1</cx:pt>
          <cx:pt idx="31">7</cx:pt>
          <cx:pt idx="32">2</cx:pt>
          <cx:pt idx="33">55</cx:pt>
          <cx:pt idx="34">209</cx:pt>
          <cx:pt idx="35">2850</cx:pt>
          <cx:pt idx="36">9591</cx:pt>
          <cx:pt idx="37">12043</cx:pt>
          <cx:pt idx="38">1</cx:pt>
          <cx:pt idx="39">8</cx:pt>
          <cx:pt idx="40">25</cx:pt>
          <cx:pt idx="41">384</cx:pt>
          <cx:pt idx="42">3141</cx:pt>
          <cx:pt idx="43">9388</cx:pt>
          <cx:pt idx="44">12480</cx:pt>
          <cx:pt idx="45">1</cx:pt>
          <cx:pt idx="46">6</cx:pt>
          <cx:pt idx="47">30</cx:pt>
          <cx:pt idx="48">445</cx:pt>
          <cx:pt idx="49">3317</cx:pt>
          <cx:pt idx="50">9670</cx:pt>
          <cx:pt idx="51">10724</cx:pt>
          <cx:pt idx="52">1</cx:pt>
          <cx:pt idx="53">1</cx:pt>
          <cx:pt idx="54">2</cx:pt>
          <cx:pt idx="55">44</cx:pt>
          <cx:pt idx="56">548</cx:pt>
          <cx:pt idx="57">3561</cx:pt>
          <cx:pt idx="58">9541</cx:pt>
          <cx:pt idx="59">10645</cx:pt>
          <cx:pt idx="60">2</cx:pt>
          <cx:pt idx="61">5</cx:pt>
          <cx:pt idx="62">54</cx:pt>
          <cx:pt idx="63">636</cx:pt>
          <cx:pt idx="64">3908</cx:pt>
          <cx:pt idx="65">9206</cx:pt>
          <cx:pt idx="66">11017</cx:pt>
          <cx:pt idx="67">2</cx:pt>
          <cx:pt idx="68">4</cx:pt>
          <cx:pt idx="69">8</cx:pt>
          <cx:pt idx="70">61</cx:pt>
          <cx:pt idx="71">742</cx:pt>
          <cx:pt idx="72">3896</cx:pt>
          <cx:pt idx="73">9440</cx:pt>
          <cx:pt idx="74">8647</cx:pt>
          <cx:pt idx="75">1</cx:pt>
          <cx:pt idx="76">7</cx:pt>
          <cx:pt idx="77">2</cx:pt>
          <cx:pt idx="78">67</cx:pt>
          <cx:pt idx="79">789</cx:pt>
          <cx:pt idx="80">4052</cx:pt>
          <cx:pt idx="81">8909</cx:pt>
          <cx:pt idx="82">8716</cx:pt>
          <cx:pt idx="83">1</cx:pt>
          <cx:pt idx="84">12</cx:pt>
          <cx:pt idx="85">3</cx:pt>
          <cx:pt idx="86">97</cx:pt>
          <cx:pt idx="87">878</cx:pt>
          <cx:pt idx="88">4081</cx:pt>
          <cx:pt idx="89">8665</cx:pt>
          <cx:pt idx="90">8863</cx:pt>
          <cx:pt idx="91">2</cx:pt>
          <cx:pt idx="92">1</cx:pt>
          <cx:pt idx="93">2</cx:pt>
          <cx:pt idx="94">2</cx:pt>
          <cx:pt idx="95">11</cx:pt>
          <cx:pt idx="96">2</cx:pt>
          <cx:pt idx="97">122</cx:pt>
          <cx:pt idx="98">941</cx:pt>
          <cx:pt idx="99">4227</cx:pt>
          <cx:pt idx="100">8525</cx:pt>
          <cx:pt idx="101">7848</cx:pt>
          <cx:pt idx="102">7</cx:pt>
          <cx:pt idx="103">75</cx:pt>
          <cx:pt idx="104">65</cx:pt>
          <cx:pt idx="105">1037</cx:pt>
          <cx:pt idx="106">4268</cx:pt>
          <cx:pt idx="107">8255</cx:pt>
          <cx:pt idx="108">7550</cx:pt>
          <cx:pt idx="109">1</cx:pt>
          <cx:pt idx="110">3</cx:pt>
          <cx:pt idx="111">12</cx:pt>
          <cx:pt idx="112">72</cx:pt>
          <cx:pt idx="113">59</cx:pt>
          <cx:pt idx="114">208</cx:pt>
          <cx:pt idx="115">798</cx:pt>
          <cx:pt idx="116">4210</cx:pt>
          <cx:pt idx="117">1859</cx:pt>
          <cx:pt idx="118">6937</cx:pt>
          <cx:pt idx="119">7855</cx:pt>
          <cx:pt idx="120">2</cx:pt>
          <cx:pt idx="121">1</cx:pt>
          <cx:pt idx="122">8</cx:pt>
          <cx:pt idx="123">8</cx:pt>
          <cx:pt idx="124">12</cx:pt>
          <cx:pt idx="125">70</cx:pt>
          <cx:pt idx="126">100</cx:pt>
          <cx:pt idx="127">425</cx:pt>
          <cx:pt idx="128">700</cx:pt>
          <cx:pt idx="129">122</cx:pt>
          <cx:pt idx="130">4225</cx:pt>
          <cx:pt idx="131">3208</cx:pt>
          <cx:pt idx="132">6035</cx:pt>
          <cx:pt idx="133">6750</cx:pt>
          <cx:pt idx="134">2</cx:pt>
          <cx:pt idx="135">7</cx:pt>
          <cx:pt idx="136">15</cx:pt>
          <cx:pt idx="137">1</cx:pt>
          <cx:pt idx="138">23</cx:pt>
          <cx:pt idx="139">63</cx:pt>
          <cx:pt idx="140">100</cx:pt>
          <cx:pt idx="141">6</cx:pt>
          <cx:pt idx="142">392</cx:pt>
          <cx:pt idx="143">740</cx:pt>
          <cx:pt idx="144">268</cx:pt>
          <cx:pt idx="145">3999</cx:pt>
          <cx:pt idx="146">3878</cx:pt>
          <cx:pt idx="147">5207</cx:pt>
          <cx:pt idx="148">6619</cx:pt>
          <cx:pt idx="149">1</cx:pt>
          <cx:pt idx="150">4</cx:pt>
          <cx:pt idx="151">11</cx:pt>
          <cx:pt idx="152">5</cx:pt>
          <cx:pt idx="153">6</cx:pt>
          <cx:pt idx="154">2</cx:pt>
          <cx:pt idx="155">31</cx:pt>
          <cx:pt idx="156">57</cx:pt>
          <cx:pt idx="157">101</cx:pt>
          <cx:pt idx="158">20</cx:pt>
          <cx:pt idx="159">351</cx:pt>
          <cx:pt idx="160">829</cx:pt>
          <cx:pt idx="161">429</cx:pt>
          <cx:pt idx="162">3942</cx:pt>
          <cx:pt idx="163">4445</cx:pt>
          <cx:pt idx="164">4357</cx:pt>
          <cx:pt idx="165">5423</cx:pt>
          <cx:pt idx="166">1</cx:pt>
          <cx:pt idx="167">4</cx:pt>
          <cx:pt idx="168">1</cx:pt>
          <cx:pt idx="169">5</cx:pt>
          <cx:pt idx="170">14</cx:pt>
          <cx:pt idx="171">5</cx:pt>
          <cx:pt idx="172">1</cx:pt>
          <cx:pt idx="173">33</cx:pt>
          <cx:pt idx="174">64</cx:pt>
          <cx:pt idx="175">118</cx:pt>
          <cx:pt idx="176">26</cx:pt>
          <cx:pt idx="177">392</cx:pt>
          <cx:pt idx="178">832</cx:pt>
          <cx:pt idx="179">579</cx:pt>
          <cx:pt idx="180">3808</cx:pt>
          <cx:pt idx="181">4564</cx:pt>
          <cx:pt idx="182">3723</cx:pt>
          <cx:pt idx="183">4957</cx:pt>
          <cx:pt idx="184">2</cx:pt>
          <cx:pt idx="185">3</cx:pt>
          <cx:pt idx="186">3</cx:pt>
          <cx:pt idx="187">7</cx:pt>
          <cx:pt idx="188">6</cx:pt>
          <cx:pt idx="189">6</cx:pt>
          <cx:pt idx="190">3</cx:pt>
          <cx:pt idx="191">39</cx:pt>
          <cx:pt idx="192">50</cx:pt>
          <cx:pt idx="193">107</cx:pt>
          <cx:pt idx="194">47</cx:pt>
          <cx:pt idx="195">407</cx:pt>
          <cx:pt idx="196">867</cx:pt>
          <cx:pt idx="197">578</cx:pt>
          <cx:pt idx="198">3687</cx:pt>
          <cx:pt idx="199">4503</cx:pt>
          <cx:pt idx="200">3255</cx:pt>
          <cx:pt idx="201">4619</cx:pt>
          <cx:pt idx="202">1</cx:pt>
          <cx:pt idx="203">1</cx:pt>
          <cx:pt idx="204">1</cx:pt>
          <cx:pt idx="205">8</cx:pt>
          <cx:pt idx="206">1</cx:pt>
          <cx:pt idx="207">1</cx:pt>
          <cx:pt idx="208">4</cx:pt>
          <cx:pt idx="209">19</cx:pt>
          <cx:pt idx="210">2</cx:pt>
          <cx:pt idx="211">6</cx:pt>
          <cx:pt idx="212">4</cx:pt>
          <cx:pt idx="213">34</cx:pt>
          <cx:pt idx="214">65</cx:pt>
          <cx:pt idx="215">114</cx:pt>
          <cx:pt idx="216">57</cx:pt>
          <cx:pt idx="217">396</cx:pt>
          <cx:pt idx="218">862</cx:pt>
          <cx:pt idx="219">546</cx:pt>
          <cx:pt idx="220">3650</cx:pt>
          <cx:pt idx="221">4663</cx:pt>
          <cx:pt idx="222">2628</cx:pt>
          <cx:pt idx="223">4745</cx:pt>
          <cx:pt idx="224">1</cx:pt>
          <cx:pt idx="225">1</cx:pt>
          <cx:pt idx="226">1</cx:pt>
          <cx:pt idx="227">4</cx:pt>
          <cx:pt idx="228">1</cx:pt>
          <cx:pt idx="229">1</cx:pt>
          <cx:pt idx="230">5</cx:pt>
          <cx:pt idx="231">10</cx:pt>
          <cx:pt idx="232">6</cx:pt>
          <cx:pt idx="233">9</cx:pt>
          <cx:pt idx="234">1</cx:pt>
          <cx:pt idx="235">58</cx:pt>
          <cx:pt idx="236">54</cx:pt>
          <cx:pt idx="237">119</cx:pt>
          <cx:pt idx="238">90</cx:pt>
          <cx:pt idx="239">350</cx:pt>
          <cx:pt idx="240">889</cx:pt>
          <cx:pt idx="241">582</cx:pt>
          <cx:pt idx="242">3585</cx:pt>
          <cx:pt idx="243">4820</cx:pt>
          <cx:pt idx="244">2201</cx:pt>
          <cx:pt idx="245">4853</cx:pt>
          <cx:pt idx="246">1</cx:pt>
          <cx:pt idx="247">1</cx:pt>
          <cx:pt idx="248">1</cx:pt>
          <cx:pt idx="249">1</cx:pt>
          <cx:pt idx="250">3</cx:pt>
          <cx:pt idx="251">1</cx:pt>
          <cx:pt idx="252">19</cx:pt>
          <cx:pt idx="253">10</cx:pt>
          <cx:pt idx="254">10</cx:pt>
          <cx:pt idx="255">8</cx:pt>
          <cx:pt idx="256">47</cx:pt>
          <cx:pt idx="257">75</cx:pt>
          <cx:pt idx="258">137</cx:pt>
          <cx:pt idx="259">81</cx:pt>
          <cx:pt idx="260">382</cx:pt>
          <cx:pt idx="261">929</cx:pt>
          <cx:pt idx="262">600</cx:pt>
          <cx:pt idx="263">3598</cx:pt>
          <cx:pt idx="264">4983</cx:pt>
          <cx:pt idx="265">1681</cx:pt>
          <cx:pt idx="266">2831</cx:pt>
          <cx:pt idx="267">1</cx:pt>
          <cx:pt idx="268">1</cx:pt>
          <cx:pt idx="269">1</cx:pt>
          <cx:pt idx="270">2</cx:pt>
          <cx:pt idx="271">3</cx:pt>
          <cx:pt idx="272">1</cx:pt>
          <cx:pt idx="273">4</cx:pt>
          <cx:pt idx="274">13</cx:pt>
          <cx:pt idx="275">10</cx:pt>
          <cx:pt idx="276">6</cx:pt>
          <cx:pt idx="277">2</cx:pt>
          <cx:pt idx="278">79</cx:pt>
          <cx:pt idx="279">62</cx:pt>
          <cx:pt idx="280">133</cx:pt>
          <cx:pt idx="281">110</cx:pt>
          <cx:pt idx="282">339</cx:pt>
          <cx:pt idx="283">959</cx:pt>
          <cx:pt idx="284">624</cx:pt>
          <cx:pt idx="285">3409</cx:pt>
          <cx:pt idx="286">4731</cx:pt>
          <cx:pt idx="287">1371</cx:pt>
          <cx:pt idx="288">4070</cx:pt>
          <cx:pt idx="289">1</cx:pt>
          <cx:pt idx="290">1</cx:pt>
          <cx:pt idx="291">1</cx:pt>
          <cx:pt idx="292">1</cx:pt>
          <cx:pt idx="293">1</cx:pt>
          <cx:pt idx="294">4</cx:pt>
          <cx:pt idx="295">2</cx:pt>
          <cx:pt idx="296">1</cx:pt>
          <cx:pt idx="297">5</cx:pt>
          <cx:pt idx="298">1</cx:pt>
          <cx:pt idx="299">1</cx:pt>
          <cx:pt idx="300">1</cx:pt>
          <cx:pt idx="301">13</cx:pt>
          <cx:pt idx="302">12</cx:pt>
          <cx:pt idx="303">8</cx:pt>
          <cx:pt idx="304">8</cx:pt>
          <cx:pt idx="305">64</cx:pt>
          <cx:pt idx="306">61</cx:pt>
          <cx:pt idx="307">128</cx:pt>
          <cx:pt idx="308">121</cx:pt>
          <cx:pt idx="309">350</cx:pt>
          <cx:pt idx="310">994</cx:pt>
          <cx:pt idx="311">616</cx:pt>
          <cx:pt idx="312">3281</cx:pt>
          <cx:pt idx="313">4680</cx:pt>
          <cx:pt idx="314">984</cx:pt>
          <cx:pt idx="315">2933</cx:pt>
          <cx:pt idx="316">1</cx:pt>
          <cx:pt idx="317">1</cx:pt>
          <cx:pt idx="318">2</cx:pt>
          <cx:pt idx="319">4</cx:pt>
          <cx:pt idx="320">3</cx:pt>
          <cx:pt idx="321">6</cx:pt>
          <cx:pt idx="322">14</cx:pt>
          <cx:pt idx="323">7</cx:pt>
          <cx:pt idx="324">13</cx:pt>
          <cx:pt idx="325">5</cx:pt>
          <cx:pt idx="326">85</cx:pt>
          <cx:pt idx="327">78</cx:pt>
          <cx:pt idx="328">133</cx:pt>
          <cx:pt idx="329">129</cx:pt>
          <cx:pt idx="330">319</cx:pt>
          <cx:pt idx="331">903</cx:pt>
          <cx:pt idx="332">596</cx:pt>
          <cx:pt idx="333">3103</cx:pt>
          <cx:pt idx="334">4605</cx:pt>
          <cx:pt idx="335">714</cx:pt>
          <cx:pt idx="336">3899</cx:pt>
          <cx:pt idx="337">1</cx:pt>
          <cx:pt idx="338">1</cx:pt>
          <cx:pt idx="339">1</cx:pt>
          <cx:pt idx="340">1</cx:pt>
          <cx:pt idx="341">1</cx:pt>
          <cx:pt idx="342">1</cx:pt>
          <cx:pt idx="343">2</cx:pt>
          <cx:pt idx="344">1</cx:pt>
          <cx:pt idx="345">1</cx:pt>
          <cx:pt idx="346">2</cx:pt>
          <cx:pt idx="347">1</cx:pt>
          <cx:pt idx="348">10</cx:pt>
          <cx:pt idx="349">21</cx:pt>
          <cx:pt idx="350">9</cx:pt>
          <cx:pt idx="351">17</cx:pt>
          <cx:pt idx="352">6</cx:pt>
          <cx:pt idx="353">76</cx:pt>
          <cx:pt idx="354">84</cx:pt>
          <cx:pt idx="355">133</cx:pt>
          <cx:pt idx="356">120</cx:pt>
          <cx:pt idx="357">306</cx:pt>
          <cx:pt idx="358">990</cx:pt>
          <cx:pt idx="359">616</cx:pt>
          <cx:pt idx="360">2962</cx:pt>
          <cx:pt idx="361">4612</cx:pt>
          <cx:pt idx="362">507</cx:pt>
          <cx:pt idx="363">2007</cx:pt>
          <cx:pt idx="364">2</cx:pt>
          <cx:pt idx="365">1</cx:pt>
          <cx:pt idx="366">2</cx:pt>
          <cx:pt idx="367">2</cx:pt>
          <cx:pt idx="368">1</cx:pt>
          <cx:pt idx="369">1</cx:pt>
          <cx:pt idx="370">9</cx:pt>
          <cx:pt idx="371">3</cx:pt>
          <cx:pt idx="372">6</cx:pt>
          <cx:pt idx="373">14</cx:pt>
          <cx:pt idx="374">13</cx:pt>
          <cx:pt idx="375">19</cx:pt>
          <cx:pt idx="376">12</cx:pt>
          <cx:pt idx="377">84</cx:pt>
          <cx:pt idx="378">85</cx:pt>
          <cx:pt idx="379">157</cx:pt>
          <cx:pt idx="380">153</cx:pt>
          <cx:pt idx="381">281</cx:pt>
          <cx:pt idx="382">971</cx:pt>
          <cx:pt idx="383">623</cx:pt>
          <cx:pt idx="384">2959</cx:pt>
          <cx:pt idx="385">4331</cx:pt>
          <cx:pt idx="386">328</cx:pt>
          <cx:pt idx="387">1</cx:pt>
          <cx:pt idx="388">1</cx:pt>
          <cx:pt idx="389">1</cx:pt>
          <cx:pt idx="390">1</cx:pt>
          <cx:pt idx="391">1</cx:pt>
          <cx:pt idx="392">1</cx:pt>
          <cx:pt idx="393">5</cx:pt>
          <cx:pt idx="394">1</cx:pt>
          <cx:pt idx="395">3</cx:pt>
          <cx:pt idx="396">5</cx:pt>
          <cx:pt idx="397">1</cx:pt>
          <cx:pt idx="398">2</cx:pt>
          <cx:pt idx="399">2</cx:pt>
          <cx:pt idx="400">3</cx:pt>
          <cx:pt idx="401">17</cx:pt>
          <cx:pt idx="402">11</cx:pt>
          <cx:pt idx="403">17</cx:pt>
          <cx:pt idx="404">10</cx:pt>
          <cx:pt idx="405">76</cx:pt>
          <cx:pt idx="406">83</cx:pt>
          <cx:pt idx="407">158</cx:pt>
          <cx:pt idx="408">143</cx:pt>
          <cx:pt idx="409">258</cx:pt>
          <cx:pt idx="410">946</cx:pt>
          <cx:pt idx="411">606</cx:pt>
          <cx:pt idx="412">2838</cx:pt>
          <cx:pt idx="413">3875</cx:pt>
          <cx:pt idx="414">144</cx:pt>
          <cx:pt idx="415">2</cx:pt>
          <cx:pt idx="416">3</cx:pt>
          <cx:pt idx="417">2</cx:pt>
          <cx:pt idx="418">1</cx:pt>
          <cx:pt idx="419">2</cx:pt>
          <cx:pt idx="420">1</cx:pt>
          <cx:pt idx="421">12</cx:pt>
          <cx:pt idx="422">5</cx:pt>
          <cx:pt idx="423">34</cx:pt>
          <cx:pt idx="424">25</cx:pt>
          <cx:pt idx="425">105</cx:pt>
          <cx:pt idx="426">232</cx:pt>
          <cx:pt idx="427">145</cx:pt>
          <cx:pt idx="428">1128</cx:pt>
          <cx:pt idx="429">3207</cx:pt>
          <cx:pt idx="430">3443</cx:pt>
          <cx:pt idx="431">1</cx:pt>
          <cx:pt idx="432">1</cx:pt>
          <cx:pt idx="433">1</cx:pt>
          <cx:pt idx="434">2</cx:pt>
          <cx:pt idx="435">1</cx:pt>
          <cx:pt idx="436">1</cx:pt>
          <cx:pt idx="437">1</cx:pt>
          <cx:pt idx="438">9</cx:pt>
          <cx:pt idx="439">3</cx:pt>
          <cx:pt idx="440">4</cx:pt>
          <cx:pt idx="441">28</cx:pt>
          <cx:pt idx="442">37</cx:pt>
          <cx:pt idx="443">87</cx:pt>
          <cx:pt idx="444">242</cx:pt>
          <cx:pt idx="445">149</cx:pt>
          <cx:pt idx="446">1183</cx:pt>
          <cx:pt idx="447">3057</cx:pt>
          <cx:pt idx="448">3070</cx:pt>
          <cx:pt idx="449">2</cx:pt>
          <cx:pt idx="450">1</cx:pt>
          <cx:pt idx="451">1</cx:pt>
          <cx:pt idx="452">1</cx:pt>
          <cx:pt idx="453">5</cx:pt>
          <cx:pt idx="454">1</cx:pt>
          <cx:pt idx="455">1</cx:pt>
          <cx:pt idx="456">5</cx:pt>
          <cx:pt idx="457">7</cx:pt>
          <cx:pt idx="458">3</cx:pt>
          <cx:pt idx="459">30</cx:pt>
          <cx:pt idx="460">20</cx:pt>
          <cx:pt idx="461">105</cx:pt>
          <cx:pt idx="462">294</cx:pt>
          <cx:pt idx="463">181</cx:pt>
          <cx:pt idx="464">1100</cx:pt>
          <cx:pt idx="465">2848</cx:pt>
          <cx:pt idx="466">2601</cx:pt>
          <cx:pt idx="467">1</cx:pt>
          <cx:pt idx="468">2</cx:pt>
          <cx:pt idx="469">2</cx:pt>
          <cx:pt idx="470">1</cx:pt>
          <cx:pt idx="471">4</cx:pt>
          <cx:pt idx="472">1</cx:pt>
          <cx:pt idx="473">10</cx:pt>
          <cx:pt idx="474">6</cx:pt>
          <cx:pt idx="475">28</cx:pt>
          <cx:pt idx="476">46</cx:pt>
          <cx:pt idx="477">84</cx:pt>
          <cx:pt idx="478">250</cx:pt>
          <cx:pt idx="479">180</cx:pt>
          <cx:pt idx="480">1043</cx:pt>
          <cx:pt idx="481">2642</cx:pt>
          <cx:pt idx="482">2319</cx:pt>
          <cx:pt idx="483">1</cx:pt>
          <cx:pt idx="484">1</cx:pt>
          <cx:pt idx="485">2</cx:pt>
          <cx:pt idx="486">1</cx:pt>
          <cx:pt idx="487">3</cx:pt>
          <cx:pt idx="488">2</cx:pt>
          <cx:pt idx="489">1</cx:pt>
          <cx:pt idx="490">7</cx:pt>
          <cx:pt idx="491">1</cx:pt>
          <cx:pt idx="492">2</cx:pt>
          <cx:pt idx="493">13</cx:pt>
          <cx:pt idx="494">8</cx:pt>
          <cx:pt idx="495">28</cx:pt>
          <cx:pt idx="496">37</cx:pt>
          <cx:pt idx="497">81</cx:pt>
          <cx:pt idx="498">261</cx:pt>
          <cx:pt idx="499">206</cx:pt>
          <cx:pt idx="500">1017</cx:pt>
          <cx:pt idx="501">2412</cx:pt>
          <cx:pt idx="502">2162</cx:pt>
          <cx:pt idx="503">1</cx:pt>
          <cx:pt idx="504">2</cx:pt>
          <cx:pt idx="505">2</cx:pt>
          <cx:pt idx="506">1</cx:pt>
          <cx:pt idx="507">2</cx:pt>
          <cx:pt idx="508">3</cx:pt>
          <cx:pt idx="509">1</cx:pt>
          <cx:pt idx="510">7</cx:pt>
          <cx:pt idx="511">1</cx:pt>
          <cx:pt idx="512">8</cx:pt>
          <cx:pt idx="513">9</cx:pt>
          <cx:pt idx="514">34</cx:pt>
          <cx:pt idx="515">36</cx:pt>
          <cx:pt idx="516">80</cx:pt>
          <cx:pt idx="517">269</cx:pt>
          <cx:pt idx="518">201</cx:pt>
          <cx:pt idx="519">976</cx:pt>
          <cx:pt idx="520">2344</cx:pt>
          <cx:pt idx="521">1871</cx:pt>
          <cx:pt idx="522">1</cx:pt>
          <cx:pt idx="523">1</cx:pt>
          <cx:pt idx="524">2</cx:pt>
          <cx:pt idx="525">8</cx:pt>
          <cx:pt idx="526">3</cx:pt>
          <cx:pt idx="527">2</cx:pt>
          <cx:pt idx="528">3</cx:pt>
          <cx:pt idx="529">8</cx:pt>
          <cx:pt idx="530">8</cx:pt>
          <cx:pt idx="531">24</cx:pt>
          <cx:pt idx="532">51</cx:pt>
          <cx:pt idx="533">81</cx:pt>
          <cx:pt idx="534">242</cx:pt>
          <cx:pt idx="535">216</cx:pt>
          <cx:pt idx="536">935</cx:pt>
          <cx:pt idx="537">2144</cx:pt>
          <cx:pt idx="538">1674</cx:pt>
          <cx:pt idx="539">1</cx:pt>
          <cx:pt idx="540">1</cx:pt>
          <cx:pt idx="541">1</cx:pt>
          <cx:pt idx="542">2</cx:pt>
          <cx:pt idx="543">1</cx:pt>
          <cx:pt idx="544">3</cx:pt>
          <cx:pt idx="545">1</cx:pt>
          <cx:pt idx="546">1</cx:pt>
          <cx:pt idx="547">8</cx:pt>
          <cx:pt idx="548">1</cx:pt>
          <cx:pt idx="549">1</cx:pt>
          <cx:pt idx="550">10</cx:pt>
          <cx:pt idx="551">10</cx:pt>
          <cx:pt idx="552">29</cx:pt>
          <cx:pt idx="553">38</cx:pt>
          <cx:pt idx="554">72</cx:pt>
          <cx:pt idx="555">224</cx:pt>
          <cx:pt idx="556">224</cx:pt>
          <cx:pt idx="557">863</cx:pt>
          <cx:pt idx="558">1963</cx:pt>
          <cx:pt idx="559">1424</cx:pt>
          <cx:pt idx="560">1</cx:pt>
          <cx:pt idx="561">1</cx:pt>
          <cx:pt idx="562">1</cx:pt>
          <cx:pt idx="563">3</cx:pt>
          <cx:pt idx="564">3</cx:pt>
          <cx:pt idx="565">1</cx:pt>
          <cx:pt idx="566">4</cx:pt>
          <cx:pt idx="567">1</cx:pt>
          <cx:pt idx="568">8</cx:pt>
          <cx:pt idx="569">4</cx:pt>
          <cx:pt idx="570">7</cx:pt>
          <cx:pt idx="571">14</cx:pt>
          <cx:pt idx="572">21</cx:pt>
          <cx:pt idx="573">41</cx:pt>
          <cx:pt idx="574">2</cx:pt>
          <cx:pt idx="575">89</cx:pt>
          <cx:pt idx="576">258</cx:pt>
          <cx:pt idx="577">241</cx:pt>
          <cx:pt idx="578">830</cx:pt>
          <cx:pt idx="579">1790</cx:pt>
          <cx:pt idx="580">1246</cx:pt>
          <cx:pt idx="581">1</cx:pt>
          <cx:pt idx="582">1</cx:pt>
          <cx:pt idx="583">1</cx:pt>
          <cx:pt idx="584">1</cx:pt>
          <cx:pt idx="585">2</cx:pt>
          <cx:pt idx="586">3</cx:pt>
          <cx:pt idx="587">2</cx:pt>
          <cx:pt idx="588">5</cx:pt>
          <cx:pt idx="589">1</cx:pt>
          <cx:pt idx="590">6</cx:pt>
          <cx:pt idx="591">5</cx:pt>
          <cx:pt idx="592">1</cx:pt>
          <cx:pt idx="593">6</cx:pt>
          <cx:pt idx="594">10</cx:pt>
          <cx:pt idx="595">27</cx:pt>
          <cx:pt idx="596">42</cx:pt>
          <cx:pt idx="597">2</cx:pt>
          <cx:pt idx="598">69</cx:pt>
          <cx:pt idx="599">253</cx:pt>
          <cx:pt idx="600">228</cx:pt>
          <cx:pt idx="601">744</cx:pt>
          <cx:pt idx="602">1704</cx:pt>
          <cx:pt idx="603">1068</cx:pt>
          <cx:pt idx="604">1</cx:pt>
          <cx:pt idx="605">1</cx:pt>
          <cx:pt idx="606">1</cx:pt>
          <cx:pt idx="607">1</cx:pt>
          <cx:pt idx="608">2</cx:pt>
          <cx:pt idx="609">2</cx:pt>
          <cx:pt idx="610">1</cx:pt>
          <cx:pt idx="611">2</cx:pt>
          <cx:pt idx="612">5</cx:pt>
          <cx:pt idx="613">1</cx:pt>
          <cx:pt idx="614">2</cx:pt>
          <cx:pt idx="615">4</cx:pt>
          <cx:pt idx="616">11</cx:pt>
          <cx:pt idx="617">3</cx:pt>
          <cx:pt idx="618">11</cx:pt>
          <cx:pt idx="619">9</cx:pt>
          <cx:pt idx="620">36</cx:pt>
          <cx:pt idx="621">50</cx:pt>
          <cx:pt idx="622">2</cx:pt>
          <cx:pt idx="623">80</cx:pt>
          <cx:pt idx="624">269</cx:pt>
          <cx:pt idx="625">244</cx:pt>
          <cx:pt idx="626">747</cx:pt>
          <cx:pt idx="627">1535</cx:pt>
          <cx:pt idx="628">944</cx:pt>
          <cx:pt idx="629">1</cx:pt>
          <cx:pt idx="630">1</cx:pt>
          <cx:pt idx="631">2</cx:pt>
          <cx:pt idx="632">3</cx:pt>
          <cx:pt idx="633">2</cx:pt>
          <cx:pt idx="634">7</cx:pt>
          <cx:pt idx="635">3</cx:pt>
          <cx:pt idx="636">1</cx:pt>
          <cx:pt idx="637">6</cx:pt>
          <cx:pt idx="638">6</cx:pt>
          <cx:pt idx="639">3</cx:pt>
          <cx:pt idx="640">10</cx:pt>
          <cx:pt idx="641">20</cx:pt>
          <cx:pt idx="642">1</cx:pt>
          <cx:pt idx="643">26</cx:pt>
          <cx:pt idx="644">61</cx:pt>
          <cx:pt idx="645">1</cx:pt>
          <cx:pt idx="646">74</cx:pt>
          <cx:pt idx="647">201</cx:pt>
          <cx:pt idx="648">255</cx:pt>
          <cx:pt idx="649">663</cx:pt>
          <cx:pt idx="650">1434</cx:pt>
          <cx:pt idx="651">767</cx:pt>
          <cx:pt idx="652">1</cx:pt>
          <cx:pt idx="653">1</cx:pt>
          <cx:pt idx="654">1</cx:pt>
          <cx:pt idx="655">2</cx:pt>
          <cx:pt idx="656">1</cx:pt>
          <cx:pt idx="657">2</cx:pt>
          <cx:pt idx="658">9</cx:pt>
          <cx:pt idx="659">4</cx:pt>
          <cx:pt idx="660">3</cx:pt>
          <cx:pt idx="661">4</cx:pt>
          <cx:pt idx="662">6</cx:pt>
          <cx:pt idx="663">10</cx:pt>
          <cx:pt idx="664">24</cx:pt>
          <cx:pt idx="665">45</cx:pt>
          <cx:pt idx="666">1</cx:pt>
          <cx:pt idx="667">71</cx:pt>
          <cx:pt idx="668">243</cx:pt>
          <cx:pt idx="669">231</cx:pt>
          <cx:pt idx="670">641</cx:pt>
          <cx:pt idx="671">1293</cx:pt>
          <cx:pt idx="672">695</cx:pt>
          <cx:pt idx="673">1</cx:pt>
          <cx:pt idx="674">1</cx:pt>
          <cx:pt idx="675">2</cx:pt>
          <cx:pt idx="676">3</cx:pt>
          <cx:pt idx="677">2</cx:pt>
          <cx:pt idx="678">1</cx:pt>
          <cx:pt idx="679">5</cx:pt>
          <cx:pt idx="680">2</cx:pt>
          <cx:pt idx="681">3</cx:pt>
          <cx:pt idx="682">7</cx:pt>
          <cx:pt idx="683">2</cx:pt>
          <cx:pt idx="684">1</cx:pt>
          <cx:pt idx="685">7</cx:pt>
          <cx:pt idx="686">10</cx:pt>
          <cx:pt idx="687">2</cx:pt>
          <cx:pt idx="688">10</cx:pt>
          <cx:pt idx="689">23</cx:pt>
          <cx:pt idx="690">33</cx:pt>
          <cx:pt idx="691">48</cx:pt>
          <cx:pt idx="692">2</cx:pt>
          <cx:pt idx="693">94</cx:pt>
          <cx:pt idx="694">239</cx:pt>
          <cx:pt idx="695">260</cx:pt>
          <cx:pt idx="696">568</cx:pt>
          <cx:pt idx="697">1160</cx:pt>
          <cx:pt idx="698">547</cx:pt>
          <cx:pt idx="699">3</cx:pt>
          <cx:pt idx="700">1</cx:pt>
          <cx:pt idx="701">1</cx:pt>
          <cx:pt idx="702">6</cx:pt>
          <cx:pt idx="703">2</cx:pt>
          <cx:pt idx="704">3</cx:pt>
          <cx:pt idx="705">3</cx:pt>
          <cx:pt idx="706">4</cx:pt>
          <cx:pt idx="707">1</cx:pt>
          <cx:pt idx="708">6</cx:pt>
          <cx:pt idx="709">5</cx:pt>
          <cx:pt idx="710">16</cx:pt>
          <cx:pt idx="711">20</cx:pt>
          <cx:pt idx="712">18</cx:pt>
          <cx:pt idx="713">55</cx:pt>
          <cx:pt idx="714">3</cx:pt>
          <cx:pt idx="715">74</cx:pt>
          <cx:pt idx="716">208</cx:pt>
          <cx:pt idx="717">242</cx:pt>
          <cx:pt idx="718">557</cx:pt>
          <cx:pt idx="719">1146</cx:pt>
          <cx:pt idx="720">487</cx:pt>
          <cx:pt idx="721">1</cx:pt>
          <cx:pt idx="722">2</cx:pt>
          <cx:pt idx="723">1</cx:pt>
          <cx:pt idx="724">1</cx:pt>
          <cx:pt idx="725">4</cx:pt>
          <cx:pt idx="726">1</cx:pt>
          <cx:pt idx="727">1</cx:pt>
          <cx:pt idx="728">1</cx:pt>
          <cx:pt idx="729">3</cx:pt>
          <cx:pt idx="730">2</cx:pt>
          <cx:pt idx="731">4</cx:pt>
          <cx:pt idx="732">3</cx:pt>
          <cx:pt idx="733">7</cx:pt>
          <cx:pt idx="734">10</cx:pt>
          <cx:pt idx="735">7</cx:pt>
          <cx:pt idx="736">18</cx:pt>
          <cx:pt idx="737">31</cx:pt>
          <cx:pt idx="738">59</cx:pt>
          <cx:pt idx="739">3</cx:pt>
          <cx:pt idx="740">51</cx:pt>
          <cx:pt idx="741">198</cx:pt>
          <cx:pt idx="742">230</cx:pt>
          <cx:pt idx="743">511</cx:pt>
          <cx:pt idx="744">993</cx:pt>
          <cx:pt idx="745">416</cx:pt>
          <cx:pt idx="746">1</cx:pt>
          <cx:pt idx="747">1</cx:pt>
          <cx:pt idx="748">2</cx:pt>
          <cx:pt idx="749">2</cx:pt>
          <cx:pt idx="750">2</cx:pt>
          <cx:pt idx="751">3</cx:pt>
          <cx:pt idx="752">2</cx:pt>
          <cx:pt idx="753">1</cx:pt>
          <cx:pt idx="754">5</cx:pt>
          <cx:pt idx="755">4</cx:pt>
          <cx:pt idx="756">5</cx:pt>
          <cx:pt idx="757">3</cx:pt>
          <cx:pt idx="758">8</cx:pt>
          <cx:pt idx="759">10</cx:pt>
          <cx:pt idx="760">2</cx:pt>
          <cx:pt idx="761">9</cx:pt>
          <cx:pt idx="762">13</cx:pt>
          <cx:pt idx="763">1</cx:pt>
          <cx:pt idx="764">23</cx:pt>
          <cx:pt idx="765">37</cx:pt>
          <cx:pt idx="766">4</cx:pt>
          <cx:pt idx="767">70</cx:pt>
          <cx:pt idx="768">207</cx:pt>
          <cx:pt idx="769">209</cx:pt>
          <cx:pt idx="770">445</cx:pt>
          <cx:pt idx="771">888</cx:pt>
          <cx:pt idx="772">353</cx:pt>
          <cx:pt idx="773">1</cx:pt>
          <cx:pt idx="774">1</cx:pt>
          <cx:pt idx="775">3</cx:pt>
          <cx:pt idx="776">2</cx:pt>
          <cx:pt idx="777">4</cx:pt>
          <cx:pt idx="778">1</cx:pt>
          <cx:pt idx="779">4</cx:pt>
          <cx:pt idx="780">2</cx:pt>
          <cx:pt idx="781">5</cx:pt>
          <cx:pt idx="782">9</cx:pt>
          <cx:pt idx="783">5</cx:pt>
          <cx:pt idx="784">2</cx:pt>
          <cx:pt idx="785">12</cx:pt>
          <cx:pt idx="786">13</cx:pt>
          <cx:pt idx="787">2</cx:pt>
          <cx:pt idx="788">12</cx:pt>
          <cx:pt idx="789">17</cx:pt>
          <cx:pt idx="790">2</cx:pt>
          <cx:pt idx="791">22</cx:pt>
          <cx:pt idx="792">43</cx:pt>
          <cx:pt idx="793">1</cx:pt>
          <cx:pt idx="794">63</cx:pt>
          <cx:pt idx="795">185</cx:pt>
          <cx:pt idx="796">180</cx:pt>
          <cx:pt idx="797">411</cx:pt>
          <cx:pt idx="798">776</cx:pt>
          <cx:pt idx="799">269</cx:pt>
          <cx:pt idx="800">1</cx:pt>
          <cx:pt idx="801">1</cx:pt>
          <cx:pt idx="802">3</cx:pt>
          <cx:pt idx="803">3</cx:pt>
          <cx:pt idx="804">3</cx:pt>
          <cx:pt idx="805">2</cx:pt>
          <cx:pt idx="806">5</cx:pt>
          <cx:pt idx="807">6</cx:pt>
          <cx:pt idx="808">3</cx:pt>
          <cx:pt idx="809">7</cx:pt>
          <cx:pt idx="810">3</cx:pt>
          <cx:pt idx="811">11</cx:pt>
          <cx:pt idx="812">11</cx:pt>
          <cx:pt idx="813">14</cx:pt>
          <cx:pt idx="814">9</cx:pt>
          <cx:pt idx="815">2</cx:pt>
          <cx:pt idx="816">17</cx:pt>
          <cx:pt idx="817">58</cx:pt>
          <cx:pt idx="818">6</cx:pt>
          <cx:pt idx="819">59</cx:pt>
          <cx:pt idx="820">190</cx:pt>
          <cx:pt idx="821">207</cx:pt>
          <cx:pt idx="822">422</cx:pt>
          <cx:pt idx="823">653</cx:pt>
          <cx:pt idx="824">227</cx:pt>
          <cx:pt idx="825">1</cx:pt>
          <cx:pt idx="826">1</cx:pt>
          <cx:pt idx="827">1</cx:pt>
          <cx:pt idx="828">2</cx:pt>
          <cx:pt idx="829">4</cx:pt>
          <cx:pt idx="830">4</cx:pt>
          <cx:pt idx="831">3</cx:pt>
          <cx:pt idx="832">6</cx:pt>
          <cx:pt idx="833">5</cx:pt>
          <cx:pt idx="834">9</cx:pt>
          <cx:pt idx="835">4</cx:pt>
          <cx:pt idx="836">1</cx:pt>
          <cx:pt idx="837">5</cx:pt>
          <cx:pt idx="838">14</cx:pt>
          <cx:pt idx="839">7</cx:pt>
          <cx:pt idx="840">18</cx:pt>
          <cx:pt idx="841">17</cx:pt>
          <cx:pt idx="842">37</cx:pt>
          <cx:pt idx="843">9</cx:pt>
          <cx:pt idx="844">57</cx:pt>
          <cx:pt idx="845">173</cx:pt>
          <cx:pt idx="846">173</cx:pt>
          <cx:pt idx="847">380</cx:pt>
          <cx:pt idx="848">590</cx:pt>
          <cx:pt idx="849">176</cx:pt>
          <cx:pt idx="850">1</cx:pt>
          <cx:pt idx="851">1</cx:pt>
          <cx:pt idx="852">1</cx:pt>
          <cx:pt idx="853">1</cx:pt>
          <cx:pt idx="854">1</cx:pt>
          <cx:pt idx="855">7</cx:pt>
          <cx:pt idx="856">1</cx:pt>
          <cx:pt idx="857">3</cx:pt>
          <cx:pt idx="858">11</cx:pt>
          <cx:pt idx="859">3</cx:pt>
          <cx:pt idx="860">1</cx:pt>
          <cx:pt idx="861">12</cx:pt>
          <cx:pt idx="862">4</cx:pt>
          <cx:pt idx="863">9</cx:pt>
          <cx:pt idx="864">12</cx:pt>
          <cx:pt idx="865">1</cx:pt>
          <cx:pt idx="866">4</cx:pt>
          <cx:pt idx="867">20</cx:pt>
          <cx:pt idx="868">1</cx:pt>
          <cx:pt idx="869">29</cx:pt>
          <cx:pt idx="870">46</cx:pt>
          <cx:pt idx="871">5</cx:pt>
          <cx:pt idx="872">53</cx:pt>
          <cx:pt idx="873">163</cx:pt>
          <cx:pt idx="874">178</cx:pt>
          <cx:pt idx="875">297</cx:pt>
          <cx:pt idx="876">576</cx:pt>
          <cx:pt idx="877">157</cx:pt>
          <cx:pt idx="878">1</cx:pt>
          <cx:pt idx="879">1</cx:pt>
          <cx:pt idx="880">1</cx:pt>
          <cx:pt idx="881">2</cx:pt>
          <cx:pt idx="882">5</cx:pt>
          <cx:pt idx="883">1</cx:pt>
          <cx:pt idx="884">4</cx:pt>
          <cx:pt idx="885">4</cx:pt>
          <cx:pt idx="886">1</cx:pt>
          <cx:pt idx="887">2</cx:pt>
          <cx:pt idx="888">7</cx:pt>
          <cx:pt idx="889">2</cx:pt>
          <cx:pt idx="890">1</cx:pt>
          <cx:pt idx="891">7</cx:pt>
          <cx:pt idx="892">9</cx:pt>
          <cx:pt idx="893">1</cx:pt>
          <cx:pt idx="894">10</cx:pt>
          <cx:pt idx="895">12</cx:pt>
          <cx:pt idx="896">3</cx:pt>
          <cx:pt idx="897">9</cx:pt>
          <cx:pt idx="898">22</cx:pt>
          <cx:pt idx="899">3</cx:pt>
          <cx:pt idx="900">18</cx:pt>
          <cx:pt idx="901">47</cx:pt>
          <cx:pt idx="902">8</cx:pt>
          <cx:pt idx="903">48</cx:pt>
          <cx:pt idx="904">173</cx:pt>
          <cx:pt idx="905">173</cx:pt>
          <cx:pt idx="906">283</cx:pt>
          <cx:pt idx="907">484</cx:pt>
          <cx:pt idx="908">127</cx:pt>
          <cx:pt idx="909">1</cx:pt>
          <cx:pt idx="910">1</cx:pt>
          <cx:pt idx="911">1</cx:pt>
          <cx:pt idx="912">1</cx:pt>
          <cx:pt idx="913">1</cx:pt>
          <cx:pt idx="914">2</cx:pt>
          <cx:pt idx="915">2</cx:pt>
          <cx:pt idx="916">1</cx:pt>
          <cx:pt idx="917">3</cx:pt>
          <cx:pt idx="918">1</cx:pt>
          <cx:pt idx="919">1</cx:pt>
          <cx:pt idx="920">3</cx:pt>
          <cx:pt idx="921">12</cx:pt>
          <cx:pt idx="922">7</cx:pt>
          <cx:pt idx="923">2</cx:pt>
          <cx:pt idx="924">9</cx:pt>
          <cx:pt idx="925">11</cx:pt>
          <cx:pt idx="926">12</cx:pt>
          <cx:pt idx="927">15</cx:pt>
          <cx:pt idx="928">5</cx:pt>
          <cx:pt idx="929">13</cx:pt>
          <cx:pt idx="930">11</cx:pt>
          <cx:pt idx="931">1</cx:pt>
          <cx:pt idx="932">18</cx:pt>
          <cx:pt idx="933">34</cx:pt>
          <cx:pt idx="934">3</cx:pt>
          <cx:pt idx="935">61</cx:pt>
          <cx:pt idx="936">157</cx:pt>
          <cx:pt idx="937">158</cx:pt>
          <cx:pt idx="938">243</cx:pt>
          <cx:pt idx="939">470</cx:pt>
          <cx:pt idx="940">79</cx:pt>
          <cx:pt idx="941">1</cx:pt>
          <cx:pt idx="942">1</cx:pt>
          <cx:pt idx="943">1</cx:pt>
          <cx:pt idx="944">1</cx:pt>
          <cx:pt idx="945">1</cx:pt>
          <cx:pt idx="946">5</cx:pt>
          <cx:pt idx="947">3</cx:pt>
          <cx:pt idx="948">1</cx:pt>
          <cx:pt idx="949">4</cx:pt>
          <cx:pt idx="950">9</cx:pt>
          <cx:pt idx="951">7</cx:pt>
          <cx:pt idx="952">9</cx:pt>
          <cx:pt idx="953">8</cx:pt>
          <cx:pt idx="954">3</cx:pt>
          <cx:pt idx="955">7</cx:pt>
          <cx:pt idx="956">8</cx:pt>
          <cx:pt idx="957">2</cx:pt>
          <cx:pt idx="958">8</cx:pt>
          <cx:pt idx="959">13</cx:pt>
          <cx:pt idx="960">1</cx:pt>
          <cx:pt idx="961">20</cx:pt>
          <cx:pt idx="962">33</cx:pt>
          <cx:pt idx="963">4</cx:pt>
          <cx:pt idx="964">46</cx:pt>
          <cx:pt idx="965">142</cx:pt>
          <cx:pt idx="966">163</cx:pt>
          <cx:pt idx="967">230</cx:pt>
          <cx:pt idx="968">377</cx:pt>
          <cx:pt idx="969">68</cx:pt>
          <cx:pt idx="970">1</cx:pt>
          <cx:pt idx="971">3</cx:pt>
          <cx:pt idx="972">1</cx:pt>
          <cx:pt idx="973">5</cx:pt>
          <cx:pt idx="974">1</cx:pt>
          <cx:pt idx="975">1</cx:pt>
          <cx:pt idx="976">1</cx:pt>
          <cx:pt idx="977">6</cx:pt>
          <cx:pt idx="978">3</cx:pt>
          <cx:pt idx="979">1</cx:pt>
          <cx:pt idx="980">6</cx:pt>
          <cx:pt idx="981">7</cx:pt>
          <cx:pt idx="982">9</cx:pt>
          <cx:pt idx="983">12</cx:pt>
          <cx:pt idx="984">1</cx:pt>
          <cx:pt idx="985">1</cx:pt>
          <cx:pt idx="986">11</cx:pt>
          <cx:pt idx="987">11</cx:pt>
          <cx:pt idx="988">1</cx:pt>
          <cx:pt idx="989">6</cx:pt>
          <cx:pt idx="990">10</cx:pt>
          <cx:pt idx="991">2</cx:pt>
          <cx:pt idx="992">31</cx:pt>
          <cx:pt idx="993">46</cx:pt>
          <cx:pt idx="994">7</cx:pt>
          <cx:pt idx="995">38</cx:pt>
          <cx:pt idx="996">131</cx:pt>
          <cx:pt idx="997">154</cx:pt>
          <cx:pt idx="998">223</cx:pt>
          <cx:pt idx="999">335</cx:pt>
          <cx:pt idx="1000">49</cx:pt>
          <cx:pt idx="1001">1</cx:pt>
          <cx:pt idx="1002">1</cx:pt>
          <cx:pt idx="1003">1</cx:pt>
          <cx:pt idx="1004">2</cx:pt>
          <cx:pt idx="1005">1</cx:pt>
          <cx:pt idx="1006">2</cx:pt>
          <cx:pt idx="1007">1</cx:pt>
          <cx:pt idx="1008">11</cx:pt>
          <cx:pt idx="1009">2</cx:pt>
          <cx:pt idx="1010">10</cx:pt>
          <cx:pt idx="1011">5</cx:pt>
          <cx:pt idx="1012">1</cx:pt>
          <cx:pt idx="1013">1</cx:pt>
          <cx:pt idx="1014">9</cx:pt>
          <cx:pt idx="1015">9</cx:pt>
          <cx:pt idx="1016">1</cx:pt>
          <cx:pt idx="1017">9</cx:pt>
          <cx:pt idx="1018">14</cx:pt>
          <cx:pt idx="1019">2</cx:pt>
          <cx:pt idx="1020">6</cx:pt>
          <cx:pt idx="1021">15</cx:pt>
          <cx:pt idx="1022">2</cx:pt>
          <cx:pt idx="1023">23</cx:pt>
          <cx:pt idx="1024">35</cx:pt>
          <cx:pt idx="1025">10</cx:pt>
          <cx:pt idx="1026">31</cx:pt>
          <cx:pt idx="1027">120</cx:pt>
          <cx:pt idx="1028">141</cx:pt>
          <cx:pt idx="1029">183</cx:pt>
          <cx:pt idx="1030">277</cx:pt>
          <cx:pt idx="1031">37</cx:pt>
          <cx:pt idx="1032">1</cx:pt>
          <cx:pt idx="1033">1</cx:pt>
          <cx:pt idx="1034">1</cx:pt>
          <cx:pt idx="1035">2</cx:pt>
          <cx:pt idx="1036">3</cx:pt>
          <cx:pt idx="1037">1</cx:pt>
          <cx:pt idx="1038">6</cx:pt>
          <cx:pt idx="1039">3</cx:pt>
          <cx:pt idx="1040">1</cx:pt>
          <cx:pt idx="1041">6</cx:pt>
          <cx:pt idx="1042">4</cx:pt>
          <cx:pt idx="1043">2</cx:pt>
          <cx:pt idx="1044">11</cx:pt>
          <cx:pt idx="1045">7</cx:pt>
          <cx:pt idx="1046">2</cx:pt>
          <cx:pt idx="1047">6</cx:pt>
          <cx:pt idx="1048">10</cx:pt>
          <cx:pt idx="1049">1</cx:pt>
          <cx:pt idx="1050">1</cx:pt>
          <cx:pt idx="1051">10</cx:pt>
          <cx:pt idx="1052">13</cx:pt>
          <cx:pt idx="1053">9</cx:pt>
          <cx:pt idx="1054">21</cx:pt>
          <cx:pt idx="1055">2</cx:pt>
          <cx:pt idx="1056">21</cx:pt>
          <cx:pt idx="1057">29</cx:pt>
          <cx:pt idx="1058">7</cx:pt>
          <cx:pt idx="1059">39</cx:pt>
          <cx:pt idx="1060">126</cx:pt>
          <cx:pt idx="1061">134</cx:pt>
          <cx:pt idx="1062">164</cx:pt>
          <cx:pt idx="1063">227</cx:pt>
          <cx:pt idx="1064">19</cx:pt>
          <cx:pt idx="1065">1</cx:pt>
          <cx:pt idx="1066">1</cx:pt>
          <cx:pt idx="1067">1</cx:pt>
          <cx:pt idx="1068">1</cx:pt>
          <cx:pt idx="1069">2</cx:pt>
          <cx:pt idx="1070">2</cx:pt>
          <cx:pt idx="1071">1</cx:pt>
          <cx:pt idx="1072">5</cx:pt>
          <cx:pt idx="1073">2</cx:pt>
          <cx:pt idx="1074">1</cx:pt>
          <cx:pt idx="1075">2</cx:pt>
          <cx:pt idx="1076">8</cx:pt>
          <cx:pt idx="1077">2</cx:pt>
          <cx:pt idx="1078">11</cx:pt>
          <cx:pt idx="1079">12</cx:pt>
          <cx:pt idx="1080">1</cx:pt>
          <cx:pt idx="1081">13</cx:pt>
          <cx:pt idx="1082">6</cx:pt>
          <cx:pt idx="1083">3</cx:pt>
          <cx:pt idx="1084">11</cx:pt>
          <cx:pt idx="1085">2</cx:pt>
          <cx:pt idx="1086">5</cx:pt>
          <cx:pt idx="1087">23</cx:pt>
          <cx:pt idx="1088">4</cx:pt>
          <cx:pt idx="1089">29</cx:pt>
          <cx:pt idx="1090">31</cx:pt>
          <cx:pt idx="1091">12</cx:pt>
          <cx:pt idx="1092">43</cx:pt>
          <cx:pt idx="1093">88</cx:pt>
          <cx:pt idx="1094">124</cx:pt>
          <cx:pt idx="1095">156</cx:pt>
          <cx:pt idx="1096">200</cx:pt>
          <cx:pt idx="1097">8</cx:pt>
          <cx:pt idx="1098">1</cx:pt>
          <cx:pt idx="1099">1</cx:pt>
          <cx:pt idx="1100">1</cx:pt>
          <cx:pt idx="1101">1</cx:pt>
          <cx:pt idx="1102">1</cx:pt>
          <cx:pt idx="1103">5</cx:pt>
          <cx:pt idx="1104">1</cx:pt>
          <cx:pt idx="1105">1</cx:pt>
          <cx:pt idx="1106">2</cx:pt>
          <cx:pt idx="1107">5</cx:pt>
          <cx:pt idx="1108">2</cx:pt>
          <cx:pt idx="1109">6</cx:pt>
          <cx:pt idx="1110">4</cx:pt>
          <cx:pt idx="1111">5</cx:pt>
          <cx:pt idx="1112">5</cx:pt>
          <cx:pt idx="1113">11</cx:pt>
          <cx:pt idx="1114">2</cx:pt>
          <cx:pt idx="1115">10</cx:pt>
          <cx:pt idx="1116">10</cx:pt>
          <cx:pt idx="1117">2</cx:pt>
          <cx:pt idx="1118">9</cx:pt>
          <cx:pt idx="1119">10</cx:pt>
          <cx:pt idx="1120">3</cx:pt>
          <cx:pt idx="1121">12</cx:pt>
          <cx:pt idx="1122">16</cx:pt>
          <cx:pt idx="1123">2</cx:pt>
          <cx:pt idx="1124">18</cx:pt>
          <cx:pt idx="1125">30</cx:pt>
          <cx:pt idx="1126">8</cx:pt>
          <cx:pt idx="1127">40</cx:pt>
          <cx:pt idx="1128">100</cx:pt>
          <cx:pt idx="1129">133</cx:pt>
          <cx:pt idx="1130">129</cx:pt>
          <cx:pt idx="1131">192</cx:pt>
          <cx:pt idx="1132">1</cx:pt>
          <cx:pt idx="1133">1</cx:pt>
          <cx:pt idx="1134">2</cx:pt>
          <cx:pt idx="1135">1</cx:pt>
          <cx:pt idx="1136">2</cx:pt>
          <cx:pt idx="1137">2</cx:pt>
          <cx:pt idx="1138">1</cx:pt>
          <cx:pt idx="1139">6</cx:pt>
          <cx:pt idx="1140">2</cx:pt>
          <cx:pt idx="1141">2</cx:pt>
          <cx:pt idx="1142">1</cx:pt>
          <cx:pt idx="1143">12</cx:pt>
          <cx:pt idx="1144">2</cx:pt>
          <cx:pt idx="1145">4</cx:pt>
          <cx:pt idx="1146">13</cx:pt>
          <cx:pt idx="1147">1</cx:pt>
          <cx:pt idx="1148">9</cx:pt>
          <cx:pt idx="1149">11</cx:pt>
          <cx:pt idx="1150">10</cx:pt>
          <cx:pt idx="1151">13</cx:pt>
          <cx:pt idx="1152">3</cx:pt>
          <cx:pt idx="1153">4</cx:pt>
          <cx:pt idx="1154">13</cx:pt>
          <cx:pt idx="1155">2</cx:pt>
          <cx:pt idx="1156">21</cx:pt>
          <cx:pt idx="1157">27</cx:pt>
          <cx:pt idx="1158">9</cx:pt>
          <cx:pt idx="1159">38</cx:pt>
          <cx:pt idx="1160">90</cx:pt>
          <cx:pt idx="1161">95</cx:pt>
          <cx:pt idx="1162">128</cx:pt>
          <cx:pt idx="1163">135</cx:pt>
          <cx:pt idx="1164">1</cx:pt>
          <cx:pt idx="1165">1</cx:pt>
          <cx:pt idx="1166">5</cx:pt>
          <cx:pt idx="1167">2</cx:pt>
          <cx:pt idx="1168">5</cx:pt>
          <cx:pt idx="1169">2</cx:pt>
          <cx:pt idx="1170">1</cx:pt>
          <cx:pt idx="1171">1</cx:pt>
          <cx:pt idx="1172">6</cx:pt>
          <cx:pt idx="1173">3</cx:pt>
          <cx:pt idx="1174">5</cx:pt>
          <cx:pt idx="1175">7</cx:pt>
          <cx:pt idx="1176">15</cx:pt>
          <cx:pt idx="1177">2</cx:pt>
          <cx:pt idx="1178">6</cx:pt>
          <cx:pt idx="1179">15</cx:pt>
          <cx:pt idx="1180">2</cx:pt>
          <cx:pt idx="1181">16</cx:pt>
          <cx:pt idx="1182">9</cx:pt>
          <cx:pt idx="1183">3</cx:pt>
          <cx:pt idx="1184">12</cx:pt>
          <cx:pt idx="1185">13</cx:pt>
          <cx:pt idx="1186">3</cx:pt>
          <cx:pt idx="1187">23</cx:pt>
          <cx:pt idx="1188">18</cx:pt>
          <cx:pt idx="1189">11</cx:pt>
          <cx:pt idx="1190">31</cx:pt>
          <cx:pt idx="1191">74</cx:pt>
          <cx:pt idx="1192">93</cx:pt>
          <cx:pt idx="1193">85</cx:pt>
          <cx:pt idx="1194">136</cx:pt>
          <cx:pt idx="1195">1</cx:pt>
          <cx:pt idx="1196">1</cx:pt>
          <cx:pt idx="1197">1</cx:pt>
          <cx:pt idx="1198">2</cx:pt>
          <cx:pt idx="1199">1</cx:pt>
          <cx:pt idx="1200">1</cx:pt>
          <cx:pt idx="1201">2</cx:pt>
          <cx:pt idx="1202">6</cx:pt>
          <cx:pt idx="1203">4</cx:pt>
          <cx:pt idx="1204">3</cx:pt>
          <cx:pt idx="1205">13</cx:pt>
          <cx:pt idx="1206">12</cx:pt>
          <cx:pt idx="1207">2</cx:pt>
          <cx:pt idx="1208">2</cx:pt>
          <cx:pt idx="1209">12</cx:pt>
          <cx:pt idx="1210">7</cx:pt>
          <cx:pt idx="1211">1</cx:pt>
          <cx:pt idx="1212">2</cx:pt>
          <cx:pt idx="1213">8</cx:pt>
          <cx:pt idx="1214">12</cx:pt>
          <cx:pt idx="1215">1</cx:pt>
          <cx:pt idx="1216">7</cx:pt>
          <cx:pt idx="1217">9</cx:pt>
          <cx:pt idx="1218">3</cx:pt>
          <cx:pt idx="1219">7</cx:pt>
          <cx:pt idx="1220">14</cx:pt>
          <cx:pt idx="1221">18</cx:pt>
          <cx:pt idx="1222">26</cx:pt>
          <cx:pt idx="1223">10</cx:pt>
          <cx:pt idx="1224">30</cx:pt>
          <cx:pt idx="1225">69</cx:pt>
          <cx:pt idx="1226">80</cx:pt>
          <cx:pt idx="1227">104</cx:pt>
          <cx:pt idx="1228">115</cx:pt>
          <cx:pt idx="1229">3</cx:pt>
          <cx:pt idx="1230">4</cx:pt>
          <cx:pt idx="1231">1</cx:pt>
          <cx:pt idx="1232">8</cx:pt>
          <cx:pt idx="1233">5</cx:pt>
          <cx:pt idx="1234">6</cx:pt>
          <cx:pt idx="1235">4</cx:pt>
          <cx:pt idx="1236">19</cx:pt>
          <cx:pt idx="1237">12</cx:pt>
          <cx:pt idx="1238">12</cx:pt>
          <cx:pt idx="1239">2</cx:pt>
          <cx:pt idx="1240">23</cx:pt>
          <cx:pt idx="1241">8</cx:pt>
          <cx:pt idx="1242">5</cx:pt>
          <cx:pt idx="1243">1</cx:pt>
          <cx:pt idx="1244">58</cx:pt>
          <cx:pt idx="1245">37</cx:pt>
          <cx:pt idx="1246">60</cx:pt>
          <cx:pt idx="1247">159</cx:pt>
          <cx:pt idx="1248">88</cx:pt>
          <cx:pt idx="1249">2</cx:pt>
          <cx:pt idx="1250">3</cx:pt>
          <cx:pt idx="1251">1</cx:pt>
          <cx:pt idx="1252">2</cx:pt>
          <cx:pt idx="1253">3</cx:pt>
          <cx:pt idx="1254">2</cx:pt>
          <cx:pt idx="1255">5</cx:pt>
          <cx:pt idx="1256">13</cx:pt>
          <cx:pt idx="1257">2</cx:pt>
          <cx:pt idx="1258">10</cx:pt>
          <cx:pt idx="1259">7</cx:pt>
          <cx:pt idx="1260">4</cx:pt>
          <cx:pt idx="1261">24</cx:pt>
          <cx:pt idx="1262">11</cx:pt>
          <cx:pt idx="1263">14</cx:pt>
          <cx:pt idx="1264">1</cx:pt>
          <cx:pt idx="1265">17</cx:pt>
          <cx:pt idx="1266">1</cx:pt>
          <cx:pt idx="1267">12</cx:pt>
          <cx:pt idx="1268">7</cx:pt>
          <cx:pt idx="1269">6</cx:pt>
          <cx:pt idx="1270">38</cx:pt>
          <cx:pt idx="1271">34</cx:pt>
          <cx:pt idx="1272">68</cx:pt>
          <cx:pt idx="1273">156</cx:pt>
          <cx:pt idx="1274">65</cx:pt>
          <cx:pt idx="1275">1</cx:pt>
          <cx:pt idx="1276">2</cx:pt>
          <cx:pt idx="1277">1</cx:pt>
          <cx:pt idx="1278">1</cx:pt>
          <cx:pt idx="1279">1</cx:pt>
          <cx:pt idx="1280">3</cx:pt>
          <cx:pt idx="1281">1</cx:pt>
          <cx:pt idx="1282">3</cx:pt>
          <cx:pt idx="1283">1</cx:pt>
          <cx:pt idx="1284">1</cx:pt>
          <cx:pt idx="1285">2</cx:pt>
          <cx:pt idx="1286">5</cx:pt>
          <cx:pt idx="1287">1</cx:pt>
          <cx:pt idx="1288">9</cx:pt>
          <cx:pt idx="1289">3</cx:pt>
          <cx:pt idx="1290">6</cx:pt>
          <cx:pt idx="1291">19</cx:pt>
          <cx:pt idx="1292">19</cx:pt>
          <cx:pt idx="1293">12</cx:pt>
          <cx:pt idx="1294">3</cx:pt>
          <cx:pt idx="1295">24</cx:pt>
          <cx:pt idx="1296">1</cx:pt>
          <cx:pt idx="1297">14</cx:pt>
          <cx:pt idx="1298">11</cx:pt>
          <cx:pt idx="1299">3</cx:pt>
          <cx:pt idx="1300">45</cx:pt>
          <cx:pt idx="1301">33</cx:pt>
          <cx:pt idx="1302">48</cx:pt>
          <cx:pt idx="1303">126</cx:pt>
          <cx:pt idx="1304">69</cx:pt>
          <cx:pt idx="1305">2</cx:pt>
          <cx:pt idx="1306">2</cx:pt>
          <cx:pt idx="1307">4</cx:pt>
          <cx:pt idx="1308">9</cx:pt>
          <cx:pt idx="1309">1</cx:pt>
          <cx:pt idx="1310">4</cx:pt>
          <cx:pt idx="1311">8</cx:pt>
          <cx:pt idx="1312">3</cx:pt>
          <cx:pt idx="1313">12</cx:pt>
          <cx:pt idx="1314">6</cx:pt>
          <cx:pt idx="1315">7</cx:pt>
          <cx:pt idx="1316">15</cx:pt>
          <cx:pt idx="1317">18</cx:pt>
          <cx:pt idx="1318">9</cx:pt>
          <cx:pt idx="1319">3</cx:pt>
          <cx:pt idx="1320">16</cx:pt>
          <cx:pt idx="1321">14</cx:pt>
          <cx:pt idx="1322">10</cx:pt>
          <cx:pt idx="1323">6</cx:pt>
          <cx:pt idx="1324">35</cx:pt>
          <cx:pt idx="1325">37</cx:pt>
          <cx:pt idx="1326">59</cx:pt>
          <cx:pt idx="1327">113</cx:pt>
          <cx:pt idx="1328">57</cx:pt>
          <cx:pt idx="1329">1</cx:pt>
          <cx:pt idx="1330">1</cx:pt>
          <cx:pt idx="1331">3</cx:pt>
          <cx:pt idx="1332">1</cx:pt>
          <cx:pt idx="1333">5</cx:pt>
          <cx:pt idx="1334">2</cx:pt>
          <cx:pt idx="1335">4</cx:pt>
          <cx:pt idx="1336">7</cx:pt>
          <cx:pt idx="1337">5</cx:pt>
          <cx:pt idx="1338">14</cx:pt>
          <cx:pt idx="1339">6</cx:pt>
          <cx:pt idx="1340">8</cx:pt>
          <cx:pt idx="1341">20</cx:pt>
          <cx:pt idx="1342">14</cx:pt>
          <cx:pt idx="1343">13</cx:pt>
          <cx:pt idx="1344">2</cx:pt>
          <cx:pt idx="1345">10</cx:pt>
          <cx:pt idx="1346">8</cx:pt>
          <cx:pt idx="1347">6</cx:pt>
          <cx:pt idx="1348">5</cx:pt>
          <cx:pt idx="1349">43</cx:pt>
          <cx:pt idx="1350">43</cx:pt>
          <cx:pt idx="1351">35</cx:pt>
          <cx:pt idx="1352">99</cx:pt>
          <cx:pt idx="1353">40</cx:pt>
          <cx:pt idx="1354">1</cx:pt>
          <cx:pt idx="1355">1</cx:pt>
          <cx:pt idx="1356">1</cx:pt>
          <cx:pt idx="1357">2</cx:pt>
          <cx:pt idx="1358">1</cx:pt>
          <cx:pt idx="1359">1</cx:pt>
          <cx:pt idx="1360">7</cx:pt>
          <cx:pt idx="1361">1</cx:pt>
          <cx:pt idx="1362">1</cx:pt>
          <cx:pt idx="1363">9</cx:pt>
          <cx:pt idx="1364">7</cx:pt>
          <cx:pt idx="1365">3</cx:pt>
          <cx:pt idx="1366">14</cx:pt>
          <cx:pt idx="1367">2</cx:pt>
          <cx:pt idx="1368">8</cx:pt>
          <cx:pt idx="1369">14</cx:pt>
          <cx:pt idx="1370">4</cx:pt>
          <cx:pt idx="1371">24</cx:pt>
          <cx:pt idx="1372">4</cx:pt>
          <cx:pt idx="1373">11</cx:pt>
          <cx:pt idx="1374">22</cx:pt>
          <cx:pt idx="1375">1</cx:pt>
          <cx:pt idx="1376">14</cx:pt>
          <cx:pt idx="1377">6</cx:pt>
          <cx:pt idx="1378">7</cx:pt>
          <cx:pt idx="1379">36</cx:pt>
          <cx:pt idx="1380">34</cx:pt>
          <cx:pt idx="1381">35</cx:pt>
          <cx:pt idx="1382">101</cx:pt>
          <cx:pt idx="1383">41</cx:pt>
          <cx:pt idx="1384">2</cx:pt>
          <cx:pt idx="1385">2</cx:pt>
          <cx:pt idx="1386">1</cx:pt>
          <cx:pt idx="1387">3</cx:pt>
          <cx:pt idx="1388">1</cx:pt>
          <cx:pt idx="1389">3</cx:pt>
          <cx:pt idx="1390">5</cx:pt>
          <cx:pt idx="1391">1</cx:pt>
          <cx:pt idx="1392">10</cx:pt>
          <cx:pt idx="1393">8</cx:pt>
          <cx:pt idx="1394">4</cx:pt>
          <cx:pt idx="1395">16</cx:pt>
          <cx:pt idx="1396">5</cx:pt>
          <cx:pt idx="1397">1</cx:pt>
          <cx:pt idx="1398">10</cx:pt>
          <cx:pt idx="1399">19</cx:pt>
          <cx:pt idx="1400">2</cx:pt>
          <cx:pt idx="1401">9</cx:pt>
          <cx:pt idx="1402">8</cx:pt>
          <cx:pt idx="1403">7</cx:pt>
          <cx:pt idx="1404">17</cx:pt>
          <cx:pt idx="1405">14</cx:pt>
          <cx:pt idx="1406">11</cx:pt>
          <cx:pt idx="1407">3</cx:pt>
          <cx:pt idx="1408">22</cx:pt>
          <cx:pt idx="1409">38</cx:pt>
          <cx:pt idx="1410">26</cx:pt>
          <cx:pt idx="1411">67</cx:pt>
          <cx:pt idx="1412">23</cx:pt>
          <cx:pt idx="1413">1</cx:pt>
          <cx:pt idx="1414">1</cx:pt>
          <cx:pt idx="1415">2</cx:pt>
          <cx:pt idx="1416">1</cx:pt>
          <cx:pt idx="1417">1</cx:pt>
          <cx:pt idx="1418">1</cx:pt>
          <cx:pt idx="1419">2</cx:pt>
          <cx:pt idx="1420">6</cx:pt>
          <cx:pt idx="1421">2</cx:pt>
          <cx:pt idx="1422">3</cx:pt>
          <cx:pt idx="1423">8</cx:pt>
          <cx:pt idx="1424">6</cx:pt>
          <cx:pt idx="1425">2</cx:pt>
          <cx:pt idx="1426">12</cx:pt>
          <cx:pt idx="1427">3</cx:pt>
          <cx:pt idx="1428">12</cx:pt>
          <cx:pt idx="1429">17</cx:pt>
          <cx:pt idx="1430">1</cx:pt>
          <cx:pt idx="1431">26</cx:pt>
          <cx:pt idx="1432">8</cx:pt>
          <cx:pt idx="1433">4</cx:pt>
          <cx:pt idx="1434">15</cx:pt>
          <cx:pt idx="1435">11</cx:pt>
          <cx:pt idx="1436">8</cx:pt>
          <cx:pt idx="1437">3</cx:pt>
          <cx:pt idx="1438">25</cx:pt>
          <cx:pt idx="1439">33</cx:pt>
          <cx:pt idx="1440">19</cx:pt>
          <cx:pt idx="1441">68</cx:pt>
          <cx:pt idx="1442">28</cx:pt>
          <cx:pt idx="1443">1</cx:pt>
          <cx:pt idx="1444">1</cx:pt>
          <cx:pt idx="1445">1</cx:pt>
          <cx:pt idx="1446">3</cx:pt>
          <cx:pt idx="1447">1</cx:pt>
          <cx:pt idx="1448">4</cx:pt>
          <cx:pt idx="1449">6</cx:pt>
          <cx:pt idx="1450">1</cx:pt>
          <cx:pt idx="1451">1</cx:pt>
          <cx:pt idx="1452">12</cx:pt>
          <cx:pt idx="1453">5</cx:pt>
          <cx:pt idx="1454">8</cx:pt>
          <cx:pt idx="1455">10</cx:pt>
          <cx:pt idx="1456">2</cx:pt>
          <cx:pt idx="1457">12</cx:pt>
          <cx:pt idx="1458">16</cx:pt>
          <cx:pt idx="1459">5</cx:pt>
          <cx:pt idx="1460">20</cx:pt>
          <cx:pt idx="1461">7</cx:pt>
          <cx:pt idx="1462">9</cx:pt>
          <cx:pt idx="1463">15</cx:pt>
          <cx:pt idx="1464">10</cx:pt>
          <cx:pt idx="1465">2</cx:pt>
          <cx:pt idx="1466">5</cx:pt>
          <cx:pt idx="1467">26</cx:pt>
          <cx:pt idx="1468">35</cx:pt>
          <cx:pt idx="1469">23</cx:pt>
          <cx:pt idx="1470">59</cx:pt>
          <cx:pt idx="1471">25</cx:pt>
          <cx:pt idx="1472">1</cx:pt>
          <cx:pt idx="1473">1</cx:pt>
          <cx:pt idx="1474">1</cx:pt>
          <cx:pt idx="1475">1</cx:pt>
          <cx:pt idx="1476">3</cx:pt>
          <cx:pt idx="1477">1</cx:pt>
          <cx:pt idx="1478">3</cx:pt>
          <cx:pt idx="1479">1</cx:pt>
          <cx:pt idx="1480">2</cx:pt>
          <cx:pt idx="1481">7</cx:pt>
          <cx:pt idx="1482">7</cx:pt>
          <cx:pt idx="1483">1</cx:pt>
          <cx:pt idx="1484">1</cx:pt>
          <cx:pt idx="1485">4</cx:pt>
          <cx:pt idx="1486">5</cx:pt>
          <cx:pt idx="1487">6</cx:pt>
          <cx:pt idx="1488">15</cx:pt>
          <cx:pt idx="1489">3</cx:pt>
          <cx:pt idx="1490">1</cx:pt>
          <cx:pt idx="1491">18</cx:pt>
          <cx:pt idx="1492">11</cx:pt>
          <cx:pt idx="1493">4</cx:pt>
          <cx:pt idx="1494">17</cx:pt>
          <cx:pt idx="1495">4</cx:pt>
          <cx:pt idx="1496">7</cx:pt>
          <cx:pt idx="1497">9</cx:pt>
          <cx:pt idx="1498">1</cx:pt>
          <cx:pt idx="1499">11</cx:pt>
          <cx:pt idx="1500">7</cx:pt>
          <cx:pt idx="1501">9</cx:pt>
          <cx:pt idx="1502">24</cx:pt>
          <cx:pt idx="1503">33</cx:pt>
          <cx:pt idx="1504">17</cx:pt>
          <cx:pt idx="1505">52</cx:pt>
          <cx:pt idx="1506">20</cx:pt>
          <cx:pt idx="1507">1</cx:pt>
          <cx:pt idx="1508">1</cx:pt>
          <cx:pt idx="1509">2</cx:pt>
          <cx:pt idx="1510">1</cx:pt>
          <cx:pt idx="1511">1</cx:pt>
          <cx:pt idx="1512">3</cx:pt>
          <cx:pt idx="1513">3</cx:pt>
          <cx:pt idx="1514">4</cx:pt>
          <cx:pt idx="1515">5</cx:pt>
          <cx:pt idx="1516">1</cx:pt>
          <cx:pt idx="1517">2</cx:pt>
          <cx:pt idx="1518">14</cx:pt>
          <cx:pt idx="1519">7</cx:pt>
          <cx:pt idx="1520">1</cx:pt>
          <cx:pt idx="1521">12</cx:pt>
          <cx:pt idx="1522">13</cx:pt>
          <cx:pt idx="1523">1</cx:pt>
          <cx:pt idx="1524">1</cx:pt>
          <cx:pt idx="1525">15</cx:pt>
          <cx:pt idx="1526">11</cx:pt>
          <cx:pt idx="1527">3</cx:pt>
          <cx:pt idx="1528">20</cx:pt>
          <cx:pt idx="1529">4</cx:pt>
          <cx:pt idx="1530">4</cx:pt>
          <cx:pt idx="1531">18</cx:pt>
          <cx:pt idx="1532">3</cx:pt>
          <cx:pt idx="1533">9</cx:pt>
          <cx:pt idx="1534">4</cx:pt>
          <cx:pt idx="1535">6</cx:pt>
          <cx:pt idx="1536">18</cx:pt>
          <cx:pt idx="1537">27</cx:pt>
          <cx:pt idx="1538">7</cx:pt>
          <cx:pt idx="1539">47</cx:pt>
          <cx:pt idx="1540">16</cx:pt>
          <cx:pt idx="1541">1</cx:pt>
          <cx:pt idx="1542">1</cx:pt>
          <cx:pt idx="1543">1</cx:pt>
          <cx:pt idx="1544">1</cx:pt>
          <cx:pt idx="1545">4</cx:pt>
          <cx:pt idx="1546">5</cx:pt>
          <cx:pt idx="1547">6</cx:pt>
          <cx:pt idx="1548">7</cx:pt>
          <cx:pt idx="1549">2</cx:pt>
          <cx:pt idx="1550">7</cx:pt>
          <cx:pt idx="1551">7</cx:pt>
          <cx:pt idx="1552">4</cx:pt>
          <cx:pt idx="1553">9</cx:pt>
          <cx:pt idx="1554">3</cx:pt>
          <cx:pt idx="1555">4</cx:pt>
          <cx:pt idx="1556">9</cx:pt>
          <cx:pt idx="1557">10</cx:pt>
          <cx:pt idx="1558">1</cx:pt>
          <cx:pt idx="1559">1</cx:pt>
          <cx:pt idx="1560">14</cx:pt>
          <cx:pt idx="1561">7</cx:pt>
          <cx:pt idx="1562">8</cx:pt>
          <cx:pt idx="1563">9</cx:pt>
          <cx:pt idx="1564">6</cx:pt>
          <cx:pt idx="1565">4</cx:pt>
          <cx:pt idx="1566">11</cx:pt>
          <cx:pt idx="1567">18</cx:pt>
          <cx:pt idx="1568">17</cx:pt>
          <cx:pt idx="1569">42</cx:pt>
          <cx:pt idx="1570">17</cx:pt>
          <cx:pt idx="1571">1</cx:pt>
          <cx:pt idx="1572">1</cx:pt>
          <cx:pt idx="1573">1</cx:pt>
          <cx:pt idx="1574">1</cx:pt>
          <cx:pt idx="1575">9</cx:pt>
          <cx:pt idx="1576">5</cx:pt>
          <cx:pt idx="1577">9</cx:pt>
          <cx:pt idx="1578">1</cx:pt>
          <cx:pt idx="1579">5</cx:pt>
          <cx:pt idx="1580">15</cx:pt>
          <cx:pt idx="1581">5</cx:pt>
          <cx:pt idx="1582">2</cx:pt>
          <cx:pt idx="1583">9</cx:pt>
          <cx:pt idx="1584">16</cx:pt>
          <cx:pt idx="1585">2</cx:pt>
          <cx:pt idx="1586">19</cx:pt>
          <cx:pt idx="1587">13</cx:pt>
          <cx:pt idx="1588">3</cx:pt>
          <cx:pt idx="1589">11</cx:pt>
          <cx:pt idx="1590">1</cx:pt>
          <cx:pt idx="1591">6</cx:pt>
          <cx:pt idx="1592">9</cx:pt>
          <cx:pt idx="1593">1</cx:pt>
          <cx:pt idx="1594">10</cx:pt>
          <cx:pt idx="1595">2</cx:pt>
          <cx:pt idx="1596">4</cx:pt>
          <cx:pt idx="1597">16</cx:pt>
          <cx:pt idx="1598">28</cx:pt>
          <cx:pt idx="1599">8</cx:pt>
          <cx:pt idx="1600">36</cx:pt>
          <cx:pt idx="1601">8</cx:pt>
          <cx:pt idx="1602">1</cx:pt>
          <cx:pt idx="1603">1</cx:pt>
          <cx:pt idx="1604">1</cx:pt>
          <cx:pt idx="1605">4</cx:pt>
          <cx:pt idx="1606">6</cx:pt>
          <cx:pt idx="1607">2</cx:pt>
          <cx:pt idx="1608">2</cx:pt>
          <cx:pt idx="1609">7</cx:pt>
          <cx:pt idx="1610">5</cx:pt>
          <cx:pt idx="1611">2</cx:pt>
          <cx:pt idx="1612">8</cx:pt>
          <cx:pt idx="1613">4</cx:pt>
          <cx:pt idx="1614">1</cx:pt>
          <cx:pt idx="1615">9</cx:pt>
          <cx:pt idx="1616">14</cx:pt>
          <cx:pt idx="1617">2</cx:pt>
          <cx:pt idx="1618">6</cx:pt>
          <cx:pt idx="1619">14</cx:pt>
          <cx:pt idx="1620">11</cx:pt>
          <cx:pt idx="1621">2</cx:pt>
          <cx:pt idx="1622">8</cx:pt>
          <cx:pt idx="1623">23</cx:pt>
          <cx:pt idx="1624">2</cx:pt>
          <cx:pt idx="1625">9</cx:pt>
          <cx:pt idx="1626">10</cx:pt>
          <cx:pt idx="1627">2</cx:pt>
          <cx:pt idx="1628">5</cx:pt>
          <cx:pt idx="1629">3</cx:pt>
          <cx:pt idx="1630">7</cx:pt>
          <cx:pt idx="1631">9</cx:pt>
          <cx:pt idx="1632">20</cx:pt>
          <cx:pt idx="1633">9</cx:pt>
          <cx:pt idx="1634">30</cx:pt>
          <cx:pt idx="1635">11</cx:pt>
          <cx:pt idx="1636">1</cx:pt>
          <cx:pt idx="1637">1</cx:pt>
          <cx:pt idx="1638">1</cx:pt>
          <cx:pt idx="1639">1</cx:pt>
          <cx:pt idx="1640">2</cx:pt>
          <cx:pt idx="1641">1</cx:pt>
          <cx:pt idx="1642">3</cx:pt>
          <cx:pt idx="1643">2</cx:pt>
          <cx:pt idx="1644">2</cx:pt>
          <cx:pt idx="1645">4</cx:pt>
          <cx:pt idx="1646">3</cx:pt>
          <cx:pt idx="1647">3</cx:pt>
          <cx:pt idx="1648">1</cx:pt>
          <cx:pt idx="1649">9</cx:pt>
          <cx:pt idx="1650">11</cx:pt>
          <cx:pt idx="1651">1</cx:pt>
          <cx:pt idx="1652">3</cx:pt>
          <cx:pt idx="1653">12</cx:pt>
          <cx:pt idx="1654">5</cx:pt>
          <cx:pt idx="1655">1</cx:pt>
          <cx:pt idx="1656">15</cx:pt>
          <cx:pt idx="1657">12</cx:pt>
          <cx:pt idx="1658">2</cx:pt>
          <cx:pt idx="1659">1</cx:pt>
          <cx:pt idx="1660">5</cx:pt>
          <cx:pt idx="1661">21</cx:pt>
          <cx:pt idx="1662">14</cx:pt>
          <cx:pt idx="1663">1</cx:pt>
          <cx:pt idx="1664">7</cx:pt>
          <cx:pt idx="1665">17</cx:pt>
          <cx:pt idx="1666">2</cx:pt>
          <cx:pt idx="1667">3</cx:pt>
          <cx:pt idx="1668">10</cx:pt>
          <cx:pt idx="1669">8</cx:pt>
          <cx:pt idx="1670">4</cx:pt>
          <cx:pt idx="1671">8</cx:pt>
          <cx:pt idx="1672">9</cx:pt>
          <cx:pt idx="1673">13</cx:pt>
          <cx:pt idx="1674">19</cx:pt>
          <cx:pt idx="1675">13</cx:pt>
          <cx:pt idx="1676">29</cx:pt>
          <cx:pt idx="1677">3</cx:pt>
          <cx:pt idx="1678">1</cx:pt>
          <cx:pt idx="1679">1</cx:pt>
          <cx:pt idx="1680">1</cx:pt>
          <cx:pt idx="1681">1</cx:pt>
          <cx:pt idx="1682">1</cx:pt>
          <cx:pt idx="1683">2</cx:pt>
          <cx:pt idx="1684">3</cx:pt>
          <cx:pt idx="1685">1</cx:pt>
          <cx:pt idx="1686">1</cx:pt>
          <cx:pt idx="1687">10</cx:pt>
          <cx:pt idx="1688">7</cx:pt>
          <cx:pt idx="1689">8</cx:pt>
          <cx:pt idx="1690">13</cx:pt>
          <cx:pt idx="1691">5</cx:pt>
          <cx:pt idx="1692">3</cx:pt>
          <cx:pt idx="1693">16</cx:pt>
          <cx:pt idx="1694">13</cx:pt>
          <cx:pt idx="1695">1</cx:pt>
          <cx:pt idx="1696">3</cx:pt>
          <cx:pt idx="1697">16</cx:pt>
          <cx:pt idx="1698">3</cx:pt>
          <cx:pt idx="1699">1</cx:pt>
          <cx:pt idx="1700">11</cx:pt>
          <cx:pt idx="1701">16</cx:pt>
          <cx:pt idx="1702">3</cx:pt>
          <cx:pt idx="1703">12</cx:pt>
          <cx:pt idx="1704">8</cx:pt>
          <cx:pt idx="1705">6</cx:pt>
          <cx:pt idx="1706">1</cx:pt>
          <cx:pt idx="1707">3</cx:pt>
          <cx:pt idx="1708">9</cx:pt>
          <cx:pt idx="1709">17</cx:pt>
          <cx:pt idx="1710">12</cx:pt>
          <cx:pt idx="1711">15</cx:pt>
          <cx:pt idx="1712">5</cx:pt>
          <cx:pt idx="1713">1</cx:pt>
          <cx:pt idx="1714">1</cx:pt>
          <cx:pt idx="1715">1</cx:pt>
          <cx:pt idx="1716">1</cx:pt>
          <cx:pt idx="1717">4</cx:pt>
          <cx:pt idx="1718">3</cx:pt>
          <cx:pt idx="1719">2</cx:pt>
          <cx:pt idx="1720">2</cx:pt>
          <cx:pt idx="1721">2</cx:pt>
          <cx:pt idx="1722">10</cx:pt>
          <cx:pt idx="1723">8</cx:pt>
          <cx:pt idx="1724">1</cx:pt>
          <cx:pt idx="1725">3</cx:pt>
          <cx:pt idx="1726">7</cx:pt>
          <cx:pt idx="1727">6</cx:pt>
          <cx:pt idx="1728">5</cx:pt>
          <cx:pt idx="1729">14</cx:pt>
          <cx:pt idx="1730">14</cx:pt>
          <cx:pt idx="1731">3</cx:pt>
          <cx:pt idx="1732">5</cx:pt>
          <cx:pt idx="1733">17</cx:pt>
          <cx:pt idx="1734">11</cx:pt>
          <cx:pt idx="1735">7</cx:pt>
          <cx:pt idx="1736">15</cx:pt>
          <cx:pt idx="1737">2</cx:pt>
          <cx:pt idx="1738">8</cx:pt>
          <cx:pt idx="1739">3</cx:pt>
          <cx:pt idx="1740">3</cx:pt>
          <cx:pt idx="1741">6</cx:pt>
          <cx:pt idx="1742">3</cx:pt>
          <cx:pt idx="1743">3</cx:pt>
          <cx:pt idx="1744">9</cx:pt>
          <cx:pt idx="1745">12</cx:pt>
          <cx:pt idx="1746">9</cx:pt>
          <cx:pt idx="1747">9</cx:pt>
          <cx:pt idx="1748">2</cx:pt>
          <cx:pt idx="1749">1</cx:pt>
          <cx:pt idx="1750">2</cx:pt>
          <cx:pt idx="1751">1</cx:pt>
          <cx:pt idx="1752">1</cx:pt>
          <cx:pt idx="1753">2</cx:pt>
          <cx:pt idx="1754">3</cx:pt>
          <cx:pt idx="1755">2</cx:pt>
          <cx:pt idx="1756">5</cx:pt>
          <cx:pt idx="1757">1</cx:pt>
          <cx:pt idx="1758">1</cx:pt>
          <cx:pt idx="1759">3</cx:pt>
          <cx:pt idx="1760">6</cx:pt>
          <cx:pt idx="1761">2</cx:pt>
          <cx:pt idx="1762">2</cx:pt>
          <cx:pt idx="1763">19</cx:pt>
          <cx:pt idx="1764">4</cx:pt>
          <cx:pt idx="1765">4</cx:pt>
          <cx:pt idx="1766">8</cx:pt>
          <cx:pt idx="1767">16</cx:pt>
          <cx:pt idx="1768">4</cx:pt>
          <cx:pt idx="1769">3</cx:pt>
          <cx:pt idx="1770">13</cx:pt>
          <cx:pt idx="1771">11</cx:pt>
          <cx:pt idx="1772">5</cx:pt>
          <cx:pt idx="1773">23</cx:pt>
          <cx:pt idx="1774">1</cx:pt>
          <cx:pt idx="1775">6</cx:pt>
          <cx:pt idx="1776">10</cx:pt>
          <cx:pt idx="1777">9</cx:pt>
          <cx:pt idx="1778">4</cx:pt>
          <cx:pt idx="1779">4</cx:pt>
          <cx:pt idx="1780">15</cx:pt>
          <cx:pt idx="1781">14</cx:pt>
          <cx:pt idx="1782">6</cx:pt>
          <cx:pt idx="1783">11</cx:pt>
          <cx:pt idx="1784">2</cx:pt>
          <cx:pt idx="1785">2</cx:pt>
          <cx:pt idx="1786">1</cx:pt>
          <cx:pt idx="1787">1</cx:pt>
          <cx:pt idx="1788">6</cx:pt>
          <cx:pt idx="1789">1</cx:pt>
          <cx:pt idx="1790">4</cx:pt>
          <cx:pt idx="1791">4</cx:pt>
          <cx:pt idx="1792">1</cx:pt>
          <cx:pt idx="1793">4</cx:pt>
          <cx:pt idx="1794">6</cx:pt>
          <cx:pt idx="1795">4</cx:pt>
          <cx:pt idx="1796">8</cx:pt>
          <cx:pt idx="1797">9</cx:pt>
          <cx:pt idx="1798">2</cx:pt>
          <cx:pt idx="1799">4</cx:pt>
          <cx:pt idx="1800">10</cx:pt>
          <cx:pt idx="1801">15</cx:pt>
          <cx:pt idx="1802">1</cx:pt>
          <cx:pt idx="1803">4</cx:pt>
          <cx:pt idx="1804">10</cx:pt>
          <cx:pt idx="1805">5</cx:pt>
          <cx:pt idx="1806">3</cx:pt>
          <cx:pt idx="1807">15</cx:pt>
          <cx:pt idx="1808">3</cx:pt>
          <cx:pt idx="1809">1</cx:pt>
          <cx:pt idx="1810">8</cx:pt>
          <cx:pt idx="1811">8</cx:pt>
          <cx:pt idx="1812">1</cx:pt>
          <cx:pt idx="1813">6</cx:pt>
          <cx:pt idx="1814">3</cx:pt>
          <cx:pt idx="1815">4</cx:pt>
          <cx:pt idx="1816">13</cx:pt>
          <cx:pt idx="1817">12</cx:pt>
          <cx:pt idx="1818">7</cx:pt>
          <cx:pt idx="1819">11</cx:pt>
          <cx:pt idx="1820">1</cx:pt>
          <cx:pt idx="1821">1</cx:pt>
          <cx:pt idx="1822">1</cx:pt>
          <cx:pt idx="1823">2</cx:pt>
          <cx:pt idx="1824">2</cx:pt>
          <cx:pt idx="1825">1</cx:pt>
          <cx:pt idx="1826">5</cx:pt>
          <cx:pt idx="1827">2</cx:pt>
          <cx:pt idx="1828">5</cx:pt>
          <cx:pt idx="1829">10</cx:pt>
          <cx:pt idx="1830">6</cx:pt>
          <cx:pt idx="1831">1</cx:pt>
          <cx:pt idx="1832">1</cx:pt>
          <cx:pt idx="1833">6</cx:pt>
          <cx:pt idx="1834">15</cx:pt>
          <cx:pt idx="1835">2</cx:pt>
          <cx:pt idx="1836">3</cx:pt>
          <cx:pt idx="1837">15</cx:pt>
          <cx:pt idx="1838">16</cx:pt>
          <cx:pt idx="1839">1</cx:pt>
          <cx:pt idx="1840">4</cx:pt>
          <cx:pt idx="1841">9</cx:pt>
          <cx:pt idx="1842">6</cx:pt>
          <cx:pt idx="1843">11</cx:pt>
          <cx:pt idx="1844">12</cx:pt>
          <cx:pt idx="1845">3</cx:pt>
          <cx:pt idx="1846">1</cx:pt>
          <cx:pt idx="1847">7</cx:pt>
          <cx:pt idx="1848">6</cx:pt>
          <cx:pt idx="1849">3</cx:pt>
          <cx:pt idx="1850">3</cx:pt>
          <cx:pt idx="1851">1</cx:pt>
          <cx:pt idx="1852">3</cx:pt>
          <cx:pt idx="1853">8</cx:pt>
          <cx:pt idx="1854">16</cx:pt>
          <cx:pt idx="1855">4</cx:pt>
          <cx:pt idx="1856">13</cx:pt>
          <cx:pt idx="1857">2</cx:pt>
          <cx:pt idx="1858">2</cx:pt>
          <cx:pt idx="1859">1</cx:pt>
          <cx:pt idx="1860">1</cx:pt>
          <cx:pt idx="1861">4</cx:pt>
          <cx:pt idx="1862">5</cx:pt>
          <cx:pt idx="1863">1</cx:pt>
          <cx:pt idx="1864">1</cx:pt>
          <cx:pt idx="1865">3</cx:pt>
          <cx:pt idx="1866">4</cx:pt>
          <cx:pt idx="1867">6</cx:pt>
          <cx:pt idx="1868">8</cx:pt>
          <cx:pt idx="1869">4</cx:pt>
          <cx:pt idx="1870">2</cx:pt>
          <cx:pt idx="1871">11</cx:pt>
          <cx:pt idx="1872">10</cx:pt>
          <cx:pt idx="1873">6</cx:pt>
          <cx:pt idx="1874">6</cx:pt>
          <cx:pt idx="1875">9</cx:pt>
          <cx:pt idx="1876">7</cx:pt>
          <cx:pt idx="1877">1</cx:pt>
          <cx:pt idx="1878">13</cx:pt>
          <cx:pt idx="1879">15</cx:pt>
          <cx:pt idx="1880">4</cx:pt>
          <cx:pt idx="1881">9</cx:pt>
          <cx:pt idx="1882">12</cx:pt>
          <cx:pt idx="1883">2</cx:pt>
          <cx:pt idx="1884">1</cx:pt>
          <cx:pt idx="1885">6</cx:pt>
          <cx:pt idx="1886">9</cx:pt>
          <cx:pt idx="1887">2</cx:pt>
          <cx:pt idx="1888">2</cx:pt>
          <cx:pt idx="1889">4</cx:pt>
          <cx:pt idx="1890">6</cx:pt>
          <cx:pt idx="1891">24</cx:pt>
          <cx:pt idx="1892">2</cx:pt>
          <cx:pt idx="1893">6</cx:pt>
          <cx:pt idx="1894">1</cx:pt>
          <cx:pt idx="1895">1</cx:pt>
          <cx:pt idx="1896">1</cx:pt>
          <cx:pt idx="1897">1</cx:pt>
          <cx:pt idx="1898">4</cx:pt>
          <cx:pt idx="1899">4</cx:pt>
          <cx:pt idx="1900">1</cx:pt>
          <cx:pt idx="1901">3</cx:pt>
          <cx:pt idx="1902">5</cx:pt>
          <cx:pt idx="1903">3</cx:pt>
          <cx:pt idx="1904">3</cx:pt>
          <cx:pt idx="1905">6</cx:pt>
          <cx:pt idx="1906">9</cx:pt>
          <cx:pt idx="1907">7</cx:pt>
          <cx:pt idx="1908">3</cx:pt>
          <cx:pt idx="1909">3</cx:pt>
          <cx:pt idx="1910">15</cx:pt>
          <cx:pt idx="1911">1</cx:pt>
          <cx:pt idx="1912">2</cx:pt>
          <cx:pt idx="1913">14</cx:pt>
          <cx:pt idx="1914">15</cx:pt>
          <cx:pt idx="1915">1</cx:pt>
          <cx:pt idx="1916">1</cx:pt>
          <cx:pt idx="1917">5</cx:pt>
          <cx:pt idx="1918">20</cx:pt>
          <cx:pt idx="1919">4</cx:pt>
          <cx:pt idx="1920">3</cx:pt>
          <cx:pt idx="1921">4</cx:pt>
          <cx:pt idx="1922">9</cx:pt>
          <cx:pt idx="1923">6</cx:pt>
          <cx:pt idx="1924">3</cx:pt>
          <cx:pt idx="1925">2</cx:pt>
          <cx:pt idx="1926">7</cx:pt>
          <cx:pt idx="1927">1</cx:pt>
          <cx:pt idx="1928">7</cx:pt>
          <cx:pt idx="1929">5</cx:pt>
          <cx:pt idx="1930">16</cx:pt>
          <cx:pt idx="1931">9</cx:pt>
          <cx:pt idx="1932">1</cx:pt>
          <cx:pt idx="1933">2</cx:pt>
          <cx:pt idx="1934">1</cx:pt>
          <cx:pt idx="1935">5</cx:pt>
          <cx:pt idx="1936">4</cx:pt>
          <cx:pt idx="1937">1</cx:pt>
          <cx:pt idx="1938">2</cx:pt>
          <cx:pt idx="1939">5</cx:pt>
          <cx:pt idx="1940">6</cx:pt>
          <cx:pt idx="1941">7</cx:pt>
          <cx:pt idx="1942">3</cx:pt>
          <cx:pt idx="1943">2</cx:pt>
          <cx:pt idx="1944">1</cx:pt>
          <cx:pt idx="1945">8</cx:pt>
          <cx:pt idx="1946">8</cx:pt>
          <cx:pt idx="1947">1</cx:pt>
          <cx:pt idx="1948">1</cx:pt>
          <cx:pt idx="1949">6</cx:pt>
          <cx:pt idx="1950">17</cx:pt>
          <cx:pt idx="1951">12</cx:pt>
          <cx:pt idx="1952">6</cx:pt>
          <cx:pt idx="1953">17</cx:pt>
          <cx:pt idx="1954">3</cx:pt>
          <cx:pt idx="1955">10</cx:pt>
          <cx:pt idx="1956">14</cx:pt>
          <cx:pt idx="1957">2</cx:pt>
          <cx:pt idx="1958">1</cx:pt>
          <cx:pt idx="1959">7</cx:pt>
          <cx:pt idx="1960">2</cx:pt>
          <cx:pt idx="1961">7</cx:pt>
          <cx:pt idx="1962">1</cx:pt>
          <cx:pt idx="1963">3</cx:pt>
          <cx:pt idx="1964">3</cx:pt>
          <cx:pt idx="1965">8</cx:pt>
          <cx:pt idx="1966">4</cx:pt>
          <cx:pt idx="1967">7</cx:pt>
          <cx:pt idx="1968">1</cx:pt>
          <cx:pt idx="1969">1</cx:pt>
          <cx:pt idx="1970">1</cx:pt>
          <cx:pt idx="1971">3</cx:pt>
          <cx:pt idx="1972">2</cx:pt>
          <cx:pt idx="1973">3</cx:pt>
          <cx:pt idx="1974">8</cx:pt>
          <cx:pt idx="1975">1</cx:pt>
          <cx:pt idx="1976">1</cx:pt>
          <cx:pt idx="1977">3</cx:pt>
          <cx:pt idx="1978">6</cx:pt>
          <cx:pt idx="1979">5</cx:pt>
          <cx:pt idx="1980">1</cx:pt>
          <cx:pt idx="1981">1</cx:pt>
          <cx:pt idx="1982">3</cx:pt>
          <cx:pt idx="1983">12</cx:pt>
          <cx:pt idx="1984">2</cx:pt>
          <cx:pt idx="1985">11</cx:pt>
          <cx:pt idx="1986">13</cx:pt>
          <cx:pt idx="1987">2</cx:pt>
          <cx:pt idx="1988">4</cx:pt>
          <cx:pt idx="1989">17</cx:pt>
          <cx:pt idx="1990">10</cx:pt>
          <cx:pt idx="1991">1</cx:pt>
          <cx:pt idx="1992">6</cx:pt>
          <cx:pt idx="1993">19</cx:pt>
          <cx:pt idx="1994">3</cx:pt>
          <cx:pt idx="1995">1</cx:pt>
          <cx:pt idx="1996">8</cx:pt>
          <cx:pt idx="1997">11</cx:pt>
          <cx:pt idx="1998">3</cx:pt>
          <cx:pt idx="1999">8</cx:pt>
          <cx:pt idx="2000">3</cx:pt>
          <cx:pt idx="2001">4</cx:pt>
          <cx:pt idx="2002">6</cx:pt>
          <cx:pt idx="2003">1</cx:pt>
          <cx:pt idx="2004">3</cx:pt>
          <cx:pt idx="2005">11</cx:pt>
          <cx:pt idx="2006">16</cx:pt>
          <cx:pt idx="2007">2</cx:pt>
          <cx:pt idx="2008">1</cx:pt>
          <cx:pt idx="2009">1</cx:pt>
          <cx:pt idx="2010">1</cx:pt>
          <cx:pt idx="2011">1</cx:pt>
          <cx:pt idx="2012">1</cx:pt>
          <cx:pt idx="2013">1</cx:pt>
          <cx:pt idx="2014">2</cx:pt>
          <cx:pt idx="2015">5</cx:pt>
          <cx:pt idx="2016">3</cx:pt>
          <cx:pt idx="2017">4</cx:pt>
          <cx:pt idx="2018">8</cx:pt>
          <cx:pt idx="2019">1</cx:pt>
          <cx:pt idx="2020">1</cx:pt>
          <cx:pt idx="2021">8</cx:pt>
          <cx:pt idx="2022">12</cx:pt>
          <cx:pt idx="2023">2</cx:pt>
          <cx:pt idx="2024">18</cx:pt>
          <cx:pt idx="2025">17</cx:pt>
          <cx:pt idx="2026">3</cx:pt>
          <cx:pt idx="2027">7</cx:pt>
          <cx:pt idx="2028">12</cx:pt>
          <cx:pt idx="2029">8</cx:pt>
          <cx:pt idx="2030">1</cx:pt>
          <cx:pt idx="2031">12</cx:pt>
          <cx:pt idx="2032">19</cx:pt>
          <cx:pt idx="2033">3</cx:pt>
          <cx:pt idx="2034">2</cx:pt>
          <cx:pt idx="2035">9</cx:pt>
          <cx:pt idx="2036">12</cx:pt>
          <cx:pt idx="2037">1</cx:pt>
          <cx:pt idx="2038">1</cx:pt>
          <cx:pt idx="2039">6</cx:pt>
          <cx:pt idx="2040">3</cx:pt>
          <cx:pt idx="2041">4</cx:pt>
          <cx:pt idx="2042">3</cx:pt>
          <cx:pt idx="2043">3</cx:pt>
          <cx:pt idx="2044">2</cx:pt>
          <cx:pt idx="2045">7</cx:pt>
          <cx:pt idx="2046">5</cx:pt>
          <cx:pt idx="2047">1</cx:pt>
          <cx:pt idx="2048">2</cx:pt>
          <cx:pt idx="2049">1</cx:pt>
          <cx:pt idx="2050">1</cx:pt>
          <cx:pt idx="2051">2</cx:pt>
          <cx:pt idx="2052">2</cx:pt>
          <cx:pt idx="2053">1</cx:pt>
          <cx:pt idx="2054">3</cx:pt>
          <cx:pt idx="2055">3</cx:pt>
          <cx:pt idx="2056">2</cx:pt>
          <cx:pt idx="2057">5</cx:pt>
          <cx:pt idx="2058">4</cx:pt>
          <cx:pt idx="2059">1</cx:pt>
          <cx:pt idx="2060">1</cx:pt>
          <cx:pt idx="2061">10</cx:pt>
          <cx:pt idx="2062">1</cx:pt>
          <cx:pt idx="2063">1</cx:pt>
          <cx:pt idx="2064">2</cx:pt>
          <cx:pt idx="2065">15</cx:pt>
          <cx:pt idx="2066">6</cx:pt>
          <cx:pt idx="2067">9</cx:pt>
          <cx:pt idx="2068">12</cx:pt>
          <cx:pt idx="2069">11</cx:pt>
          <cx:pt idx="2070">1</cx:pt>
          <cx:pt idx="2071">9</cx:pt>
          <cx:pt idx="2072">9</cx:pt>
          <cx:pt idx="2073">5</cx:pt>
          <cx:pt idx="2074">1</cx:pt>
          <cx:pt idx="2075">14</cx:pt>
          <cx:pt idx="2076">5</cx:pt>
          <cx:pt idx="2077">2</cx:pt>
          <cx:pt idx="2078">6</cx:pt>
          <cx:pt idx="2079">2</cx:pt>
          <cx:pt idx="2080">1</cx:pt>
          <cx:pt idx="2081">1</cx:pt>
          <cx:pt idx="2082">5</cx:pt>
          <cx:pt idx="2083">5</cx:pt>
          <cx:pt idx="2084">10</cx:pt>
          <cx:pt idx="2085">2</cx:pt>
          <cx:pt idx="2086">4</cx:pt>
          <cx:pt idx="2087">1</cx:pt>
          <cx:pt idx="2088">2</cx:pt>
          <cx:pt idx="2089">1</cx:pt>
          <cx:pt idx="2090">1</cx:pt>
          <cx:pt idx="2091">3</cx:pt>
          <cx:pt idx="2092">3</cx:pt>
          <cx:pt idx="2093">1</cx:pt>
          <cx:pt idx="2094">3</cx:pt>
          <cx:pt idx="2095">4</cx:pt>
          <cx:pt idx="2096">5</cx:pt>
          <cx:pt idx="2097">1</cx:pt>
          <cx:pt idx="2098">4</cx:pt>
          <cx:pt idx="2099">9</cx:pt>
          <cx:pt idx="2100">4</cx:pt>
          <cx:pt idx="2101">2</cx:pt>
          <cx:pt idx="2102">8</cx:pt>
          <cx:pt idx="2103">13</cx:pt>
          <cx:pt idx="2104">2</cx:pt>
          <cx:pt idx="2105">1</cx:pt>
          <cx:pt idx="2106">5</cx:pt>
          <cx:pt idx="2107">14</cx:pt>
          <cx:pt idx="2108">6</cx:pt>
          <cx:pt idx="2109">1</cx:pt>
          <cx:pt idx="2110">11</cx:pt>
          <cx:pt idx="2111">11</cx:pt>
          <cx:pt idx="2112">5</cx:pt>
          <cx:pt idx="2113">1</cx:pt>
          <cx:pt idx="2114">11</cx:pt>
          <cx:pt idx="2115">9</cx:pt>
          <cx:pt idx="2116">12</cx:pt>
          <cx:pt idx="2117">1</cx:pt>
          <cx:pt idx="2118">1</cx:pt>
          <cx:pt idx="2119">5</cx:pt>
          <cx:pt idx="2120">1</cx:pt>
          <cx:pt idx="2121">3</cx:pt>
          <cx:pt idx="2122">4</cx:pt>
          <cx:pt idx="2123">8</cx:pt>
          <cx:pt idx="2124">1</cx:pt>
          <cx:pt idx="2125">2</cx:pt>
          <cx:pt idx="2126">1</cx:pt>
          <cx:pt idx="2127">2</cx:pt>
          <cx:pt idx="2128">1</cx:pt>
          <cx:pt idx="2129">2</cx:pt>
          <cx:pt idx="2130">2</cx:pt>
          <cx:pt idx="2131">2</cx:pt>
          <cx:pt idx="2132">1</cx:pt>
          <cx:pt idx="2133">3</cx:pt>
          <cx:pt idx="2134">1</cx:pt>
          <cx:pt idx="2135">4</cx:pt>
          <cx:pt idx="2136">7</cx:pt>
          <cx:pt idx="2137">7</cx:pt>
          <cx:pt idx="2138">1</cx:pt>
          <cx:pt idx="2139">2</cx:pt>
          <cx:pt idx="2140">5</cx:pt>
          <cx:pt idx="2141">12</cx:pt>
          <cx:pt idx="2142">3</cx:pt>
          <cx:pt idx="2143">5</cx:pt>
          <cx:pt idx="2144">15</cx:pt>
          <cx:pt idx="2145">15</cx:pt>
          <cx:pt idx="2146">4</cx:pt>
          <cx:pt idx="2147">3</cx:pt>
          <cx:pt idx="2148">8</cx:pt>
          <cx:pt idx="2149">17</cx:pt>
          <cx:pt idx="2150">8</cx:pt>
          <cx:pt idx="2151">2</cx:pt>
          <cx:pt idx="2152">12</cx:pt>
          <cx:pt idx="2153">8</cx:pt>
          <cx:pt idx="2154">2</cx:pt>
          <cx:pt idx="2155">1</cx:pt>
          <cx:pt idx="2156">10</cx:pt>
          <cx:pt idx="2157">6</cx:pt>
          <cx:pt idx="2158">1</cx:pt>
          <cx:pt idx="2159">9</cx:pt>
          <cx:pt idx="2160">2</cx:pt>
          <cx:pt idx="2161">1</cx:pt>
          <cx:pt idx="2162">5</cx:pt>
          <cx:pt idx="2163">3</cx:pt>
          <cx:pt idx="2164">1</cx:pt>
          <cx:pt idx="2165">5</cx:pt>
          <cx:pt idx="2166">1</cx:pt>
          <cx:pt idx="2167">3</cx:pt>
          <cx:pt idx="2168">3</cx:pt>
          <cx:pt idx="2169">1</cx:pt>
          <cx:pt idx="2170">1</cx:pt>
          <cx:pt idx="2171">2</cx:pt>
          <cx:pt idx="2172">3</cx:pt>
          <cx:pt idx="2173">1</cx:pt>
          <cx:pt idx="2174">1</cx:pt>
          <cx:pt idx="2175">1</cx:pt>
          <cx:pt idx="2176">6</cx:pt>
          <cx:pt idx="2177">5</cx:pt>
          <cx:pt idx="2178">3</cx:pt>
          <cx:pt idx="2179">3</cx:pt>
          <cx:pt idx="2180">1</cx:pt>
          <cx:pt idx="2181">2</cx:pt>
          <cx:pt idx="2182">8</cx:pt>
          <cx:pt idx="2183">14</cx:pt>
          <cx:pt idx="2184">1</cx:pt>
          <cx:pt idx="2185">1</cx:pt>
          <cx:pt idx="2186">5</cx:pt>
          <cx:pt idx="2187">9</cx:pt>
          <cx:pt idx="2188">10</cx:pt>
          <cx:pt idx="2189">2</cx:pt>
          <cx:pt idx="2190">8</cx:pt>
          <cx:pt idx="2191">15</cx:pt>
          <cx:pt idx="2192">4</cx:pt>
          <cx:pt idx="2193">2</cx:pt>
          <cx:pt idx="2194">13</cx:pt>
          <cx:pt idx="2195">13</cx:pt>
          <cx:pt idx="2196">1</cx:pt>
          <cx:pt idx="2197">3</cx:pt>
          <cx:pt idx="2198">13</cx:pt>
          <cx:pt idx="2199">9</cx:pt>
          <cx:pt idx="2200">2</cx:pt>
          <cx:pt idx="2201">5</cx:pt>
          <cx:pt idx="2202">2</cx:pt>
          <cx:pt idx="2203">4</cx:pt>
          <cx:pt idx="2204">8</cx:pt>
          <cx:pt idx="2205">1</cx:pt>
          <cx:pt idx="2206">6</cx:pt>
          <cx:pt idx="2207">1</cx:pt>
          <cx:pt idx="2208">4</cx:pt>
          <cx:pt idx="2209">1</cx:pt>
          <cx:pt idx="2210">1</cx:pt>
          <cx:pt idx="2211">1</cx:pt>
          <cx:pt idx="2212">2</cx:pt>
          <cx:pt idx="2213">4</cx:pt>
          <cx:pt idx="2214">1</cx:pt>
          <cx:pt idx="2215">1</cx:pt>
          <cx:pt idx="2216">3</cx:pt>
          <cx:pt idx="2217">3</cx:pt>
          <cx:pt idx="2218">5</cx:pt>
          <cx:pt idx="2219">9</cx:pt>
          <cx:pt idx="2220">4</cx:pt>
          <cx:pt idx="2221">1</cx:pt>
          <cx:pt idx="2222">12</cx:pt>
          <cx:pt idx="2223">11</cx:pt>
          <cx:pt idx="2224">3</cx:pt>
          <cx:pt idx="2225">1</cx:pt>
          <cx:pt idx="2226">6</cx:pt>
          <cx:pt idx="2227">11</cx:pt>
          <cx:pt idx="2228">12</cx:pt>
          <cx:pt idx="2229">4</cx:pt>
          <cx:pt idx="2230">13</cx:pt>
          <cx:pt idx="2231">8</cx:pt>
          <cx:pt idx="2232">1</cx:pt>
          <cx:pt idx="2233">8</cx:pt>
          <cx:pt idx="2234">6</cx:pt>
          <cx:pt idx="2235">1</cx:pt>
          <cx:pt idx="2236">2</cx:pt>
          <cx:pt idx="2237">13</cx:pt>
          <cx:pt idx="2238">8</cx:pt>
          <cx:pt idx="2239">6</cx:pt>
          <cx:pt idx="2240">1</cx:pt>
          <cx:pt idx="2241">1</cx:pt>
          <cx:pt idx="2242">2</cx:pt>
          <cx:pt idx="2243">6</cx:pt>
          <cx:pt idx="2244">2</cx:pt>
          <cx:pt idx="2245">2</cx:pt>
          <cx:pt idx="2246">1</cx:pt>
          <cx:pt idx="2247">1</cx:pt>
          <cx:pt idx="2248">1</cx:pt>
          <cx:pt idx="2249">2</cx:pt>
          <cx:pt idx="2250">1</cx:pt>
          <cx:pt idx="2251">2</cx:pt>
          <cx:pt idx="2252">2</cx:pt>
          <cx:pt idx="2253">1</cx:pt>
          <cx:pt idx="2254">2</cx:pt>
          <cx:pt idx="2255">1</cx:pt>
          <cx:pt idx="2256">4</cx:pt>
          <cx:pt idx="2257">11</cx:pt>
          <cx:pt idx="2258">4</cx:pt>
          <cx:pt idx="2259">11</cx:pt>
          <cx:pt idx="2260">5</cx:pt>
          <cx:pt idx="2261">2</cx:pt>
          <cx:pt idx="2262">14</cx:pt>
          <cx:pt idx="2263">9</cx:pt>
          <cx:pt idx="2264">2</cx:pt>
          <cx:pt idx="2265">6</cx:pt>
          <cx:pt idx="2266">11</cx:pt>
          <cx:pt idx="2267">6</cx:pt>
          <cx:pt idx="2268">3</cx:pt>
          <cx:pt idx="2269">13</cx:pt>
          <cx:pt idx="2270">21</cx:pt>
          <cx:pt idx="2271">4</cx:pt>
          <cx:pt idx="2272">10</cx:pt>
          <cx:pt idx="2273">2</cx:pt>
          <cx:pt idx="2274">1</cx:pt>
          <cx:pt idx="2275">7</cx:pt>
          <cx:pt idx="2276">1</cx:pt>
          <cx:pt idx="2277">1</cx:pt>
          <cx:pt idx="2278">4</cx:pt>
          <cx:pt idx="2279">3</cx:pt>
          <cx:pt idx="2280">3</cx:pt>
          <cx:pt idx="2281">1</cx:pt>
          <cx:pt idx="2282">1</cx:pt>
          <cx:pt idx="2283">2</cx:pt>
          <cx:pt idx="2284">2</cx:pt>
          <cx:pt idx="2285">1</cx:pt>
          <cx:pt idx="2286">1</cx:pt>
          <cx:pt idx="2287">3</cx:pt>
          <cx:pt idx="2288">6</cx:pt>
          <cx:pt idx="2289">7</cx:pt>
          <cx:pt idx="2290">1</cx:pt>
          <cx:pt idx="2291">5</cx:pt>
          <cx:pt idx="2292">7</cx:pt>
          <cx:pt idx="2293">8</cx:pt>
          <cx:pt idx="2294">5</cx:pt>
          <cx:pt idx="2295">3</cx:pt>
          <cx:pt idx="2296">14</cx:pt>
          <cx:pt idx="2297">5</cx:pt>
          <cx:pt idx="2298">1</cx:pt>
          <cx:pt idx="2299">7</cx:pt>
          <cx:pt idx="2300">13</cx:pt>
          <cx:pt idx="2301">10</cx:pt>
          <cx:pt idx="2302">2</cx:pt>
          <cx:pt idx="2303">2</cx:pt>
          <cx:pt idx="2304">6</cx:pt>
          <cx:pt idx="2305">14</cx:pt>
          <cx:pt idx="2306">5</cx:pt>
          <cx:pt idx="2307">1</cx:pt>
          <cx:pt idx="2308">6</cx:pt>
          <cx:pt idx="2309">14</cx:pt>
          <cx:pt idx="2310">2</cx:pt>
          <cx:pt idx="2311">8</cx:pt>
          <cx:pt idx="2312">7</cx:pt>
          <cx:pt idx="2313">1</cx:pt>
          <cx:pt idx="2314">7</cx:pt>
          <cx:pt idx="2315">1</cx:pt>
          <cx:pt idx="2316">2</cx:pt>
          <cx:pt idx="2317">4</cx:pt>
          <cx:pt idx="2318">3</cx:pt>
          <cx:pt idx="2319">4</cx:pt>
          <cx:pt idx="2320">2</cx:pt>
          <cx:pt idx="2321">1</cx:pt>
          <cx:pt idx="2322">4</cx:pt>
          <cx:pt idx="2323">2</cx:pt>
          <cx:pt idx="2324">2</cx:pt>
          <cx:pt idx="2325">2</cx:pt>
          <cx:pt idx="2326">1</cx:pt>
          <cx:pt idx="2327">2</cx:pt>
          <cx:pt idx="2328">5</cx:pt>
          <cx:pt idx="2329">4</cx:pt>
          <cx:pt idx="2330">1</cx:pt>
          <cx:pt idx="2331">10</cx:pt>
          <cx:pt idx="2332">13</cx:pt>
          <cx:pt idx="2333">4</cx:pt>
          <cx:pt idx="2334">1</cx:pt>
          <cx:pt idx="2335">2</cx:pt>
          <cx:pt idx="2336">13</cx:pt>
          <cx:pt idx="2337">15</cx:pt>
          <cx:pt idx="2338">2</cx:pt>
          <cx:pt idx="2339">1</cx:pt>
          <cx:pt idx="2340">10</cx:pt>
          <cx:pt idx="2341">7</cx:pt>
          <cx:pt idx="2342">2</cx:pt>
          <cx:pt idx="2343">10</cx:pt>
          <cx:pt idx="2344">15</cx:pt>
          <cx:pt idx="2345">6</cx:pt>
          <cx:pt idx="2346">17</cx:pt>
          <cx:pt idx="2347">13</cx:pt>
          <cx:pt idx="2348">4</cx:pt>
          <cx:pt idx="2349">1</cx:pt>
          <cx:pt idx="2350">10</cx:pt>
          <cx:pt idx="2351">5</cx:pt>
          <cx:pt idx="2352">6</cx:pt>
          <cx:pt idx="2353">1</cx:pt>
          <cx:pt idx="2354">2</cx:pt>
          <cx:pt idx="2355">1</cx:pt>
          <cx:pt idx="2356">5</cx:pt>
          <cx:pt idx="2357">1</cx:pt>
          <cx:pt idx="2358">1</cx:pt>
          <cx:pt idx="2359">6</cx:pt>
          <cx:pt idx="2360">1</cx:pt>
          <cx:pt idx="2361">1</cx:pt>
          <cx:pt idx="2362">3</cx:pt>
          <cx:pt idx="2363">4</cx:pt>
          <cx:pt idx="2364">2</cx:pt>
          <cx:pt idx="2365">1</cx:pt>
          <cx:pt idx="2366">8</cx:pt>
          <cx:pt idx="2367">5</cx:pt>
          <cx:pt idx="2368">1</cx:pt>
          <cx:pt idx="2369">3</cx:pt>
          <cx:pt idx="2370">16</cx:pt>
          <cx:pt idx="2371">11</cx:pt>
          <cx:pt idx="2372">2</cx:pt>
          <cx:pt idx="2373">4</cx:pt>
          <cx:pt idx="2374">18</cx:pt>
          <cx:pt idx="2375">14</cx:pt>
          <cx:pt idx="2376">2</cx:pt>
          <cx:pt idx="2377">1</cx:pt>
          <cx:pt idx="2378">5</cx:pt>
          <cx:pt idx="2379">13</cx:pt>
          <cx:pt idx="2380">3</cx:pt>
          <cx:pt idx="2381">1</cx:pt>
          <cx:pt idx="2382">8</cx:pt>
          <cx:pt idx="2383">6</cx:pt>
          <cx:pt idx="2384">1</cx:pt>
          <cx:pt idx="2385">4</cx:pt>
          <cx:pt idx="2386">9</cx:pt>
          <cx:pt idx="2387">6</cx:pt>
          <cx:pt idx="2388">2</cx:pt>
          <cx:pt idx="2389">6</cx:pt>
          <cx:pt idx="2390">2</cx:pt>
          <cx:pt idx="2391">5</cx:pt>
          <cx:pt idx="2392">2</cx:pt>
          <cx:pt idx="2393">2</cx:pt>
          <cx:pt idx="2394">1</cx:pt>
          <cx:pt idx="2395">1</cx:pt>
          <cx:pt idx="2396">1</cx:pt>
          <cx:pt idx="2397">1</cx:pt>
          <cx:pt idx="2398">3</cx:pt>
          <cx:pt idx="2399">2</cx:pt>
          <cx:pt idx="2400">1</cx:pt>
          <cx:pt idx="2401">1</cx:pt>
          <cx:pt idx="2402">1</cx:pt>
          <cx:pt idx="2403">1</cx:pt>
          <cx:pt idx="2404">7</cx:pt>
          <cx:pt idx="2405">1</cx:pt>
          <cx:pt idx="2406">2</cx:pt>
          <cx:pt idx="2407">6</cx:pt>
          <cx:pt idx="2408">6</cx:pt>
          <cx:pt idx="2409">5</cx:pt>
          <cx:pt idx="2410">13</cx:pt>
          <cx:pt idx="2411">11</cx:pt>
          <cx:pt idx="2412">4</cx:pt>
          <cx:pt idx="2413">1</cx:pt>
          <cx:pt idx="2414">4</cx:pt>
          <cx:pt idx="2415">15</cx:pt>
          <cx:pt idx="2416">9</cx:pt>
          <cx:pt idx="2417">1</cx:pt>
          <cx:pt idx="2418">8</cx:pt>
          <cx:pt idx="2419">13</cx:pt>
          <cx:pt idx="2420">4</cx:pt>
          <cx:pt idx="2421">2</cx:pt>
          <cx:pt idx="2422">10</cx:pt>
          <cx:pt idx="2423">9</cx:pt>
          <cx:pt idx="2424">3</cx:pt>
          <cx:pt idx="2425">8</cx:pt>
          <cx:pt idx="2426">6</cx:pt>
          <cx:pt idx="2427">2</cx:pt>
          <cx:pt idx="2428">1</cx:pt>
          <cx:pt idx="2429">2</cx:pt>
          <cx:pt idx="2430">1</cx:pt>
          <cx:pt idx="2431">4</cx:pt>
          <cx:pt idx="2432">1</cx:pt>
          <cx:pt idx="2433">1</cx:pt>
          <cx:pt idx="2434">1</cx:pt>
          <cx:pt idx="2435">1</cx:pt>
          <cx:pt idx="2436">2</cx:pt>
          <cx:pt idx="2437">1</cx:pt>
          <cx:pt idx="2438">5</cx:pt>
          <cx:pt idx="2439">2</cx:pt>
          <cx:pt idx="2440">2</cx:pt>
          <cx:pt idx="2441">2</cx:pt>
          <cx:pt idx="2442">6</cx:pt>
          <cx:pt idx="2443">6</cx:pt>
          <cx:pt idx="2444">2</cx:pt>
          <cx:pt idx="2445">5</cx:pt>
          <cx:pt idx="2446">9</cx:pt>
          <cx:pt idx="2447">2</cx:pt>
          <cx:pt idx="2448">5</cx:pt>
          <cx:pt idx="2449">11</cx:pt>
          <cx:pt idx="2450">12</cx:pt>
          <cx:pt idx="2451">2</cx:pt>
          <cx:pt idx="2452">1</cx:pt>
          <cx:pt idx="2453">4</cx:pt>
          <cx:pt idx="2454">19</cx:pt>
          <cx:pt idx="2455">8</cx:pt>
          <cx:pt idx="2456">11</cx:pt>
          <cx:pt idx="2457">13</cx:pt>
          <cx:pt idx="2458">3</cx:pt>
          <cx:pt idx="2459">2</cx:pt>
          <cx:pt idx="2460">7</cx:pt>
          <cx:pt idx="2461">10</cx:pt>
          <cx:pt idx="2462">4</cx:pt>
          <cx:pt idx="2463">6</cx:pt>
          <cx:pt idx="2464">2</cx:pt>
          <cx:pt idx="2465">1</cx:pt>
          <cx:pt idx="2466">4</cx:pt>
          <cx:pt idx="2467">1</cx:pt>
          <cx:pt idx="2468">2</cx:pt>
          <cx:pt idx="2469">3</cx:pt>
          <cx:pt idx="2470">3</cx:pt>
          <cx:pt idx="2471">2</cx:pt>
          <cx:pt idx="2472">1</cx:pt>
          <cx:pt idx="2473">1</cx:pt>
          <cx:pt idx="2474">2</cx:pt>
          <cx:pt idx="2475">2</cx:pt>
          <cx:pt idx="2476">2</cx:pt>
          <cx:pt idx="2477">1</cx:pt>
          <cx:pt idx="2478">1</cx:pt>
          <cx:pt idx="2479">1</cx:pt>
          <cx:pt idx="2480">4</cx:pt>
          <cx:pt idx="2481">2</cx:pt>
          <cx:pt idx="2482">1</cx:pt>
          <cx:pt idx="2483">7</cx:pt>
          <cx:pt idx="2484">8</cx:pt>
          <cx:pt idx="2485">2</cx:pt>
          <cx:pt idx="2486">5</cx:pt>
          <cx:pt idx="2487">6</cx:pt>
          <cx:pt idx="2488">10</cx:pt>
          <cx:pt idx="2489">7</cx:pt>
          <cx:pt idx="2490">15</cx:pt>
          <cx:pt idx="2491">13</cx:pt>
          <cx:pt idx="2492">2</cx:pt>
          <cx:pt idx="2493">15</cx:pt>
          <cx:pt idx="2494">17</cx:pt>
          <cx:pt idx="2495">2</cx:pt>
          <cx:pt idx="2496">1</cx:pt>
          <cx:pt idx="2497">13</cx:pt>
          <cx:pt idx="2498">10</cx:pt>
          <cx:pt idx="2499">2</cx:pt>
          <cx:pt idx="2500">11</cx:pt>
          <cx:pt idx="2501">5</cx:pt>
          <cx:pt idx="2502">2</cx:pt>
          <cx:pt idx="2503">5</cx:pt>
          <cx:pt idx="2504">1</cx:pt>
          <cx:pt idx="2505">1</cx:pt>
          <cx:pt idx="2506">1</cx:pt>
          <cx:pt idx="2507">1</cx:pt>
          <cx:pt idx="2508">2</cx:pt>
          <cx:pt idx="2509">2</cx:pt>
          <cx:pt idx="2510">1</cx:pt>
          <cx:pt idx="2511">5</cx:pt>
          <cx:pt idx="2512">1</cx:pt>
          <cx:pt idx="2513">1</cx:pt>
          <cx:pt idx="2514">2</cx:pt>
          <cx:pt idx="2515">3</cx:pt>
          <cx:pt idx="2516">2</cx:pt>
          <cx:pt idx="2517">2</cx:pt>
          <cx:pt idx="2518">7</cx:pt>
          <cx:pt idx="2519">4</cx:pt>
          <cx:pt idx="2520">2</cx:pt>
          <cx:pt idx="2521">1</cx:pt>
          <cx:pt idx="2522">4</cx:pt>
          <cx:pt idx="2523">10</cx:pt>
          <cx:pt idx="2524">13</cx:pt>
          <cx:pt idx="2525">3</cx:pt>
          <cx:pt idx="2526">5</cx:pt>
          <cx:pt idx="2527">13</cx:pt>
          <cx:pt idx="2528">5</cx:pt>
          <cx:pt idx="2529">2</cx:pt>
          <cx:pt idx="2530">9</cx:pt>
          <cx:pt idx="2531">17</cx:pt>
          <cx:pt idx="2532">2</cx:pt>
          <cx:pt idx="2533">3</cx:pt>
          <cx:pt idx="2534">11</cx:pt>
          <cx:pt idx="2535">10</cx:pt>
          <cx:pt idx="2536">4</cx:pt>
          <cx:pt idx="2537">3</cx:pt>
          <cx:pt idx="2538">1</cx:pt>
          <cx:pt idx="2539">3</cx:pt>
          <cx:pt idx="2540">5</cx:pt>
          <cx:pt idx="2541">3</cx:pt>
          <cx:pt idx="2542">2</cx:pt>
          <cx:pt idx="2543">1</cx:pt>
          <cx:pt idx="2544">1</cx:pt>
          <cx:pt idx="2545">5</cx:pt>
          <cx:pt idx="2546">1</cx:pt>
          <cx:pt idx="2547">6</cx:pt>
          <cx:pt idx="2548">3</cx:pt>
          <cx:pt idx="2549">6</cx:pt>
          <cx:pt idx="2550">8</cx:pt>
          <cx:pt idx="2551">1</cx:pt>
          <cx:pt idx="2552">2</cx:pt>
          <cx:pt idx="2553">5</cx:pt>
          <cx:pt idx="2554">7</cx:pt>
          <cx:pt idx="2555">1</cx:pt>
          <cx:pt idx="2556">1</cx:pt>
          <cx:pt idx="2557">2</cx:pt>
          <cx:pt idx="2558">10</cx:pt>
          <cx:pt idx="2559">10</cx:pt>
          <cx:pt idx="2560">2</cx:pt>
          <cx:pt idx="2561">9</cx:pt>
          <cx:pt idx="2562">10</cx:pt>
          <cx:pt idx="2563">7</cx:pt>
          <cx:pt idx="2564">10</cx:pt>
          <cx:pt idx="2565">12</cx:pt>
          <cx:pt idx="2566">4</cx:pt>
          <cx:pt idx="2567">3</cx:pt>
          <cx:pt idx="2568">3</cx:pt>
          <cx:pt idx="2569">7</cx:pt>
          <cx:pt idx="2570">4</cx:pt>
          <cx:pt idx="2571">3</cx:pt>
          <cx:pt idx="2572">4</cx:pt>
          <cx:pt idx="2573">1</cx:pt>
          <cx:pt idx="2574">2</cx:pt>
          <cx:pt idx="2575">2</cx:pt>
          <cx:pt idx="2576">1</cx:pt>
          <cx:pt idx="2577">1</cx:pt>
          <cx:pt idx="2578">1</cx:pt>
          <cx:pt idx="2579">2</cx:pt>
          <cx:pt idx="2580">1</cx:pt>
          <cx:pt idx="2581">6</cx:pt>
          <cx:pt idx="2582">6</cx:pt>
          <cx:pt idx="2583">3</cx:pt>
          <cx:pt idx="2584">2</cx:pt>
          <cx:pt idx="2585">1</cx:pt>
          <cx:pt idx="2586">4</cx:pt>
          <cx:pt idx="2587">5</cx:pt>
          <cx:pt idx="2588">2</cx:pt>
          <cx:pt idx="2589">1</cx:pt>
          <cx:pt idx="2590">9</cx:pt>
          <cx:pt idx="2591">2</cx:pt>
          <cx:pt idx="2592">2</cx:pt>
          <cx:pt idx="2593">3</cx:pt>
          <cx:pt idx="2594">13</cx:pt>
          <cx:pt idx="2595">4</cx:pt>
          <cx:pt idx="2596">10</cx:pt>
          <cx:pt idx="2597">13</cx:pt>
          <cx:pt idx="2598">9</cx:pt>
          <cx:pt idx="2599">10</cx:pt>
          <cx:pt idx="2600">17</cx:pt>
          <cx:pt idx="2601">10</cx:pt>
          <cx:pt idx="2602">7</cx:pt>
          <cx:pt idx="2603">2</cx:pt>
          <cx:pt idx="2604">2</cx:pt>
          <cx:pt idx="2605">2</cx:pt>
          <cx:pt idx="2606">1</cx:pt>
          <cx:pt idx="2607">1</cx:pt>
          <cx:pt idx="2608">2</cx:pt>
          <cx:pt idx="2609">1</cx:pt>
          <cx:pt idx="2610">1</cx:pt>
          <cx:pt idx="2611">1</cx:pt>
          <cx:pt idx="2612">1</cx:pt>
          <cx:pt idx="2613">1</cx:pt>
          <cx:pt idx="2614">1</cx:pt>
          <cx:pt idx="2615">5</cx:pt>
          <cx:pt idx="2616">4</cx:pt>
          <cx:pt idx="2617">1</cx:pt>
          <cx:pt idx="2618">4</cx:pt>
          <cx:pt idx="2619">4</cx:pt>
          <cx:pt idx="2620">4</cx:pt>
          <cx:pt idx="2621">1</cx:pt>
          <cx:pt idx="2622">2</cx:pt>
          <cx:pt idx="2623">5</cx:pt>
          <cx:pt idx="2624">3</cx:pt>
          <cx:pt idx="2625">3</cx:pt>
          <cx:pt idx="2626">1</cx:pt>
          <cx:pt idx="2627">18</cx:pt>
          <cx:pt idx="2628">9</cx:pt>
          <cx:pt idx="2629">1</cx:pt>
          <cx:pt idx="2630">4</cx:pt>
          <cx:pt idx="2631">13</cx:pt>
          <cx:pt idx="2632">5</cx:pt>
          <cx:pt idx="2633">1</cx:pt>
          <cx:pt idx="2634">3</cx:pt>
          <cx:pt idx="2635">7</cx:pt>
          <cx:pt idx="2636">13</cx:pt>
          <cx:pt idx="2637">3</cx:pt>
          <cx:pt idx="2638">3</cx:pt>
          <cx:pt idx="2639">12</cx:pt>
          <cx:pt idx="2640">6</cx:pt>
          <cx:pt idx="2641">3</cx:pt>
          <cx:pt idx="2642">5</cx:pt>
          <cx:pt idx="2643">1</cx:pt>
          <cx:pt idx="2644">2</cx:pt>
          <cx:pt idx="2645">1</cx:pt>
          <cx:pt idx="2646">1</cx:pt>
          <cx:pt idx="2647">2</cx:pt>
          <cx:pt idx="2648">1</cx:pt>
          <cx:pt idx="2649">1</cx:pt>
          <cx:pt idx="2650">1</cx:pt>
          <cx:pt idx="2651">1</cx:pt>
          <cx:pt idx="2652">2</cx:pt>
          <cx:pt idx="2653">1</cx:pt>
          <cx:pt idx="2654">2</cx:pt>
          <cx:pt idx="2655">3</cx:pt>
          <cx:pt idx="2656">1</cx:pt>
          <cx:pt idx="2657">2</cx:pt>
          <cx:pt idx="2658">1</cx:pt>
          <cx:pt idx="2659">5</cx:pt>
          <cx:pt idx="2660">4</cx:pt>
          <cx:pt idx="2661">6</cx:pt>
          <cx:pt idx="2662">1</cx:pt>
          <cx:pt idx="2663">13</cx:pt>
          <cx:pt idx="2664">6</cx:pt>
          <cx:pt idx="2665">1</cx:pt>
          <cx:pt idx="2666">7</cx:pt>
          <cx:pt idx="2667">13</cx:pt>
          <cx:pt idx="2668">10</cx:pt>
          <cx:pt idx="2669">1</cx:pt>
          <cx:pt idx="2670">8</cx:pt>
          <cx:pt idx="2671">19</cx:pt>
          <cx:pt idx="2672">4</cx:pt>
          <cx:pt idx="2673">1</cx:pt>
          <cx:pt idx="2674">7</cx:pt>
          <cx:pt idx="2675">9</cx:pt>
          <cx:pt idx="2676">2</cx:pt>
          <cx:pt idx="2677">8</cx:pt>
          <cx:pt idx="2678">5</cx:pt>
          <cx:pt idx="2679">2</cx:pt>
          <cx:pt idx="2680">8</cx:pt>
          <cx:pt idx="2681">2</cx:pt>
          <cx:pt idx="2682">1</cx:pt>
          <cx:pt idx="2683">2</cx:pt>
          <cx:pt idx="2684">1</cx:pt>
          <cx:pt idx="2685">2</cx:pt>
          <cx:pt idx="2686">2</cx:pt>
          <cx:pt idx="2687">1</cx:pt>
          <cx:pt idx="2688">1</cx:pt>
          <cx:pt idx="2689">1</cx:pt>
          <cx:pt idx="2690">2</cx:pt>
          <cx:pt idx="2691">1</cx:pt>
          <cx:pt idx="2692">2</cx:pt>
          <cx:pt idx="2693">3</cx:pt>
          <cx:pt idx="2694">2</cx:pt>
          <cx:pt idx="2695">7</cx:pt>
          <cx:pt idx="2696">7</cx:pt>
          <cx:pt idx="2697">3</cx:pt>
          <cx:pt idx="2698">1</cx:pt>
          <cx:pt idx="2699">4</cx:pt>
          <cx:pt idx="2700">8</cx:pt>
          <cx:pt idx="2701">4</cx:pt>
          <cx:pt idx="2702">6</cx:pt>
          <cx:pt idx="2703">2</cx:pt>
          <cx:pt idx="2704">13</cx:pt>
          <cx:pt idx="2705">12</cx:pt>
          <cx:pt idx="2706">2</cx:pt>
          <cx:pt idx="2707">3</cx:pt>
          <cx:pt idx="2708">6</cx:pt>
          <cx:pt idx="2709">18</cx:pt>
          <cx:pt idx="2710">6</cx:pt>
          <cx:pt idx="2711">1</cx:pt>
          <cx:pt idx="2712">14</cx:pt>
          <cx:pt idx="2713">12</cx:pt>
          <cx:pt idx="2714">4</cx:pt>
          <cx:pt idx="2715">2</cx:pt>
          <cx:pt idx="2716">5</cx:pt>
          <cx:pt idx="2717">7</cx:pt>
          <cx:pt idx="2718">5</cx:pt>
          <cx:pt idx="2719">2</cx:pt>
          <cx:pt idx="2720">1</cx:pt>
          <cx:pt idx="2721">2</cx:pt>
          <cx:pt idx="2722">1</cx:pt>
          <cx:pt idx="2723">1</cx:pt>
          <cx:pt idx="2724">1</cx:pt>
          <cx:pt idx="2725">1</cx:pt>
          <cx:pt idx="2726">1</cx:pt>
          <cx:pt idx="2727">1</cx:pt>
          <cx:pt idx="2728">1</cx:pt>
          <cx:pt idx="2729">1</cx:pt>
          <cx:pt idx="2730">2</cx:pt>
          <cx:pt idx="2731">4</cx:pt>
          <cx:pt idx="2732">3</cx:pt>
          <cx:pt idx="2733">1</cx:pt>
          <cx:pt idx="2734">6</cx:pt>
          <cx:pt idx="2735">11</cx:pt>
          <cx:pt idx="2736">5</cx:pt>
          <cx:pt idx="2737">4</cx:pt>
          <cx:pt idx="2738">13</cx:pt>
          <cx:pt idx="2739">3</cx:pt>
          <cx:pt idx="2740">1</cx:pt>
          <cx:pt idx="2741">1</cx:pt>
          <cx:pt idx="2742">5</cx:pt>
          <cx:pt idx="2743">11</cx:pt>
          <cx:pt idx="2744">7</cx:pt>
          <cx:pt idx="2745">6</cx:pt>
          <cx:pt idx="2746">15</cx:pt>
          <cx:pt idx="2747">3</cx:pt>
          <cx:pt idx="2748">8</cx:pt>
          <cx:pt idx="2749">10</cx:pt>
          <cx:pt idx="2750">1</cx:pt>
          <cx:pt idx="2751">2</cx:pt>
          <cx:pt idx="2752">7</cx:pt>
          <cx:pt idx="2753">10</cx:pt>
          <cx:pt idx="2754">1</cx:pt>
          <cx:pt idx="2755">1</cx:pt>
          <cx:pt idx="2756">7</cx:pt>
          <cx:pt idx="2757">2</cx:pt>
          <cx:pt idx="2758">2</cx:pt>
          <cx:pt idx="2759">2</cx:pt>
          <cx:pt idx="2760">1</cx:pt>
          <cx:pt idx="2761">1</cx:pt>
          <cx:pt idx="2762">1</cx:pt>
          <cx:pt idx="2763">2</cx:pt>
          <cx:pt idx="2764">1</cx:pt>
          <cx:pt idx="2765">2</cx:pt>
          <cx:pt idx="2766">2</cx:pt>
          <cx:pt idx="2767">1</cx:pt>
          <cx:pt idx="2768">2</cx:pt>
          <cx:pt idx="2769">1</cx:pt>
          <cx:pt idx="2770">2</cx:pt>
          <cx:pt idx="2771">2</cx:pt>
          <cx:pt idx="2772">4</cx:pt>
          <cx:pt idx="2773">5</cx:pt>
          <cx:pt idx="2774">2</cx:pt>
          <cx:pt idx="2775">4</cx:pt>
          <cx:pt idx="2776">12</cx:pt>
          <cx:pt idx="2777">3</cx:pt>
          <cx:pt idx="2778">3</cx:pt>
          <cx:pt idx="2779">5</cx:pt>
          <cx:pt idx="2780">18</cx:pt>
          <cx:pt idx="2781">3</cx:pt>
          <cx:pt idx="2782">1</cx:pt>
          <cx:pt idx="2783">6</cx:pt>
          <cx:pt idx="2784">11</cx:pt>
          <cx:pt idx="2785">3</cx:pt>
          <cx:pt idx="2786">1</cx:pt>
          <cx:pt idx="2787">7</cx:pt>
          <cx:pt idx="2788">14</cx:pt>
          <cx:pt idx="2789">3</cx:pt>
          <cx:pt idx="2790">2</cx:pt>
          <cx:pt idx="2791">11</cx:pt>
          <cx:pt idx="2792">6</cx:pt>
          <cx:pt idx="2793">1</cx:pt>
          <cx:pt idx="2794">5</cx:pt>
          <cx:pt idx="2795">6</cx:pt>
          <cx:pt idx="2796">1</cx:pt>
          <cx:pt idx="2797">3</cx:pt>
          <cx:pt idx="2798">2</cx:pt>
          <cx:pt idx="2799">1</cx:pt>
          <cx:pt idx="2800">1</cx:pt>
          <cx:pt idx="2801">2</cx:pt>
          <cx:pt idx="2802">1</cx:pt>
          <cx:pt idx="2803">1</cx:pt>
          <cx:pt idx="2804">1</cx:pt>
          <cx:pt idx="2805">4</cx:pt>
          <cx:pt idx="2806">1</cx:pt>
          <cx:pt idx="2807">1</cx:pt>
          <cx:pt idx="2808">3</cx:pt>
          <cx:pt idx="2809">1</cx:pt>
          <cx:pt idx="2810">1</cx:pt>
          <cx:pt idx="2811">7</cx:pt>
          <cx:pt idx="2812">4</cx:pt>
          <cx:pt idx="2813">2</cx:pt>
          <cx:pt idx="2814">1</cx:pt>
          <cx:pt idx="2815">2</cx:pt>
          <cx:pt idx="2816">6</cx:pt>
          <cx:pt idx="2817">6</cx:pt>
          <cx:pt idx="2818">1</cx:pt>
          <cx:pt idx="2819">1</cx:pt>
          <cx:pt idx="2820">3</cx:pt>
          <cx:pt idx="2821">15</cx:pt>
          <cx:pt idx="2822">4</cx:pt>
          <cx:pt idx="2823">2</cx:pt>
          <cx:pt idx="2824">6</cx:pt>
          <cx:pt idx="2825">10</cx:pt>
          <cx:pt idx="2826">3</cx:pt>
          <cx:pt idx="2827">2</cx:pt>
          <cx:pt idx="2828">8</cx:pt>
          <cx:pt idx="2829">11</cx:pt>
          <cx:pt idx="2830">1</cx:pt>
          <cx:pt idx="2831">13</cx:pt>
          <cx:pt idx="2832">3</cx:pt>
          <cx:pt idx="2833">2</cx:pt>
          <cx:pt idx="2834">6</cx:pt>
          <cx:pt idx="2835">1</cx:pt>
          <cx:pt idx="2836">1</cx:pt>
          <cx:pt idx="2837">4</cx:pt>
          <cx:pt idx="2838">1</cx:pt>
          <cx:pt idx="2839">1</cx:pt>
          <cx:pt idx="2840">1</cx:pt>
          <cx:pt idx="2841">1</cx:pt>
          <cx:pt idx="2842">2</cx:pt>
          <cx:pt idx="2843">1</cx:pt>
          <cx:pt idx="2844">5</cx:pt>
          <cx:pt idx="2845">7</cx:pt>
          <cx:pt idx="2846">2</cx:pt>
          <cx:pt idx="2847">4</cx:pt>
          <cx:pt idx="2848">4</cx:pt>
          <cx:pt idx="2849">4</cx:pt>
          <cx:pt idx="2850">1</cx:pt>
          <cx:pt idx="2851">3</cx:pt>
          <cx:pt idx="2852">7</cx:pt>
          <cx:pt idx="2853">6</cx:pt>
          <cx:pt idx="2854">2</cx:pt>
          <cx:pt idx="2855">9</cx:pt>
          <cx:pt idx="2856">7</cx:pt>
          <cx:pt idx="2857">8</cx:pt>
          <cx:pt idx="2858">1</cx:pt>
          <cx:pt idx="2859">7</cx:pt>
          <cx:pt idx="2860">11</cx:pt>
          <cx:pt idx="2861">7</cx:pt>
          <cx:pt idx="2862">3</cx:pt>
          <cx:pt idx="2863">6</cx:pt>
          <cx:pt idx="2864">4</cx:pt>
          <cx:pt idx="2865">1</cx:pt>
          <cx:pt idx="2866">2</cx:pt>
          <cx:pt idx="2867">5</cx:pt>
          <cx:pt idx="2868">3</cx:pt>
          <cx:pt idx="2869">1</cx:pt>
          <cx:pt idx="2870">3</cx:pt>
          <cx:pt idx="2871">4</cx:pt>
          <cx:pt idx="2872">2</cx:pt>
          <cx:pt idx="2873">1</cx:pt>
          <cx:pt idx="2874">1</cx:pt>
          <cx:pt idx="2875">1</cx:pt>
          <cx:pt idx="2876">1</cx:pt>
          <cx:pt idx="2877">1</cx:pt>
          <cx:pt idx="2878">1</cx:pt>
          <cx:pt idx="2879">1</cx:pt>
          <cx:pt idx="2880">2</cx:pt>
          <cx:pt idx="2881">2</cx:pt>
          <cx:pt idx="2882">1</cx:pt>
          <cx:pt idx="2883">2</cx:pt>
          <cx:pt idx="2884">2</cx:pt>
          <cx:pt idx="2885">1</cx:pt>
          <cx:pt idx="2886">2</cx:pt>
          <cx:pt idx="2887">3</cx:pt>
          <cx:pt idx="2888">3</cx:pt>
          <cx:pt idx="2889">6</cx:pt>
          <cx:pt idx="2890">6</cx:pt>
          <cx:pt idx="2891">1</cx:pt>
          <cx:pt idx="2892">6</cx:pt>
          <cx:pt idx="2893">8</cx:pt>
          <cx:pt idx="2894">10</cx:pt>
          <cx:pt idx="2895">3</cx:pt>
          <cx:pt idx="2896">2</cx:pt>
          <cx:pt idx="2897">11</cx:pt>
          <cx:pt idx="2898">3</cx:pt>
          <cx:pt idx="2899">8</cx:pt>
          <cx:pt idx="2900">20</cx:pt>
          <cx:pt idx="2901">3</cx:pt>
          <cx:pt idx="2902">1</cx:pt>
          <cx:pt idx="2903">7</cx:pt>
          <cx:pt idx="2904">7</cx:pt>
          <cx:pt idx="2905">2</cx:pt>
          <cx:pt idx="2906">7</cx:pt>
          <cx:pt idx="2907">4</cx:pt>
          <cx:pt idx="2908">4</cx:pt>
          <cx:pt idx="2909">4</cx:pt>
          <cx:pt idx="2910">1</cx:pt>
          <cx:pt idx="2911">1</cx:pt>
          <cx:pt idx="2912">1</cx:pt>
          <cx:pt idx="2913">1</cx:pt>
          <cx:pt idx="2914">1</cx:pt>
          <cx:pt idx="2915">1</cx:pt>
          <cx:pt idx="2916">1</cx:pt>
          <cx:pt idx="2917">4</cx:pt>
          <cx:pt idx="2918">3</cx:pt>
          <cx:pt idx="2919">1</cx:pt>
          <cx:pt idx="2920">1</cx:pt>
          <cx:pt idx="2921">3</cx:pt>
          <cx:pt idx="2922">2</cx:pt>
          <cx:pt idx="2923">1</cx:pt>
          <cx:pt idx="2924">6</cx:pt>
          <cx:pt idx="2925">4</cx:pt>
          <cx:pt idx="2926">8</cx:pt>
          <cx:pt idx="2927">3</cx:pt>
          <cx:pt idx="2928">2</cx:pt>
          <cx:pt idx="2929">7</cx:pt>
          <cx:pt idx="2930">6</cx:pt>
          <cx:pt idx="2931">8</cx:pt>
          <cx:pt idx="2932">13</cx:pt>
          <cx:pt idx="2933">11</cx:pt>
          <cx:pt idx="2934">13</cx:pt>
          <cx:pt idx="2935">11</cx:pt>
          <cx:pt idx="2936">3</cx:pt>
          <cx:pt idx="2937">2</cx:pt>
          <cx:pt idx="2938">8</cx:pt>
          <cx:pt idx="2939">10</cx:pt>
          <cx:pt idx="2940">1</cx:pt>
          <cx:pt idx="2941">1</cx:pt>
          <cx:pt idx="2942">8</cx:pt>
          <cx:pt idx="2943">7</cx:pt>
          <cx:pt idx="2944">3</cx:pt>
          <cx:pt idx="2945">1</cx:pt>
          <cx:pt idx="2946">1</cx:pt>
          <cx:pt idx="2947">3</cx:pt>
          <cx:pt idx="2948">1</cx:pt>
          <cx:pt idx="2949">1</cx:pt>
          <cx:pt idx="2950">2</cx:pt>
          <cx:pt idx="2951">1</cx:pt>
          <cx:pt idx="2952">2</cx:pt>
          <cx:pt idx="2953">2</cx:pt>
          <cx:pt idx="2954">1</cx:pt>
          <cx:pt idx="2955">2</cx:pt>
          <cx:pt idx="2956">2</cx:pt>
          <cx:pt idx="2957">3</cx:pt>
          <cx:pt idx="2958">1</cx:pt>
          <cx:pt idx="2959">1</cx:pt>
          <cx:pt idx="2960">7</cx:pt>
          <cx:pt idx="2961">11</cx:pt>
          <cx:pt idx="2962">8</cx:pt>
          <cx:pt idx="2963">5</cx:pt>
          <cx:pt idx="2964">3</cx:pt>
          <cx:pt idx="2965">9</cx:pt>
          <cx:pt idx="2966">11</cx:pt>
          <cx:pt idx="2967">2</cx:pt>
          <cx:pt idx="2968">5</cx:pt>
          <cx:pt idx="2969">9</cx:pt>
          <cx:pt idx="2970">4</cx:pt>
          <cx:pt idx="2971">1</cx:pt>
          <cx:pt idx="2972">2</cx:pt>
          <cx:pt idx="2973">13</cx:pt>
          <cx:pt idx="2974">14</cx:pt>
          <cx:pt idx="2975">5</cx:pt>
          <cx:pt idx="2976">2</cx:pt>
          <cx:pt idx="2977">11</cx:pt>
          <cx:pt idx="2978">10</cx:pt>
          <cx:pt idx="2979">4</cx:pt>
          <cx:pt idx="2980">1</cx:pt>
          <cx:pt idx="2981">4</cx:pt>
          <cx:pt idx="2982">5</cx:pt>
          <cx:pt idx="2983">2</cx:pt>
          <cx:pt idx="2984">2</cx:pt>
          <cx:pt idx="2985">1</cx:pt>
          <cx:pt idx="2986">1</cx:pt>
          <cx:pt idx="2987">1</cx:pt>
          <cx:pt idx="2988">1</cx:pt>
          <cx:pt idx="2989">2</cx:pt>
          <cx:pt idx="2990">1</cx:pt>
          <cx:pt idx="2991">3</cx:pt>
          <cx:pt idx="2992">2</cx:pt>
          <cx:pt idx="2993">2</cx:pt>
          <cx:pt idx="2994">1</cx:pt>
          <cx:pt idx="2995">2</cx:pt>
          <cx:pt idx="2996">4</cx:pt>
          <cx:pt idx="2997">2</cx:pt>
          <cx:pt idx="2998">3</cx:pt>
          <cx:pt idx="2999">8</cx:pt>
          <cx:pt idx="3000">4</cx:pt>
          <cx:pt idx="3001">1</cx:pt>
          <cx:pt idx="3002">1</cx:pt>
          <cx:pt idx="3003">4</cx:pt>
          <cx:pt idx="3004">3</cx:pt>
          <cx:pt idx="3005">4</cx:pt>
          <cx:pt idx="3006">7</cx:pt>
          <cx:pt idx="3007">10</cx:pt>
          <cx:pt idx="3008">6</cx:pt>
          <cx:pt idx="3009">8</cx:pt>
          <cx:pt idx="3010">5</cx:pt>
          <cx:pt idx="3011">5</cx:pt>
          <cx:pt idx="3012">4</cx:pt>
          <cx:pt idx="3013">9</cx:pt>
          <cx:pt idx="3014">7</cx:pt>
          <cx:pt idx="3015">3</cx:pt>
          <cx:pt idx="3016">6</cx:pt>
          <cx:pt idx="3017">2</cx:pt>
          <cx:pt idx="3018">1</cx:pt>
          <cx:pt idx="3019">5</cx:pt>
          <cx:pt idx="3020">3</cx:pt>
          <cx:pt idx="3021">1</cx:pt>
          <cx:pt idx="3022">1</cx:pt>
          <cx:pt idx="3023">1</cx:pt>
          <cx:pt idx="3024">3</cx:pt>
          <cx:pt idx="3025">3</cx:pt>
          <cx:pt idx="3026">1</cx:pt>
          <cx:pt idx="3027">1</cx:pt>
          <cx:pt idx="3028">2</cx:pt>
          <cx:pt idx="3029">2</cx:pt>
          <cx:pt idx="3030">2</cx:pt>
          <cx:pt idx="3031">2</cx:pt>
          <cx:pt idx="3032">2</cx:pt>
          <cx:pt idx="3033">1</cx:pt>
          <cx:pt idx="3034">4</cx:pt>
          <cx:pt idx="3035">12</cx:pt>
          <cx:pt idx="3036">3</cx:pt>
          <cx:pt idx="3037">1</cx:pt>
          <cx:pt idx="3038">5</cx:pt>
          <cx:pt idx="3039">10</cx:pt>
          <cx:pt idx="3040">4</cx:pt>
          <cx:pt idx="3041">3</cx:pt>
          <cx:pt idx="3042">1</cx:pt>
          <cx:pt idx="3043">6</cx:pt>
          <cx:pt idx="3044">14</cx:pt>
          <cx:pt idx="3045">2</cx:pt>
          <cx:pt idx="3046">2</cx:pt>
          <cx:pt idx="3047">5</cx:pt>
          <cx:pt idx="3048">9</cx:pt>
          <cx:pt idx="3049">1</cx:pt>
          <cx:pt idx="3050">2</cx:pt>
          <cx:pt idx="3051">11</cx:pt>
          <cx:pt idx="3052">3</cx:pt>
          <cx:pt idx="3053">3</cx:pt>
          <cx:pt idx="3054">7</cx:pt>
          <cx:pt idx="3055">6</cx:pt>
          <cx:pt idx="3056">1</cx:pt>
          <cx:pt idx="3057">2</cx:pt>
          <cx:pt idx="3058">1</cx:pt>
          <cx:pt idx="3059">1</cx:pt>
          <cx:pt idx="3060">1</cx:pt>
          <cx:pt idx="3061">1</cx:pt>
          <cx:pt idx="3062">1</cx:pt>
          <cx:pt idx="3063">2</cx:pt>
          <cx:pt idx="3064">1</cx:pt>
          <cx:pt idx="3065">3</cx:pt>
          <cx:pt idx="3066">1</cx:pt>
          <cx:pt idx="3067">1</cx:pt>
          <cx:pt idx="3068">2</cx:pt>
          <cx:pt idx="3069">3</cx:pt>
          <cx:pt idx="3070">4</cx:pt>
          <cx:pt idx="3071">2</cx:pt>
          <cx:pt idx="3072">2</cx:pt>
          <cx:pt idx="3073">11</cx:pt>
          <cx:pt idx="3074">6</cx:pt>
          <cx:pt idx="3075">1</cx:pt>
          <cx:pt idx="3076">5</cx:pt>
          <cx:pt idx="3077">9</cx:pt>
          <cx:pt idx="3078">2</cx:pt>
          <cx:pt idx="3079">2</cx:pt>
          <cx:pt idx="3080">1</cx:pt>
          <cx:pt idx="3081">5</cx:pt>
          <cx:pt idx="3082">9</cx:pt>
          <cx:pt idx="3083">8</cx:pt>
          <cx:pt idx="3084">3</cx:pt>
          <cx:pt idx="3085">7</cx:pt>
          <cx:pt idx="3086">9</cx:pt>
          <cx:pt idx="3087">3</cx:pt>
          <cx:pt idx="3088">6</cx:pt>
          <cx:pt idx="3089">4</cx:pt>
          <cx:pt idx="3090">1</cx:pt>
          <cx:pt idx="3091">5</cx:pt>
          <cx:pt idx="3092">5</cx:pt>
          <cx:pt idx="3093">3</cx:pt>
          <cx:pt idx="3094">1</cx:pt>
          <cx:pt idx="3095">1</cx:pt>
          <cx:pt idx="3096">1</cx:pt>
          <cx:pt idx="3097">3</cx:pt>
          <cx:pt idx="3098">1</cx:pt>
          <cx:pt idx="3099">1</cx:pt>
          <cx:pt idx="3100">4</cx:pt>
          <cx:pt idx="3101">1</cx:pt>
          <cx:pt idx="3102">1</cx:pt>
          <cx:pt idx="3103">4</cx:pt>
          <cx:pt idx="3104">1</cx:pt>
          <cx:pt idx="3105">1</cx:pt>
          <cx:pt idx="3106">5</cx:pt>
          <cx:pt idx="3107">4</cx:pt>
          <cx:pt idx="3108">2</cx:pt>
          <cx:pt idx="3109">2</cx:pt>
          <cx:pt idx="3110">9</cx:pt>
          <cx:pt idx="3111">12</cx:pt>
          <cx:pt idx="3112">7</cx:pt>
          <cx:pt idx="3113">9</cx:pt>
          <cx:pt idx="3114">11</cx:pt>
          <cx:pt idx="3115">1</cx:pt>
          <cx:pt idx="3116">2</cx:pt>
          <cx:pt idx="3117">11</cx:pt>
          <cx:pt idx="3118">8</cx:pt>
          <cx:pt idx="3119">1</cx:pt>
          <cx:pt idx="3120">1</cx:pt>
          <cx:pt idx="3121">6</cx:pt>
          <cx:pt idx="3122">7</cx:pt>
          <cx:pt idx="3123">9</cx:pt>
          <cx:pt idx="3124">2</cx:pt>
          <cx:pt idx="3125">3</cx:pt>
          <cx:pt idx="3126">4</cx:pt>
          <cx:pt idx="3127">3</cx:pt>
          <cx:pt idx="3128">1</cx:pt>
          <cx:pt idx="3129">1</cx:pt>
          <cx:pt idx="3130">1</cx:pt>
          <cx:pt idx="3131">1</cx:pt>
          <cx:pt idx="3132">1</cx:pt>
          <cx:pt idx="3133">1</cx:pt>
          <cx:pt idx="3134">3</cx:pt>
          <cx:pt idx="3135">1</cx:pt>
          <cx:pt idx="3136">1</cx:pt>
          <cx:pt idx="3137">1</cx:pt>
          <cx:pt idx="3138">3</cx:pt>
          <cx:pt idx="3139">3</cx:pt>
          <cx:pt idx="3140">1</cx:pt>
          <cx:pt idx="3141">1</cx:pt>
          <cx:pt idx="3142">1</cx:pt>
          <cx:pt idx="3143">1</cx:pt>
          <cx:pt idx="3144">6</cx:pt>
          <cx:pt idx="3145">8</cx:pt>
          <cx:pt idx="3146">1</cx:pt>
          <cx:pt idx="3147">4</cx:pt>
          <cx:pt idx="3148">9</cx:pt>
          <cx:pt idx="3149">6</cx:pt>
          <cx:pt idx="3150">1</cx:pt>
          <cx:pt idx="3151">10</cx:pt>
          <cx:pt idx="3152">6</cx:pt>
          <cx:pt idx="3153">3</cx:pt>
          <cx:pt idx="3154">2</cx:pt>
          <cx:pt idx="3155">10</cx:pt>
          <cx:pt idx="3156">7</cx:pt>
          <cx:pt idx="3157">3</cx:pt>
          <cx:pt idx="3158">1</cx:pt>
          <cx:pt idx="3159">7</cx:pt>
          <cx:pt idx="3160">6</cx:pt>
          <cx:pt idx="3161">2</cx:pt>
          <cx:pt idx="3162">6</cx:pt>
          <cx:pt idx="3163">2</cx:pt>
          <cx:pt idx="3164">3</cx:pt>
          <cx:pt idx="3165">2</cx:pt>
          <cx:pt idx="3166">1</cx:pt>
          <cx:pt idx="3167">1</cx:pt>
          <cx:pt idx="3168">2</cx:pt>
          <cx:pt idx="3169">2</cx:pt>
          <cx:pt idx="3170">1</cx:pt>
          <cx:pt idx="3171">1</cx:pt>
          <cx:pt idx="3172">2</cx:pt>
          <cx:pt idx="3173">1</cx:pt>
          <cx:pt idx="3174">3</cx:pt>
          <cx:pt idx="3175">4</cx:pt>
          <cx:pt idx="3176">1</cx:pt>
          <cx:pt idx="3177">3</cx:pt>
          <cx:pt idx="3178">6</cx:pt>
          <cx:pt idx="3179">4</cx:pt>
          <cx:pt idx="3180">3</cx:pt>
          <cx:pt idx="3181">4</cx:pt>
          <cx:pt idx="3182">6</cx:pt>
          <cx:pt idx="3183">7</cx:pt>
          <cx:pt idx="3184">2</cx:pt>
          <cx:pt idx="3185">1</cx:pt>
          <cx:pt idx="3186">3</cx:pt>
          <cx:pt idx="3187">8</cx:pt>
          <cx:pt idx="3188">3</cx:pt>
          <cx:pt idx="3189">1</cx:pt>
          <cx:pt idx="3190">3</cx:pt>
          <cx:pt idx="3191">9</cx:pt>
          <cx:pt idx="3192">5</cx:pt>
          <cx:pt idx="3193">3</cx:pt>
          <cx:pt idx="3194">1</cx:pt>
          <cx:pt idx="3195">8</cx:pt>
          <cx:pt idx="3196">8</cx:pt>
          <cx:pt idx="3197">3</cx:pt>
          <cx:pt idx="3198">3</cx:pt>
          <cx:pt idx="3199">9</cx:pt>
          <cx:pt idx="3200">5</cx:pt>
          <cx:pt idx="3201">4</cx:pt>
          <cx:pt idx="3202">7</cx:pt>
          <cx:pt idx="3203">2</cx:pt>
          <cx:pt idx="3204">3</cx:pt>
          <cx:pt idx="3205">1</cx:pt>
          <cx:pt idx="3206">1</cx:pt>
          <cx:pt idx="3207">1</cx:pt>
          <cx:pt idx="3208">1</cx:pt>
          <cx:pt idx="3209">1</cx:pt>
          <cx:pt idx="3210">2</cx:pt>
          <cx:pt idx="3211">1</cx:pt>
          <cx:pt idx="3212">3</cx:pt>
          <cx:pt idx="3213">1</cx:pt>
          <cx:pt idx="3214">4</cx:pt>
          <cx:pt idx="3215">1</cx:pt>
          <cx:pt idx="3216">1</cx:pt>
          <cx:pt idx="3217">5</cx:pt>
          <cx:pt idx="3218">3</cx:pt>
          <cx:pt idx="3219">2</cx:pt>
          <cx:pt idx="3220">4</cx:pt>
          <cx:pt idx="3221">8</cx:pt>
          <cx:pt idx="3222">3</cx:pt>
          <cx:pt idx="3223">1</cx:pt>
          <cx:pt idx="3224">6</cx:pt>
          <cx:pt idx="3225">12</cx:pt>
          <cx:pt idx="3226">3</cx:pt>
          <cx:pt idx="3227">2</cx:pt>
          <cx:pt idx="3228">6</cx:pt>
          <cx:pt idx="3229">6</cx:pt>
          <cx:pt idx="3230">4</cx:pt>
          <cx:pt idx="3231">3</cx:pt>
          <cx:pt idx="3232">9</cx:pt>
          <cx:pt idx="3233">12</cx:pt>
          <cx:pt idx="3234">1</cx:pt>
          <cx:pt idx="3235">4</cx:pt>
          <cx:pt idx="3236">8</cx:pt>
          <cx:pt idx="3237">4</cx:pt>
          <cx:pt idx="3238">3</cx:pt>
          <cx:pt idx="3239">4</cx:pt>
          <cx:pt idx="3240">4</cx:pt>
          <cx:pt idx="3241">4</cx:pt>
          <cx:pt idx="3242">1</cx:pt>
          <cx:pt idx="3243">1</cx:pt>
          <cx:pt idx="3244">1</cx:pt>
          <cx:pt idx="3245">1</cx:pt>
          <cx:pt idx="3246">1</cx:pt>
          <cx:pt idx="3247">1</cx:pt>
          <cx:pt idx="3248">1</cx:pt>
          <cx:pt idx="3249">2</cx:pt>
          <cx:pt idx="3250">2</cx:pt>
          <cx:pt idx="3251">1</cx:pt>
          <cx:pt idx="3252">4</cx:pt>
          <cx:pt idx="3253">2</cx:pt>
          <cx:pt idx="3254">5</cx:pt>
          <cx:pt idx="3255">1</cx:pt>
          <cx:pt idx="3256">1</cx:pt>
          <cx:pt idx="3257">2</cx:pt>
          <cx:pt idx="3258">5</cx:pt>
          <cx:pt idx="3259">6</cx:pt>
          <cx:pt idx="3260">5</cx:pt>
          <cx:pt idx="3261">2</cx:pt>
          <cx:pt idx="3262">14</cx:pt>
          <cx:pt idx="3263">3</cx:pt>
          <cx:pt idx="3264">1</cx:pt>
          <cx:pt idx="3265">5</cx:pt>
          <cx:pt idx="3266">12</cx:pt>
          <cx:pt idx="3267">1</cx:pt>
          <cx:pt idx="3268">1</cx:pt>
          <cx:pt idx="3269">6</cx:pt>
          <cx:pt idx="3270">6</cx:pt>
          <cx:pt idx="3271">1</cx:pt>
          <cx:pt idx="3272">5</cx:pt>
          <cx:pt idx="3273">7</cx:pt>
          <cx:pt idx="3274">2</cx:pt>
          <cx:pt idx="3275">1</cx:pt>
          <cx:pt idx="3276">4</cx:pt>
          <cx:pt idx="3277">1</cx:pt>
          <cx:pt idx="3278">1</cx:pt>
          <cx:pt idx="3279">1</cx:pt>
          <cx:pt idx="3280">1</cx:pt>
          <cx:pt idx="3281">1</cx:pt>
          <cx:pt idx="3282">1</cx:pt>
          <cx:pt idx="3283">2</cx:pt>
          <cx:pt idx="3284">3</cx:pt>
          <cx:pt idx="3285">1</cx:pt>
          <cx:pt idx="3286">12</cx:pt>
          <cx:pt idx="3287">6</cx:pt>
          <cx:pt idx="3288">4</cx:pt>
          <cx:pt idx="3289">4</cx:pt>
          <cx:pt idx="3290">5</cx:pt>
          <cx:pt idx="3291">5</cx:pt>
          <cx:pt idx="3292">1</cx:pt>
          <cx:pt idx="3293">2</cx:pt>
          <cx:pt idx="3294">5</cx:pt>
          <cx:pt idx="3295">11</cx:pt>
          <cx:pt idx="3296">6</cx:pt>
          <cx:pt idx="3297">3</cx:pt>
          <cx:pt idx="3298">3</cx:pt>
          <cx:pt idx="3299">9</cx:pt>
          <cx:pt idx="3300">1</cx:pt>
          <cx:pt idx="3301">1</cx:pt>
          <cx:pt idx="3302">5</cx:pt>
          <cx:pt idx="3303">13</cx:pt>
          <cx:pt idx="3304">7</cx:pt>
          <cx:pt idx="3305">3</cx:pt>
          <cx:pt idx="3306">3</cx:pt>
          <cx:pt idx="3307">9</cx:pt>
          <cx:pt idx="3308">5</cx:pt>
          <cx:pt idx="3309">3</cx:pt>
          <cx:pt idx="3310">3</cx:pt>
          <cx:pt idx="3311">2</cx:pt>
          <cx:pt idx="3312">1</cx:pt>
          <cx:pt idx="3313">1</cx:pt>
          <cx:pt idx="3314">1</cx:pt>
          <cx:pt idx="3315">1</cx:pt>
          <cx:pt idx="3316">4</cx:pt>
          <cx:pt idx="3317">2</cx:pt>
          <cx:pt idx="3318">6</cx:pt>
          <cx:pt idx="3319">3</cx:pt>
          <cx:pt idx="3320">3</cx:pt>
          <cx:pt idx="3321">1</cx:pt>
          <cx:pt idx="3322">4</cx:pt>
          <cx:pt idx="3323">2</cx:pt>
          <cx:pt idx="3324">6</cx:pt>
          <cx:pt idx="3325">5</cx:pt>
          <cx:pt idx="3326">1</cx:pt>
          <cx:pt idx="3327">6</cx:pt>
          <cx:pt idx="3328">8</cx:pt>
          <cx:pt idx="3329">3</cx:pt>
          <cx:pt idx="3330">7</cx:pt>
          <cx:pt idx="3331">12</cx:pt>
          <cx:pt idx="3332">1</cx:pt>
          <cx:pt idx="3333">4</cx:pt>
          <cx:pt idx="3334">9</cx:pt>
          <cx:pt idx="3335">5</cx:pt>
          <cx:pt idx="3336">9</cx:pt>
          <cx:pt idx="3337">3</cx:pt>
          <cx:pt idx="3338">2</cx:pt>
          <cx:pt idx="3339">5</cx:pt>
          <cx:pt idx="3340">2</cx:pt>
          <cx:pt idx="3341">4</cx:pt>
          <cx:pt idx="3342">1</cx:pt>
          <cx:pt idx="3343">1</cx:pt>
          <cx:pt idx="3344">1</cx:pt>
          <cx:pt idx="3345">2</cx:pt>
          <cx:pt idx="3346">1</cx:pt>
          <cx:pt idx="3347">1</cx:pt>
          <cx:pt idx="3348">5</cx:pt>
          <cx:pt idx="3349">3</cx:pt>
          <cx:pt idx="3350">1</cx:pt>
          <cx:pt idx="3351">1</cx:pt>
          <cx:pt idx="3352">1</cx:pt>
          <cx:pt idx="3353">3</cx:pt>
          <cx:pt idx="3354">5</cx:pt>
          <cx:pt idx="3355">1</cx:pt>
          <cx:pt idx="3356">1</cx:pt>
          <cx:pt idx="3357">6</cx:pt>
          <cx:pt idx="3358">2</cx:pt>
          <cx:pt idx="3359">7</cx:pt>
          <cx:pt idx="3360">7</cx:pt>
          <cx:pt idx="3361">4</cx:pt>
          <cx:pt idx="3362">2</cx:pt>
          <cx:pt idx="3363">4</cx:pt>
          <cx:pt idx="3364">7</cx:pt>
          <cx:pt idx="3365">2</cx:pt>
          <cx:pt idx="3366">7</cx:pt>
          <cx:pt idx="3367">9</cx:pt>
          <cx:pt idx="3368">2</cx:pt>
          <cx:pt idx="3369">5</cx:pt>
          <cx:pt idx="3370">3</cx:pt>
          <cx:pt idx="3371">3</cx:pt>
          <cx:pt idx="3372">3</cx:pt>
          <cx:pt idx="3373">1</cx:pt>
          <cx:pt idx="3374">2</cx:pt>
          <cx:pt idx="3375">2</cx:pt>
          <cx:pt idx="3376">1</cx:pt>
          <cx:pt idx="3377">1</cx:pt>
          <cx:pt idx="3378">3</cx:pt>
          <cx:pt idx="3379">5</cx:pt>
          <cx:pt idx="3380">1</cx:pt>
          <cx:pt idx="3381">1</cx:pt>
          <cx:pt idx="3382">2</cx:pt>
          <cx:pt idx="3383">5</cx:pt>
          <cx:pt idx="3384">5</cx:pt>
          <cx:pt idx="3385">5</cx:pt>
          <cx:pt idx="3386">8</cx:pt>
          <cx:pt idx="3387">5</cx:pt>
          <cx:pt idx="3388">1</cx:pt>
          <cx:pt idx="3389">1</cx:pt>
          <cx:pt idx="3390">4</cx:pt>
          <cx:pt idx="3391">7</cx:pt>
          <cx:pt idx="3392">4</cx:pt>
          <cx:pt idx="3393">3</cx:pt>
          <cx:pt idx="3394">7</cx:pt>
          <cx:pt idx="3395">9</cx:pt>
          <cx:pt idx="3396">3</cx:pt>
          <cx:pt idx="3397">3</cx:pt>
          <cx:pt idx="3398">10</cx:pt>
          <cx:pt idx="3399">7</cx:pt>
          <cx:pt idx="3400">1</cx:pt>
          <cx:pt idx="3401">1</cx:pt>
          <cx:pt idx="3402">6</cx:pt>
          <cx:pt idx="3403">1</cx:pt>
          <cx:pt idx="3404">2</cx:pt>
          <cx:pt idx="3405">1</cx:pt>
          <cx:pt idx="3406">1</cx:pt>
          <cx:pt idx="3407">1</cx:pt>
          <cx:pt idx="3408">2</cx:pt>
          <cx:pt idx="3409">1</cx:pt>
          <cx:pt idx="3410">1</cx:pt>
          <cx:pt idx="3411">1</cx:pt>
          <cx:pt idx="3412">1</cx:pt>
          <cx:pt idx="3413">1</cx:pt>
          <cx:pt idx="3414">1</cx:pt>
          <cx:pt idx="3415">6</cx:pt>
          <cx:pt idx="3416">3</cx:pt>
          <cx:pt idx="3417">1</cx:pt>
          <cx:pt idx="3418">3</cx:pt>
          <cx:pt idx="3419">7</cx:pt>
          <cx:pt idx="3420">4</cx:pt>
          <cx:pt idx="3421">1</cx:pt>
          <cx:pt idx="3422">4</cx:pt>
          <cx:pt idx="3423">2</cx:pt>
          <cx:pt idx="3424">1</cx:pt>
          <cx:pt idx="3425">5</cx:pt>
          <cx:pt idx="3426">12</cx:pt>
          <cx:pt idx="3427">1</cx:pt>
          <cx:pt idx="3428">1</cx:pt>
          <cx:pt idx="3429">1</cx:pt>
          <cx:pt idx="3430">9</cx:pt>
          <cx:pt idx="3431">11</cx:pt>
          <cx:pt idx="3432">6</cx:pt>
          <cx:pt idx="3433">7</cx:pt>
          <cx:pt idx="3434">4</cx:pt>
          <cx:pt idx="3435">2</cx:pt>
          <cx:pt idx="3436">3</cx:pt>
          <cx:pt idx="3437">6</cx:pt>
          <cx:pt idx="3438">1</cx:pt>
          <cx:pt idx="3439">1</cx:pt>
          <cx:pt idx="3440">3</cx:pt>
          <cx:pt idx="3441">1</cx:pt>
          <cx:pt idx="3442">1</cx:pt>
          <cx:pt idx="3443">1</cx:pt>
          <cx:pt idx="3444">1</cx:pt>
          <cx:pt idx="3445">1</cx:pt>
          <cx:pt idx="3446">3</cx:pt>
          <cx:pt idx="3447">4</cx:pt>
          <cx:pt idx="3448">2</cx:pt>
          <cx:pt idx="3449">4</cx:pt>
          <cx:pt idx="3450">3</cx:pt>
          <cx:pt idx="3451">3</cx:pt>
          <cx:pt idx="3452">1</cx:pt>
          <cx:pt idx="3453">2</cx:pt>
          <cx:pt idx="3454">2</cx:pt>
          <cx:pt idx="3455">4</cx:pt>
          <cx:pt idx="3456">1</cx:pt>
          <cx:pt idx="3457">6</cx:pt>
          <cx:pt idx="3458">3</cx:pt>
          <cx:pt idx="3459">2</cx:pt>
          <cx:pt idx="3460">4</cx:pt>
          <cx:pt idx="3461">11</cx:pt>
          <cx:pt idx="3462">4</cx:pt>
          <cx:pt idx="3463">4</cx:pt>
          <cx:pt idx="3464">6</cx:pt>
          <cx:pt idx="3465">7</cx:pt>
          <cx:pt idx="3466">2</cx:pt>
          <cx:pt idx="3467">2</cx:pt>
          <cx:pt idx="3468">9</cx:pt>
          <cx:pt idx="3469">2</cx:pt>
          <cx:pt idx="3470">1</cx:pt>
          <cx:pt idx="3471">5</cx:pt>
          <cx:pt idx="3472">3</cx:pt>
          <cx:pt idx="3473">3</cx:pt>
          <cx:pt idx="3474">1</cx:pt>
          <cx:pt idx="3475">2</cx:pt>
          <cx:pt idx="3476">2</cx:pt>
          <cx:pt idx="3477">1</cx:pt>
          <cx:pt idx="3478">1</cx:pt>
          <cx:pt idx="3479">1</cx:pt>
          <cx:pt idx="3480">3</cx:pt>
          <cx:pt idx="3481">2</cx:pt>
          <cx:pt idx="3482">5</cx:pt>
          <cx:pt idx="3483">3</cx:pt>
          <cx:pt idx="3484">2</cx:pt>
          <cx:pt idx="3485">6</cx:pt>
          <cx:pt idx="3486">1</cx:pt>
          <cx:pt idx="3487">2</cx:pt>
          <cx:pt idx="3488">14</cx:pt>
          <cx:pt idx="3489">4</cx:pt>
          <cx:pt idx="3490">7</cx:pt>
          <cx:pt idx="3491">11</cx:pt>
          <cx:pt idx="3492">1</cx:pt>
          <cx:pt idx="3493">17</cx:pt>
          <cx:pt idx="3494">4</cx:pt>
          <cx:pt idx="3495">7</cx:pt>
          <cx:pt idx="3496">4</cx:pt>
          <cx:pt idx="3497">1</cx:pt>
          <cx:pt idx="3498">10</cx:pt>
          <cx:pt idx="3499">4</cx:pt>
          <cx:pt idx="3500">1</cx:pt>
          <cx:pt idx="3501">2</cx:pt>
          <cx:pt idx="3502">1</cx:pt>
          <cx:pt idx="3503">2</cx:pt>
          <cx:pt idx="3504">3</cx:pt>
          <cx:pt idx="3505">5</cx:pt>
          <cx:pt idx="3506">1</cx:pt>
          <cx:pt idx="3507">3</cx:pt>
          <cx:pt idx="3508">7</cx:pt>
          <cx:pt idx="3509">1</cx:pt>
          <cx:pt idx="3510">1</cx:pt>
          <cx:pt idx="3511">14</cx:pt>
          <cx:pt idx="3512">3</cx:pt>
          <cx:pt idx="3513">4</cx:pt>
          <cx:pt idx="3514">9</cx:pt>
          <cx:pt idx="3515">1</cx:pt>
          <cx:pt idx="3516">1</cx:pt>
          <cx:pt idx="3517">16</cx:pt>
          <cx:pt idx="3518">5</cx:pt>
          <cx:pt idx="3519">6</cx:pt>
          <cx:pt idx="3520">7</cx:pt>
          <cx:pt idx="3521">3</cx:pt>
          <cx:pt idx="3522">8</cx:pt>
          <cx:pt idx="3523">2</cx:pt>
          <cx:pt idx="3524">1</cx:pt>
          <cx:pt idx="3525">1</cx:pt>
          <cx:pt idx="3526">1</cx:pt>
          <cx:pt idx="3527">4</cx:pt>
          <cx:pt idx="3528">3</cx:pt>
          <cx:pt idx="3529">1</cx:pt>
          <cx:pt idx="3530">3</cx:pt>
          <cx:pt idx="3531">2</cx:pt>
          <cx:pt idx="3532">11</cx:pt>
          <cx:pt idx="3533">2</cx:pt>
          <cx:pt idx="3534">6</cx:pt>
          <cx:pt idx="3535">10</cx:pt>
          <cx:pt idx="3536">7</cx:pt>
          <cx:pt idx="3537">8</cx:pt>
          <cx:pt idx="3538">2</cx:pt>
          <cx:pt idx="3539">4</cx:pt>
          <cx:pt idx="3540">11</cx:pt>
          <cx:pt idx="3541">1</cx:pt>
          <cx:pt idx="3542">5</cx:pt>
          <cx:pt idx="3543">4</cx:pt>
          <cx:pt idx="3544">3</cx:pt>
          <cx:pt idx="3545">7</cx:pt>
          <cx:pt idx="3546">1</cx:pt>
          <cx:pt idx="3547">1</cx:pt>
          <cx:pt idx="3548">2</cx:pt>
          <cx:pt idx="3549">2</cx:pt>
          <cx:pt idx="3550">1</cx:pt>
          <cx:pt idx="3551">1</cx:pt>
          <cx:pt idx="3552">1</cx:pt>
          <cx:pt idx="3553">1</cx:pt>
          <cx:pt idx="3554">1</cx:pt>
          <cx:pt idx="3555">1</cx:pt>
          <cx:pt idx="3556">2</cx:pt>
          <cx:pt idx="3557">1</cx:pt>
          <cx:pt idx="3558">5</cx:pt>
          <cx:pt idx="3559">7</cx:pt>
          <cx:pt idx="3560">1</cx:pt>
          <cx:pt idx="3561">7</cx:pt>
          <cx:pt idx="3562">2</cx:pt>
          <cx:pt idx="3563">5</cx:pt>
          <cx:pt idx="3564">5</cx:pt>
          <cx:pt idx="3565">7</cx:pt>
          <cx:pt idx="3566">15</cx:pt>
          <cx:pt idx="3567">2</cx:pt>
          <cx:pt idx="3568">18</cx:pt>
          <cx:pt idx="3569">5</cx:pt>
          <cx:pt idx="3570">6</cx:pt>
          <cx:pt idx="3571">10</cx:pt>
          <cx:pt idx="3572">1</cx:pt>
          <cx:pt idx="3573">8</cx:pt>
          <cx:pt idx="3574">4</cx:pt>
          <cx:pt idx="3575">2</cx:pt>
          <cx:pt idx="3576">1</cx:pt>
          <cx:pt idx="3577">2</cx:pt>
          <cx:pt idx="3578">1</cx:pt>
          <cx:pt idx="3579">8</cx:pt>
          <cx:pt idx="3580">2</cx:pt>
          <cx:pt idx="3581">10</cx:pt>
          <cx:pt idx="3582">1</cx:pt>
          <cx:pt idx="3583">5</cx:pt>
          <cx:pt idx="3584">9</cx:pt>
          <cx:pt idx="3585">4</cx:pt>
          <cx:pt idx="3586">10</cx:pt>
          <cx:pt idx="3587">2</cx:pt>
          <cx:pt idx="3588">9</cx:pt>
          <cx:pt idx="3589">3</cx:pt>
          <cx:pt idx="3590">7</cx:pt>
          <cx:pt idx="3591">4</cx:pt>
          <cx:pt idx="3592">4</cx:pt>
          <cx:pt idx="3593">6</cx:pt>
          <cx:pt idx="3594">1</cx:pt>
          <cx:pt idx="3595">1</cx:pt>
          <cx:pt idx="3596">1</cx:pt>
          <cx:pt idx="3597">1</cx:pt>
          <cx:pt idx="3598">1</cx:pt>
          <cx:pt idx="3599">1</cx:pt>
          <cx:pt idx="3600">3</cx:pt>
          <cx:pt idx="3601">1</cx:pt>
          <cx:pt idx="3602">1</cx:pt>
          <cx:pt idx="3603">1</cx:pt>
          <cx:pt idx="3604">2</cx:pt>
          <cx:pt idx="3605">2</cx:pt>
          <cx:pt idx="3606">5</cx:pt>
          <cx:pt idx="3607">1</cx:pt>
          <cx:pt idx="3608">2</cx:pt>
          <cx:pt idx="3609">7</cx:pt>
          <cx:pt idx="3610">5</cx:pt>
          <cx:pt idx="3611">11</cx:pt>
          <cx:pt idx="3612">6</cx:pt>
          <cx:pt idx="3613">1</cx:pt>
          <cx:pt idx="3614">4</cx:pt>
          <cx:pt idx="3615">9</cx:pt>
          <cx:pt idx="3616">1</cx:pt>
          <cx:pt idx="3617">13</cx:pt>
          <cx:pt idx="3618">2</cx:pt>
          <cx:pt idx="3619">6</cx:pt>
          <cx:pt idx="3620">6</cx:pt>
          <cx:pt idx="3621">1</cx:pt>
          <cx:pt idx="3622">5</cx:pt>
          <cx:pt idx="3623">3</cx:pt>
          <cx:pt idx="3624">2</cx:pt>
          <cx:pt idx="3625">1</cx:pt>
          <cx:pt idx="3626">1</cx:pt>
          <cx:pt idx="3627">2</cx:pt>
          <cx:pt idx="3628">1</cx:pt>
          <cx:pt idx="3629">1</cx:pt>
          <cx:pt idx="3630">1</cx:pt>
          <cx:pt idx="3631">7</cx:pt>
          <cx:pt idx="3632">11</cx:pt>
          <cx:pt idx="3633">2</cx:pt>
          <cx:pt idx="3634">9</cx:pt>
          <cx:pt idx="3635">7</cx:pt>
          <cx:pt idx="3636">1</cx:pt>
          <cx:pt idx="3637">1</cx:pt>
          <cx:pt idx="3638">13</cx:pt>
          <cx:pt idx="3639">1</cx:pt>
          <cx:pt idx="3640">2</cx:pt>
          <cx:pt idx="3641">10</cx:pt>
          <cx:pt idx="3642">3</cx:pt>
          <cx:pt idx="3643">7</cx:pt>
          <cx:pt idx="3644">8</cx:pt>
          <cx:pt idx="3645">5</cx:pt>
          <cx:pt idx="3646">2</cx:pt>
          <cx:pt idx="3647">1</cx:pt>
          <cx:pt idx="3648">1</cx:pt>
          <cx:pt idx="3649">1</cx:pt>
          <cx:pt idx="3650">1</cx:pt>
          <cx:pt idx="3651">1</cx:pt>
          <cx:pt idx="3652">3</cx:pt>
          <cx:pt idx="3653">5</cx:pt>
          <cx:pt idx="3654">1</cx:pt>
          <cx:pt idx="3655">4</cx:pt>
          <cx:pt idx="3656">1</cx:pt>
          <cx:pt idx="3657">1</cx:pt>
          <cx:pt idx="3658">5</cx:pt>
          <cx:pt idx="3659">5</cx:pt>
          <cx:pt idx="3660">13</cx:pt>
          <cx:pt idx="3661">5</cx:pt>
          <cx:pt idx="3662">2</cx:pt>
          <cx:pt idx="3663">11</cx:pt>
          <cx:pt idx="3664">3</cx:pt>
          <cx:pt idx="3665">10</cx:pt>
          <cx:pt idx="3666">4</cx:pt>
          <cx:pt idx="3667">3</cx:pt>
          <cx:pt idx="3668">3</cx:pt>
          <cx:pt idx="3669">1</cx:pt>
          <cx:pt idx="3670">7</cx:pt>
          <cx:pt idx="3671">1</cx:pt>
          <cx:pt idx="3672">2</cx:pt>
          <cx:pt idx="3673">2</cx:pt>
          <cx:pt idx="3674">1</cx:pt>
          <cx:pt idx="3675">1</cx:pt>
          <cx:pt idx="3676">2</cx:pt>
          <cx:pt idx="3677">3</cx:pt>
          <cx:pt idx="3678">2</cx:pt>
          <cx:pt idx="3679">4</cx:pt>
          <cx:pt idx="3680">1</cx:pt>
          <cx:pt idx="3681">6</cx:pt>
          <cx:pt idx="3682">2</cx:pt>
          <cx:pt idx="3683">1</cx:pt>
          <cx:pt idx="3684">6</cx:pt>
          <cx:pt idx="3685">7</cx:pt>
          <cx:pt idx="3686">3</cx:pt>
          <cx:pt idx="3687">10</cx:pt>
          <cx:pt idx="3688">1</cx:pt>
          <cx:pt idx="3689">12</cx:pt>
          <cx:pt idx="3690">7</cx:pt>
          <cx:pt idx="3691">1</cx:pt>
          <cx:pt idx="3692">6</cx:pt>
          <cx:pt idx="3693">9</cx:pt>
          <cx:pt idx="3694">1</cx:pt>
          <cx:pt idx="3695">1</cx:pt>
          <cx:pt idx="3696">1</cx:pt>
          <cx:pt idx="3697">1</cx:pt>
          <cx:pt idx="3698">1</cx:pt>
          <cx:pt idx="3699">1</cx:pt>
          <cx:pt idx="3700">1</cx:pt>
          <cx:pt idx="3701">1</cx:pt>
          <cx:pt idx="3702">1</cx:pt>
          <cx:pt idx="3703">2</cx:pt>
          <cx:pt idx="3704">3</cx:pt>
          <cx:pt idx="3705">5</cx:pt>
          <cx:pt idx="3706">1</cx:pt>
          <cx:pt idx="3707">1</cx:pt>
          <cx:pt idx="3708">2</cx:pt>
          <cx:pt idx="3709">5</cx:pt>
          <cx:pt idx="3710">2</cx:pt>
          <cx:pt idx="3711">1</cx:pt>
          <cx:pt idx="3712">3</cx:pt>
          <cx:pt idx="3713">3</cx:pt>
          <cx:pt idx="3714">1</cx:pt>
          <cx:pt idx="3715">6</cx:pt>
          <cx:pt idx="3716">6</cx:pt>
          <cx:pt idx="3717">3</cx:pt>
          <cx:pt idx="3718">8</cx:pt>
          <cx:pt idx="3719">1</cx:pt>
          <cx:pt idx="3720">8</cx:pt>
          <cx:pt idx="3721">6</cx:pt>
          <cx:pt idx="3722">5</cx:pt>
          <cx:pt idx="3723">6</cx:pt>
          <cx:pt idx="3724">1</cx:pt>
          <cx:pt idx="3725">5</cx:pt>
          <cx:pt idx="3726">2</cx:pt>
          <cx:pt idx="3727">1</cx:pt>
          <cx:pt idx="3728">1</cx:pt>
          <cx:pt idx="3729">1</cx:pt>
          <cx:pt idx="3730">2</cx:pt>
          <cx:pt idx="3731">3</cx:pt>
          <cx:pt idx="3732">3</cx:pt>
          <cx:pt idx="3733">1</cx:pt>
          <cx:pt idx="3734">6</cx:pt>
          <cx:pt idx="3735">3</cx:pt>
          <cx:pt idx="3736">6</cx:pt>
          <cx:pt idx="3737">3</cx:pt>
          <cx:pt idx="3738">5</cx:pt>
          <cx:pt idx="3739">7</cx:pt>
          <cx:pt idx="3740">3</cx:pt>
          <cx:pt idx="3741">13</cx:pt>
          <cx:pt idx="3742">3</cx:pt>
          <cx:pt idx="3743">4</cx:pt>
          <cx:pt idx="3744">3</cx:pt>
          <cx:pt idx="3745">4</cx:pt>
          <cx:pt idx="3746">8</cx:pt>
          <cx:pt idx="3747">2</cx:pt>
          <cx:pt idx="3748">4</cx:pt>
          <cx:pt idx="3749">1</cx:pt>
          <cx:pt idx="3750">1</cx:pt>
          <cx:pt idx="3751">1</cx:pt>
          <cx:pt idx="3752">3</cx:pt>
          <cx:pt idx="3753">1</cx:pt>
          <cx:pt idx="3754">2</cx:pt>
          <cx:pt idx="3755">1</cx:pt>
          <cx:pt idx="3756">2</cx:pt>
          <cx:pt idx="3757">5</cx:pt>
          <cx:pt idx="3758">1</cx:pt>
          <cx:pt idx="3759">4</cx:pt>
          <cx:pt idx="3760">2</cx:pt>
          <cx:pt idx="3761">1</cx:pt>
          <cx:pt idx="3762">9</cx:pt>
          <cx:pt idx="3763">5</cx:pt>
          <cx:pt idx="3764">1</cx:pt>
          <cx:pt idx="3765">5</cx:pt>
          <cx:pt idx="3766">7</cx:pt>
          <cx:pt idx="3767">2</cx:pt>
          <cx:pt idx="3768">3</cx:pt>
          <cx:pt idx="3769">10</cx:pt>
          <cx:pt idx="3770">5</cx:pt>
          <cx:pt idx="3771">6</cx:pt>
          <cx:pt idx="3772">5</cx:pt>
          <cx:pt idx="3773">7</cx:pt>
          <cx:pt idx="3774">1</cx:pt>
          <cx:pt idx="3775">3</cx:pt>
          <cx:pt idx="3776">1</cx:pt>
          <cx:pt idx="3777">1</cx:pt>
          <cx:pt idx="3778">4</cx:pt>
          <cx:pt idx="3779">2</cx:pt>
          <cx:pt idx="3780">3</cx:pt>
          <cx:pt idx="3781">1</cx:pt>
          <cx:pt idx="3782">2</cx:pt>
          <cx:pt idx="3783">3</cx:pt>
          <cx:pt idx="3784">4</cx:pt>
          <cx:pt idx="3785">2</cx:pt>
          <cx:pt idx="3786">1</cx:pt>
          <cx:pt idx="3787">6</cx:pt>
          <cx:pt idx="3788">5</cx:pt>
          <cx:pt idx="3789">1</cx:pt>
          <cx:pt idx="3790">1</cx:pt>
          <cx:pt idx="3791">14</cx:pt>
          <cx:pt idx="3792">3</cx:pt>
          <cx:pt idx="3793">11</cx:pt>
          <cx:pt idx="3794">7</cx:pt>
          <cx:pt idx="3795">1</cx:pt>
          <cx:pt idx="3796">6</cx:pt>
          <cx:pt idx="3797">4</cx:pt>
          <cx:pt idx="3798">1</cx:pt>
          <cx:pt idx="3799">3</cx:pt>
          <cx:pt idx="3800">1</cx:pt>
          <cx:pt idx="3801">1</cx:pt>
          <cx:pt idx="3802">1</cx:pt>
          <cx:pt idx="3803">2</cx:pt>
          <cx:pt idx="3804">3</cx:pt>
          <cx:pt idx="3805">1</cx:pt>
          <cx:pt idx="3806">1</cx:pt>
          <cx:pt idx="3807">1</cx:pt>
          <cx:pt idx="3808">2</cx:pt>
          <cx:pt idx="3809">3</cx:pt>
          <cx:pt idx="3810">1</cx:pt>
          <cx:pt idx="3811">3</cx:pt>
          <cx:pt idx="3812">2</cx:pt>
          <cx:pt idx="3813">1</cx:pt>
          <cx:pt idx="3814">10</cx:pt>
          <cx:pt idx="3815">4</cx:pt>
          <cx:pt idx="3816">8</cx:pt>
          <cx:pt idx="3817">8</cx:pt>
          <cx:pt idx="3818">1</cx:pt>
          <cx:pt idx="3819">2</cx:pt>
          <cx:pt idx="3820">11</cx:pt>
          <cx:pt idx="3821">1</cx:pt>
          <cx:pt idx="3822">3</cx:pt>
          <cx:pt idx="3823">5</cx:pt>
          <cx:pt idx="3824">6</cx:pt>
          <cx:pt idx="3825">6</cx:pt>
          <cx:pt idx="3826">5</cx:pt>
          <cx:pt idx="3827">1</cx:pt>
          <cx:pt idx="3828">1</cx:pt>
          <cx:pt idx="3829">1</cx:pt>
          <cx:pt idx="3830">1</cx:pt>
          <cx:pt idx="3831">1</cx:pt>
          <cx:pt idx="3832">2</cx:pt>
          <cx:pt idx="3833">1</cx:pt>
          <cx:pt idx="3834">4</cx:pt>
          <cx:pt idx="3835">3</cx:pt>
          <cx:pt idx="3836">2</cx:pt>
          <cx:pt idx="3837">1</cx:pt>
          <cx:pt idx="3838">5</cx:pt>
          <cx:pt idx="3839">2</cx:pt>
          <cx:pt idx="3840">6</cx:pt>
          <cx:pt idx="3841">8</cx:pt>
          <cx:pt idx="3842">3</cx:pt>
          <cx:pt idx="3843">11</cx:pt>
          <cx:pt idx="3844">1</cx:pt>
          <cx:pt idx="3845">1</cx:pt>
          <cx:pt idx="3846">3</cx:pt>
          <cx:pt idx="3847">6</cx:pt>
          <cx:pt idx="3848">1</cx:pt>
          <cx:pt idx="3849">3</cx:pt>
          <cx:pt idx="3850">4</cx:pt>
          <cx:pt idx="3851">1</cx:pt>
          <cx:pt idx="3852">4</cx:pt>
          <cx:pt idx="3853">2</cx:pt>
          <cx:pt idx="3854">3</cx:pt>
          <cx:pt idx="3855">1</cx:pt>
          <cx:pt idx="3856">1</cx:pt>
          <cx:pt idx="3857">1</cx:pt>
          <cx:pt idx="3858">1</cx:pt>
          <cx:pt idx="3859">2</cx:pt>
          <cx:pt idx="3860">1</cx:pt>
          <cx:pt idx="3861">3</cx:pt>
          <cx:pt idx="3862">3</cx:pt>
          <cx:pt idx="3863">1</cx:pt>
          <cx:pt idx="3864">4</cx:pt>
          <cx:pt idx="3865">3</cx:pt>
          <cx:pt idx="3866">4</cx:pt>
          <cx:pt idx="3867">4</cx:pt>
          <cx:pt idx="3868">2</cx:pt>
          <cx:pt idx="3869">4</cx:pt>
          <cx:pt idx="3870">1</cx:pt>
          <cx:pt idx="3871">1</cx:pt>
          <cx:pt idx="3872">6</cx:pt>
          <cx:pt idx="3873">5</cx:pt>
          <cx:pt idx="3874">1</cx:pt>
          <cx:pt idx="3875">4</cx:pt>
          <cx:pt idx="3876">2</cx:pt>
          <cx:pt idx="3877">2</cx:pt>
          <cx:pt idx="3878">5</cx:pt>
          <cx:pt idx="3879">1</cx:pt>
          <cx:pt idx="3880">3</cx:pt>
          <cx:pt idx="3881">1</cx:pt>
          <cx:pt idx="3882">1</cx:pt>
          <cx:pt idx="3883">1</cx:pt>
          <cx:pt idx="3884">2</cx:pt>
          <cx:pt idx="3885">1</cx:pt>
          <cx:pt idx="3886">1</cx:pt>
          <cx:pt idx="3887">1</cx:pt>
          <cx:pt idx="3888">2</cx:pt>
          <cx:pt idx="3889">5</cx:pt>
          <cx:pt idx="3890">2</cx:pt>
          <cx:pt idx="3891">4</cx:pt>
          <cx:pt idx="3892">2</cx:pt>
          <cx:pt idx="3893">2</cx:pt>
          <cx:pt idx="3894">9</cx:pt>
          <cx:pt idx="3895">4</cx:pt>
          <cx:pt idx="3896">1</cx:pt>
          <cx:pt idx="3897">2</cx:pt>
          <cx:pt idx="3898">6</cx:pt>
          <cx:pt idx="3899">1</cx:pt>
          <cx:pt idx="3900">2</cx:pt>
          <cx:pt idx="3901">3</cx:pt>
          <cx:pt idx="3902">3</cx:pt>
          <cx:pt idx="3903">11</cx:pt>
          <cx:pt idx="3904">2</cx:pt>
          <cx:pt idx="3905">2</cx:pt>
          <cx:pt idx="3906">3</cx:pt>
          <cx:pt idx="3907">2</cx:pt>
          <cx:pt idx="3908">1</cx:pt>
          <cx:pt idx="3909">1</cx:pt>
          <cx:pt idx="3910">1</cx:pt>
          <cx:pt idx="3911">4</cx:pt>
          <cx:pt idx="3912">1</cx:pt>
          <cx:pt idx="3913">1</cx:pt>
          <cx:pt idx="3914">3</cx:pt>
          <cx:pt idx="3915">2</cx:pt>
          <cx:pt idx="3916">1</cx:pt>
          <cx:pt idx="3917">1</cx:pt>
          <cx:pt idx="3918">2</cx:pt>
          <cx:pt idx="3919">1</cx:pt>
          <cx:pt idx="3920">7</cx:pt>
          <cx:pt idx="3921">9</cx:pt>
          <cx:pt idx="3922">2</cx:pt>
          <cx:pt idx="3923">1</cx:pt>
          <cx:pt idx="3924">7</cx:pt>
          <cx:pt idx="3925">3</cx:pt>
          <cx:pt idx="3926">2</cx:pt>
          <cx:pt idx="3927">4</cx:pt>
          <cx:pt idx="3928">3</cx:pt>
          <cx:pt idx="3929">1</cx:pt>
          <cx:pt idx="3930">4</cx:pt>
          <cx:pt idx="3931">3</cx:pt>
          <cx:pt idx="3932">2</cx:pt>
          <cx:pt idx="3933">1</cx:pt>
          <cx:pt idx="3934">1</cx:pt>
          <cx:pt idx="3935">1</cx:pt>
          <cx:pt idx="3936">1</cx:pt>
          <cx:pt idx="3937">1</cx:pt>
          <cx:pt idx="3938">1</cx:pt>
          <cx:pt idx="3939">2</cx:pt>
          <cx:pt idx="3940">1</cx:pt>
          <cx:pt idx="3941">1</cx:pt>
          <cx:pt idx="3942">5</cx:pt>
          <cx:pt idx="3943">2</cx:pt>
          <cx:pt idx="3944">1</cx:pt>
          <cx:pt idx="3945">8</cx:pt>
          <cx:pt idx="3946">3</cx:pt>
          <cx:pt idx="3947">2</cx:pt>
          <cx:pt idx="3948">7</cx:pt>
          <cx:pt idx="3949">5</cx:pt>
          <cx:pt idx="3950">1</cx:pt>
          <cx:pt idx="3951">7</cx:pt>
          <cx:pt idx="3952">5</cx:pt>
          <cx:pt idx="3953">2</cx:pt>
          <cx:pt idx="3954">1</cx:pt>
          <cx:pt idx="3955">3</cx:pt>
          <cx:pt idx="3956">1</cx:pt>
          <cx:pt idx="3957">1</cx:pt>
          <cx:pt idx="3958">1</cx:pt>
          <cx:pt idx="3959">1</cx:pt>
          <cx:pt idx="3960">2</cx:pt>
          <cx:pt idx="3961">1</cx:pt>
          <cx:pt idx="3962">1</cx:pt>
          <cx:pt idx="3963">1</cx:pt>
          <cx:pt idx="3964">2</cx:pt>
          <cx:pt idx="3965">1</cx:pt>
          <cx:pt idx="3966">2</cx:pt>
          <cx:pt idx="3967">2</cx:pt>
          <cx:pt idx="3968">5</cx:pt>
          <cx:pt idx="3969">4</cx:pt>
          <cx:pt idx="3970">4</cx:pt>
          <cx:pt idx="3971">1</cx:pt>
          <cx:pt idx="3972">9</cx:pt>
          <cx:pt idx="3973">2</cx:pt>
          <cx:pt idx="3974">4</cx:pt>
          <cx:pt idx="3975">3</cx:pt>
          <cx:pt idx="3976">1</cx:pt>
          <cx:pt idx="3977">5</cx:pt>
          <cx:pt idx="3978">2</cx:pt>
          <cx:pt idx="3979">1</cx:pt>
          <cx:pt idx="3980">6</cx:pt>
          <cx:pt idx="3981">1</cx:pt>
          <cx:pt idx="3982">2</cx:pt>
          <cx:pt idx="3983">1</cx:pt>
          <cx:pt idx="3984">1</cx:pt>
          <cx:pt idx="3985">1</cx:pt>
          <cx:pt idx="3986">1</cx:pt>
          <cx:pt idx="3987">4</cx:pt>
          <cx:pt idx="3988">4</cx:pt>
          <cx:pt idx="3989">1</cx:pt>
          <cx:pt idx="3990">2</cx:pt>
          <cx:pt idx="3991">7</cx:pt>
          <cx:pt idx="3992">3</cx:pt>
          <cx:pt idx="3993">2</cx:pt>
          <cx:pt idx="3994">6</cx:pt>
          <cx:pt idx="3995">6</cx:pt>
          <cx:pt idx="3996">1</cx:pt>
          <cx:pt idx="3997">5</cx:pt>
          <cx:pt idx="3998">3</cx:pt>
          <cx:pt idx="3999">2</cx:pt>
          <cx:pt idx="4000">4</cx:pt>
          <cx:pt idx="4001">3</cx:pt>
          <cx:pt idx="4002">1</cx:pt>
          <cx:pt idx="4003">4</cx:pt>
          <cx:pt idx="4004">6</cx:pt>
          <cx:pt idx="4005">4</cx:pt>
          <cx:pt idx="4006">2</cx:pt>
          <cx:pt idx="4007">1</cx:pt>
          <cx:pt idx="4008">1</cx:pt>
          <cx:pt idx="4009">3</cx:pt>
          <cx:pt idx="4010">1</cx:pt>
          <cx:pt idx="4011">2</cx:pt>
          <cx:pt idx="4012">3</cx:pt>
          <cx:pt idx="4013">5</cx:pt>
          <cx:pt idx="4014">1</cx:pt>
          <cx:pt idx="4015">1</cx:pt>
          <cx:pt idx="4016">4</cx:pt>
          <cx:pt idx="4017">3</cx:pt>
          <cx:pt idx="4018">1</cx:pt>
          <cx:pt idx="4019">7</cx:pt>
          <cx:pt idx="4020">5</cx:pt>
          <cx:pt idx="4021">2</cx:pt>
          <cx:pt idx="4022">3</cx:pt>
          <cx:pt idx="4023">6</cx:pt>
          <cx:pt idx="4024">1</cx:pt>
          <cx:pt idx="4025">7</cx:pt>
          <cx:pt idx="4026">1</cx:pt>
          <cx:pt idx="4027">5</cx:pt>
          <cx:pt idx="4028">2</cx:pt>
          <cx:pt idx="4029">2</cx:pt>
          <cx:pt idx="4030">1</cx:pt>
          <cx:pt idx="4031">2</cx:pt>
          <cx:pt idx="4032">1</cx:pt>
          <cx:pt idx="4033">1</cx:pt>
          <cx:pt idx="4034">1</cx:pt>
          <cx:pt idx="4035">1</cx:pt>
          <cx:pt idx="4036">1</cx:pt>
          <cx:pt idx="4037">2</cx:pt>
          <cx:pt idx="4038">4</cx:pt>
          <cx:pt idx="4039">1</cx:pt>
          <cx:pt idx="4040">1</cx:pt>
          <cx:pt idx="4041">4</cx:pt>
          <cx:pt idx="4042">3</cx:pt>
          <cx:pt idx="4043">1</cx:pt>
          <cx:pt idx="4044">2</cx:pt>
          <cx:pt idx="4045">4</cx:pt>
          <cx:pt idx="4046">1</cx:pt>
          <cx:pt idx="4047">9</cx:pt>
          <cx:pt idx="4048">7</cx:pt>
          <cx:pt idx="4049">3</cx:pt>
          <cx:pt idx="4050">2</cx:pt>
          <cx:pt idx="4051">5</cx:pt>
          <cx:pt idx="4052">1</cx:pt>
          <cx:pt idx="4053">4</cx:pt>
          <cx:pt idx="4054">1</cx:pt>
          <cx:pt idx="4055">1</cx:pt>
          <cx:pt idx="4056">1</cx:pt>
          <cx:pt idx="4057">3</cx:pt>
          <cx:pt idx="4058">2</cx:pt>
          <cx:pt idx="4059">2</cx:pt>
          <cx:pt idx="4060">2</cx:pt>
          <cx:pt idx="4061">2</cx:pt>
          <cx:pt idx="4062">1</cx:pt>
          <cx:pt idx="4063">2</cx:pt>
          <cx:pt idx="4064">3</cx:pt>
          <cx:pt idx="4065">5</cx:pt>
          <cx:pt idx="4066">1</cx:pt>
          <cx:pt idx="4067">6</cx:pt>
          <cx:pt idx="4068">4</cx:pt>
          <cx:pt idx="4069">1</cx:pt>
          <cx:pt idx="4070">2</cx:pt>
          <cx:pt idx="4071">10</cx:pt>
          <cx:pt idx="4072">5</cx:pt>
          <cx:pt idx="4073">2</cx:pt>
          <cx:pt idx="4074">2</cx:pt>
          <cx:pt idx="4075">5</cx:pt>
          <cx:pt idx="4076">2</cx:pt>
          <cx:pt idx="4077">1</cx:pt>
          <cx:pt idx="4078">1</cx:pt>
          <cx:pt idx="4079">1</cx:pt>
          <cx:pt idx="4080">1</cx:pt>
          <cx:pt idx="4081">1</cx:pt>
          <cx:pt idx="4082">3</cx:pt>
          <cx:pt idx="4083">1</cx:pt>
          <cx:pt idx="4084">1</cx:pt>
          <cx:pt idx="4085">2</cx:pt>
          <cx:pt idx="4086">2</cx:pt>
          <cx:pt idx="4087">5</cx:pt>
          <cx:pt idx="4088">3</cx:pt>
          <cx:pt idx="4089">3</cx:pt>
          <cx:pt idx="4090">6</cx:pt>
          <cx:pt idx="4091">3</cx:pt>
          <cx:pt idx="4092">4</cx:pt>
          <cx:pt idx="4093">4</cx:pt>
          <cx:pt idx="4094">2</cx:pt>
          <cx:pt idx="4095">3</cx:pt>
          <cx:pt idx="4096">1</cx:pt>
          <cx:pt idx="4097">5</cx:pt>
          <cx:pt idx="4098">2</cx:pt>
          <cx:pt idx="4099">1</cx:pt>
          <cx:pt idx="4100">1</cx:pt>
          <cx:pt idx="4101">1</cx:pt>
          <cx:pt idx="4102">1</cx:pt>
          <cx:pt idx="4103">1</cx:pt>
          <cx:pt idx="4104">1</cx:pt>
          <cx:pt idx="4105">1</cx:pt>
          <cx:pt idx="4106">1</cx:pt>
          <cx:pt idx="4107">1</cx:pt>
          <cx:pt idx="4108">1</cx:pt>
          <cx:pt idx="4109">1</cx:pt>
          <cx:pt idx="4110">2</cx:pt>
          <cx:pt idx="4111">1</cx:pt>
          <cx:pt idx="4112">3</cx:pt>
          <cx:pt idx="4113">1</cx:pt>
          <cx:pt idx="4114">4</cx:pt>
          <cx:pt idx="4115">3</cx:pt>
          <cx:pt idx="4116">2</cx:pt>
          <cx:pt idx="4117">1</cx:pt>
          <cx:pt idx="4118">2</cx:pt>
          <cx:pt idx="4119">2</cx:pt>
          <cx:pt idx="4120">1</cx:pt>
          <cx:pt idx="4121">2</cx:pt>
          <cx:pt idx="4122">8</cx:pt>
          <cx:pt idx="4123">2</cx:pt>
          <cx:pt idx="4124">5</cx:pt>
          <cx:pt idx="4125">3</cx:pt>
          <cx:pt idx="4126">1</cx:pt>
          <cx:pt idx="4127">1</cx:pt>
          <cx:pt idx="4128">1</cx:pt>
          <cx:pt idx="4129">1</cx:pt>
          <cx:pt idx="4130">1</cx:pt>
          <cx:pt idx="4131">1</cx:pt>
          <cx:pt idx="4132">2</cx:pt>
          <cx:pt idx="4133">1</cx:pt>
          <cx:pt idx="4134">1</cx:pt>
          <cx:pt idx="4135">1</cx:pt>
          <cx:pt idx="4136">2</cx:pt>
          <cx:pt idx="4137">8</cx:pt>
          <cx:pt idx="4138">1</cx:pt>
          <cx:pt idx="4139">3</cx:pt>
          <cx:pt idx="4140">1</cx:pt>
          <cx:pt idx="4141">7</cx:pt>
          <cx:pt idx="4142">2</cx:pt>
          <cx:pt idx="4143">4</cx:pt>
          <cx:pt idx="4144">4</cx:pt>
          <cx:pt idx="4145">6</cx:pt>
          <cx:pt idx="4146">4</cx:pt>
          <cx:pt idx="4147">3</cx:pt>
          <cx:pt idx="4148">1</cx:pt>
          <cx:pt idx="4149">1</cx:pt>
          <cx:pt idx="4150">1</cx:pt>
          <cx:pt idx="4151">2</cx:pt>
          <cx:pt idx="4152">2</cx:pt>
          <cx:pt idx="4153">3</cx:pt>
          <cx:pt idx="4154">2</cx:pt>
          <cx:pt idx="4155">6</cx:pt>
          <cx:pt idx="4156">7</cx:pt>
          <cx:pt idx="4157">2</cx:pt>
          <cx:pt idx="4158">2</cx:pt>
          <cx:pt idx="4159">5</cx:pt>
          <cx:pt idx="4160">1</cx:pt>
          <cx:pt idx="4161">3</cx:pt>
          <cx:pt idx="4162">6</cx:pt>
          <cx:pt idx="4163">3</cx:pt>
          <cx:pt idx="4164">2</cx:pt>
          <cx:pt idx="4165">2</cx:pt>
          <cx:pt idx="4166">1</cx:pt>
          <cx:pt idx="4167">2</cx:pt>
          <cx:pt idx="4168">2</cx:pt>
          <cx:pt idx="4169">2</cx:pt>
          <cx:pt idx="4170">1</cx:pt>
          <cx:pt idx="4171">3</cx:pt>
          <cx:pt idx="4172">1</cx:pt>
          <cx:pt idx="4173">4</cx:pt>
          <cx:pt idx="4174">2</cx:pt>
          <cx:pt idx="4175">1</cx:pt>
          <cx:pt idx="4176">2</cx:pt>
          <cx:pt idx="4177">1</cx:pt>
          <cx:pt idx="4178">3</cx:pt>
          <cx:pt idx="4179">1</cx:pt>
          <cx:pt idx="4180">9</cx:pt>
          <cx:pt idx="4181">1</cx:pt>
          <cx:pt idx="4182">2</cx:pt>
          <cx:pt idx="4183">2</cx:pt>
          <cx:pt idx="4184">2</cx:pt>
          <cx:pt idx="4185">4</cx:pt>
          <cx:pt idx="4186">1</cx:pt>
          <cx:pt idx="4187">5</cx:pt>
          <cx:pt idx="4188">2</cx:pt>
          <cx:pt idx="4189">1</cx:pt>
          <cx:pt idx="4190">1</cx:pt>
          <cx:pt idx="4191">1</cx:pt>
          <cx:pt idx="4192">2</cx:pt>
          <cx:pt idx="4193">1</cx:pt>
          <cx:pt idx="4194">2</cx:pt>
          <cx:pt idx="4195">1</cx:pt>
          <cx:pt idx="4196">1</cx:pt>
          <cx:pt idx="4197">1</cx:pt>
          <cx:pt idx="4198">1</cx:pt>
          <cx:pt idx="4199">3</cx:pt>
          <cx:pt idx="4200">3</cx:pt>
          <cx:pt idx="4201">5</cx:pt>
          <cx:pt idx="4202">7</cx:pt>
          <cx:pt idx="4203">1</cx:pt>
          <cx:pt idx="4204">1</cx:pt>
          <cx:pt idx="4205">4</cx:pt>
          <cx:pt idx="4206">1</cx:pt>
          <cx:pt idx="4207">3</cx:pt>
          <cx:pt idx="4208">5</cx:pt>
          <cx:pt idx="4209">1</cx:pt>
          <cx:pt idx="4210">4</cx:pt>
          <cx:pt idx="4211">2</cx:pt>
          <cx:pt idx="4212">1</cx:pt>
          <cx:pt idx="4213">1</cx:pt>
          <cx:pt idx="4214">2</cx:pt>
          <cx:pt idx="4215">1</cx:pt>
          <cx:pt idx="4216">2</cx:pt>
          <cx:pt idx="4217">1</cx:pt>
          <cx:pt idx="4218">1</cx:pt>
          <cx:pt idx="4219">1</cx:pt>
          <cx:pt idx="4220">2</cx:pt>
          <cx:pt idx="4221">1</cx:pt>
          <cx:pt idx="4222">2</cx:pt>
          <cx:pt idx="4223">1</cx:pt>
          <cx:pt idx="4224">6</cx:pt>
          <cx:pt idx="4225">1</cx:pt>
          <cx:pt idx="4226">1</cx:pt>
          <cx:pt idx="4227">2</cx:pt>
          <cx:pt idx="4228">5</cx:pt>
          <cx:pt idx="4229">2</cx:pt>
          <cx:pt idx="4230">1</cx:pt>
          <cx:pt idx="4231">1</cx:pt>
          <cx:pt idx="4232">1</cx:pt>
          <cx:pt idx="4233">3</cx:pt>
          <cx:pt idx="4234">1</cx:pt>
          <cx:pt idx="4235">2</cx:pt>
          <cx:pt idx="4236">1</cx:pt>
          <cx:pt idx="4237">1</cx:pt>
          <cx:pt idx="4238">2</cx:pt>
          <cx:pt idx="4239">3</cx:pt>
          <cx:pt idx="4240">1</cx:pt>
          <cx:pt idx="4241">2</cx:pt>
          <cx:pt idx="4242">2</cx:pt>
          <cx:pt idx="4243">1</cx:pt>
          <cx:pt idx="4244">1</cx:pt>
          <cx:pt idx="4245">1</cx:pt>
          <cx:pt idx="4246">4</cx:pt>
          <cx:pt idx="4247">1</cx:pt>
          <cx:pt idx="4248">1</cx:pt>
          <cx:pt idx="4249">1</cx:pt>
          <cx:pt idx="4250">2</cx:pt>
          <cx:pt idx="4251">2</cx:pt>
          <cx:pt idx="4252">1</cx:pt>
          <cx:pt idx="4253">3</cx:pt>
          <cx:pt idx="4254">1</cx:pt>
          <cx:pt idx="4255">5</cx:pt>
          <cx:pt idx="4256">3</cx:pt>
          <cx:pt idx="4257">1</cx:pt>
          <cx:pt idx="4258">3</cx:pt>
          <cx:pt idx="4259">1</cx:pt>
          <cx:pt idx="4260">1</cx:pt>
          <cx:pt idx="4261">3</cx:pt>
          <cx:pt idx="4262">1</cx:pt>
          <cx:pt idx="4263">1</cx:pt>
          <cx:pt idx="4264">1</cx:pt>
          <cx:pt idx="4265">1</cx:pt>
          <cx:pt idx="4266">1</cx:pt>
          <cx:pt idx="4267">3</cx:pt>
          <cx:pt idx="4268">1</cx:pt>
          <cx:pt idx="4269">1</cx:pt>
          <cx:pt idx="4270">3</cx:pt>
          <cx:pt idx="4271">2</cx:pt>
          <cx:pt idx="4272">5</cx:pt>
          <cx:pt idx="4273">1</cx:pt>
          <cx:pt idx="4274">4</cx:pt>
          <cx:pt idx="4275">1</cx:pt>
          <cx:pt idx="4276">1</cx:pt>
          <cx:pt idx="4277">3</cx:pt>
          <cx:pt idx="4278">1</cx:pt>
          <cx:pt idx="4279">2</cx:pt>
          <cx:pt idx="4280">1</cx:pt>
          <cx:pt idx="4281">7</cx:pt>
          <cx:pt idx="4282">1</cx:pt>
          <cx:pt idx="4283">1</cx:pt>
          <cx:pt idx="4284">1</cx:pt>
          <cx:pt idx="4285">3</cx:pt>
          <cx:pt idx="4286">1</cx:pt>
          <cx:pt idx="4287">3</cx:pt>
          <cx:pt idx="4288">3</cx:pt>
          <cx:pt idx="4289">1</cx:pt>
          <cx:pt idx="4290">2</cx:pt>
          <cx:pt idx="4291">2</cx:pt>
          <cx:pt idx="4292">1</cx:pt>
          <cx:pt idx="4293">3</cx:pt>
          <cx:pt idx="4294">3</cx:pt>
          <cx:pt idx="4295">1</cx:pt>
          <cx:pt idx="4296">1</cx:pt>
          <cx:pt idx="4297">5</cx:pt>
          <cx:pt idx="4298">1</cx:pt>
          <cx:pt idx="4299">2</cx:pt>
          <cx:pt idx="4300">1</cx:pt>
          <cx:pt idx="4301">1</cx:pt>
          <cx:pt idx="4302">1</cx:pt>
          <cx:pt idx="4303">1</cx:pt>
          <cx:pt idx="4304">2</cx:pt>
          <cx:pt idx="4305">1</cx:pt>
          <cx:pt idx="4306">4</cx:pt>
          <cx:pt idx="4307">2</cx:pt>
          <cx:pt idx="4308">1</cx:pt>
          <cx:pt idx="4309">3</cx:pt>
          <cx:pt idx="4310">1</cx:pt>
          <cx:pt idx="4311">3</cx:pt>
          <cx:pt idx="4312">6</cx:pt>
          <cx:pt idx="4313">1</cx:pt>
          <cx:pt idx="4314">4</cx:pt>
          <cx:pt idx="4315">7</cx:pt>
          <cx:pt idx="4316">2</cx:pt>
          <cx:pt idx="4317">2</cx:pt>
          <cx:pt idx="4318">4</cx:pt>
          <cx:pt idx="4319">1</cx:pt>
          <cx:pt idx="4320">5</cx:pt>
          <cx:pt idx="4321">2</cx:pt>
          <cx:pt idx="4322">1</cx:pt>
          <cx:pt idx="4323">1</cx:pt>
          <cx:pt idx="4324">1</cx:pt>
          <cx:pt idx="4325">1</cx:pt>
          <cx:pt idx="4326">1</cx:pt>
          <cx:pt idx="4327">1</cx:pt>
          <cx:pt idx="4328">2</cx:pt>
          <cx:pt idx="4329">1</cx:pt>
          <cx:pt idx="4330">7</cx:pt>
          <cx:pt idx="4331">2</cx:pt>
          <cx:pt idx="4332">2</cx:pt>
          <cx:pt idx="4333">2</cx:pt>
          <cx:pt idx="4334">2</cx:pt>
          <cx:pt idx="4335">2</cx:pt>
          <cx:pt idx="4336">2</cx:pt>
          <cx:pt idx="4337">1</cx:pt>
          <cx:pt idx="4338">1</cx:pt>
          <cx:pt idx="4339">1</cx:pt>
          <cx:pt idx="4340">1</cx:pt>
          <cx:pt idx="4341">1</cx:pt>
          <cx:pt idx="4342">2</cx:pt>
          <cx:pt idx="4343">1</cx:pt>
          <cx:pt idx="4344">1</cx:pt>
          <cx:pt idx="4345">1</cx:pt>
          <cx:pt idx="4346">1</cx:pt>
          <cx:pt idx="4347">2</cx:pt>
          <cx:pt idx="4348">1</cx:pt>
          <cx:pt idx="4349">2</cx:pt>
          <cx:pt idx="4350">1</cx:pt>
          <cx:pt idx="4351">1</cx:pt>
          <cx:pt idx="4352">2</cx:pt>
          <cx:pt idx="4353">2</cx:pt>
          <cx:pt idx="4354">4</cx:pt>
          <cx:pt idx="4355">2</cx:pt>
          <cx:pt idx="4356">1</cx:pt>
          <cx:pt idx="4357">6</cx:pt>
          <cx:pt idx="4358">1</cx:pt>
          <cx:pt idx="4359">3</cx:pt>
          <cx:pt idx="4360">1</cx:pt>
          <cx:pt idx="4361">1</cx:pt>
          <cx:pt idx="4362">1</cx:pt>
          <cx:pt idx="4363">1</cx:pt>
          <cx:pt idx="4364">1</cx:pt>
          <cx:pt idx="4365">1</cx:pt>
          <cx:pt idx="4366">3</cx:pt>
          <cx:pt idx="4367">2</cx:pt>
          <cx:pt idx="4368">1</cx:pt>
          <cx:pt idx="4369">1</cx:pt>
          <cx:pt idx="4370">1</cx:pt>
          <cx:pt idx="4371">2</cx:pt>
          <cx:pt idx="4372">1</cx:pt>
          <cx:pt idx="4373">1</cx:pt>
          <cx:pt idx="4374">2</cx:pt>
          <cx:pt idx="4375">1</cx:pt>
          <cx:pt idx="4376">1</cx:pt>
          <cx:pt idx="4377">6</cx:pt>
          <cx:pt idx="4378">3</cx:pt>
          <cx:pt idx="4379">3</cx:pt>
          <cx:pt idx="4380">3</cx:pt>
          <cx:pt idx="4381">4</cx:pt>
          <cx:pt idx="4382">2</cx:pt>
          <cx:pt idx="4383">1</cx:pt>
          <cx:pt idx="4384">1</cx:pt>
          <cx:pt idx="4385">1</cx:pt>
          <cx:pt idx="4386">2</cx:pt>
          <cx:pt idx="4387">1</cx:pt>
          <cx:pt idx="4388">1</cx:pt>
          <cx:pt idx="4389">2</cx:pt>
          <cx:pt idx="4390">3</cx:pt>
          <cx:pt idx="4391">1</cx:pt>
          <cx:pt idx="4392">3</cx:pt>
          <cx:pt idx="4393">1</cx:pt>
          <cx:pt idx="4394">1</cx:pt>
          <cx:pt idx="4395">3</cx:pt>
          <cx:pt idx="4396">1</cx:pt>
          <cx:pt idx="4397">3</cx:pt>
          <cx:pt idx="4398">2</cx:pt>
          <cx:pt idx="4399">4</cx:pt>
          <cx:pt idx="4400">2</cx:pt>
          <cx:pt idx="4401">1</cx:pt>
          <cx:pt idx="4402">4</cx:pt>
          <cx:pt idx="4403">3</cx:pt>
          <cx:pt idx="4404">1</cx:pt>
          <cx:pt idx="4405">2</cx:pt>
          <cx:pt idx="4406">1</cx:pt>
          <cx:pt idx="4407">2</cx:pt>
          <cx:pt idx="4408">1</cx:pt>
          <cx:pt idx="4409">1</cx:pt>
          <cx:pt idx="4410">1</cx:pt>
          <cx:pt idx="4411">1</cx:pt>
          <cx:pt idx="4412">1</cx:pt>
          <cx:pt idx="4413">1</cx:pt>
          <cx:pt idx="4414">2</cx:pt>
          <cx:pt idx="4415">3</cx:pt>
          <cx:pt idx="4416">1</cx:pt>
          <cx:pt idx="4417">2</cx:pt>
          <cx:pt idx="4418">4</cx:pt>
          <cx:pt idx="4419">3</cx:pt>
          <cx:pt idx="4420">2</cx:pt>
          <cx:pt idx="4421">5</cx:pt>
          <cx:pt idx="4422">1</cx:pt>
          <cx:pt idx="4423">2</cx:pt>
          <cx:pt idx="4424">3</cx:pt>
          <cx:pt idx="4425">1</cx:pt>
          <cx:pt idx="4426">1</cx:pt>
          <cx:pt idx="4427">1</cx:pt>
          <cx:pt idx="4428">3</cx:pt>
          <cx:pt idx="4429">2</cx:pt>
          <cx:pt idx="4430">2</cx:pt>
          <cx:pt idx="4431">2</cx:pt>
          <cx:pt idx="4432">2</cx:pt>
          <cx:pt idx="4433">1</cx:pt>
          <cx:pt idx="4434">7</cx:pt>
          <cx:pt idx="4435">3</cx:pt>
          <cx:pt idx="4436">2</cx:pt>
          <cx:pt idx="4437">1</cx:pt>
          <cx:pt idx="4438">5</cx:pt>
          <cx:pt idx="4439">1</cx:pt>
          <cx:pt idx="4440">3</cx:pt>
          <cx:pt idx="4441">1</cx:pt>
          <cx:pt idx="4442">1</cx:pt>
          <cx:pt idx="4443">1</cx:pt>
          <cx:pt idx="4444">2</cx:pt>
          <cx:pt idx="4445">1</cx:pt>
          <cx:pt idx="4446">1</cx:pt>
          <cx:pt idx="4447">3</cx:pt>
          <cx:pt idx="4448">2</cx:pt>
          <cx:pt idx="4449">3</cx:pt>
          <cx:pt idx="4450">1</cx:pt>
          <cx:pt idx="4451">2</cx:pt>
          <cx:pt idx="4452">1</cx:pt>
          <cx:pt idx="4453">3</cx:pt>
          <cx:pt idx="4454">3</cx:pt>
          <cx:pt idx="4455">2</cx:pt>
          <cx:pt idx="4456">2</cx:pt>
          <cx:pt idx="4457">1</cx:pt>
          <cx:pt idx="4458">1</cx:pt>
          <cx:pt idx="4459">1</cx:pt>
          <cx:pt idx="4460">2</cx:pt>
          <cx:pt idx="4461">1</cx:pt>
          <cx:pt idx="4462">1</cx:pt>
          <cx:pt idx="4463">1</cx:pt>
          <cx:pt idx="4464">2</cx:pt>
          <cx:pt idx="4465">1</cx:pt>
          <cx:pt idx="4466">2</cx:pt>
          <cx:pt idx="4467">3</cx:pt>
          <cx:pt idx="4468">5</cx:pt>
          <cx:pt idx="4469">1</cx:pt>
          <cx:pt idx="4470">1</cx:pt>
          <cx:pt idx="4471">1</cx:pt>
          <cx:pt idx="4472">3</cx:pt>
          <cx:pt idx="4473">2</cx:pt>
          <cx:pt idx="4474">1</cx:pt>
          <cx:pt idx="4475">2</cx:pt>
          <cx:pt idx="4476">1</cx:pt>
          <cx:pt idx="4477">1</cx:pt>
          <cx:pt idx="4478">1</cx:pt>
          <cx:pt idx="4479">1</cx:pt>
          <cx:pt idx="4480">1</cx:pt>
          <cx:pt idx="4481">2</cx:pt>
          <cx:pt idx="4482">3</cx:pt>
          <cx:pt idx="4483">1</cx:pt>
          <cx:pt idx="4484">3</cx:pt>
          <cx:pt idx="4485">2</cx:pt>
          <cx:pt idx="4486">1</cx:pt>
          <cx:pt idx="4487">1</cx:pt>
          <cx:pt idx="4488">4</cx:pt>
          <cx:pt idx="4489">2</cx:pt>
          <cx:pt idx="4490">2</cx:pt>
          <cx:pt idx="4491">1</cx:pt>
          <cx:pt idx="4492">1</cx:pt>
          <cx:pt idx="4493">4</cx:pt>
          <cx:pt idx="4494">1</cx:pt>
          <cx:pt idx="4495">2</cx:pt>
          <cx:pt idx="4496">1</cx:pt>
          <cx:pt idx="4497">1</cx:pt>
          <cx:pt idx="4498">2</cx:pt>
          <cx:pt idx="4499">2</cx:pt>
          <cx:pt idx="4500">1</cx:pt>
          <cx:pt idx="4501">1</cx:pt>
          <cx:pt idx="4502">3</cx:pt>
          <cx:pt idx="4503">1</cx:pt>
          <cx:pt idx="4504">3</cx:pt>
          <cx:pt idx="4505">1</cx:pt>
          <cx:pt idx="4506">1</cx:pt>
          <cx:pt idx="4507">3</cx:pt>
          <cx:pt idx="4508">2</cx:pt>
          <cx:pt idx="4509">3</cx:pt>
          <cx:pt idx="4510">1</cx:pt>
          <cx:pt idx="4511">1</cx:pt>
          <cx:pt idx="4512">2</cx:pt>
          <cx:pt idx="4513">1</cx:pt>
          <cx:pt idx="4514">1</cx:pt>
          <cx:pt idx="4515">1</cx:pt>
          <cx:pt idx="4516">2</cx:pt>
          <cx:pt idx="4517">2</cx:pt>
          <cx:pt idx="4518">4</cx:pt>
          <cx:pt idx="4519">1</cx:pt>
          <cx:pt idx="4520">2</cx:pt>
          <cx:pt idx="4521">1</cx:pt>
          <cx:pt idx="4522">1</cx:pt>
          <cx:pt idx="4523">1</cx:pt>
          <cx:pt idx="4524">2</cx:pt>
          <cx:pt idx="4525">2</cx:pt>
          <cx:pt idx="4526">1</cx:pt>
          <cx:pt idx="4527">1</cx:pt>
          <cx:pt idx="4528">2</cx:pt>
          <cx:pt idx="4529">2</cx:pt>
          <cx:pt idx="4530">2</cx:pt>
          <cx:pt idx="4531">1</cx:pt>
          <cx:pt idx="4532">1</cx:pt>
          <cx:pt idx="4533">1</cx:pt>
          <cx:pt idx="4534">1</cx:pt>
          <cx:pt idx="4535">1</cx:pt>
          <cx:pt idx="4536">1</cx:pt>
          <cx:pt idx="4537">1</cx:pt>
          <cx:pt idx="4538">1</cx:pt>
          <cx:pt idx="4539">2</cx:pt>
          <cx:pt idx="4540">1</cx:pt>
          <cx:pt idx="4541">2</cx:pt>
          <cx:pt idx="4542">2</cx:pt>
          <cx:pt idx="4543">4</cx:pt>
          <cx:pt idx="4544">2</cx:pt>
          <cx:pt idx="4545">1</cx:pt>
          <cx:pt idx="4546">1</cx:pt>
          <cx:pt idx="4547">1</cx:pt>
          <cx:pt idx="4548">1</cx:pt>
          <cx:pt idx="4549">1</cx:pt>
          <cx:pt idx="4550">2</cx:pt>
          <cx:pt idx="4551">2</cx:pt>
          <cx:pt idx="4552">1</cx:pt>
          <cx:pt idx="4553">2</cx:pt>
          <cx:pt idx="4554">3</cx:pt>
          <cx:pt idx="4555">1</cx:pt>
          <cx:pt idx="4556">2</cx:pt>
          <cx:pt idx="4557">2</cx:pt>
          <cx:pt idx="4558">1</cx:pt>
          <cx:pt idx="4559">1</cx:pt>
          <cx:pt idx="4560">1</cx:pt>
          <cx:pt idx="4561">2</cx:pt>
          <cx:pt idx="4562">1</cx:pt>
          <cx:pt idx="4563">1</cx:pt>
          <cx:pt idx="4564">3</cx:pt>
          <cx:pt idx="4565">2</cx:pt>
          <cx:pt idx="4566">1</cx:pt>
          <cx:pt idx="4567">2</cx:pt>
          <cx:pt idx="4568">1</cx:pt>
          <cx:pt idx="4569">4</cx:pt>
          <cx:pt idx="4570">2</cx:pt>
          <cx:pt idx="4571">3</cx:pt>
          <cx:pt idx="4572">2</cx:pt>
          <cx:pt idx="4573">1</cx:pt>
          <cx:pt idx="4574">1</cx:pt>
          <cx:pt idx="4575">1</cx:pt>
          <cx:pt idx="4576">2</cx:pt>
          <cx:pt idx="4577">2</cx:pt>
          <cx:pt idx="4578">1</cx:pt>
          <cx:pt idx="4579">2</cx:pt>
          <cx:pt idx="4580">2</cx:pt>
          <cx:pt idx="4581">1</cx:pt>
          <cx:pt idx="4582">1</cx:pt>
          <cx:pt idx="4583">1</cx:pt>
          <cx:pt idx="4584">1</cx:pt>
          <cx:pt idx="4585">1</cx:pt>
          <cx:pt idx="4586">2</cx:pt>
          <cx:pt idx="4587">1</cx:pt>
          <cx:pt idx="4588">3</cx:pt>
          <cx:pt idx="4589">1</cx:pt>
          <cx:pt idx="4590">1</cx:pt>
          <cx:pt idx="4591">3</cx:pt>
          <cx:pt idx="4592">2</cx:pt>
          <cx:pt idx="4593">4</cx:pt>
          <cx:pt idx="4594">1</cx:pt>
          <cx:pt idx="4595">1</cx:pt>
          <cx:pt idx="4596">1</cx:pt>
          <cx:pt idx="4597">1</cx:pt>
          <cx:pt idx="4598">1</cx:pt>
          <cx:pt idx="4599">1</cx:pt>
          <cx:pt idx="4600">1</cx:pt>
          <cx:pt idx="4601">2</cx:pt>
          <cx:pt idx="4602">1</cx:pt>
          <cx:pt idx="4603">1</cx:pt>
          <cx:pt idx="4604">1</cx:pt>
          <cx:pt idx="4605">2</cx:pt>
          <cx:pt idx="4606">2</cx:pt>
          <cx:pt idx="4607">2</cx:pt>
          <cx:pt idx="4608">2</cx:pt>
          <cx:pt idx="4609">1</cx:pt>
          <cx:pt idx="4610">1</cx:pt>
          <cx:pt idx="4611">1</cx:pt>
          <cx:pt idx="4612">2</cx:pt>
          <cx:pt idx="4613">3</cx:pt>
          <cx:pt idx="4614">1</cx:pt>
          <cx:pt idx="4615">1</cx:pt>
          <cx:pt idx="4616">4</cx:pt>
          <cx:pt idx="4617">1</cx:pt>
          <cx:pt idx="4618">1</cx:pt>
          <cx:pt idx="4619">2</cx:pt>
          <cx:pt idx="4620">1</cx:pt>
          <cx:pt idx="4621">2</cx:pt>
          <cx:pt idx="4622">1</cx:pt>
          <cx:pt idx="4623">1</cx:pt>
          <cx:pt idx="4624">1</cx:pt>
          <cx:pt idx="4625">1</cx:pt>
          <cx:pt idx="4626">2</cx:pt>
          <cx:pt idx="4627">1</cx:pt>
          <cx:pt idx="4628">3</cx:pt>
          <cx:pt idx="4629">1</cx:pt>
          <cx:pt idx="4630">2</cx:pt>
          <cx:pt idx="4631">1</cx:pt>
          <cx:pt idx="4632">1</cx:pt>
          <cx:pt idx="4633">1</cx:pt>
          <cx:pt idx="4634">1</cx:pt>
          <cx:pt idx="4635">1</cx:pt>
          <cx:pt idx="4636">1</cx:pt>
          <cx:pt idx="4637">1</cx:pt>
          <cx:pt idx="4638">1</cx:pt>
          <cx:pt idx="4639">1</cx:pt>
          <cx:pt idx="4640">2</cx:pt>
          <cx:pt idx="4641">1</cx:pt>
          <cx:pt idx="4642">1</cx:pt>
          <cx:pt idx="4643">3</cx:pt>
          <cx:pt idx="4644">2</cx:pt>
          <cx:pt idx="4645">1</cx:pt>
          <cx:pt idx="4646">2</cx:pt>
          <cx:pt idx="4647">1</cx:pt>
          <cx:pt idx="4648">1</cx:pt>
          <cx:pt idx="4649">1</cx:pt>
          <cx:pt idx="4650">1</cx:pt>
          <cx:pt idx="4651">1</cx:pt>
          <cx:pt idx="4652">1</cx:pt>
          <cx:pt idx="4653">1</cx:pt>
          <cx:pt idx="4654">1</cx:pt>
          <cx:pt idx="4655">1</cx:pt>
          <cx:pt idx="4656">3</cx:pt>
          <cx:pt idx="4657">3</cx:pt>
          <cx:pt idx="4658">1</cx:pt>
          <cx:pt idx="4659">1</cx:pt>
          <cx:pt idx="4660">2</cx:pt>
          <cx:pt idx="4661">2</cx:pt>
          <cx:pt idx="4662">1</cx:pt>
          <cx:pt idx="4663">1</cx:pt>
          <cx:pt idx="4664">2</cx:pt>
          <cx:pt idx="4665">2</cx:pt>
          <cx:pt idx="4666">1</cx:pt>
          <cx:pt idx="4667">1</cx:pt>
          <cx:pt idx="4668">1</cx:pt>
          <cx:pt idx="4669">1</cx:pt>
          <cx:pt idx="4670">1</cx:pt>
          <cx:pt idx="4671">1</cx:pt>
          <cx:pt idx="4672">2</cx:pt>
          <cx:pt idx="4673">1</cx:pt>
          <cx:pt idx="4674">2</cx:pt>
          <cx:pt idx="4675">1</cx:pt>
          <cx:pt idx="4676">1</cx:pt>
          <cx:pt idx="4677">1</cx:pt>
          <cx:pt idx="4678">2</cx:pt>
          <cx:pt idx="4679">1</cx:pt>
          <cx:pt idx="4680">1</cx:pt>
          <cx:pt idx="4681">1</cx:pt>
          <cx:pt idx="4682">2</cx:pt>
          <cx:pt idx="4683">1</cx:pt>
          <cx:pt idx="4684">1</cx:pt>
          <cx:pt idx="4685">2</cx:pt>
          <cx:pt idx="4686">1</cx:pt>
          <cx:pt idx="4687">3</cx:pt>
          <cx:pt idx="4688">2</cx:pt>
          <cx:pt idx="4689">1</cx:pt>
          <cx:pt idx="4690">1</cx:pt>
          <cx:pt idx="4691">1</cx:pt>
          <cx:pt idx="4692">2</cx:pt>
          <cx:pt idx="4693">1</cx:pt>
          <cx:pt idx="4694">1</cx:pt>
          <cx:pt idx="4695">1</cx:pt>
          <cx:pt idx="4696">1</cx:pt>
          <cx:pt idx="4697">1</cx:pt>
          <cx:pt idx="4698">1</cx:pt>
          <cx:pt idx="4699">1</cx:pt>
          <cx:pt idx="4700">1</cx:pt>
          <cx:pt idx="4701">1</cx:pt>
          <cx:pt idx="4702">2</cx:pt>
          <cx:pt idx="4703">1</cx:pt>
          <cx:pt idx="4704">1</cx:pt>
          <cx:pt idx="4705">2</cx:pt>
          <cx:pt idx="4706">1</cx:pt>
          <cx:pt idx="4707">1</cx:pt>
          <cx:pt idx="4708">1</cx:pt>
          <cx:pt idx="4709">1</cx:pt>
          <cx:pt idx="4710">2</cx:pt>
          <cx:pt idx="4711">2</cx:pt>
          <cx:pt idx="4712">1</cx:pt>
          <cx:pt idx="4713">2</cx:pt>
          <cx:pt idx="4714">1</cx:pt>
          <cx:pt idx="4715">2</cx:pt>
          <cx:pt idx="4716">4</cx:pt>
          <cx:pt idx="4717">2</cx:pt>
          <cx:pt idx="4718">1</cx:pt>
          <cx:pt idx="4719">1</cx:pt>
          <cx:pt idx="4720">1</cx:pt>
          <cx:pt idx="4721">1</cx:pt>
          <cx:pt idx="4722">2</cx:pt>
          <cx:pt idx="4723">2</cx:pt>
          <cx:pt idx="4724">2</cx:pt>
          <cx:pt idx="4725">1</cx:pt>
          <cx:pt idx="4726">1</cx:pt>
          <cx:pt idx="4727">1</cx:pt>
          <cx:pt idx="4728">1</cx:pt>
          <cx:pt idx="4729">1</cx:pt>
          <cx:pt idx="4730">1</cx:pt>
          <cx:pt idx="4731">1</cx:pt>
          <cx:pt idx="4732">1</cx:pt>
          <cx:pt idx="4733">3</cx:pt>
          <cx:pt idx="4734">1</cx:pt>
          <cx:pt idx="4735">1</cx:pt>
          <cx:pt idx="4736">1</cx:pt>
          <cx:pt idx="4737">1</cx:pt>
          <cx:pt idx="4738">1</cx:pt>
          <cx:pt idx="4739">2</cx:pt>
          <cx:pt idx="4740">1</cx:pt>
          <cx:pt idx="4741">1</cx:pt>
          <cx:pt idx="4742">1</cx:pt>
          <cx:pt idx="4743">2</cx:pt>
          <cx:pt idx="4744">2</cx:pt>
          <cx:pt idx="4745">1</cx:pt>
          <cx:pt idx="4746">1</cx:pt>
          <cx:pt idx="4747">2</cx:pt>
          <cx:pt idx="4748">1</cx:pt>
          <cx:pt idx="4749">1</cx:pt>
          <cx:pt idx="4750">1</cx:pt>
          <cx:pt idx="4751">1</cx:pt>
          <cx:pt idx="4752">3</cx:pt>
          <cx:pt idx="4753">3</cx:pt>
          <cx:pt idx="4754">1</cx:pt>
          <cx:pt idx="4755">1</cx:pt>
          <cx:pt idx="4756">1</cx:pt>
          <cx:pt idx="4757">2</cx:pt>
          <cx:pt idx="4758">1</cx:pt>
          <cx:pt idx="4759">1</cx:pt>
          <cx:pt idx="4760">1</cx:pt>
          <cx:pt idx="4761">2</cx:pt>
          <cx:pt idx="4762">1</cx:pt>
          <cx:pt idx="4763">1</cx:pt>
          <cx:pt idx="4764">1</cx:pt>
          <cx:pt idx="4765">1</cx:pt>
          <cx:pt idx="4766">1</cx:pt>
          <cx:pt idx="4767">1</cx:pt>
          <cx:pt idx="4768">1</cx:pt>
          <cx:pt idx="4769">1</cx:pt>
          <cx:pt idx="4770">1</cx:pt>
          <cx:pt idx="4771">1</cx:pt>
          <cx:pt idx="4772">1</cx:pt>
          <cx:pt idx="4773">1</cx:pt>
          <cx:pt idx="4774">1</cx:pt>
          <cx:pt idx="4775">3</cx:pt>
          <cx:pt idx="4776">1</cx:pt>
          <cx:pt idx="4777">1</cx:pt>
          <cx:pt idx="4778">1</cx:pt>
          <cx:pt idx="4779">1</cx:pt>
          <cx:pt idx="4780">1</cx:pt>
          <cx:pt idx="4781">1</cx:pt>
          <cx:pt idx="4782">1</cx:pt>
          <cx:pt idx="4783">1</cx:pt>
          <cx:pt idx="4784">1</cx:pt>
          <cx:pt idx="4785">1</cx:pt>
          <cx:pt idx="4786">2</cx:pt>
          <cx:pt idx="4787">1</cx:pt>
          <cx:pt idx="4788">1</cx:pt>
          <cx:pt idx="4789">3</cx:pt>
          <cx:pt idx="4790">1</cx:pt>
          <cx:pt idx="4791">2</cx:pt>
          <cx:pt idx="4792">1</cx:pt>
          <cx:pt idx="4793">1</cx:pt>
          <cx:pt idx="4794">1</cx:pt>
          <cx:pt idx="4795">2</cx:pt>
          <cx:pt idx="4796">2</cx:pt>
          <cx:pt idx="4797">1</cx:pt>
          <cx:pt idx="4798">1</cx:pt>
          <cx:pt idx="4799">1</cx:pt>
          <cx:pt idx="4800">1</cx:pt>
          <cx:pt idx="4801">2</cx:pt>
          <cx:pt idx="4802">1</cx:pt>
          <cx:pt idx="4803">1</cx:pt>
          <cx:pt idx="4804">2</cx:pt>
          <cx:pt idx="4805">1</cx:pt>
          <cx:pt idx="4806">1</cx:pt>
          <cx:pt idx="4807">1</cx:pt>
          <cx:pt idx="4808">1</cx:pt>
          <cx:pt idx="4809">1</cx:pt>
          <cx:pt idx="4810">1</cx:pt>
          <cx:pt idx="4811">1</cx:pt>
          <cx:pt idx="4812">2</cx:pt>
          <cx:pt idx="4813">1</cx:pt>
          <cx:pt idx="4814">1</cx:pt>
          <cx:pt idx="4815">2</cx:pt>
          <cx:pt idx="4816">1</cx:pt>
          <cx:pt idx="4817">1</cx:pt>
          <cx:pt idx="4818">1</cx:pt>
          <cx:pt idx="4819">1</cx:pt>
          <cx:pt idx="4820">1</cx:pt>
          <cx:pt idx="4821">1</cx:pt>
          <cx:pt idx="4822">1</cx:pt>
          <cx:pt idx="4823">1</cx:pt>
          <cx:pt idx="4824">1</cx:pt>
          <cx:pt idx="4825">1</cx:pt>
          <cx:pt idx="4826">1</cx:pt>
          <cx:pt idx="4827">1</cx:pt>
          <cx:pt idx="4828">1</cx:pt>
          <cx:pt idx="4829">1</cx:pt>
          <cx:pt idx="4830">1</cx:pt>
          <cx:pt idx="4831">1</cx:pt>
          <cx:pt idx="4832">1</cx:pt>
          <cx:pt idx="4833">1</cx:pt>
          <cx:pt idx="4834">1</cx:pt>
          <cx:pt idx="4835">1</cx:pt>
          <cx:pt idx="4836">1</cx:pt>
          <cx:pt idx="4837">3</cx:pt>
          <cx:pt idx="4838">1</cx:pt>
          <cx:pt idx="4839">1</cx:pt>
          <cx:pt idx="4840">1</cx:pt>
          <cx:pt idx="4841">1</cx:pt>
          <cx:pt idx="4842">1</cx:pt>
          <cx:pt idx="4843">1</cx:pt>
          <cx:pt idx="4844">1</cx:pt>
          <cx:pt idx="4845">1</cx:pt>
          <cx:pt idx="4846">1</cx:pt>
          <cx:pt idx="4847">1</cx:pt>
          <cx:pt idx="4848">1</cx:pt>
          <cx:pt idx="4849">2</cx:pt>
          <cx:pt idx="4850">2</cx:pt>
          <cx:pt idx="4851">3</cx:pt>
          <cx:pt idx="4852">1</cx:pt>
          <cx:pt idx="4853">1</cx:pt>
          <cx:pt idx="4854">1</cx:pt>
          <cx:pt idx="4855">1</cx:pt>
          <cx:pt idx="4856">1</cx:pt>
          <cx:pt idx="4857">1</cx:pt>
          <cx:pt idx="4858">1</cx:pt>
          <cx:pt idx="4859">2</cx:pt>
          <cx:pt idx="4860">1</cx:pt>
          <cx:pt idx="4861">1</cx:pt>
          <cx:pt idx="4862">1</cx:pt>
          <cx:pt idx="4863">1</cx:pt>
          <cx:pt idx="4864">1</cx:pt>
          <cx:pt idx="4865">3</cx:pt>
          <cx:pt idx="4866">1</cx:pt>
          <cx:pt idx="4867">1</cx:pt>
          <cx:pt idx="4868">2</cx:pt>
          <cx:pt idx="4869">1</cx:pt>
          <cx:pt idx="4870">1</cx:pt>
          <cx:pt idx="4871">1</cx:pt>
          <cx:pt idx="4872">1</cx:pt>
          <cx:pt idx="4873">3</cx:pt>
          <cx:pt idx="4874">1</cx:pt>
          <cx:pt idx="4875">1</cx:pt>
          <cx:pt idx="4876">1</cx:pt>
          <cx:pt idx="4877">1</cx:pt>
          <cx:pt idx="4878">1</cx:pt>
          <cx:pt idx="4879">1</cx:pt>
          <cx:pt idx="4880">1</cx:pt>
          <cx:pt idx="4881">1</cx:pt>
          <cx:pt idx="4882">1</cx:pt>
          <cx:pt idx="4883">1</cx:pt>
          <cx:pt idx="4884">1</cx:pt>
          <cx:pt idx="4885">1</cx:pt>
          <cx:pt idx="4886">1</cx:pt>
          <cx:pt idx="4887">1</cx:pt>
          <cx:pt idx="4888">1</cx:pt>
          <cx:pt idx="4889">3</cx:pt>
          <cx:pt idx="4890">1</cx:pt>
          <cx:pt idx="4891">1</cx:pt>
          <cx:pt idx="4892">1</cx:pt>
          <cx:pt idx="4893">1</cx:pt>
          <cx:pt idx="4894">1</cx:pt>
          <cx:pt idx="4895">1</cx:pt>
          <cx:pt idx="4896">1</cx:pt>
          <cx:pt idx="4897">1</cx:pt>
          <cx:pt idx="4898">1</cx:pt>
          <cx:pt idx="4899">1</cx:pt>
          <cx:pt idx="4900">1</cx:pt>
          <cx:pt idx="4901">1</cx:pt>
          <cx:pt idx="4902">1</cx:pt>
          <cx:pt idx="4903">1</cx:pt>
          <cx:pt idx="4904">1</cx:pt>
          <cx:pt idx="4905">1</cx:pt>
          <cx:pt idx="4906">1</cx:pt>
          <cx:pt idx="4907">2</cx:pt>
          <cx:pt idx="4908">1</cx:pt>
          <cx:pt idx="4909">1</cx:pt>
          <cx:pt idx="4910">1</cx:pt>
          <cx:pt idx="4911">1</cx:pt>
          <cx:pt idx="4912">1</cx:pt>
          <cx:pt idx="4913">1</cx:pt>
          <cx:pt idx="4914">1</cx:pt>
          <cx:pt idx="4915">1</cx:pt>
          <cx:pt idx="4916">1</cx:pt>
          <cx:pt idx="4917">1</cx:pt>
          <cx:pt idx="4918">1</cx:pt>
          <cx:pt idx="4919">1</cx:pt>
          <cx:pt idx="4920">1</cx:pt>
          <cx:pt idx="4921">1</cx:pt>
          <cx:pt idx="4922">1</cx:pt>
          <cx:pt idx="4923">1</cx:pt>
          <cx:pt idx="4924">1</cx:pt>
          <cx:pt idx="4925">1</cx:pt>
          <cx:pt idx="4926">1</cx:pt>
          <cx:pt idx="4927">1</cx:pt>
          <cx:pt idx="4928">1</cx:pt>
          <cx:pt idx="4929">1</cx:pt>
          <cx:pt idx="4930">1</cx:pt>
          <cx:pt idx="4931">1</cx:pt>
          <cx:pt idx="4932">2</cx:pt>
          <cx:pt idx="4933">1</cx:pt>
          <cx:pt idx="4934">1</cx:pt>
          <cx:pt idx="4935">1</cx:pt>
          <cx:pt idx="4936">1</cx:pt>
          <cx:pt idx="4937">1</cx:pt>
          <cx:pt idx="4938">1</cx:pt>
          <cx:pt idx="4939">1</cx:pt>
          <cx:pt idx="4940">1</cx:pt>
          <cx:pt idx="4941">1</cx:pt>
          <cx:pt idx="4942">1</cx:pt>
          <cx:pt idx="4943">1</cx:pt>
          <cx:pt idx="4944">1</cx:pt>
          <cx:pt idx="4945">1</cx:pt>
          <cx:pt idx="4946">1</cx:pt>
          <cx:pt idx="4947">1</cx:pt>
          <cx:pt idx="4948">2</cx:pt>
          <cx:pt idx="4949">1</cx:pt>
          <cx:pt idx="4950">1</cx:pt>
          <cx:pt idx="4951">1</cx:pt>
          <cx:pt idx="4952">1</cx:pt>
          <cx:pt idx="4953">1</cx:pt>
          <cx:pt idx="4954">1</cx:pt>
          <cx:pt idx="4955">1</cx:pt>
          <cx:pt idx="4956">1</cx:pt>
          <cx:pt idx="4957">1</cx:pt>
          <cx:pt idx="4958">1</cx:pt>
          <cx:pt idx="4959">1</cx:pt>
          <cx:pt idx="4960">1</cx:pt>
          <cx:pt idx="4961">1</cx:pt>
          <cx:pt idx="4962">1</cx:pt>
          <cx:pt idx="4963">1</cx:pt>
          <cx:pt idx="4964">1</cx:pt>
          <cx:pt idx="4965">2</cx:pt>
          <cx:pt idx="4966">1</cx:pt>
          <cx:pt idx="4967">1</cx:pt>
          <cx:pt idx="4968">1</cx:pt>
          <cx:pt idx="4969">1</cx:pt>
          <cx:pt idx="4970">1</cx:pt>
          <cx:pt idx="4971">1</cx:pt>
          <cx:pt idx="4972">1</cx:pt>
          <cx:pt idx="4973">1</cx:pt>
          <cx:pt idx="4974">1</cx:pt>
          <cx:pt idx="4975">1</cx:pt>
          <cx:pt idx="4976">1</cx:pt>
          <cx:pt idx="4977">1</cx:pt>
          <cx:pt idx="4978">1</cx:pt>
          <cx:pt idx="4979">1</cx:pt>
          <cx:pt idx="4980">1</cx:pt>
          <cx:pt idx="4981">1</cx:pt>
          <cx:pt idx="4982">1</cx:pt>
          <cx:pt idx="4983">1</cx:pt>
          <cx:pt idx="4984">1</cx:pt>
          <cx:pt idx="4985">1</cx:pt>
          <cx:pt idx="4986">1</cx:pt>
          <cx:pt idx="4987">1</cx:pt>
          <cx:pt idx="4988">1</cx:pt>
          <cx:pt idx="4989">1</cx:pt>
          <cx:pt idx="4990">1</cx:pt>
          <cx:pt idx="4991">1</cx:pt>
          <cx:pt idx="4992">1</cx:pt>
          <cx:pt idx="4993">1</cx:pt>
          <cx:pt idx="4994">1</cx:pt>
          <cx:pt idx="4995">1</cx:pt>
          <cx:pt idx="4996">1</cx:pt>
          <cx:pt idx="4997">1</cx:pt>
          <cx:pt idx="4998">1</cx:pt>
          <cx:pt idx="4999">1</cx:pt>
          <cx:pt idx="5000">1</cx:pt>
          <cx:pt idx="5001">1</cx:pt>
          <cx:pt idx="5002">1</cx:pt>
          <cx:pt idx="5003">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862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Transaction Dollar/Day </a:t>
            </a:r>
          </a:p>
        </cx:rich>
      </cx:tx>
    </cx:title>
    <cx:plotArea>
      <cx:plotAreaRegion>
        <cx:series layoutId="clusteredColumn" uniqueId="{4FF29C34-12AC-7640-B9CE-BC39DE3E94DD}" formatIdx="0">
          <cx:tx>
            <cx:txData>
              <cx:f>acct_frd!$N$2</cx:f>
              <cx:v>dollar per day</cx:v>
            </cx:txData>
          </cx:tx>
          <cx:dataId val="0"/>
          <cx:layoutPr>
            <cx:binning intervalClosed="r"/>
          </cx:layoutPr>
        </cx:series>
        <cx:series layoutId="clusteredColumn" hidden="1" uniqueId="{75DC582D-85E6-8540-9EC7-4DA4F330D8AF}" formatIdx="1">
          <cx:tx>
            <cx:txData>
              <cx:f>acct_frd!$O$2</cx:f>
              <cx:v>No of Accounts</cx:v>
            </cx:txData>
          </cx:tx>
          <cx:dataId val="1"/>
          <cx:layoutPr>
            <cx:binning intervalClosed="r"/>
          </cx:layoutPr>
        </cx:series>
      </cx:plotAreaRegion>
      <cx:axis id="0" hidden="1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endParaRPr lang="en-US" sz="9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>
        <cx:valScaling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Sheet5!$A$2:$A$476</cx:f>
        <cx:lvl ptCount="475">
          <cx:pt idx="0">#NAME?</cx:pt>
          <cx:pt idx="1">'Why' paddled</cx:pt>
          <cx:pt idx="2">'vomited men</cx:pt>
          <cx:pt idx="3">(American) robed</cx:pt>
          <cx:pt idx="4">(KILLER)--Of surprised</cx:pt>
          <cx:pt idx="5">(SPERM scientific</cx:pt>
          <cx:pt idx="6">(or king</cx:pt>
          <cx:pt idx="7">(such entrenchments</cx:pt>
          <cx:pt idx="8">--PARADISE then'</cx:pt>
          <cx:pt idx="9">--SIBBALD'S occupation</cx:pt>
          <cx:pt idx="10">1 grasp</cx:pt>
          <cx:pt idx="11">10 purty</cx:pt>
          <cx:pt idx="12">10% Spain</cx:pt>
          <cx:pt idx="13">100000000 pouring</cx:pt>
          <cx:pt idx="14">15 Ahasuerus</cx:pt>
          <cx:pt idx="15">18 genteel</cx:pt>
          <cx:pt idx="16">500 glimmer</cx:pt>
          <cx:pt idx="17">60 penetrate</cx:pt>
          <cx:pt idx="18">9-Aug</cx:pt>
          <cx:pt idx="19">ANOTHER Caesar</cx:pt>
          <cx:pt idx="20">AS-IS vagueness</cx:pt>
          <cx:pt idx="21">AUTHOR Fishes</cx:pt>
          <cx:pt idx="22">Acushnet Likewise</cx:pt>
          <cx:pt idx="23">Ages ye</cx:pt>
          <cx:pt idx="24">Air FIFE</cx:pt>
          <cx:pt idx="25">Alarmed climates</cx:pt>
          <cx:pt idx="26">Are Adieu</cx:pt>
          <cx:pt idx="27">Are yonder</cx:pt>
          <cx:pt idx="28">Artedi; 41</cx:pt>
          <cx:pt idx="29">Asia twelve-o'clock-at-ni</cx:pt>
          <cx:pt idx="30">Aye Bible;</cx:pt>
          <cx:pt idx="31">BOOKS bird--airley</cx:pt>
          <cx:pt idx="32">Baltimore whistling</cx:pt>
          <cx:pt idx="33">Bang background</cx:pt>
          <cx:pt idx="34">Battery abandonedly</cx:pt>
          <cx:pt idx="35">Beale's country-bred</cx:pt>
          <cx:pt idx="36">Beloved calls?</cx:pt>
          <cx:pt idx="37">Besides commotion</cx:pt>
          <cx:pt idx="38">Bible remembrances</cx:pt>
          <cx:pt idx="39">Bildad? Files</cx:pt>
          <cx:pt idx="40">Bonapartes anatomical</cx:pt>
          <cx:pt idx="41">Bowditch buckle</cx:pt>
          <cx:pt idx="42">Brisson; funding;</cx:pt>
          <cx:pt idx="43">Burkes nothing;</cx:pt>
          <cx:pt idx="44">COFFIN --MISSIONARY</cx:pt>
          <cx:pt idx="45">COMMODORE gulp</cx:pt>
          <cx:pt idx="46">CONVERSATIONS Feegee</cx:pt>
          <cx:pt idx="47">Cadiz escape</cx:pt>
          <cx:pt idx="48">Canals tells</cx:pt>
          <cx:pt idx="49">Cannon Yojo's</cx:pt>
          <cx:pt idx="50">Cape-Horner azimuth</cx:pt>
          <cx:pt idx="51">Captain; mission</cx:pt>
          <cx:pt idx="52">Captain?--Ahab? reveal</cx:pt>
          <cx:pt idx="53">Categut whale-naturalists</cx:pt>
          <cx:pt idx="54">Charity (we</cx:pt>
          <cx:pt idx="55">Chili psalmody</cx:pt>
          <cx:pt idx="56">China; TALBOT</cx:pt>
          <cx:pt idx="57">Christendom rage</cx:pt>
          <cx:pt idx="58">Christendom ratifying</cx:pt>
          <cx:pt idx="59">Cod SIXTH</cx:pt>
          <cx:pt idx="60">Cod? sun-lit</cx:pt>
          <cx:pt idx="61">Coffin; requirest</cx:pt>
          <cx:pt idx="62">Coffins attacked;</cx:pt>
          <cx:pt idx="63">Commanders marches</cx:pt>
          <cx:pt idx="64">Corrected landlessness</cx:pt>
          <cx:pt idx="65">Corrected likes</cx:pt>
          <cx:pt idx="66">Court CLUSTERS</cx:pt>
          <cx:pt idx="67">Curious sleeves</cx:pt>
          <cx:pt idx="68">DEBELL Pedestrians</cx:pt>
          <cx:pt idx="69">DISSECTION pants</cx:pt>
          <cx:pt idx="70">DOWN one--so</cx:pt>
          <cx:pt idx="71">Dan disease</cx:pt>
          <cx:pt idx="72">Dan rang</cx:pt>
          <cx:pt idx="73">De random</cx:pt>
          <cx:pt idx="74">Depend to-day</cx:pt>
          <cx:pt idx="75">Drink personified</cx:pt>
          <cx:pt idx="76">Earls common;</cx:pt>
          <cx:pt idx="77">Emir Out</cx:pt>
          <cx:pt idx="78">Enter once</cx:pt>
          <cx:pt idx="79">FORECASTLE] spoiling</cx:pt>
          <cx:pt idx="80">FRENCH couple</cx:pt>
          <cx:pt idx="81">FRENCH enjoyed</cx:pt>
          <cx:pt idx="82">FTP necessitates</cx:pt>
          <cx:pt idx="83">Grampus's prosecution</cx:pt>
          <cx:pt idx="84">Greeks averages</cx:pt>
          <cx:pt idx="85">Greenland idolators?</cx:pt>
          <cx:pt idx="86">HALF ultimate</cx:pt>
          <cx:pt idx="87">HAND proofreaders</cx:pt>
          <cx:pt idx="88">HIM) pivot-hole</cx:pt>
          <cx:pt idx="89">HORIZONTAL provided</cx:pt>
          <cx:pt idx="90">HUSSEY race-horse</cx:pt>
          <cx:pt idx="91">He Cain</cx:pt>
          <cx:pt idx="92">He bridges;</cx:pt>
          <cx:pt idx="93">Himmalehan agony</cx:pt>
          <cx:pt idx="94">Horrible hatches</cx:pt>
          <cx:pt idx="95">Huge produce</cx:pt>
          <cx:pt idx="96">Huzza! 1690</cx:pt>
          <cx:pt idx="97">I'll--I'll--yes Without</cx:pt>
          <cx:pt idx="98">I'm stern</cx:pt>
          <cx:pt idx="99">I--fa back?</cx:pt>
          <cx:pt idx="100">I--fa waggish</cx:pt>
          <cx:pt idx="101">IL succeeded</cx:pt>
          <cx:pt idx="102">INDIRECT this--what</cx:pt>
          <cx:pt idx="103">Indian-file belong</cx:pt>
          <cx:pt idx="104">Irish conversation;</cx:pt>
          <cx:pt idx="105">Irish naught</cx:pt>
          <cx:pt idx="106">Is congenial</cx:pt>
          <cx:pt idx="107">Islands unimaginable</cx:pt>
          <cx:pt idx="108">It motionless</cx:pt>
          <cx:pt idx="109">J was;</cx:pt>
          <cx:pt idx="110">JOURNAL tendons</cx:pt>
          <cx:pt idx="111">Jonah? LAY</cx:pt>
          <cx:pt idx="112">Jones ribs</cx:pt>
          <cx:pt idx="113">Jupiter; patrolling</cx:pt>
          <cx:pt idx="114">KIND Tiger-lilies--what</cx:pt>
          <cx:pt idx="115">LIABILITY Lents</cx:pt>
          <cx:pt idx="116">LIE pilot</cx:pt>
          <cx:pt idx="117">LONDON conflict</cx:pt>
          <cx:pt idx="118">LYING household</cx:pt>
          <cx:pt idx="119">Latin clamorous</cx:pt>
          <cx:pt idx="120">Life mould</cx:pt>
          <cx:pt idx="121">Logan convince</cx:pt>
          <cx:pt idx="122">Loomings smoky</cx:pt>
          <cx:pt idx="123">MAT) CABIN;</cx:pt>
          <cx:pt idx="124">MENDING method</cx:pt>
          <cx:pt idx="125">Mast-head goodly</cx:pt>
          <cx:pt idx="126">Mediterranean mightest</cx:pt>
          <cx:pt idx="127">Michael spiritual</cx:pt>
          <cx:pt idx="128">NANTUCKET up;</cx:pt>
          <cx:pt idx="129">Nantucket; system</cx:pt>
          <cx:pt idx="130">Narwhale altered</cx:pt>
          <cx:pt idx="131">Narwhale--however Straits</cx:pt>
          <cx:pt idx="132">Nat tallow</cx:pt>
          <cx:pt idx="133">Nearly circumspection</cx:pt>
          <cx:pt idx="134">New laugh?</cx:pt>
          <cx:pt idx="135">November whether</cx:pt>
          <cx:pt idx="136">Octavo dismembering</cx:pt>
          <cx:pt idx="137">October genial</cx:pt>
          <cx:pt idx="138">Olmstead; HIM)</cx:pt>
          <cx:pt idx="139">Oriental august</cx:pt>
          <cx:pt idx="140">Other comrade</cx:pt>
          <cx:pt idx="141">Other unhinted</cx:pt>
          <cx:pt idx="142">Over grandmother</cx:pt>
          <cx:pt idx="143">PRIMER lowly</cx:pt>
          <cx:pt idx="144">PROVIDED easterly</cx:pt>
          <cx:pt idx="145">PUNITIVE ere</cx:pt>
          <cx:pt idx="146">Pagan coaches</cx:pt>
          <cx:pt idx="147">Parliament Letter</cx:pt>
          <cx:pt idx="148">Peleg; (FIN-BACK)--Under</cx:pt>
          <cx:pt idx="149">Pequod--that reasonable</cx:pt>
          <cx:pt idx="150">Platonists valiant</cx:pt>
          <cx:pt idx="151">Pliny; relented</cx:pt>
          <cx:pt idx="152">Plunge Trap</cx:pt>
          <cx:pt idx="153">Povelson changing</cx:pt>
          <cx:pt idx="154">Providence invented</cx:pt>
          <cx:pt idx="155">Quaker Peleg;</cx:pt>
          <cx:pt idx="156">Quakeress coronation</cx:pt>
          <cx:pt idx="157">Queequeg feel!</cx:pt>
          <cx:pt idx="158">ROBERT ado</cx:pt>
          <cx:pt idx="159">Readable marvellous</cx:pt>
          <cx:pt idx="160">Roman undoubted</cx:pt>
          <cx:pt idx="161">Ross showest</cx:pt>
          <cx:pt idx="162">SAILOR known</cx:pt>
          <cx:pt idx="163">SISTER LAY--'</cx:pt>
          <cx:pt idx="164">SITTING pooh!</cx:pt>
          <cx:pt idx="165">SKRIMSHANDER ottomans;</cx:pt>
          <cx:pt idx="166">SLEEPY) pier-heads;</cx:pt>
          <cx:pt idx="167">STARTTHE butter--twenty</cx:pt>
          <cx:pt idx="168">STATE opportunity</cx:pt>
          <cx:pt idx="169">SURVIVORS preacher's</cx:pt>
          <cx:pt idx="170">Sachem's unhealing</cx:pt>
          <cx:pt idx="171">Sal ashore;</cx:pt>
          <cx:pt idx="172">Satan's innate</cx:pt>
          <cx:pt idx="173">Say capable</cx:pt>
          <cx:pt idx="174">Seeing rocky</cx:pt>
          <cx:pt idx="175">Seven sat;</cx:pt>
          <cx:pt idx="176">She preserve</cx:pt>
          <cx:pt idx="177">Skin noises</cx:pt>
          <cx:pt idx="178">Sleet's perceived</cx:pt>
          <cx:pt idx="179">Split shovels</cx:pt>
          <cx:pt idx="180">Squires see?--Posted</cx:pt>
          <cx:pt idx="181">Stammering warriors</cx:pt>
          <cx:pt idx="182">Starting nuts</cx:pt>
          <cx:pt idx="183">Startled minute</cx:pt>
          <cx:pt idx="184">Startled systematizer</cx:pt>
          <cx:pt idx="185">Stop feel</cx:pt>
          <cx:pt idx="186">Stubb leaves</cx:pt>
          <cx:pt idx="187">Stubb--luck intimacy</cx:pt>
          <cx:pt idx="188">Susan shadows</cx:pt>
          <cx:pt idx="189">Sw Go</cx:pt>
          <cx:pt idx="190">Swaine expresses</cx:pt>
          <cx:pt idx="191">Sword-Fish?--this prodigi</cx:pt>
          <cx:pt idx="192">TASHTEGO oft</cx:pt>
          <cx:pt idx="193">THEIR appearances</cx:pt>
          <cx:pt idx="194">THEN contrivance</cx:pt>
          <cx:pt idx="195">TO captain</cx:pt>
          <cx:pt idx="196">TOLD be;</cx:pt>
          <cx:pt idx="197">TWICE compressed</cx:pt>
          <cx:pt idx="198">TWO dined</cx:pt>
          <cx:pt idx="199">Tahiti! act</cx:pt>
          <cx:pt idx="200">Tartarian den</cx:pt>
          <cx:pt idx="201">Terrors Trap!'</cx:pt>
          <cx:pt idx="202">That Zoology</cx:pt>
          <cx:pt idx="203">Thine haint</cx:pt>
          <cx:pt idx="204">Third doubts</cx:pt>
          <cx:pt idx="205">Tropic SOMETHING</cx:pt>
          <cx:pt idx="206">Trumpa committed</cx:pt>
          <cx:pt idx="207">Trumpa persevering</cx:pt>
          <cx:pt idx="208">Turning thanked</cx:pt>
          <cx:pt idx="209">Turning too--perhaps</cx:pt>
          <cx:pt idx="210">Unicorn PUBLIC</cx:pt>
          <cx:pt idx="211">Usher essayed</cx:pt>
          <cx:pt idx="212">Usher--threadbare Good-by</cx:pt>
          <cx:pt idx="213">WARRANTY nails;</cx:pt>
          <cx:pt idx="214">WHALING? embattled</cx:pt>
          <cx:pt idx="215">Whales forehead</cx:pt>
          <cx:pt idx="216">Which stander-of-mast-hea</cx:pt>
          <cx:pt idx="217">Within king</cx:pt>
          <cx:pt idx="218">a-whaling? mean'st</cx:pt>
          <cx:pt idx="219">aboard willed;</cx:pt>
          <cx:pt idx="220">accelerate coach</cx:pt>
          <cx:pt idx="221">accelerating Face!</cx:pt>
          <cx:pt idx="222">accommodated nose</cx:pt>
          <cx:pt idx="223">accounts proportioned</cx:pt>
          <cx:pt idx="224">actively stride</cx:pt>
          <cx:pt idx="225">adjacent below!</cx:pt>
          <cx:pt idx="226">adjoining ALFRED</cx:pt>
          <cx:pt idx="227">admirer purchasing</cx:pt>
          <cx:pt idx="228">advertised wounded</cx:pt>
          <cx:pt idx="229">after-claps bison;</cx:pt>
          <cx:pt idx="230">againe Clootz</cx:pt>
          <cx:pt idx="231">agents acquaintances</cx:pt>
          <cx:pt idx="232">ain't boats'</cx:pt>
          <cx:pt idx="233">all--there's grub-worm</cx:pt>
          <cx:pt idx="234">alleys naturally</cx:pt>
          <cx:pt idx="235">allurings eagle</cx:pt>
          <cx:pt idx="236">almighty baronial</cx:pt>
          <cx:pt idx="237">altar bevy</cx:pt>
          <cx:pt idx="238">alter conflict</cx:pt>
          <cx:pt idx="239">alter wrought</cx:pt>
          <cx:pt idx="240">ambitious clam</cx:pt>
          <cx:pt idx="241">amount these</cx:pt>
          <cx:pt idx="242">ancestress actively</cx:pt>
          <cx:pt idx="243">animal voluntarily</cx:pt>
          <cx:pt idx="244">animals levels</cx:pt>
          <cx:pt idx="245">animals nights--do</cx:pt>
          <cx:pt idx="246">announces heavily</cx:pt>
          <cx:pt idx="247">annual keenest</cx:pt>
          <cx:pt idx="248">anywhere departure</cx:pt>
          <cx:pt idx="249">apoplectic leopards--the</cx:pt>
          <cx:pt idx="250">apotheosis! Folgers</cx:pt>
          <cx:pt idx="251">apotheosis! bedstead</cx:pt>
          <cx:pt idx="252">appal deftly</cx:pt>
          <cx:pt idx="253">appellations; toes</cx:pt>
          <cx:pt idx="254">applying barbarous;</cx:pt>
          <cx:pt idx="255">arches typing</cx:pt>
          <cx:pt idx="256">argued drag</cx:pt>
          <cx:pt idx="257">aright Davy</cx:pt>
          <cx:pt idx="258">arises LETTER</cx:pt>
          <cx:pt idx="259">arms TAKEN</cx:pt>
          <cx:pt idx="260">army bowels</cx:pt>
          <cx:pt idx="261">arrived perches</cx:pt>
          <cx:pt idx="262">art anointed</cx:pt>
          <cx:pt idx="263">artificial AT</cx:pt>
          <cx:pt idx="264">ashore; it'll</cx:pt>
          <cx:pt idx="265">aspect; contradictory</cx:pt>
          <cx:pt idx="266">aspect; set;</cx:pt>
          <cx:pt idx="267">assembled crosswise</cx:pt>
          <cx:pt idx="268">assumption; issuing</cx:pt>
          <cx:pt idx="269">astern sun;</cx:pt>
          <cx:pt idx="270">at; forms</cx:pt>
          <cx:pt idx="271">attaining benediction</cx:pt>
          <cx:pt idx="272">attempt princes</cx:pt>
          <cx:pt idx="273">aunts hat</cx:pt>
          <cx:pt idx="274">authority quality</cx:pt>
          <cx:pt idx="275">away; treated</cx:pt>
          <cx:pt idx="276">babies subject;</cx:pt>
          <cx:pt idx="277">back-fin dubiously</cx:pt>
          <cx:pt idx="278">backing together</cx:pt>
          <cx:pt idx="279">bags! moments</cx:pt>
          <cx:pt idx="280">baker quohogs</cx:pt>
          <cx:pt idx="281">baker wall?</cx:pt>
          <cx:pt idx="282">bakers assortment</cx:pt>
          <cx:pt idx="283">baleen whistling</cx:pt>
          <cx:pt idx="284">banded ticking</cx:pt>
          <cx:pt idx="285">bashful sleep'</cx:pt>
          <cx:pt idx="286">battle-fields sir--(ASIDE</cx:pt>
          <cx:pt idx="287">be spires</cx:pt>
          <cx:pt idx="288">beach willingness</cx:pt>
          <cx:pt idx="289">bears soliloquized</cx:pt>
          <cx:pt idx="290">bearskin dam-me</cx:pt>
          <cx:pt idx="291">belonged frigate's</cx:pt>
          <cx:pt idx="292">besides next;</cx:pt>
          <cx:pt idx="293">best lost</cx:pt>
          <cx:pt idx="294">bethink punchbowl;--takin</cx:pt>
          <cx:pt idx="295">binnacle apart;</cx:pt>
          <cx:pt idx="296">bird hairs</cx:pt>
          <cx:pt idx="297">birds nondescripts</cx:pt>
          <cx:pt idx="298">bitterest tiles</cx:pt>
          <cx:pt idx="299">blazing Pip!</cx:pt>
          <cx:pt idx="300">blown said:</cx:pt>
          <cx:pt idx="301">book casting</cx:pt>
          <cx:pt idx="302">bountiful wonder;</cx:pt>
          <cx:pt idx="303">boys Gather'd</cx:pt>
          <cx:pt idx="304">bravest schoolmasters</cx:pt>
          <cx:pt idx="305">bread vessel</cx:pt>
          <cx:pt idx="306">breezy tones;</cx:pt>
          <cx:pt idx="307">brewed unearthly</cx:pt>
          <cx:pt idx="308">broad-shouldered 1971</cx:pt>
          <cx:pt idx="309">brothers decidedly</cx:pt>
          <cx:pt idx="310">buckle cooled</cx:pt>
          <cx:pt idx="311">bully distended</cx:pt>
          <cx:pt idx="312">bully viewing</cx:pt>
          <cx:pt idx="313">bumpkin Seeing</cx:pt>
          <cx:pt idx="314">bunk bringing</cx:pt>
          <cx:pt idx="315">burying unsay</cx:pt>
          <cx:pt idx="316">bustles fabulous</cx:pt>
          <cx:pt idx="317">button extinct</cx:pt>
          <cx:pt idx="318">button sensitive</cx:pt>
          <cx:pt idx="319">by easy!</cx:pt>
          <cx:pt idx="320">cabin craft--Bildad</cx:pt>
          <cx:pt idx="321">canoe midships!</cx:pt>
          <cx:pt idx="322">canoe washes</cx:pt>
          <cx:pt idx="323">capacity whale-naturalist</cx:pt>
          <cx:pt idx="324">careful!--come stubbornly</cx:pt>
          <cx:pt idx="325">carefully service</cx:pt>
          <cx:pt idx="326">carking Seas;</cx:pt>
          <cx:pt idx="327">carries thing;</cx:pt>
          <cx:pt idx="328">carted tied</cx:pt>
          <cx:pt idx="329">castaways massive</cx:pt>
          <cx:pt idx="330">castor quaintness</cx:pt>
          <cx:pt idx="331">castors guard</cx:pt>
          <cx:pt idx="332">cause Quakers</cx:pt>
          <cx:pt idx="333">caves trappings</cx:pt>
          <cx:pt idx="334">ceases half;</cx:pt>
          <cx:pt idx="335">chamber chief-mateship</cx:pt>
          <cx:pt idx="336">champions crews!</cx:pt>
          <cx:pt idx="337">change! Ganges</cx:pt>
          <cx:pt idx="338">chapel; STANDING</cx:pt>
          <cx:pt idx="339">charges communicating</cx:pt>
          <cx:pt idx="340">chassee said--therefore</cx:pt>
          <cx:pt idx="341">chief-mateship antique</cx:pt>
          <cx:pt idx="342">childish preserving</cx:pt>
          <cx:pt idx="343">choice throw</cx:pt>
          <cx:pt idx="344">chuckled vitiated</cx:pt>
          <cx:pt idx="345">circulates Anno</cx:pt>
          <cx:pt idx="346">clattering larboard--larb</cx:pt>
          <cx:pt idx="347">clayey courteously</cx:pt>
          <cx:pt idx="348">climbing Sing</cx:pt>
          <cx:pt idx="349">clock 60</cx:pt>
          <cx:pt idx="350">coaches comprehend</cx:pt>
          <cx:pt idx="351">cocoanuts hereby;</cx:pt>
          <cx:pt idx="352">colours NE</cx:pt>
          <cx:pt idx="353">combat ETEXTSSTART</cx:pt>
          <cx:pt idx="354">comedies ignore</cx:pt>
          <cx:pt idx="355">comfort's circulation</cx:pt>
          <cx:pt idx="356">comfortable furthermore</cx:pt>
          <cx:pt idx="357">comforters are</cx:pt>
          <cx:pt idx="358">command inns</cx:pt>
          <cx:pt idx="359">command; active</cx:pt>
          <cx:pt idx="360">commanded-- Wrapping</cx:pt>
          <cx:pt idx="361">company PORPOISE</cx:pt>
          <cx:pt idx="362">complexion inference</cx:pt>
          <cx:pt idx="363">comrades piping</cx:pt>
          <cx:pt idx="364">concerned astern</cx:pt>
          <cx:pt idx="365">concert twenty-five</cx:pt>
          <cx:pt idx="366">confidence; harbors</cx:pt>
          <cx:pt idx="367">congealed Bridge</cx:pt>
          <cx:pt idx="368">constant FIGURED</cx:pt>
          <cx:pt idx="369">contemplation matrimonial</cx:pt>
          <cx:pt idx="370">continents; Face!</cx:pt>
          <cx:pt idx="371">contradictory cursed</cx:pt>
          <cx:pt idx="372">contrast; affronted</cx:pt>
          <cx:pt idx="373">convicts' panic</cx:pt>
          <cx:pt idx="374">cook Pulpit</cx:pt>
          <cx:pt idx="375">corner Chapel</cx:pt>
          <cx:pt idx="376">cosy boundless</cx:pt>
          <cx:pt idx="377">cosy lesson;</cx:pt>
          <cx:pt idx="378">counters wire;</cx:pt>
          <cx:pt idx="379">cove! random</cx:pt>
          <cx:pt idx="380">crack warranties</cx:pt>
          <cx:pt idx="381">craft summit</cx:pt>
          <cx:pt idx="382">craft; jewellers</cx:pt>
          <cx:pt idx="383">crockery wherever</cx:pt>
          <cx:pt idx="384">cross belie</cx:pt>
          <cx:pt idx="385">crossed porch</cx:pt>
          <cx:pt idx="386">crosswise Where</cx:pt>
          <cx:pt idx="387">crosswise contradicted</cx:pt>
          <cx:pt idx="388">cullest gradually</cx:pt>
          <cx:pt idx="389">cupbearers Swerve</cx:pt>
          <cx:pt idx="390">curios everywhere</cx:pt>
          <cx:pt idx="391">cursing Consider!</cx:pt>
          <cx:pt idx="392">cylinders vain!</cx:pt>
          <cx:pt idx="393">darker Japanese</cx:pt>
          <cx:pt idx="394">dawn prolonged</cx:pt>
          <cx:pt idx="395">daylight axe!--the</cx:pt>
          <cx:pt idx="396">dead enjoying</cx:pt>
          <cx:pt idx="397">decline promiscuously</cx:pt>
          <cx:pt idx="398">delude right?</cx:pt>
          <cx:pt idx="399">democracy draught</cx:pt>
          <cx:pt idx="400">denied zephyr</cx:pt>
          <cx:pt idx="401">deserted not</cx:pt>
          <cx:pt idx="402">deserts--when December</cx:pt>
          <cx:pt idx="403">destined Jaffa</cx:pt>
          <cx:pt idx="404">dim serpent-snapping</cx:pt>
          <cx:pt idx="405">dimmed firm</cx:pt>
          <cx:pt idx="406">directions Alone</cx:pt>
          <cx:pt idx="407">disclosures late</cx:pt>
          <cx:pt idx="408">displays Prince</cx:pt>
          <cx:pt idx="409">disquietude George</cx:pt>
          <cx:pt idx="410">disturb cloth-covered</cx:pt>
          <cx:pt idx="411">done; sill</cx:pt>
          <cx:pt idx="412">dood drops</cx:pt>
          <cx:pt idx="413">dood pursue</cx:pt>
          <cx:pt idx="414">doors; smallest</cx:pt>
          <cx:pt idx="415">doubts methinks</cx:pt>
          <cx:pt idx="416">drags excellence</cx:pt>
          <cx:pt idx="417">draughts--long breadfruit</cx:pt>
          <cx:pt idx="418">dreadfully LAYS</cx:pt>
          <cx:pt idx="419">dreaming uneasiness--to</cx:pt>
          <cx:pt idx="420">dubiously stormy</cx:pt>
          <cx:pt idx="421">dumb dimmed</cx:pt>
          <cx:pt idx="422">dusky go</cx:pt>
          <cx:pt idx="423">dwelling slid!</cx:pt>
          <cx:pt idx="424">ears Greenlandmen</cx:pt>
          <cx:pt idx="425">either immensities</cx:pt>
          <cx:pt idx="426">elements unvitiated</cx:pt>
          <cx:pt idx="427">elsewhere permitted</cx:pt>
          <cx:pt idx="428">embark HIST</cx:pt>
          <cx:pt idx="429">embarks Mixed</cx:pt>
          <cx:pt idx="430">embarks apotheosis!</cx:pt>
          <cx:pt idx="431">embodiment touchy</cx:pt>
          <cx:pt idx="432">employed direct</cx:pt>
          <cx:pt idx="433">encountered First</cx:pt>
          <cx:pt idx="434">end? sadder</cx:pt>
          <cx:pt idx="435">enemies unmitigated</cx:pt>
          <cx:pt idx="436">energy than</cx:pt>
          <cx:pt idx="437">enlisting leaping</cx:pt>
          <cx:pt idx="438">enormous dismissed</cx:pt>
          <cx:pt idx="439">enough--so whale;</cx:pt>
          <cx:pt idx="440">enshrined shabbiest</cx:pt>
          <cx:pt idx="441">entered; federated</cx:pt>
          <cx:pt idx="442">entry; undeliverable</cx:pt>
          <cx:pt idx="443">equalled Maelstrom</cx:pt>
          <cx:pt idx="444">essential whetstones</cx:pt>
          <cx:pt idx="445">established Originally</cx:pt>
          <cx:pt idx="446">estimation knowledge--as</cx:pt>
          <cx:pt idx="447">evening--it surprise</cx:pt>
          <cx:pt idx="448">events Bildad's</cx:pt>
          <cx:pt idx="449">eventually skies</cx:pt>
          <cx:pt idx="450">exceeding wound's</cx:pt>
          <cx:pt idx="451">exclaimed--No! bedfellow;</cx:pt>
          <cx:pt idx="452">exhausted wrinkles</cx:pt>
          <cx:pt idx="453">expansive utter</cx:pt>
          <cx:pt idx="454">expected capacity</cx:pt>
          <cx:pt idx="455">experiences world;</cx:pt>
          <cx:pt idx="456">extended D'ye</cx:pt>
          <cx:pt idx="457">extorting finny</cx:pt>
          <cx:pt idx="458">eyeing forces</cx:pt>
          <cx:pt idx="459">familiarity forget</cx:pt>
          <cx:pt idx="460">fare bags!</cx:pt>
          <cx:pt idx="461">feat waterward</cx:pt>
          <cx:pt idx="462">features boat!--ah</cx:pt>
          <cx:pt idx="463">feed--Oh admirable</cx:pt>
          <cx:pt idx="464">fellow trademark</cx:pt>
          <cx:pt idx="465">feminam ground)</cx:pt>
          <cx:pt idx="466">ferreting unlikely</cx:pt>
          <cx:pt idx="467">few:--The risk</cx:pt>
          <cx:pt idx="468">fiddle-headed safely</cx:pt>
          <cx:pt idx="469">fifties ushered</cx:pt>
          <cx:pt idx="470">fight! suicides</cx:pt>
          <cx:pt idx="471">filed Bible;</cx:pt>
          <cx:pt idx="472">files] wants</cx:pt>
          <cx:pt idx="473">fill port</cx:pt>
          <cx:pt idx="474">fin; moby10bzip</cx:pt>
        </cx:lvl>
      </cx:strDim>
      <cx:numDim type="val">
        <cx:f>Sheet5!$B$2:$B$476</cx:f>
        <cx:lvl ptCount="475" formatCode="General">
          <cx:pt idx="0">5035</cx:pt>
          <cx:pt idx="1">4356</cx:pt>
          <cx:pt idx="2">10424</cx:pt>
          <cx:pt idx="3">708</cx:pt>
          <cx:pt idx="4">4427</cx:pt>
          <cx:pt idx="5">1900</cx:pt>
          <cx:pt idx="6">1316</cx:pt>
          <cx:pt idx="7">1294</cx:pt>
          <cx:pt idx="8">4390</cx:pt>
          <cx:pt idx="9">950</cx:pt>
          <cx:pt idx="10">950</cx:pt>
          <cx:pt idx="11">2399</cx:pt>
          <cx:pt idx="12">710</cx:pt>
          <cx:pt idx="13">962</cx:pt>
          <cx:pt idx="14">5236</cx:pt>
          <cx:pt idx="15">4896</cx:pt>
          <cx:pt idx="16">686</cx:pt>
          <cx:pt idx="17">658</cx:pt>
          <cx:pt idx="18">707</cx:pt>
          <cx:pt idx="19">2370</cx:pt>
          <cx:pt idx="20">11203</cx:pt>
          <cx:pt idx="21">6087</cx:pt>
          <cx:pt idx="22">4883</cx:pt>
          <cx:pt idx="23">3526</cx:pt>
          <cx:pt idx="24">909</cx:pt>
          <cx:pt idx="25">3567</cx:pt>
          <cx:pt idx="26">4984</cx:pt>
          <cx:pt idx="27">2477</cx:pt>
          <cx:pt idx="28">4423</cx:pt>
          <cx:pt idx="29">956</cx:pt>
          <cx:pt idx="30">729</cx:pt>
          <cx:pt idx="31">4453</cx:pt>
          <cx:pt idx="32">1336</cx:pt>
          <cx:pt idx="33">1853</cx:pt>
          <cx:pt idx="34">1308</cx:pt>
          <cx:pt idx="35">4376</cx:pt>
          <cx:pt idx="36">4453</cx:pt>
          <cx:pt idx="37">4351</cx:pt>
          <cx:pt idx="38">7170</cx:pt>
          <cx:pt idx="39">937</cx:pt>
          <cx:pt idx="40">9338</cx:pt>
          <cx:pt idx="41">4314</cx:pt>
          <cx:pt idx="42">675</cx:pt>
          <cx:pt idx="43">3484</cx:pt>
          <cx:pt idx="44">3929</cx:pt>
          <cx:pt idx="45">1857</cx:pt>
          <cx:pt idx="46">1390</cx:pt>
          <cx:pt idx="47">4406</cx:pt>
          <cx:pt idx="48">4418</cx:pt>
          <cx:pt idx="49">976</cx:pt>
          <cx:pt idx="50">4386</cx:pt>
          <cx:pt idx="51">702</cx:pt>
          <cx:pt idx="52">4417</cx:pt>
          <cx:pt idx="53">3991</cx:pt>
          <cx:pt idx="54">4443</cx:pt>
          <cx:pt idx="55">4399</cx:pt>
          <cx:pt idx="56">990</cx:pt>
          <cx:pt idx="57">3578</cx:pt>
          <cx:pt idx="58">985</cx:pt>
          <cx:pt idx="59">672</cx:pt>
          <cx:pt idx="60">2404</cx:pt>
          <cx:pt idx="61">4406</cx:pt>
          <cx:pt idx="62">4039</cx:pt>
          <cx:pt idx="63">907</cx:pt>
          <cx:pt idx="64">997</cx:pt>
          <cx:pt idx="65">1009</cx:pt>
          <cx:pt idx="66">2448</cx:pt>
          <cx:pt idx="67">4414</cx:pt>
          <cx:pt idx="68">5664</cx:pt>
          <cx:pt idx="69">938</cx:pt>
          <cx:pt idx="70">3512</cx:pt>
          <cx:pt idx="71">10366</cx:pt>
          <cx:pt idx="72">3586</cx:pt>
          <cx:pt idx="73">961</cx:pt>
          <cx:pt idx="74">1882</cx:pt>
          <cx:pt idx="75">910</cx:pt>
          <cx:pt idx="76">914</cx:pt>
          <cx:pt idx="77">4305</cx:pt>
          <cx:pt idx="78">893</cx:pt>
          <cx:pt idx="79">4433</cx:pt>
          <cx:pt idx="80">4349</cx:pt>
          <cx:pt idx="81">960</cx:pt>
          <cx:pt idx="82">4487</cx:pt>
          <cx:pt idx="83">945</cx:pt>
          <cx:pt idx="84">1360</cx:pt>
          <cx:pt idx="85">5450</cx:pt>
          <cx:pt idx="86">1872</cx:pt>
          <cx:pt idx="87">662</cx:pt>
          <cx:pt idx="88">13558</cx:pt>
          <cx:pt idx="89">1953</cx:pt>
          <cx:pt idx="90">6177</cx:pt>
          <cx:pt idx="91">2465</cx:pt>
          <cx:pt idx="92">1333</cx:pt>
          <cx:pt idx="93">952</cx:pt>
          <cx:pt idx="94">953</cx:pt>
          <cx:pt idx="95">968</cx:pt>
          <cx:pt idx="96">4394</cx:pt>
          <cx:pt idx="97">926</cx:pt>
          <cx:pt idx="98">1894</cx:pt>
          <cx:pt idx="99">4897</cx:pt>
          <cx:pt idx="100">1322</cx:pt>
          <cx:pt idx="101">3544</cx:pt>
          <cx:pt idx="102">4894</cx:pt>
          <cx:pt idx="103">942</cx:pt>
          <cx:pt idx="104">4382</cx:pt>
          <cx:pt idx="105">6700</cx:pt>
          <cx:pt idx="106">4433</cx:pt>
          <cx:pt idx="107">1337</cx:pt>
          <cx:pt idx="108">955</cx:pt>
          <cx:pt idx="109">694</cx:pt>
          <cx:pt idx="110">1342</cx:pt>
          <cx:pt idx="111">4481</cx:pt>
          <cx:pt idx="112">4418</cx:pt>
          <cx:pt idx="113">944</cx:pt>
          <cx:pt idx="114">650</cx:pt>
          <cx:pt idx="115">3047</cx:pt>
          <cx:pt idx="116">4374</cx:pt>
          <cx:pt idx="117">4419</cx:pt>
          <cx:pt idx="118">1303</cx:pt>
          <cx:pt idx="119">930</cx:pt>
          <cx:pt idx="120">911</cx:pt>
          <cx:pt idx="121">907</cx:pt>
          <cx:pt idx="122">1308</cx:pt>
          <cx:pt idx="123">2436</cx:pt>
          <cx:pt idx="124">965</cx:pt>
          <cx:pt idx="125">975</cx:pt>
          <cx:pt idx="126">910</cx:pt>
          <cx:pt idx="127">7691</cx:pt>
          <cx:pt idx="128">4426</cx:pt>
          <cx:pt idx="129">949</cx:pt>
          <cx:pt idx="130">4461</cx:pt>
          <cx:pt idx="131">4467</cx:pt>
          <cx:pt idx="132">2397</cx:pt>
          <cx:pt idx="133">927</cx:pt>
          <cx:pt idx="134">5299</cx:pt>
          <cx:pt idx="135">2504</cx:pt>
          <cx:pt idx="136">2926</cx:pt>
          <cx:pt idx="137">8167</cx:pt>
          <cx:pt idx="138">659</cx:pt>
          <cx:pt idx="139">1324</cx:pt>
          <cx:pt idx="140">4447</cx:pt>
          <cx:pt idx="141">983</cx:pt>
          <cx:pt idx="142">6718</cx:pt>
          <cx:pt idx="143">972</cx:pt>
          <cx:pt idx="144">714</cx:pt>
          <cx:pt idx="145">4371</cx:pt>
          <cx:pt idx="146">4419</cx:pt>
          <cx:pt idx="147">1304</cx:pt>
          <cx:pt idx="148">1020</cx:pt>
          <cx:pt idx="149">954</cx:pt>
          <cx:pt idx="150">1302</cx:pt>
          <cx:pt idx="151">4435</cx:pt>
          <cx:pt idx="152">711</cx:pt>
          <cx:pt idx="153">950</cx:pt>
          <cx:pt idx="154">5686</cx:pt>
          <cx:pt idx="155">958</cx:pt>
          <cx:pt idx="156">937</cx:pt>
          <cx:pt idx="157">667</cx:pt>
          <cx:pt idx="158">1337</cx:pt>
          <cx:pt idx="159">4440</cx:pt>
          <cx:pt idx="160">4455</cx:pt>
          <cx:pt idx="161">6776</cx:pt>
          <cx:pt idx="162">720</cx:pt>
          <cx:pt idx="163">940</cx:pt>
          <cx:pt idx="164">4500</cx:pt>
          <cx:pt idx="165">922</cx:pt>
          <cx:pt idx="166">1917</cx:pt>
          <cx:pt idx="167">3459</cx:pt>
          <cx:pt idx="168">4762</cx:pt>
          <cx:pt idx="169">939</cx:pt>
          <cx:pt idx="170">653</cx:pt>
          <cx:pt idx="171">1969</cx:pt>
          <cx:pt idx="172">940</cx:pt>
          <cx:pt idx="173">670</cx:pt>
          <cx:pt idx="174">928</cx:pt>
          <cx:pt idx="175">705</cx:pt>
          <cx:pt idx="176">4461</cx:pt>
          <cx:pt idx="177">923</cx:pt>
          <cx:pt idx="178">7159</cx:pt>
          <cx:pt idx="179">933</cx:pt>
          <cx:pt idx="180">3039</cx:pt>
          <cx:pt idx="181">1027</cx:pt>
          <cx:pt idx="182">649</cx:pt>
          <cx:pt idx="183">2417</cx:pt>
          <cx:pt idx="184">7393</cx:pt>
          <cx:pt idx="185">902</cx:pt>
          <cx:pt idx="186">8103</cx:pt>
          <cx:pt idx="187">675</cx:pt>
          <cx:pt idx="188">7159</cx:pt>
          <cx:pt idx="189">1267</cx:pt>
          <cx:pt idx="190">4465</cx:pt>
          <cx:pt idx="191">930</cx:pt>
          <cx:pt idx="192">1825</cx:pt>
          <cx:pt idx="193">951</cx:pt>
          <cx:pt idx="194">907</cx:pt>
          <cx:pt idx="195">974</cx:pt>
          <cx:pt idx="196">7475</cx:pt>
          <cx:pt idx="197">4384</cx:pt>
          <cx:pt idx="198">4380</cx:pt>
          <cx:pt idx="199">2951</cx:pt>
          <cx:pt idx="200">1295</cx:pt>
          <cx:pt idx="201">957</cx:pt>
          <cx:pt idx="202">674</cx:pt>
          <cx:pt idx="203">920</cx:pt>
          <cx:pt idx="204">4330</cx:pt>
          <cx:pt idx="205">954</cx:pt>
          <cx:pt idx="206">1837</cx:pt>
          <cx:pt idx="207">2446</cx:pt>
          <cx:pt idx="208">3963</cx:pt>
          <cx:pt idx="209">4469</cx:pt>
          <cx:pt idx="210">4391</cx:pt>
          <cx:pt idx="211">3360</cx:pt>
          <cx:pt idx="212">4393</cx:pt>
          <cx:pt idx="213">8297</cx:pt>
          <cx:pt idx="214">1016</cx:pt>
          <cx:pt idx="215">977</cx:pt>
          <cx:pt idx="216">4414</cx:pt>
          <cx:pt idx="217">1305</cx:pt>
          <cx:pt idx="218">949</cx:pt>
          <cx:pt idx="219">1945</cx:pt>
          <cx:pt idx="220">4341</cx:pt>
          <cx:pt idx="221">2417</cx:pt>
          <cx:pt idx="222">953</cx:pt>
          <cx:pt idx="223">2413</cx:pt>
          <cx:pt idx="224">1013</cx:pt>
          <cx:pt idx="225">4414</cx:pt>
          <cx:pt idx="226">4450</cx:pt>
          <cx:pt idx="227">4400</cx:pt>
          <cx:pt idx="228">915</cx:pt>
          <cx:pt idx="229">2376</cx:pt>
          <cx:pt idx="230">989</cx:pt>
          <cx:pt idx="231">1332</cx:pt>
          <cx:pt idx="232">4429</cx:pt>
          <cx:pt idx="233">923</cx:pt>
          <cx:pt idx="234">5646</cx:pt>
          <cx:pt idx="235">910</cx:pt>
          <cx:pt idx="236">955</cx:pt>
          <cx:pt idx="237">13390</cx:pt>
          <cx:pt idx="238">646</cx:pt>
          <cx:pt idx="239">4374</cx:pt>
          <cx:pt idx="240">4367</cx:pt>
          <cx:pt idx="241">4418</cx:pt>
          <cx:pt idx="242">896</cx:pt>
          <cx:pt idx="243">1859</cx:pt>
          <cx:pt idx="244">3895</cx:pt>
          <cx:pt idx="245">987</cx:pt>
          <cx:pt idx="246">925</cx:pt>
          <cx:pt idx="247">3018</cx:pt>
          <cx:pt idx="248">1011</cx:pt>
          <cx:pt idx="249">1356</cx:pt>
          <cx:pt idx="250">973</cx:pt>
          <cx:pt idx="251">650</cx:pt>
          <cx:pt idx="252">897</cx:pt>
          <cx:pt idx="253">897</cx:pt>
          <cx:pt idx="254">6439</cx:pt>
          <cx:pt idx="255">987</cx:pt>
          <cx:pt idx="256">5381</cx:pt>
          <cx:pt idx="257">13817</cx:pt>
          <cx:pt idx="258">4448</cx:pt>
          <cx:pt idx="259">939</cx:pt>
          <cx:pt idx="260">941</cx:pt>
          <cx:pt idx="261">4449</cx:pt>
          <cx:pt idx="262">4401</cx:pt>
          <cx:pt idx="263">4454</cx:pt>
          <cx:pt idx="264">4420</cx:pt>
          <cx:pt idx="265">962</cx:pt>
          <cx:pt idx="266">956</cx:pt>
          <cx:pt idx="267">2471</cx:pt>
          <cx:pt idx="268">649</cx:pt>
          <cx:pt idx="269">4384</cx:pt>
          <cx:pt idx="270">4449</cx:pt>
          <cx:pt idx="271">2516</cx:pt>
          <cx:pt idx="272">4359</cx:pt>
          <cx:pt idx="273">8412</cx:pt>
          <cx:pt idx="274">2799</cx:pt>
          <cx:pt idx="275">4403</cx:pt>
          <cx:pt idx="276">945</cx:pt>
          <cx:pt idx="277">928</cx:pt>
          <cx:pt idx="278">1906</cx:pt>
          <cx:pt idx="279">1301</cx:pt>
          <cx:pt idx="280">2967</cx:pt>
          <cx:pt idx="281">944</cx:pt>
          <cx:pt idx="282">4355</cx:pt>
          <cx:pt idx="283">910</cx:pt>
          <cx:pt idx="284">4823</cx:pt>
          <cx:pt idx="285">930</cx:pt>
          <cx:pt idx="286">951</cx:pt>
          <cx:pt idx="287">4475</cx:pt>
          <cx:pt idx="288">4063</cx:pt>
          <cx:pt idx="289">4425</cx:pt>
          <cx:pt idx="290">3892</cx:pt>
          <cx:pt idx="291">4448</cx:pt>
          <cx:pt idx="292">948</cx:pt>
          <cx:pt idx="293">4000</cx:pt>
          <cx:pt idx="294">963</cx:pt>
          <cx:pt idx="295">668</cx:pt>
          <cx:pt idx="296">1349</cx:pt>
          <cx:pt idx="297">4344</cx:pt>
          <cx:pt idx="298">3969</cx:pt>
          <cx:pt idx="299">4499</cx:pt>
          <cx:pt idx="300">4910</cx:pt>
          <cx:pt idx="301">904</cx:pt>
          <cx:pt idx="302">668</cx:pt>
          <cx:pt idx="303">920</cx:pt>
          <cx:pt idx="304">4388</cx:pt>
          <cx:pt idx="305">4381</cx:pt>
          <cx:pt idx="306">3470</cx:pt>
          <cx:pt idx="307">1862</cx:pt>
          <cx:pt idx="308">4406</cx:pt>
          <cx:pt idx="309">1950</cx:pt>
          <cx:pt idx="310">1854</cx:pt>
          <cx:pt idx="311">2448</cx:pt>
          <cx:pt idx="312">973</cx:pt>
          <cx:pt idx="313">4293</cx:pt>
          <cx:pt idx="314">4338</cx:pt>
          <cx:pt idx="315">924</cx:pt>
          <cx:pt idx="316">944</cx:pt>
          <cx:pt idx="317">915</cx:pt>
          <cx:pt idx="318">6688</cx:pt>
          <cx:pt idx="319">1881</cx:pt>
          <cx:pt idx="320">897</cx:pt>
          <cx:pt idx="321">4283</cx:pt>
          <cx:pt idx="322">973</cx:pt>
          <cx:pt idx="323">970</cx:pt>
          <cx:pt idx="324">2361</cx:pt>
          <cx:pt idx="325">604</cx:pt>
          <cx:pt idx="326">4447</cx:pt>
          <cx:pt idx="327">2934</cx:pt>
          <cx:pt idx="328">961</cx:pt>
          <cx:pt idx="329">4865</cx:pt>
          <cx:pt idx="330">2870</cx:pt>
          <cx:pt idx="331">950</cx:pt>
          <cx:pt idx="332">1938</cx:pt>
          <cx:pt idx="333">1872</cx:pt>
          <cx:pt idx="334">13585</cx:pt>
          <cx:pt idx="335">5741</cx:pt>
          <cx:pt idx="336">1905</cx:pt>
          <cx:pt idx="337">1296</cx:pt>
          <cx:pt idx="338">939</cx:pt>
          <cx:pt idx="339">2969</cx:pt>
          <cx:pt idx="340">868</cx:pt>
          <cx:pt idx="341">891</cx:pt>
          <cx:pt idx="342">981</cx:pt>
          <cx:pt idx="343">997</cx:pt>
          <cx:pt idx="344">958</cx:pt>
          <cx:pt idx="345">4281</cx:pt>
          <cx:pt idx="346">7790</cx:pt>
          <cx:pt idx="347">9442</cx:pt>
          <cx:pt idx="348">958</cx:pt>
          <cx:pt idx="349">900</cx:pt>
          <cx:pt idx="350">920</cx:pt>
          <cx:pt idx="351">900</cx:pt>
          <cx:pt idx="352">4863</cx:pt>
          <cx:pt idx="353">4336</cx:pt>
          <cx:pt idx="354">3878</cx:pt>
          <cx:pt idx="355">1000</cx:pt>
          <cx:pt idx="356">2772</cx:pt>
          <cx:pt idx="357">5430</cx:pt>
          <cx:pt idx="358">669</cx:pt>
          <cx:pt idx="359">656</cx:pt>
          <cx:pt idx="360">2458</cx:pt>
          <cx:pt idx="361">1922</cx:pt>
          <cx:pt idx="362">926</cx:pt>
          <cx:pt idx="363">992</cx:pt>
          <cx:pt idx="364">4377</cx:pt>
          <cx:pt idx="365">4350</cx:pt>
          <cx:pt idx="366">4409</cx:pt>
          <cx:pt idx="367">913</cx:pt>
          <cx:pt idx="368">8846</cx:pt>
          <cx:pt idx="369">3851</cx:pt>
          <cx:pt idx="370">927</cx:pt>
          <cx:pt idx="371">971</cx:pt>
          <cx:pt idx="372">906</cx:pt>
          <cx:pt idx="373">4429</cx:pt>
          <cx:pt idx="374">4433</cx:pt>
          <cx:pt idx="375">1876</cx:pt>
          <cx:pt idx="376">4425</cx:pt>
          <cx:pt idx="377">1335</cx:pt>
          <cx:pt idx="378">938</cx:pt>
          <cx:pt idx="379">958</cx:pt>
          <cx:pt idx="380">4373</cx:pt>
          <cx:pt idx="381">1287</cx:pt>
          <cx:pt idx="382">3017</cx:pt>
          <cx:pt idx="383">954</cx:pt>
          <cx:pt idx="384">1259</cx:pt>
          <cx:pt idx="385">11911</cx:pt>
          <cx:pt idx="386">905</cx:pt>
          <cx:pt idx="387">978</cx:pt>
          <cx:pt idx="388">4460</cx:pt>
          <cx:pt idx="389">1309</cx:pt>
          <cx:pt idx="390">1925</cx:pt>
          <cx:pt idx="391">912</cx:pt>
          <cx:pt idx="392">931</cx:pt>
          <cx:pt idx="393">4401</cx:pt>
          <cx:pt idx="394">1865</cx:pt>
          <cx:pt idx="395">1904</cx:pt>
          <cx:pt idx="396">4408</cx:pt>
          <cx:pt idx="397">947</cx:pt>
          <cx:pt idx="398">5303</cx:pt>
          <cx:pt idx="399">942</cx:pt>
          <cx:pt idx="400">1278</cx:pt>
          <cx:pt idx="401">4405</cx:pt>
          <cx:pt idx="402">899</cx:pt>
          <cx:pt idx="403">1014</cx:pt>
          <cx:pt idx="404">8003</cx:pt>
          <cx:pt idx="405">4008</cx:pt>
          <cx:pt idx="406">4462</cx:pt>
          <cx:pt idx="407">698</cx:pt>
          <cx:pt idx="408">662</cx:pt>
          <cx:pt idx="409">6420</cx:pt>
          <cx:pt idx="410">3454</cx:pt>
          <cx:pt idx="411">12463</cx:pt>
          <cx:pt idx="412">3018</cx:pt>
          <cx:pt idx="413">975</cx:pt>
          <cx:pt idx="414">4328</cx:pt>
          <cx:pt idx="415">895</cx:pt>
          <cx:pt idx="416">952</cx:pt>
          <cx:pt idx="417">4417</cx:pt>
          <cx:pt idx="418">4003</cx:pt>
          <cx:pt idx="419">4406</cx:pt>
          <cx:pt idx="420">2449</cx:pt>
          <cx:pt idx="421">697</cx:pt>
          <cx:pt idx="422">4383</cx:pt>
          <cx:pt idx="423">964</cx:pt>
          <cx:pt idx="424">670</cx:pt>
          <cx:pt idx="425">651</cx:pt>
          <cx:pt idx="426">4419</cx:pt>
          <cx:pt idx="427">2974</cx:pt>
          <cx:pt idx="428">1335</cx:pt>
          <cx:pt idx="429">3031</cx:pt>
          <cx:pt idx="430">939</cx:pt>
          <cx:pt idx="431">4380</cx:pt>
          <cx:pt idx="432">4259</cx:pt>
          <cx:pt idx="433">651</cx:pt>
          <cx:pt idx="434">937</cx:pt>
          <cx:pt idx="435">929</cx:pt>
          <cx:pt idx="436">934</cx:pt>
          <cx:pt idx="437">657</cx:pt>
          <cx:pt idx="438">918</cx:pt>
          <cx:pt idx="439">4427</cx:pt>
          <cx:pt idx="440">11848</cx:pt>
          <cx:pt idx="441">4434</cx:pt>
          <cx:pt idx="442">989</cx:pt>
          <cx:pt idx="443">4374</cx:pt>
          <cx:pt idx="444">4416</cx:pt>
          <cx:pt idx="445">946</cx:pt>
          <cx:pt idx="446">4441</cx:pt>
          <cx:pt idx="447">5766</cx:pt>
          <cx:pt idx="448">692</cx:pt>
          <cx:pt idx="449">894</cx:pt>
          <cx:pt idx="450">921</cx:pt>
          <cx:pt idx="451">6030</cx:pt>
          <cx:pt idx="452">1910</cx:pt>
          <cx:pt idx="453">4452</cx:pt>
          <cx:pt idx="454">666</cx:pt>
          <cx:pt idx="455">4424</cx:pt>
          <cx:pt idx="456">905</cx:pt>
          <cx:pt idx="457">954</cx:pt>
          <cx:pt idx="458">4395</cx:pt>
          <cx:pt idx="459">612</cx:pt>
          <cx:pt idx="460">2935</cx:pt>
          <cx:pt idx="461">1301</cx:pt>
          <cx:pt idx="462">4482</cx:pt>
          <cx:pt idx="463">938</cx:pt>
          <cx:pt idx="464">4428</cx:pt>
          <cx:pt idx="465">2999</cx:pt>
          <cx:pt idx="466">3003</cx:pt>
          <cx:pt idx="467">2945</cx:pt>
          <cx:pt idx="468">965</cx:pt>
          <cx:pt idx="469">960</cx:pt>
          <cx:pt idx="470">950</cx:pt>
          <cx:pt idx="471">1882</cx:pt>
          <cx:pt idx="472">4797</cx:pt>
          <cx:pt idx="473">937</cx:pt>
          <cx:pt idx="474">1917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862" b="0" i="0" u="none" strike="noStrike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</a:rPr>
              <a:t>Apps in each # Accts </a:t>
            </a:r>
            <a:r>
              <a:rPr lang="en-US" sz="1862" b="0" i="0" u="none" strike="noStrike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</a:rPr>
              <a:t>bck</a:t>
            </a:r>
            <a:endParaRPr lang="en-US" sz="1862" b="0" i="0" u="none" strike="noStrike" baseline="0" dirty="0">
              <a:solidFill>
                <a:srgbClr val="000000">
                  <a:lumMod val="65000"/>
                  <a:lumOff val="35000"/>
                </a:srgbClr>
              </a:solidFill>
              <a:latin typeface="Arial"/>
            </a:endParaRPr>
          </a:p>
        </cx:rich>
      </cx:tx>
    </cx:title>
    <cx:plotArea>
      <cx:plotAreaRegion>
        <cx:series layoutId="clusteredColumn" uniqueId="{28565CDE-DE0B-8346-BFA6-44B31C1464A2}" formatIdx="0">
          <cx:tx>
            <cx:txData>
              <cx:f>Sheet5!$B$1</cx:f>
              <cx:v>acct</cx:v>
            </cx:txData>
          </cx:tx>
          <cx:dataLabels pos="inEnd"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 hidden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401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8adbe68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8adbe68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9d9750f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9d9750f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9d9750f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9d9750f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174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9d9750f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9d9750f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727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65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9d9750f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9d9750f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627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9d9750f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9d9750f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55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0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857707" y="1835930"/>
            <a:ext cx="2827125" cy="218632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b" anchorCtr="0">
            <a:noAutofit/>
          </a:bodyPr>
          <a:lstStyle/>
          <a:p>
            <a:br>
              <a:rPr lang="en-US" dirty="0">
                <a:solidFill>
                  <a:schemeClr val="lt2"/>
                </a:solidFill>
              </a:rPr>
            </a:br>
            <a:r>
              <a:rPr lang="en-US" dirty="0">
                <a:solidFill>
                  <a:schemeClr val="lt2"/>
                </a:solidFill>
              </a:rPr>
              <a:t>App Store: Trust &amp; Safety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857707" y="4463926"/>
            <a:ext cx="2907225" cy="5944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r>
              <a:rPr lang="en-US" dirty="0">
                <a:solidFill>
                  <a:schemeClr val="lt2"/>
                </a:solidFill>
              </a:rPr>
              <a:t>Aman Kumar</a:t>
            </a:r>
          </a:p>
          <a:p>
            <a:r>
              <a:rPr lang="en-US" dirty="0">
                <a:solidFill>
                  <a:schemeClr val="lt2"/>
                </a:solidFill>
              </a:rPr>
              <a:t>March 2022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290202" y="616589"/>
            <a:ext cx="3087758" cy="3963318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35000">
                      <a:schemeClr val="accent1">
                        <a:lumMod val="0"/>
                        <a:lumOff val="100000"/>
                      </a:schemeClr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 dirty="0"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35000">
                      <a:schemeClr val="accent1">
                        <a:lumMod val="0"/>
                        <a:lumOff val="100000"/>
                      </a:schemeClr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35000">
                      <a:schemeClr val="accent1">
                        <a:lumMod val="0"/>
                        <a:lumOff val="100000"/>
                      </a:schemeClr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 dirty="0"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 dirty="0"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35000">
                      <a:schemeClr val="accent1">
                        <a:lumMod val="0"/>
                        <a:lumOff val="100000"/>
                      </a:schemeClr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 dirty="0"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2FD52F-0677-1E41-AC46-2F5955995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Subscription app with low retention :less than 5%</a:t>
            </a:r>
          </a:p>
          <a:p>
            <a:pPr marL="152400" indent="0">
              <a:buNone/>
            </a:pPr>
            <a:r>
              <a:rPr lang="en-US" dirty="0"/>
              <a:t>of the users  use subscription more than once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AA2477-D47A-E540-8E7E-0B6649E4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Purchase App : Subscription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94AFD4-D852-C84D-BD00-5F4D9D7E7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007811"/>
              </p:ext>
            </p:extLst>
          </p:nvPr>
        </p:nvGraphicFramePr>
        <p:xfrm>
          <a:off x="1201768" y="1402421"/>
          <a:ext cx="3378198" cy="517525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759173">
                  <a:extLst>
                    <a:ext uri="{9D8B030D-6E8A-4147-A177-3AD203B41FA5}">
                      <a16:colId xmlns:a16="http://schemas.microsoft.com/office/drawing/2014/main" val="3989550139"/>
                    </a:ext>
                  </a:extLst>
                </a:gridCol>
                <a:gridCol w="759173">
                  <a:extLst>
                    <a:ext uri="{9D8B030D-6E8A-4147-A177-3AD203B41FA5}">
                      <a16:colId xmlns:a16="http://schemas.microsoft.com/office/drawing/2014/main" val="3391722077"/>
                    </a:ext>
                  </a:extLst>
                </a:gridCol>
                <a:gridCol w="759173">
                  <a:extLst>
                    <a:ext uri="{9D8B030D-6E8A-4147-A177-3AD203B41FA5}">
                      <a16:colId xmlns:a16="http://schemas.microsoft.com/office/drawing/2014/main" val="1249188930"/>
                    </a:ext>
                  </a:extLst>
                </a:gridCol>
                <a:gridCol w="1100679">
                  <a:extLst>
                    <a:ext uri="{9D8B030D-6E8A-4147-A177-3AD203B41FA5}">
                      <a16:colId xmlns:a16="http://schemas.microsoft.com/office/drawing/2014/main" val="266904181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  <a:r>
                        <a:rPr 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Sub_App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app low retention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 users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$ transaction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78139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62,551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233537"/>
                  </a:ext>
                </a:extLst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786E249-3592-4E45-B718-B568F434C2F5}"/>
              </a:ext>
            </a:extLst>
          </p:cNvPr>
          <p:cNvSpPr/>
          <p:nvPr/>
        </p:nvSpPr>
        <p:spPr>
          <a:xfrm>
            <a:off x="6039293" y="95076"/>
            <a:ext cx="3104707" cy="1544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048E5-2F2B-4A4D-85AF-929EC75EB06A}"/>
              </a:ext>
            </a:extLst>
          </p:cNvPr>
          <p:cNvSpPr txBox="1"/>
          <p:nvPr/>
        </p:nvSpPr>
        <p:spPr>
          <a:xfrm>
            <a:off x="6126480" y="220626"/>
            <a:ext cx="28155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Most of the low retention app in app purchase are made in the  Entertainment category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Most of the low retention app  are made by for both iPhone &amp; Ipad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C76F42A-2372-2147-8596-74D1EF0233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148388"/>
              </p:ext>
            </p:extLst>
          </p:nvPr>
        </p:nvGraphicFramePr>
        <p:xfrm>
          <a:off x="7965" y="1962429"/>
          <a:ext cx="4776685" cy="3168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589C9EB-EB8B-574E-B436-1124551FD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7091941"/>
              </p:ext>
            </p:extLst>
          </p:nvPr>
        </p:nvGraphicFramePr>
        <p:xfrm>
          <a:off x="4869712" y="1962428"/>
          <a:ext cx="4572000" cy="3168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5983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2FD52F-0677-1E41-AC46-2F5955995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Consumable  apps with low retention :Less than 5% of users</a:t>
            </a:r>
          </a:p>
          <a:p>
            <a:pPr marL="152400" indent="0">
              <a:buNone/>
            </a:pPr>
            <a:r>
              <a:rPr lang="en-US" dirty="0"/>
              <a:t>Use the content of consumption app more than once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AA2477-D47A-E540-8E7E-0B6649E4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Purchase App : Consumable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94AFD4-D852-C84D-BD00-5F4D9D7E7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774695"/>
              </p:ext>
            </p:extLst>
          </p:nvPr>
        </p:nvGraphicFramePr>
        <p:xfrm>
          <a:off x="1201768" y="1402421"/>
          <a:ext cx="4635505" cy="517525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1041724">
                  <a:extLst>
                    <a:ext uri="{9D8B030D-6E8A-4147-A177-3AD203B41FA5}">
                      <a16:colId xmlns:a16="http://schemas.microsoft.com/office/drawing/2014/main" val="3989550139"/>
                    </a:ext>
                  </a:extLst>
                </a:gridCol>
                <a:gridCol w="1041724">
                  <a:extLst>
                    <a:ext uri="{9D8B030D-6E8A-4147-A177-3AD203B41FA5}">
                      <a16:colId xmlns:a16="http://schemas.microsoft.com/office/drawing/2014/main" val="3391722077"/>
                    </a:ext>
                  </a:extLst>
                </a:gridCol>
                <a:gridCol w="1041724">
                  <a:extLst>
                    <a:ext uri="{9D8B030D-6E8A-4147-A177-3AD203B41FA5}">
                      <a16:colId xmlns:a16="http://schemas.microsoft.com/office/drawing/2014/main" val="1249188930"/>
                    </a:ext>
                  </a:extLst>
                </a:gridCol>
                <a:gridCol w="1510333">
                  <a:extLst>
                    <a:ext uri="{9D8B030D-6E8A-4147-A177-3AD203B41FA5}">
                      <a16:colId xmlns:a16="http://schemas.microsoft.com/office/drawing/2014/main" val="266904181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  <a:r>
                        <a:rPr 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Con_App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app low retention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 users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$ transaction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78139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23,810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348,048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233537"/>
                  </a:ext>
                </a:extLst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786E249-3592-4E45-B718-B568F434C2F5}"/>
              </a:ext>
            </a:extLst>
          </p:cNvPr>
          <p:cNvSpPr/>
          <p:nvPr/>
        </p:nvSpPr>
        <p:spPr>
          <a:xfrm>
            <a:off x="6039293" y="95076"/>
            <a:ext cx="3104707" cy="1544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048E5-2F2B-4A4D-85AF-929EC75EB06A}"/>
              </a:ext>
            </a:extLst>
          </p:cNvPr>
          <p:cNvSpPr txBox="1"/>
          <p:nvPr/>
        </p:nvSpPr>
        <p:spPr>
          <a:xfrm>
            <a:off x="6126480" y="220626"/>
            <a:ext cx="28155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Most of the low retention apps in app purchases are made in the gaming category.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Most of the low retention app are made by for both iPhone &amp; Ipad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87E224B-363C-8F40-996A-CDDEFB6DF7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1159174"/>
              </p:ext>
            </p:extLst>
          </p:nvPr>
        </p:nvGraphicFramePr>
        <p:xfrm>
          <a:off x="85060" y="1969429"/>
          <a:ext cx="4699591" cy="3161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ABFB6D1-E82E-A14B-8671-45F6DC72B5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089550"/>
              </p:ext>
            </p:extLst>
          </p:nvPr>
        </p:nvGraphicFramePr>
        <p:xfrm>
          <a:off x="4880344" y="1969429"/>
          <a:ext cx="4444409" cy="3161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77383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715100" y="2087125"/>
            <a:ext cx="3347400" cy="14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Untrusted Accounts</a:t>
            </a:r>
            <a:endParaRPr sz="4800"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715100" y="3791800"/>
            <a:ext cx="33474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 , account &amp; transaction data</a:t>
            </a:r>
            <a:endParaRPr dirty="0"/>
          </a:p>
        </p:txBody>
      </p:sp>
      <p:sp>
        <p:nvSpPr>
          <p:cNvPr id="572" name="Google Shape;572;p39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561" name="Google Shape;561;p39"/>
          <p:cNvSpPr/>
          <p:nvPr/>
        </p:nvSpPr>
        <p:spPr>
          <a:xfrm rot="10800000">
            <a:off x="6014588" y="45229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62"/>
                </a:cubicBezTo>
                <a:cubicBezTo>
                  <a:pt x="0" y="1738"/>
                  <a:pt x="386" y="2285"/>
                  <a:pt x="1062" y="2285"/>
                </a:cubicBezTo>
                <a:cubicBezTo>
                  <a:pt x="1737" y="2285"/>
                  <a:pt x="2284" y="1738"/>
                  <a:pt x="2284" y="1062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9"/>
          <p:cNvSpPr/>
          <p:nvPr/>
        </p:nvSpPr>
        <p:spPr>
          <a:xfrm rot="10800000">
            <a:off x="6014588" y="43757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94"/>
                </a:cubicBezTo>
                <a:cubicBezTo>
                  <a:pt x="0" y="1770"/>
                  <a:pt x="386" y="2285"/>
                  <a:pt x="1062" y="2285"/>
                </a:cubicBezTo>
                <a:cubicBezTo>
                  <a:pt x="1737" y="2285"/>
                  <a:pt x="2284" y="1770"/>
                  <a:pt x="2284" y="1094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9"/>
          <p:cNvSpPr/>
          <p:nvPr/>
        </p:nvSpPr>
        <p:spPr>
          <a:xfrm rot="10800000">
            <a:off x="5870613" y="45229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62"/>
                </a:cubicBezTo>
                <a:cubicBezTo>
                  <a:pt x="0" y="1738"/>
                  <a:pt x="419" y="2285"/>
                  <a:pt x="1062" y="2285"/>
                </a:cubicBezTo>
                <a:cubicBezTo>
                  <a:pt x="1738" y="2285"/>
                  <a:pt x="2285" y="1738"/>
                  <a:pt x="2285" y="1062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9"/>
          <p:cNvSpPr/>
          <p:nvPr/>
        </p:nvSpPr>
        <p:spPr>
          <a:xfrm rot="10800000">
            <a:off x="5870613" y="43757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94"/>
                </a:cubicBezTo>
                <a:cubicBezTo>
                  <a:pt x="0" y="1770"/>
                  <a:pt x="419" y="2285"/>
                  <a:pt x="1062" y="2285"/>
                </a:cubicBezTo>
                <a:cubicBezTo>
                  <a:pt x="1738" y="2285"/>
                  <a:pt x="2285" y="1770"/>
                  <a:pt x="2285" y="1094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9"/>
          <p:cNvSpPr/>
          <p:nvPr/>
        </p:nvSpPr>
        <p:spPr>
          <a:xfrm flipH="1">
            <a:off x="4183125" y="776300"/>
            <a:ext cx="834175" cy="834975"/>
          </a:xfrm>
          <a:custGeom>
            <a:avLst/>
            <a:gdLst/>
            <a:ahLst/>
            <a:cxnLst/>
            <a:rect l="l" t="t" r="r" b="b"/>
            <a:pathLst>
              <a:path w="33367" h="33399" extrusionOk="0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330;p32">
            <a:extLst>
              <a:ext uri="{FF2B5EF4-FFF2-40B4-BE49-F238E27FC236}">
                <a16:creationId xmlns:a16="http://schemas.microsoft.com/office/drawing/2014/main" id="{7DCF099C-F9DD-694B-B396-B23C006FCD9A}"/>
              </a:ext>
            </a:extLst>
          </p:cNvPr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331;p32">
            <a:extLst>
              <a:ext uri="{FF2B5EF4-FFF2-40B4-BE49-F238E27FC236}">
                <a16:creationId xmlns:a16="http://schemas.microsoft.com/office/drawing/2014/main" id="{1762E8D6-D515-C44C-9D0F-2EECE47FF9CF}"/>
              </a:ext>
            </a:extLst>
          </p:cNvPr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9" name="Google Shape;332;p32">
            <a:extLst>
              <a:ext uri="{FF2B5EF4-FFF2-40B4-BE49-F238E27FC236}">
                <a16:creationId xmlns:a16="http://schemas.microsoft.com/office/drawing/2014/main" id="{C43E154E-FC6F-7343-8584-50475A32E72F}"/>
              </a:ext>
            </a:extLst>
          </p:cNvPr>
          <p:cNvGrpSpPr/>
          <p:nvPr/>
        </p:nvGrpSpPr>
        <p:grpSpPr>
          <a:xfrm>
            <a:off x="4749388" y="610304"/>
            <a:ext cx="3694120" cy="4125705"/>
            <a:chOff x="4749388" y="610304"/>
            <a:chExt cx="3694120" cy="4125705"/>
          </a:xfrm>
        </p:grpSpPr>
        <p:grpSp>
          <p:nvGrpSpPr>
            <p:cNvPr id="90" name="Google Shape;333;p32">
              <a:extLst>
                <a:ext uri="{FF2B5EF4-FFF2-40B4-BE49-F238E27FC236}">
                  <a16:creationId xmlns:a16="http://schemas.microsoft.com/office/drawing/2014/main" id="{15D9CC47-E898-C142-8D1B-2618C2B0FA44}"/>
                </a:ext>
              </a:extLst>
            </p:cNvPr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185" name="Google Shape;334;p32">
                <a:extLst>
                  <a:ext uri="{FF2B5EF4-FFF2-40B4-BE49-F238E27FC236}">
                    <a16:creationId xmlns:a16="http://schemas.microsoft.com/office/drawing/2014/main" id="{6CFC7B50-0187-D547-A907-C2A4905AFE42}"/>
                  </a:ext>
                </a:extLst>
              </p:cNvPr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335;p32">
                <a:extLst>
                  <a:ext uri="{FF2B5EF4-FFF2-40B4-BE49-F238E27FC236}">
                    <a16:creationId xmlns:a16="http://schemas.microsoft.com/office/drawing/2014/main" id="{76A4D692-C14C-9C44-9F9D-E69CF1DD7241}"/>
                  </a:ext>
                </a:extLst>
              </p:cNvPr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336;p32">
                <a:extLst>
                  <a:ext uri="{FF2B5EF4-FFF2-40B4-BE49-F238E27FC236}">
                    <a16:creationId xmlns:a16="http://schemas.microsoft.com/office/drawing/2014/main" id="{C74C6B4F-05BD-9C42-A4CC-6EDE460F6DF8}"/>
                  </a:ext>
                </a:extLst>
              </p:cNvPr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337;p32">
                <a:extLst>
                  <a:ext uri="{FF2B5EF4-FFF2-40B4-BE49-F238E27FC236}">
                    <a16:creationId xmlns:a16="http://schemas.microsoft.com/office/drawing/2014/main" id="{03828ED6-512A-DE49-B6A1-FE22A650BC71}"/>
                  </a:ext>
                </a:extLst>
              </p:cNvPr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338;p32">
                <a:extLst>
                  <a:ext uri="{FF2B5EF4-FFF2-40B4-BE49-F238E27FC236}">
                    <a16:creationId xmlns:a16="http://schemas.microsoft.com/office/drawing/2014/main" id="{85692884-6670-F648-831E-31D8BDDA35D8}"/>
                  </a:ext>
                </a:extLst>
              </p:cNvPr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339;p32">
                <a:extLst>
                  <a:ext uri="{FF2B5EF4-FFF2-40B4-BE49-F238E27FC236}">
                    <a16:creationId xmlns:a16="http://schemas.microsoft.com/office/drawing/2014/main" id="{A1463F45-96AC-264D-8D22-5BA955E46507}"/>
                  </a:ext>
                </a:extLst>
              </p:cNvPr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340;p32">
                <a:extLst>
                  <a:ext uri="{FF2B5EF4-FFF2-40B4-BE49-F238E27FC236}">
                    <a16:creationId xmlns:a16="http://schemas.microsoft.com/office/drawing/2014/main" id="{0B88EE51-4ED2-5B4E-884D-C654924B3350}"/>
                  </a:ext>
                </a:extLst>
              </p:cNvPr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341;p32">
                <a:extLst>
                  <a:ext uri="{FF2B5EF4-FFF2-40B4-BE49-F238E27FC236}">
                    <a16:creationId xmlns:a16="http://schemas.microsoft.com/office/drawing/2014/main" id="{A4BA5CCD-A3E5-A24D-A056-07E4528BF729}"/>
                  </a:ext>
                </a:extLst>
              </p:cNvPr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342;p32">
                <a:extLst>
                  <a:ext uri="{FF2B5EF4-FFF2-40B4-BE49-F238E27FC236}">
                    <a16:creationId xmlns:a16="http://schemas.microsoft.com/office/drawing/2014/main" id="{6940302E-083A-D14A-AA87-5A32128A919C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343;p32">
                <a:extLst>
                  <a:ext uri="{FF2B5EF4-FFF2-40B4-BE49-F238E27FC236}">
                    <a16:creationId xmlns:a16="http://schemas.microsoft.com/office/drawing/2014/main" id="{1419427C-967C-DF4A-8414-EEC41E055560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344;p32">
                <a:extLst>
                  <a:ext uri="{FF2B5EF4-FFF2-40B4-BE49-F238E27FC236}">
                    <a16:creationId xmlns:a16="http://schemas.microsoft.com/office/drawing/2014/main" id="{57DB206F-9D1C-544D-B423-998D332AF2D7}"/>
                  </a:ext>
                </a:extLst>
              </p:cNvPr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345;p32">
                <a:extLst>
                  <a:ext uri="{FF2B5EF4-FFF2-40B4-BE49-F238E27FC236}">
                    <a16:creationId xmlns:a16="http://schemas.microsoft.com/office/drawing/2014/main" id="{C155797F-7D9E-684A-A839-94EFB16C7EB6}"/>
                  </a:ext>
                </a:extLst>
              </p:cNvPr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346;p32">
                <a:extLst>
                  <a:ext uri="{FF2B5EF4-FFF2-40B4-BE49-F238E27FC236}">
                    <a16:creationId xmlns:a16="http://schemas.microsoft.com/office/drawing/2014/main" id="{A108626F-881B-ED4E-A52F-E8129D3C1107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347;p32">
                <a:extLst>
                  <a:ext uri="{FF2B5EF4-FFF2-40B4-BE49-F238E27FC236}">
                    <a16:creationId xmlns:a16="http://schemas.microsoft.com/office/drawing/2014/main" id="{19496C2C-3D7E-604C-8A88-76FF4AE48EBA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348;p32">
                <a:extLst>
                  <a:ext uri="{FF2B5EF4-FFF2-40B4-BE49-F238E27FC236}">
                    <a16:creationId xmlns:a16="http://schemas.microsoft.com/office/drawing/2014/main" id="{907C948D-F148-AE4D-9D6B-BF5378BD2866}"/>
                  </a:ext>
                </a:extLst>
              </p:cNvPr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349;p32">
                <a:extLst>
                  <a:ext uri="{FF2B5EF4-FFF2-40B4-BE49-F238E27FC236}">
                    <a16:creationId xmlns:a16="http://schemas.microsoft.com/office/drawing/2014/main" id="{8E204465-7595-7C44-AE13-D9C2E71114FC}"/>
                  </a:ext>
                </a:extLst>
              </p:cNvPr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350;p32">
                <a:extLst>
                  <a:ext uri="{FF2B5EF4-FFF2-40B4-BE49-F238E27FC236}">
                    <a16:creationId xmlns:a16="http://schemas.microsoft.com/office/drawing/2014/main" id="{0F3889F3-369F-F849-9739-38D47E7F771E}"/>
                  </a:ext>
                </a:extLst>
              </p:cNvPr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351;p32">
                <a:extLst>
                  <a:ext uri="{FF2B5EF4-FFF2-40B4-BE49-F238E27FC236}">
                    <a16:creationId xmlns:a16="http://schemas.microsoft.com/office/drawing/2014/main" id="{73FF313C-947E-0747-886C-B00DBB6CE8AC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352;p32">
                <a:extLst>
                  <a:ext uri="{FF2B5EF4-FFF2-40B4-BE49-F238E27FC236}">
                    <a16:creationId xmlns:a16="http://schemas.microsoft.com/office/drawing/2014/main" id="{551E68C9-37F1-0744-B2D4-AB5D0952C112}"/>
                  </a:ext>
                </a:extLst>
              </p:cNvPr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353;p32">
                <a:extLst>
                  <a:ext uri="{FF2B5EF4-FFF2-40B4-BE49-F238E27FC236}">
                    <a16:creationId xmlns:a16="http://schemas.microsoft.com/office/drawing/2014/main" id="{D84C50C0-4044-5148-B80F-B6159CB36363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354;p32">
                <a:extLst>
                  <a:ext uri="{FF2B5EF4-FFF2-40B4-BE49-F238E27FC236}">
                    <a16:creationId xmlns:a16="http://schemas.microsoft.com/office/drawing/2014/main" id="{E6604A8B-7967-7543-9BF6-49E7EBDC437C}"/>
                  </a:ext>
                </a:extLst>
              </p:cNvPr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355;p32">
                <a:extLst>
                  <a:ext uri="{FF2B5EF4-FFF2-40B4-BE49-F238E27FC236}">
                    <a16:creationId xmlns:a16="http://schemas.microsoft.com/office/drawing/2014/main" id="{BF29C683-C143-1C4C-A07B-0D7D42D0798E}"/>
                  </a:ext>
                </a:extLst>
              </p:cNvPr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356;p32">
                <a:extLst>
                  <a:ext uri="{FF2B5EF4-FFF2-40B4-BE49-F238E27FC236}">
                    <a16:creationId xmlns:a16="http://schemas.microsoft.com/office/drawing/2014/main" id="{586A5C44-F616-C14D-BF38-CD16786BC611}"/>
                  </a:ext>
                </a:extLst>
              </p:cNvPr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357;p32">
                <a:extLst>
                  <a:ext uri="{FF2B5EF4-FFF2-40B4-BE49-F238E27FC236}">
                    <a16:creationId xmlns:a16="http://schemas.microsoft.com/office/drawing/2014/main" id="{59E7447A-01E9-C543-A877-F2AD294F007F}"/>
                  </a:ext>
                </a:extLst>
              </p:cNvPr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358;p32">
                <a:extLst>
                  <a:ext uri="{FF2B5EF4-FFF2-40B4-BE49-F238E27FC236}">
                    <a16:creationId xmlns:a16="http://schemas.microsoft.com/office/drawing/2014/main" id="{40B5B52E-F3BE-0540-8557-9BA34DF23796}"/>
                  </a:ext>
                </a:extLst>
              </p:cNvPr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359;p32">
                <a:extLst>
                  <a:ext uri="{FF2B5EF4-FFF2-40B4-BE49-F238E27FC236}">
                    <a16:creationId xmlns:a16="http://schemas.microsoft.com/office/drawing/2014/main" id="{0B2BA8C2-5FD4-584D-B189-66D530FAEA7A}"/>
                  </a:ext>
                </a:extLst>
              </p:cNvPr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360;p32">
                <a:extLst>
                  <a:ext uri="{FF2B5EF4-FFF2-40B4-BE49-F238E27FC236}">
                    <a16:creationId xmlns:a16="http://schemas.microsoft.com/office/drawing/2014/main" id="{A098FD79-9547-5A4D-B138-65E1227A708E}"/>
                  </a:ext>
                </a:extLst>
              </p:cNvPr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361;p32">
                <a:extLst>
                  <a:ext uri="{FF2B5EF4-FFF2-40B4-BE49-F238E27FC236}">
                    <a16:creationId xmlns:a16="http://schemas.microsoft.com/office/drawing/2014/main" id="{0963013E-C2BB-D248-B502-5A7EDE259698}"/>
                  </a:ext>
                </a:extLst>
              </p:cNvPr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362;p32">
                <a:extLst>
                  <a:ext uri="{FF2B5EF4-FFF2-40B4-BE49-F238E27FC236}">
                    <a16:creationId xmlns:a16="http://schemas.microsoft.com/office/drawing/2014/main" id="{9252C5DB-3C16-9649-A7EC-87E5501EB601}"/>
                  </a:ext>
                </a:extLst>
              </p:cNvPr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363;p32">
                <a:extLst>
                  <a:ext uri="{FF2B5EF4-FFF2-40B4-BE49-F238E27FC236}">
                    <a16:creationId xmlns:a16="http://schemas.microsoft.com/office/drawing/2014/main" id="{6CF898A0-ADFB-9240-A29B-AA8F4ECB102F}"/>
                  </a:ext>
                </a:extLst>
              </p:cNvPr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364;p32">
                <a:extLst>
                  <a:ext uri="{FF2B5EF4-FFF2-40B4-BE49-F238E27FC236}">
                    <a16:creationId xmlns:a16="http://schemas.microsoft.com/office/drawing/2014/main" id="{D1C668FF-67B5-AD4A-8FFF-293BEEAC1382}"/>
                  </a:ext>
                </a:extLst>
              </p:cNvPr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365;p32">
                <a:extLst>
                  <a:ext uri="{FF2B5EF4-FFF2-40B4-BE49-F238E27FC236}">
                    <a16:creationId xmlns:a16="http://schemas.microsoft.com/office/drawing/2014/main" id="{D8347046-CDC6-EA40-996E-D2AF9ADBE768}"/>
                  </a:ext>
                </a:extLst>
              </p:cNvPr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366;p32">
                <a:extLst>
                  <a:ext uri="{FF2B5EF4-FFF2-40B4-BE49-F238E27FC236}">
                    <a16:creationId xmlns:a16="http://schemas.microsoft.com/office/drawing/2014/main" id="{17D77EE6-C2BE-5841-B8F7-9C0540EEDD3F}"/>
                  </a:ext>
                </a:extLst>
              </p:cNvPr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367;p32">
                <a:extLst>
                  <a:ext uri="{FF2B5EF4-FFF2-40B4-BE49-F238E27FC236}">
                    <a16:creationId xmlns:a16="http://schemas.microsoft.com/office/drawing/2014/main" id="{49CA24E6-72F7-8C49-AB78-07CF36A41628}"/>
                  </a:ext>
                </a:extLst>
              </p:cNvPr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368;p32">
                <a:extLst>
                  <a:ext uri="{FF2B5EF4-FFF2-40B4-BE49-F238E27FC236}">
                    <a16:creationId xmlns:a16="http://schemas.microsoft.com/office/drawing/2014/main" id="{49E44AD3-83F2-A440-8D5C-9CAFC8135F83}"/>
                  </a:ext>
                </a:extLst>
              </p:cNvPr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369;p32">
                <a:extLst>
                  <a:ext uri="{FF2B5EF4-FFF2-40B4-BE49-F238E27FC236}">
                    <a16:creationId xmlns:a16="http://schemas.microsoft.com/office/drawing/2014/main" id="{C078BA3D-74E7-2B4A-92AE-4C721F8D8ACB}"/>
                  </a:ext>
                </a:extLst>
              </p:cNvPr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370;p32">
                <a:extLst>
                  <a:ext uri="{FF2B5EF4-FFF2-40B4-BE49-F238E27FC236}">
                    <a16:creationId xmlns:a16="http://schemas.microsoft.com/office/drawing/2014/main" id="{0A6FD92C-5676-6347-8EC7-E7A1AEBC77FC}"/>
                  </a:ext>
                </a:extLst>
              </p:cNvPr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371;p32">
                <a:extLst>
                  <a:ext uri="{FF2B5EF4-FFF2-40B4-BE49-F238E27FC236}">
                    <a16:creationId xmlns:a16="http://schemas.microsoft.com/office/drawing/2014/main" id="{D85DCE5E-8FBB-524B-ACBB-89115F06FFE3}"/>
                  </a:ext>
                </a:extLst>
              </p:cNvPr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372;p32">
                <a:extLst>
                  <a:ext uri="{FF2B5EF4-FFF2-40B4-BE49-F238E27FC236}">
                    <a16:creationId xmlns:a16="http://schemas.microsoft.com/office/drawing/2014/main" id="{9501CA48-09DC-714E-B686-D0483D79F5A0}"/>
                  </a:ext>
                </a:extLst>
              </p:cNvPr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373;p32">
                <a:extLst>
                  <a:ext uri="{FF2B5EF4-FFF2-40B4-BE49-F238E27FC236}">
                    <a16:creationId xmlns:a16="http://schemas.microsoft.com/office/drawing/2014/main" id="{2BAAB27E-4BE6-5143-B292-827B94167137}"/>
                  </a:ext>
                </a:extLst>
              </p:cNvPr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374;p32">
                <a:extLst>
                  <a:ext uri="{FF2B5EF4-FFF2-40B4-BE49-F238E27FC236}">
                    <a16:creationId xmlns:a16="http://schemas.microsoft.com/office/drawing/2014/main" id="{FBAE9811-8A67-9748-A7EF-B4697CA4E72B}"/>
                  </a:ext>
                </a:extLst>
              </p:cNvPr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375;p32">
                <a:extLst>
                  <a:ext uri="{FF2B5EF4-FFF2-40B4-BE49-F238E27FC236}">
                    <a16:creationId xmlns:a16="http://schemas.microsoft.com/office/drawing/2014/main" id="{EC25F39C-6731-C647-A9B8-58B80CA6E8CC}"/>
                  </a:ext>
                </a:extLst>
              </p:cNvPr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376;p32">
                <a:extLst>
                  <a:ext uri="{FF2B5EF4-FFF2-40B4-BE49-F238E27FC236}">
                    <a16:creationId xmlns:a16="http://schemas.microsoft.com/office/drawing/2014/main" id="{880D4F00-BB9F-BD4D-BE44-CE261E87DDD1}"/>
                  </a:ext>
                </a:extLst>
              </p:cNvPr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377;p32">
                <a:extLst>
                  <a:ext uri="{FF2B5EF4-FFF2-40B4-BE49-F238E27FC236}">
                    <a16:creationId xmlns:a16="http://schemas.microsoft.com/office/drawing/2014/main" id="{FA2A01F6-9093-CF43-A25E-F81414B2F913}"/>
                  </a:ext>
                </a:extLst>
              </p:cNvPr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378;p32">
                <a:extLst>
                  <a:ext uri="{FF2B5EF4-FFF2-40B4-BE49-F238E27FC236}">
                    <a16:creationId xmlns:a16="http://schemas.microsoft.com/office/drawing/2014/main" id="{D53F872A-DDDD-E842-8831-BAF720E9EF7B}"/>
                  </a:ext>
                </a:extLst>
              </p:cNvPr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379;p32">
                <a:extLst>
                  <a:ext uri="{FF2B5EF4-FFF2-40B4-BE49-F238E27FC236}">
                    <a16:creationId xmlns:a16="http://schemas.microsoft.com/office/drawing/2014/main" id="{B7D2222C-BA8D-4F45-ADEC-51305C570779}"/>
                  </a:ext>
                </a:extLst>
              </p:cNvPr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380;p32">
                <a:extLst>
                  <a:ext uri="{FF2B5EF4-FFF2-40B4-BE49-F238E27FC236}">
                    <a16:creationId xmlns:a16="http://schemas.microsoft.com/office/drawing/2014/main" id="{FC7E6031-AD06-8841-A328-42A8602FCAFC}"/>
                  </a:ext>
                </a:extLst>
              </p:cNvPr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381;p32">
                <a:extLst>
                  <a:ext uri="{FF2B5EF4-FFF2-40B4-BE49-F238E27FC236}">
                    <a16:creationId xmlns:a16="http://schemas.microsoft.com/office/drawing/2014/main" id="{7CA9E894-669C-DF4C-8FD7-E634ADA89327}"/>
                  </a:ext>
                </a:extLst>
              </p:cNvPr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382;p32">
                <a:extLst>
                  <a:ext uri="{FF2B5EF4-FFF2-40B4-BE49-F238E27FC236}">
                    <a16:creationId xmlns:a16="http://schemas.microsoft.com/office/drawing/2014/main" id="{F8F273E4-D994-6245-81F8-BFF61385165C}"/>
                  </a:ext>
                </a:extLst>
              </p:cNvPr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383;p32">
                <a:extLst>
                  <a:ext uri="{FF2B5EF4-FFF2-40B4-BE49-F238E27FC236}">
                    <a16:creationId xmlns:a16="http://schemas.microsoft.com/office/drawing/2014/main" id="{27E6BFD9-50C5-0F4D-A0C7-7AB6D4599777}"/>
                  </a:ext>
                </a:extLst>
              </p:cNvPr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384;p32">
                <a:extLst>
                  <a:ext uri="{FF2B5EF4-FFF2-40B4-BE49-F238E27FC236}">
                    <a16:creationId xmlns:a16="http://schemas.microsoft.com/office/drawing/2014/main" id="{022C51B6-B0C3-7D43-9924-CC9E249588F3}"/>
                  </a:ext>
                </a:extLst>
              </p:cNvPr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385;p32">
                <a:extLst>
                  <a:ext uri="{FF2B5EF4-FFF2-40B4-BE49-F238E27FC236}">
                    <a16:creationId xmlns:a16="http://schemas.microsoft.com/office/drawing/2014/main" id="{D0479D6C-BF4F-CF47-A68D-0F6FBAFDD22E}"/>
                  </a:ext>
                </a:extLst>
              </p:cNvPr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386;p32">
                <a:extLst>
                  <a:ext uri="{FF2B5EF4-FFF2-40B4-BE49-F238E27FC236}">
                    <a16:creationId xmlns:a16="http://schemas.microsoft.com/office/drawing/2014/main" id="{06C08D2B-21F3-DE4D-828D-E0C4870DCDC6}"/>
                  </a:ext>
                </a:extLst>
              </p:cNvPr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387;p32">
                <a:extLst>
                  <a:ext uri="{FF2B5EF4-FFF2-40B4-BE49-F238E27FC236}">
                    <a16:creationId xmlns:a16="http://schemas.microsoft.com/office/drawing/2014/main" id="{5EC09704-402A-0A46-8D11-0E143FD8F60A}"/>
                  </a:ext>
                </a:extLst>
              </p:cNvPr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388;p32">
                <a:extLst>
                  <a:ext uri="{FF2B5EF4-FFF2-40B4-BE49-F238E27FC236}">
                    <a16:creationId xmlns:a16="http://schemas.microsoft.com/office/drawing/2014/main" id="{213E5FCD-BF6E-F44F-95AB-C4535AACB431}"/>
                  </a:ext>
                </a:extLst>
              </p:cNvPr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389;p32">
                <a:extLst>
                  <a:ext uri="{FF2B5EF4-FFF2-40B4-BE49-F238E27FC236}">
                    <a16:creationId xmlns:a16="http://schemas.microsoft.com/office/drawing/2014/main" id="{B502A3E5-1179-6246-AB63-41613ECBB1A5}"/>
                  </a:ext>
                </a:extLst>
              </p:cNvPr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390;p32">
                <a:extLst>
                  <a:ext uri="{FF2B5EF4-FFF2-40B4-BE49-F238E27FC236}">
                    <a16:creationId xmlns:a16="http://schemas.microsoft.com/office/drawing/2014/main" id="{7A1210C2-4CAD-CA4B-8EA3-EE42807C8324}"/>
                  </a:ext>
                </a:extLst>
              </p:cNvPr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391;p32">
                <a:extLst>
                  <a:ext uri="{FF2B5EF4-FFF2-40B4-BE49-F238E27FC236}">
                    <a16:creationId xmlns:a16="http://schemas.microsoft.com/office/drawing/2014/main" id="{ACD7D31A-A9E4-C544-A48C-1ADEE0953568}"/>
                  </a:ext>
                </a:extLst>
              </p:cNvPr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392;p32">
                <a:extLst>
                  <a:ext uri="{FF2B5EF4-FFF2-40B4-BE49-F238E27FC236}">
                    <a16:creationId xmlns:a16="http://schemas.microsoft.com/office/drawing/2014/main" id="{D69E0F93-A76A-E34C-AEDA-52E5F1AC5EE3}"/>
                  </a:ext>
                </a:extLst>
              </p:cNvPr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393;p32">
                <a:extLst>
                  <a:ext uri="{FF2B5EF4-FFF2-40B4-BE49-F238E27FC236}">
                    <a16:creationId xmlns:a16="http://schemas.microsoft.com/office/drawing/2014/main" id="{1BB85F96-372B-764E-ACAA-07A8997A2AF3}"/>
                  </a:ext>
                </a:extLst>
              </p:cNvPr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394;p32">
                <a:extLst>
                  <a:ext uri="{FF2B5EF4-FFF2-40B4-BE49-F238E27FC236}">
                    <a16:creationId xmlns:a16="http://schemas.microsoft.com/office/drawing/2014/main" id="{9309F91F-E0C8-0845-B4A1-B028B2E3A540}"/>
                  </a:ext>
                </a:extLst>
              </p:cNvPr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395;p32">
                <a:extLst>
                  <a:ext uri="{FF2B5EF4-FFF2-40B4-BE49-F238E27FC236}">
                    <a16:creationId xmlns:a16="http://schemas.microsoft.com/office/drawing/2014/main" id="{CECF661B-1CBD-1A4C-A8E4-33848CAC6E0A}"/>
                  </a:ext>
                </a:extLst>
              </p:cNvPr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396;p32">
                <a:extLst>
                  <a:ext uri="{FF2B5EF4-FFF2-40B4-BE49-F238E27FC236}">
                    <a16:creationId xmlns:a16="http://schemas.microsoft.com/office/drawing/2014/main" id="{25003141-9423-0E49-9DB6-2723CDF4C902}"/>
                  </a:ext>
                </a:extLst>
              </p:cNvPr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397;p32">
                <a:extLst>
                  <a:ext uri="{FF2B5EF4-FFF2-40B4-BE49-F238E27FC236}">
                    <a16:creationId xmlns:a16="http://schemas.microsoft.com/office/drawing/2014/main" id="{B9D70AFC-A094-0A49-AF17-1AAC76936FEB}"/>
                  </a:ext>
                </a:extLst>
              </p:cNvPr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398;p32">
                <a:extLst>
                  <a:ext uri="{FF2B5EF4-FFF2-40B4-BE49-F238E27FC236}">
                    <a16:creationId xmlns:a16="http://schemas.microsoft.com/office/drawing/2014/main" id="{14A4B078-7959-A348-9DA0-CB1B337B52DD}"/>
                  </a:ext>
                </a:extLst>
              </p:cNvPr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399;p32">
                <a:extLst>
                  <a:ext uri="{FF2B5EF4-FFF2-40B4-BE49-F238E27FC236}">
                    <a16:creationId xmlns:a16="http://schemas.microsoft.com/office/drawing/2014/main" id="{01AC3BB1-F26E-8043-B8B4-DA291EED55E4}"/>
                  </a:ext>
                </a:extLst>
              </p:cNvPr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400;p32">
                <a:extLst>
                  <a:ext uri="{FF2B5EF4-FFF2-40B4-BE49-F238E27FC236}">
                    <a16:creationId xmlns:a16="http://schemas.microsoft.com/office/drawing/2014/main" id="{6E6D0C2D-81F3-2E43-82C1-1C1E27F25D68}"/>
                  </a:ext>
                </a:extLst>
              </p:cNvPr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401;p32">
                <a:extLst>
                  <a:ext uri="{FF2B5EF4-FFF2-40B4-BE49-F238E27FC236}">
                    <a16:creationId xmlns:a16="http://schemas.microsoft.com/office/drawing/2014/main" id="{03020574-A53D-A341-8428-E40EF86ACF53}"/>
                  </a:ext>
                </a:extLst>
              </p:cNvPr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402;p32">
                <a:extLst>
                  <a:ext uri="{FF2B5EF4-FFF2-40B4-BE49-F238E27FC236}">
                    <a16:creationId xmlns:a16="http://schemas.microsoft.com/office/drawing/2014/main" id="{7079B543-4E60-884C-879B-2CA5BE72E7EE}"/>
                  </a:ext>
                </a:extLst>
              </p:cNvPr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403;p32">
                <a:extLst>
                  <a:ext uri="{FF2B5EF4-FFF2-40B4-BE49-F238E27FC236}">
                    <a16:creationId xmlns:a16="http://schemas.microsoft.com/office/drawing/2014/main" id="{F3C00C0F-F18D-4A4D-86DA-E3D299A17C78}"/>
                  </a:ext>
                </a:extLst>
              </p:cNvPr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404;p32">
                <a:extLst>
                  <a:ext uri="{FF2B5EF4-FFF2-40B4-BE49-F238E27FC236}">
                    <a16:creationId xmlns:a16="http://schemas.microsoft.com/office/drawing/2014/main" id="{0D8E4FD3-1378-2847-AE51-C000F81CFDAC}"/>
                  </a:ext>
                </a:extLst>
              </p:cNvPr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405;p32">
                <a:extLst>
                  <a:ext uri="{FF2B5EF4-FFF2-40B4-BE49-F238E27FC236}">
                    <a16:creationId xmlns:a16="http://schemas.microsoft.com/office/drawing/2014/main" id="{E5CDB77C-6E66-B04F-886C-2A1D69D2C664}"/>
                  </a:ext>
                </a:extLst>
              </p:cNvPr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406;p32">
                <a:extLst>
                  <a:ext uri="{FF2B5EF4-FFF2-40B4-BE49-F238E27FC236}">
                    <a16:creationId xmlns:a16="http://schemas.microsoft.com/office/drawing/2014/main" id="{A7C24369-3FAD-164F-B81B-EDD3C13E9BAD}"/>
                  </a:ext>
                </a:extLst>
              </p:cNvPr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407;p32">
                <a:extLst>
                  <a:ext uri="{FF2B5EF4-FFF2-40B4-BE49-F238E27FC236}">
                    <a16:creationId xmlns:a16="http://schemas.microsoft.com/office/drawing/2014/main" id="{672DB2DC-5875-F74A-96B2-87AD8C6FF6CB}"/>
                  </a:ext>
                </a:extLst>
              </p:cNvPr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408;p32">
                <a:extLst>
                  <a:ext uri="{FF2B5EF4-FFF2-40B4-BE49-F238E27FC236}">
                    <a16:creationId xmlns:a16="http://schemas.microsoft.com/office/drawing/2014/main" id="{7795BEC8-48F0-E34D-970B-AD644B974CCA}"/>
                  </a:ext>
                </a:extLst>
              </p:cNvPr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409;p32">
                <a:extLst>
                  <a:ext uri="{FF2B5EF4-FFF2-40B4-BE49-F238E27FC236}">
                    <a16:creationId xmlns:a16="http://schemas.microsoft.com/office/drawing/2014/main" id="{0AAED5D7-A815-7B43-8FE8-9BEB1DCB7BD5}"/>
                  </a:ext>
                </a:extLst>
              </p:cNvPr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410;p32">
                <a:extLst>
                  <a:ext uri="{FF2B5EF4-FFF2-40B4-BE49-F238E27FC236}">
                    <a16:creationId xmlns:a16="http://schemas.microsoft.com/office/drawing/2014/main" id="{4D90DA48-AF21-2E41-B6EB-9E7F52D09613}"/>
                  </a:ext>
                </a:extLst>
              </p:cNvPr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411;p32">
                <a:extLst>
                  <a:ext uri="{FF2B5EF4-FFF2-40B4-BE49-F238E27FC236}">
                    <a16:creationId xmlns:a16="http://schemas.microsoft.com/office/drawing/2014/main" id="{AE286576-17A4-234C-BCE6-D1C209553A94}"/>
                  </a:ext>
                </a:extLst>
              </p:cNvPr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412;p32">
                <a:extLst>
                  <a:ext uri="{FF2B5EF4-FFF2-40B4-BE49-F238E27FC236}">
                    <a16:creationId xmlns:a16="http://schemas.microsoft.com/office/drawing/2014/main" id="{1EDE032C-8BA5-F240-A700-789A0BBF8AE5}"/>
                  </a:ext>
                </a:extLst>
              </p:cNvPr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413;p32">
                <a:extLst>
                  <a:ext uri="{FF2B5EF4-FFF2-40B4-BE49-F238E27FC236}">
                    <a16:creationId xmlns:a16="http://schemas.microsoft.com/office/drawing/2014/main" id="{44016F3A-3975-ED4D-BA3A-37DE0F506094}"/>
                  </a:ext>
                </a:extLst>
              </p:cNvPr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414;p32">
                <a:extLst>
                  <a:ext uri="{FF2B5EF4-FFF2-40B4-BE49-F238E27FC236}">
                    <a16:creationId xmlns:a16="http://schemas.microsoft.com/office/drawing/2014/main" id="{50391237-F5F7-4343-8119-B0C67EA7E243}"/>
                  </a:ext>
                </a:extLst>
              </p:cNvPr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415;p32">
                <a:extLst>
                  <a:ext uri="{FF2B5EF4-FFF2-40B4-BE49-F238E27FC236}">
                    <a16:creationId xmlns:a16="http://schemas.microsoft.com/office/drawing/2014/main" id="{ABCFBCD4-F7D8-BE4B-ADFC-B5FDB09818D6}"/>
                  </a:ext>
                </a:extLst>
              </p:cNvPr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416;p32">
                <a:extLst>
                  <a:ext uri="{FF2B5EF4-FFF2-40B4-BE49-F238E27FC236}">
                    <a16:creationId xmlns:a16="http://schemas.microsoft.com/office/drawing/2014/main" id="{6E51C78F-BC0E-F24E-AFCE-5C9E3BB2DEDE}"/>
                  </a:ext>
                </a:extLst>
              </p:cNvPr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417;p32">
                <a:extLst>
                  <a:ext uri="{FF2B5EF4-FFF2-40B4-BE49-F238E27FC236}">
                    <a16:creationId xmlns:a16="http://schemas.microsoft.com/office/drawing/2014/main" id="{CD80B7B8-1B29-B744-ADE2-BFCA72CCA8A3}"/>
                  </a:ext>
                </a:extLst>
              </p:cNvPr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418;p32">
                <a:extLst>
                  <a:ext uri="{FF2B5EF4-FFF2-40B4-BE49-F238E27FC236}">
                    <a16:creationId xmlns:a16="http://schemas.microsoft.com/office/drawing/2014/main" id="{F1029BAF-D4E2-9141-862C-8E35F179C7CB}"/>
                  </a:ext>
                </a:extLst>
              </p:cNvPr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419;p32">
                <a:extLst>
                  <a:ext uri="{FF2B5EF4-FFF2-40B4-BE49-F238E27FC236}">
                    <a16:creationId xmlns:a16="http://schemas.microsoft.com/office/drawing/2014/main" id="{087192D4-A710-9A44-AD20-BD13FA062CFA}"/>
                  </a:ext>
                </a:extLst>
              </p:cNvPr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" name="Google Shape;420;p32">
                <a:extLst>
                  <a:ext uri="{FF2B5EF4-FFF2-40B4-BE49-F238E27FC236}">
                    <a16:creationId xmlns:a16="http://schemas.microsoft.com/office/drawing/2014/main" id="{C3812060-C48D-E14F-9AA6-CAC7128C8CE4}"/>
                  </a:ext>
                </a:extLst>
              </p:cNvPr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421;p32">
              <a:extLst>
                <a:ext uri="{FF2B5EF4-FFF2-40B4-BE49-F238E27FC236}">
                  <a16:creationId xmlns:a16="http://schemas.microsoft.com/office/drawing/2014/main" id="{207934D9-1DD7-4547-A316-A6918C35A131}"/>
                </a:ext>
              </a:extLst>
            </p:cNvPr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92" name="Google Shape;422;p32">
                <a:extLst>
                  <a:ext uri="{FF2B5EF4-FFF2-40B4-BE49-F238E27FC236}">
                    <a16:creationId xmlns:a16="http://schemas.microsoft.com/office/drawing/2014/main" id="{3D8FB4E5-ADB2-B546-AD1B-0CB3401C9FC5}"/>
                  </a:ext>
                </a:extLst>
              </p:cNvPr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155" name="Google Shape;423;p32">
                  <a:extLst>
                    <a:ext uri="{FF2B5EF4-FFF2-40B4-BE49-F238E27FC236}">
                      <a16:creationId xmlns:a16="http://schemas.microsoft.com/office/drawing/2014/main" id="{8AE6360E-C3D0-8C4C-B03C-733DDCA5CCB3}"/>
                    </a:ext>
                  </a:extLst>
                </p:cNvPr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424;p32">
                  <a:extLst>
                    <a:ext uri="{FF2B5EF4-FFF2-40B4-BE49-F238E27FC236}">
                      <a16:creationId xmlns:a16="http://schemas.microsoft.com/office/drawing/2014/main" id="{0F2DA7C9-8225-3B43-9447-8850472EAE9F}"/>
                    </a:ext>
                  </a:extLst>
                </p:cNvPr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425;p32">
                  <a:extLst>
                    <a:ext uri="{FF2B5EF4-FFF2-40B4-BE49-F238E27FC236}">
                      <a16:creationId xmlns:a16="http://schemas.microsoft.com/office/drawing/2014/main" id="{78B016C2-8F1A-7248-916B-002303686C93}"/>
                    </a:ext>
                  </a:extLst>
                </p:cNvPr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426;p32">
                  <a:extLst>
                    <a:ext uri="{FF2B5EF4-FFF2-40B4-BE49-F238E27FC236}">
                      <a16:creationId xmlns:a16="http://schemas.microsoft.com/office/drawing/2014/main" id="{E3F64DB4-C3A4-6842-A4EB-5EC2BCE9B12C}"/>
                    </a:ext>
                  </a:extLst>
                </p:cNvPr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427;p32">
                  <a:extLst>
                    <a:ext uri="{FF2B5EF4-FFF2-40B4-BE49-F238E27FC236}">
                      <a16:creationId xmlns:a16="http://schemas.microsoft.com/office/drawing/2014/main" id="{92075D37-E0BF-2942-B235-70BDD9748ACA}"/>
                    </a:ext>
                  </a:extLst>
                </p:cNvPr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428;p32">
                  <a:extLst>
                    <a:ext uri="{FF2B5EF4-FFF2-40B4-BE49-F238E27FC236}">
                      <a16:creationId xmlns:a16="http://schemas.microsoft.com/office/drawing/2014/main" id="{A69791F2-1447-CD4B-97BC-C717357218FD}"/>
                    </a:ext>
                  </a:extLst>
                </p:cNvPr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429;p32">
                  <a:extLst>
                    <a:ext uri="{FF2B5EF4-FFF2-40B4-BE49-F238E27FC236}">
                      <a16:creationId xmlns:a16="http://schemas.microsoft.com/office/drawing/2014/main" id="{7F9217AF-B7AD-474C-911A-2642E9D02FC2}"/>
                    </a:ext>
                  </a:extLst>
                </p:cNvPr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430;p32">
                  <a:extLst>
                    <a:ext uri="{FF2B5EF4-FFF2-40B4-BE49-F238E27FC236}">
                      <a16:creationId xmlns:a16="http://schemas.microsoft.com/office/drawing/2014/main" id="{C46B2893-B61A-4F42-A80F-BBA75AB63EB1}"/>
                    </a:ext>
                  </a:extLst>
                </p:cNvPr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431;p32">
                  <a:extLst>
                    <a:ext uri="{FF2B5EF4-FFF2-40B4-BE49-F238E27FC236}">
                      <a16:creationId xmlns:a16="http://schemas.microsoft.com/office/drawing/2014/main" id="{DF37FB64-3DAA-1F47-9BD4-305B0B441726}"/>
                    </a:ext>
                  </a:extLst>
                </p:cNvPr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432;p32">
                  <a:extLst>
                    <a:ext uri="{FF2B5EF4-FFF2-40B4-BE49-F238E27FC236}">
                      <a16:creationId xmlns:a16="http://schemas.microsoft.com/office/drawing/2014/main" id="{884313A2-D579-984C-97FD-D6D11493BC2C}"/>
                    </a:ext>
                  </a:extLst>
                </p:cNvPr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433;p32">
                  <a:extLst>
                    <a:ext uri="{FF2B5EF4-FFF2-40B4-BE49-F238E27FC236}">
                      <a16:creationId xmlns:a16="http://schemas.microsoft.com/office/drawing/2014/main" id="{643B6B8A-CE67-864F-89AF-4F43BB8144BE}"/>
                    </a:ext>
                  </a:extLst>
                </p:cNvPr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434;p32">
                  <a:extLst>
                    <a:ext uri="{FF2B5EF4-FFF2-40B4-BE49-F238E27FC236}">
                      <a16:creationId xmlns:a16="http://schemas.microsoft.com/office/drawing/2014/main" id="{D912E99F-5A96-1F42-854F-7AFC998769A3}"/>
                    </a:ext>
                  </a:extLst>
                </p:cNvPr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435;p32">
                  <a:extLst>
                    <a:ext uri="{FF2B5EF4-FFF2-40B4-BE49-F238E27FC236}">
                      <a16:creationId xmlns:a16="http://schemas.microsoft.com/office/drawing/2014/main" id="{5EE7C4A1-1866-5E4B-9B04-15F4C0498491}"/>
                    </a:ext>
                  </a:extLst>
                </p:cNvPr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436;p32">
                  <a:extLst>
                    <a:ext uri="{FF2B5EF4-FFF2-40B4-BE49-F238E27FC236}">
                      <a16:creationId xmlns:a16="http://schemas.microsoft.com/office/drawing/2014/main" id="{570B75ED-451C-3643-94AC-25B60A1E8D99}"/>
                    </a:ext>
                  </a:extLst>
                </p:cNvPr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437;p32">
                  <a:extLst>
                    <a:ext uri="{FF2B5EF4-FFF2-40B4-BE49-F238E27FC236}">
                      <a16:creationId xmlns:a16="http://schemas.microsoft.com/office/drawing/2014/main" id="{ACEB16AE-D6C3-5746-B8A8-980FF5601D9D}"/>
                    </a:ext>
                  </a:extLst>
                </p:cNvPr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438;p32">
                  <a:extLst>
                    <a:ext uri="{FF2B5EF4-FFF2-40B4-BE49-F238E27FC236}">
                      <a16:creationId xmlns:a16="http://schemas.microsoft.com/office/drawing/2014/main" id="{F95F646E-CD9D-5B4E-A6EA-956F5299504C}"/>
                    </a:ext>
                  </a:extLst>
                </p:cNvPr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439;p32">
                  <a:extLst>
                    <a:ext uri="{FF2B5EF4-FFF2-40B4-BE49-F238E27FC236}">
                      <a16:creationId xmlns:a16="http://schemas.microsoft.com/office/drawing/2014/main" id="{C80897C6-2D74-3F44-80E7-FBF935A1FFB3}"/>
                    </a:ext>
                  </a:extLst>
                </p:cNvPr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440;p32">
                  <a:extLst>
                    <a:ext uri="{FF2B5EF4-FFF2-40B4-BE49-F238E27FC236}">
                      <a16:creationId xmlns:a16="http://schemas.microsoft.com/office/drawing/2014/main" id="{F8FB9C17-3E09-9143-ABA3-B1C6A8C929BC}"/>
                    </a:ext>
                  </a:extLst>
                </p:cNvPr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441;p32">
                  <a:extLst>
                    <a:ext uri="{FF2B5EF4-FFF2-40B4-BE49-F238E27FC236}">
                      <a16:creationId xmlns:a16="http://schemas.microsoft.com/office/drawing/2014/main" id="{9BC3AC02-C4CD-2748-9CE3-6FFF924B50AB}"/>
                    </a:ext>
                  </a:extLst>
                </p:cNvPr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442;p32">
                  <a:extLst>
                    <a:ext uri="{FF2B5EF4-FFF2-40B4-BE49-F238E27FC236}">
                      <a16:creationId xmlns:a16="http://schemas.microsoft.com/office/drawing/2014/main" id="{7B736D78-2335-3B4B-B3A8-0DC59DEF7D5A}"/>
                    </a:ext>
                  </a:extLst>
                </p:cNvPr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443;p32">
                  <a:extLst>
                    <a:ext uri="{FF2B5EF4-FFF2-40B4-BE49-F238E27FC236}">
                      <a16:creationId xmlns:a16="http://schemas.microsoft.com/office/drawing/2014/main" id="{D6F78298-7EB1-D440-B875-6F31E9267D46}"/>
                    </a:ext>
                  </a:extLst>
                </p:cNvPr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444;p32">
                  <a:extLst>
                    <a:ext uri="{FF2B5EF4-FFF2-40B4-BE49-F238E27FC236}">
                      <a16:creationId xmlns:a16="http://schemas.microsoft.com/office/drawing/2014/main" id="{45903BA6-C15F-7945-B6AB-B262ADD93877}"/>
                    </a:ext>
                  </a:extLst>
                </p:cNvPr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445;p32">
                  <a:extLst>
                    <a:ext uri="{FF2B5EF4-FFF2-40B4-BE49-F238E27FC236}">
                      <a16:creationId xmlns:a16="http://schemas.microsoft.com/office/drawing/2014/main" id="{E7EFD453-B8D7-C14F-9D39-E1B5C20675C5}"/>
                    </a:ext>
                  </a:extLst>
                </p:cNvPr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446;p32">
                  <a:extLst>
                    <a:ext uri="{FF2B5EF4-FFF2-40B4-BE49-F238E27FC236}">
                      <a16:creationId xmlns:a16="http://schemas.microsoft.com/office/drawing/2014/main" id="{69DA84B3-027E-DE40-BE27-3149C84DF2B7}"/>
                    </a:ext>
                  </a:extLst>
                </p:cNvPr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447;p32">
                  <a:extLst>
                    <a:ext uri="{FF2B5EF4-FFF2-40B4-BE49-F238E27FC236}">
                      <a16:creationId xmlns:a16="http://schemas.microsoft.com/office/drawing/2014/main" id="{7A51DC61-073E-0048-BAFE-9C9FF27DD5ED}"/>
                    </a:ext>
                  </a:extLst>
                </p:cNvPr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448;p32">
                  <a:extLst>
                    <a:ext uri="{FF2B5EF4-FFF2-40B4-BE49-F238E27FC236}">
                      <a16:creationId xmlns:a16="http://schemas.microsoft.com/office/drawing/2014/main" id="{376D7F26-6B71-9C48-AC34-289F19F5E980}"/>
                    </a:ext>
                  </a:extLst>
                </p:cNvPr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449;p32">
                  <a:extLst>
                    <a:ext uri="{FF2B5EF4-FFF2-40B4-BE49-F238E27FC236}">
                      <a16:creationId xmlns:a16="http://schemas.microsoft.com/office/drawing/2014/main" id="{9A2F878B-DF74-E240-A11F-52C7F99A9882}"/>
                    </a:ext>
                  </a:extLst>
                </p:cNvPr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450;p32">
                  <a:extLst>
                    <a:ext uri="{FF2B5EF4-FFF2-40B4-BE49-F238E27FC236}">
                      <a16:creationId xmlns:a16="http://schemas.microsoft.com/office/drawing/2014/main" id="{7F17E17A-57DE-FE48-9E4C-1133CA8BA5DB}"/>
                    </a:ext>
                  </a:extLst>
                </p:cNvPr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451;p32">
                  <a:extLst>
                    <a:ext uri="{FF2B5EF4-FFF2-40B4-BE49-F238E27FC236}">
                      <a16:creationId xmlns:a16="http://schemas.microsoft.com/office/drawing/2014/main" id="{C1DFCF4A-0FEF-F649-8B50-2EAFD9635553}"/>
                    </a:ext>
                  </a:extLst>
                </p:cNvPr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452;p32">
                  <a:extLst>
                    <a:ext uri="{FF2B5EF4-FFF2-40B4-BE49-F238E27FC236}">
                      <a16:creationId xmlns:a16="http://schemas.microsoft.com/office/drawing/2014/main" id="{281BBB6E-3F5B-EA4F-8DBB-68221CC09591}"/>
                    </a:ext>
                  </a:extLst>
                </p:cNvPr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3" name="Google Shape;453;p32">
                <a:extLst>
                  <a:ext uri="{FF2B5EF4-FFF2-40B4-BE49-F238E27FC236}">
                    <a16:creationId xmlns:a16="http://schemas.microsoft.com/office/drawing/2014/main" id="{86B0A512-D15F-0D4D-AD21-62F7B2F012DD}"/>
                  </a:ext>
                </a:extLst>
              </p:cNvPr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" name="Google Shape;454;p32">
                <a:extLst>
                  <a:ext uri="{FF2B5EF4-FFF2-40B4-BE49-F238E27FC236}">
                    <a16:creationId xmlns:a16="http://schemas.microsoft.com/office/drawing/2014/main" id="{67C039A6-532D-834C-A757-30AC974B9A49}"/>
                  </a:ext>
                </a:extLst>
              </p:cNvPr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142" name="Google Shape;455;p32">
                  <a:extLst>
                    <a:ext uri="{FF2B5EF4-FFF2-40B4-BE49-F238E27FC236}">
                      <a16:creationId xmlns:a16="http://schemas.microsoft.com/office/drawing/2014/main" id="{FE1172A9-59A9-A240-A6B5-CD977B127040}"/>
                    </a:ext>
                  </a:extLst>
                </p:cNvPr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456;p32">
                  <a:extLst>
                    <a:ext uri="{FF2B5EF4-FFF2-40B4-BE49-F238E27FC236}">
                      <a16:creationId xmlns:a16="http://schemas.microsoft.com/office/drawing/2014/main" id="{F24C94F0-9C48-534B-8F7E-126851B1A45F}"/>
                    </a:ext>
                  </a:extLst>
                </p:cNvPr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457;p32">
                  <a:extLst>
                    <a:ext uri="{FF2B5EF4-FFF2-40B4-BE49-F238E27FC236}">
                      <a16:creationId xmlns:a16="http://schemas.microsoft.com/office/drawing/2014/main" id="{52D603EB-6A48-7F4A-ADC4-4C76F2F32D7D}"/>
                    </a:ext>
                  </a:extLst>
                </p:cNvPr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458;p32">
                  <a:extLst>
                    <a:ext uri="{FF2B5EF4-FFF2-40B4-BE49-F238E27FC236}">
                      <a16:creationId xmlns:a16="http://schemas.microsoft.com/office/drawing/2014/main" id="{30E4DB3C-E76F-5E4E-9C3A-8ED185393CD4}"/>
                    </a:ext>
                  </a:extLst>
                </p:cNvPr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459;p32">
                  <a:extLst>
                    <a:ext uri="{FF2B5EF4-FFF2-40B4-BE49-F238E27FC236}">
                      <a16:creationId xmlns:a16="http://schemas.microsoft.com/office/drawing/2014/main" id="{858C7C7E-3142-2440-8436-8B93D3F566FB}"/>
                    </a:ext>
                  </a:extLst>
                </p:cNvPr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460;p32">
                  <a:extLst>
                    <a:ext uri="{FF2B5EF4-FFF2-40B4-BE49-F238E27FC236}">
                      <a16:creationId xmlns:a16="http://schemas.microsoft.com/office/drawing/2014/main" id="{193684CA-F064-214F-8F94-3D4C2004CADA}"/>
                    </a:ext>
                  </a:extLst>
                </p:cNvPr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461;p32">
                  <a:extLst>
                    <a:ext uri="{FF2B5EF4-FFF2-40B4-BE49-F238E27FC236}">
                      <a16:creationId xmlns:a16="http://schemas.microsoft.com/office/drawing/2014/main" id="{EACFA92C-1B23-0349-A5F2-BBA1BF15DE53}"/>
                    </a:ext>
                  </a:extLst>
                </p:cNvPr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462;p32">
                  <a:extLst>
                    <a:ext uri="{FF2B5EF4-FFF2-40B4-BE49-F238E27FC236}">
                      <a16:creationId xmlns:a16="http://schemas.microsoft.com/office/drawing/2014/main" id="{92DC327E-5EFA-974D-94A9-6F55B692BB8D}"/>
                    </a:ext>
                  </a:extLst>
                </p:cNvPr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463;p32">
                  <a:extLst>
                    <a:ext uri="{FF2B5EF4-FFF2-40B4-BE49-F238E27FC236}">
                      <a16:creationId xmlns:a16="http://schemas.microsoft.com/office/drawing/2014/main" id="{19FF5EE9-3AF2-6B4F-A37F-7675A75DFD16}"/>
                    </a:ext>
                  </a:extLst>
                </p:cNvPr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464;p32">
                  <a:extLst>
                    <a:ext uri="{FF2B5EF4-FFF2-40B4-BE49-F238E27FC236}">
                      <a16:creationId xmlns:a16="http://schemas.microsoft.com/office/drawing/2014/main" id="{AB34C70C-0DDE-D549-A45C-0439A6F67778}"/>
                    </a:ext>
                  </a:extLst>
                </p:cNvPr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465;p32">
                  <a:extLst>
                    <a:ext uri="{FF2B5EF4-FFF2-40B4-BE49-F238E27FC236}">
                      <a16:creationId xmlns:a16="http://schemas.microsoft.com/office/drawing/2014/main" id="{1463CC2E-C9BC-474B-B71C-6C2DFCD821FE}"/>
                    </a:ext>
                  </a:extLst>
                </p:cNvPr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466;p32">
                  <a:extLst>
                    <a:ext uri="{FF2B5EF4-FFF2-40B4-BE49-F238E27FC236}">
                      <a16:creationId xmlns:a16="http://schemas.microsoft.com/office/drawing/2014/main" id="{2DA85598-1A06-2F42-957C-486B67FCB8E6}"/>
                    </a:ext>
                  </a:extLst>
                </p:cNvPr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467;p32">
                  <a:extLst>
                    <a:ext uri="{FF2B5EF4-FFF2-40B4-BE49-F238E27FC236}">
                      <a16:creationId xmlns:a16="http://schemas.microsoft.com/office/drawing/2014/main" id="{1A08ED12-1206-CA48-A144-12469D5090BD}"/>
                    </a:ext>
                  </a:extLst>
                </p:cNvPr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5" name="Google Shape;468;p32">
                <a:extLst>
                  <a:ext uri="{FF2B5EF4-FFF2-40B4-BE49-F238E27FC236}">
                    <a16:creationId xmlns:a16="http://schemas.microsoft.com/office/drawing/2014/main" id="{646E5C57-4B68-744F-8CD3-6630FCB80B9B}"/>
                  </a:ext>
                </a:extLst>
              </p:cNvPr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130" name="Google Shape;469;p32">
                  <a:extLst>
                    <a:ext uri="{FF2B5EF4-FFF2-40B4-BE49-F238E27FC236}">
                      <a16:creationId xmlns:a16="http://schemas.microsoft.com/office/drawing/2014/main" id="{97D017D7-565B-6A41-AFA1-7E320AEE671A}"/>
                    </a:ext>
                  </a:extLst>
                </p:cNvPr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470;p32">
                  <a:extLst>
                    <a:ext uri="{FF2B5EF4-FFF2-40B4-BE49-F238E27FC236}">
                      <a16:creationId xmlns:a16="http://schemas.microsoft.com/office/drawing/2014/main" id="{FD4B027F-DC68-2648-B7EC-6A5842E56FA7}"/>
                    </a:ext>
                  </a:extLst>
                </p:cNvPr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471;p32">
                  <a:extLst>
                    <a:ext uri="{FF2B5EF4-FFF2-40B4-BE49-F238E27FC236}">
                      <a16:creationId xmlns:a16="http://schemas.microsoft.com/office/drawing/2014/main" id="{92CEF330-7330-2245-9236-C145A77F0C81}"/>
                    </a:ext>
                  </a:extLst>
                </p:cNvPr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472;p32">
                  <a:extLst>
                    <a:ext uri="{FF2B5EF4-FFF2-40B4-BE49-F238E27FC236}">
                      <a16:creationId xmlns:a16="http://schemas.microsoft.com/office/drawing/2014/main" id="{ADE4C724-3D4C-6242-8F2F-CE315EB37CA9}"/>
                    </a:ext>
                  </a:extLst>
                </p:cNvPr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473;p32">
                  <a:extLst>
                    <a:ext uri="{FF2B5EF4-FFF2-40B4-BE49-F238E27FC236}">
                      <a16:creationId xmlns:a16="http://schemas.microsoft.com/office/drawing/2014/main" id="{A054CD41-6AE5-3E45-9775-3759C45A5AE2}"/>
                    </a:ext>
                  </a:extLst>
                </p:cNvPr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35000">
                      <a:schemeClr val="accent1">
                        <a:lumMod val="0"/>
                        <a:lumOff val="100000"/>
                      </a:schemeClr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474;p32">
                  <a:extLst>
                    <a:ext uri="{FF2B5EF4-FFF2-40B4-BE49-F238E27FC236}">
                      <a16:creationId xmlns:a16="http://schemas.microsoft.com/office/drawing/2014/main" id="{E5D9241F-50B3-1045-A446-DF14DEC13336}"/>
                    </a:ext>
                  </a:extLst>
                </p:cNvPr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475;p32">
                  <a:extLst>
                    <a:ext uri="{FF2B5EF4-FFF2-40B4-BE49-F238E27FC236}">
                      <a16:creationId xmlns:a16="http://schemas.microsoft.com/office/drawing/2014/main" id="{05E7D695-3054-754E-929F-CD2F59678FC3}"/>
                    </a:ext>
                  </a:extLst>
                </p:cNvPr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476;p32">
                  <a:extLst>
                    <a:ext uri="{FF2B5EF4-FFF2-40B4-BE49-F238E27FC236}">
                      <a16:creationId xmlns:a16="http://schemas.microsoft.com/office/drawing/2014/main" id="{38C9124D-F834-C741-96F9-3F8E2CAE731B}"/>
                    </a:ext>
                  </a:extLst>
                </p:cNvPr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35000">
                      <a:schemeClr val="accent1">
                        <a:lumMod val="0"/>
                        <a:lumOff val="100000"/>
                      </a:schemeClr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477;p32">
                  <a:extLst>
                    <a:ext uri="{FF2B5EF4-FFF2-40B4-BE49-F238E27FC236}">
                      <a16:creationId xmlns:a16="http://schemas.microsoft.com/office/drawing/2014/main" id="{0E43CBCF-EAAC-AB49-9B64-DE5A863C39C8}"/>
                    </a:ext>
                  </a:extLst>
                </p:cNvPr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478;p32">
                  <a:extLst>
                    <a:ext uri="{FF2B5EF4-FFF2-40B4-BE49-F238E27FC236}">
                      <a16:creationId xmlns:a16="http://schemas.microsoft.com/office/drawing/2014/main" id="{4999B758-2830-224A-BFB3-A50374A55250}"/>
                    </a:ext>
                  </a:extLst>
                </p:cNvPr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479;p32">
                  <a:extLst>
                    <a:ext uri="{FF2B5EF4-FFF2-40B4-BE49-F238E27FC236}">
                      <a16:creationId xmlns:a16="http://schemas.microsoft.com/office/drawing/2014/main" id="{AD3DBE33-0385-BD49-8C2D-F431539C98EE}"/>
                    </a:ext>
                  </a:extLst>
                </p:cNvPr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480;p32">
                  <a:extLst>
                    <a:ext uri="{FF2B5EF4-FFF2-40B4-BE49-F238E27FC236}">
                      <a16:creationId xmlns:a16="http://schemas.microsoft.com/office/drawing/2014/main" id="{AE000EB4-F99A-844B-A100-29B27553BF8A}"/>
                    </a:ext>
                  </a:extLst>
                </p:cNvPr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6" name="Google Shape;481;p32">
                <a:extLst>
                  <a:ext uri="{FF2B5EF4-FFF2-40B4-BE49-F238E27FC236}">
                    <a16:creationId xmlns:a16="http://schemas.microsoft.com/office/drawing/2014/main" id="{09BF607A-7E9B-6648-9C92-CBBFDEE1CCD3}"/>
                  </a:ext>
                </a:extLst>
              </p:cNvPr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97" name="Google Shape;482;p32">
                  <a:extLst>
                    <a:ext uri="{FF2B5EF4-FFF2-40B4-BE49-F238E27FC236}">
                      <a16:creationId xmlns:a16="http://schemas.microsoft.com/office/drawing/2014/main" id="{BDAC4D94-9D88-CB46-9FBD-DC4DCE218583}"/>
                    </a:ext>
                  </a:extLst>
                </p:cNvPr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483;p32">
                  <a:extLst>
                    <a:ext uri="{FF2B5EF4-FFF2-40B4-BE49-F238E27FC236}">
                      <a16:creationId xmlns:a16="http://schemas.microsoft.com/office/drawing/2014/main" id="{FC96C244-099C-184B-B2EF-FA63D4C4839E}"/>
                    </a:ext>
                  </a:extLst>
                </p:cNvPr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484;p32">
                  <a:extLst>
                    <a:ext uri="{FF2B5EF4-FFF2-40B4-BE49-F238E27FC236}">
                      <a16:creationId xmlns:a16="http://schemas.microsoft.com/office/drawing/2014/main" id="{0DE12326-887E-CE43-BD30-6D095A121F23}"/>
                    </a:ext>
                  </a:extLst>
                </p:cNvPr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485;p32">
                  <a:extLst>
                    <a:ext uri="{FF2B5EF4-FFF2-40B4-BE49-F238E27FC236}">
                      <a16:creationId xmlns:a16="http://schemas.microsoft.com/office/drawing/2014/main" id="{88743604-D3C6-F54E-B3DD-A2ED0FD79C16}"/>
                    </a:ext>
                  </a:extLst>
                </p:cNvPr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486;p32">
                  <a:extLst>
                    <a:ext uri="{FF2B5EF4-FFF2-40B4-BE49-F238E27FC236}">
                      <a16:creationId xmlns:a16="http://schemas.microsoft.com/office/drawing/2014/main" id="{2947B3F1-0A89-F341-9722-39961F9B3DF4}"/>
                    </a:ext>
                  </a:extLst>
                </p:cNvPr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487;p32">
                  <a:extLst>
                    <a:ext uri="{FF2B5EF4-FFF2-40B4-BE49-F238E27FC236}">
                      <a16:creationId xmlns:a16="http://schemas.microsoft.com/office/drawing/2014/main" id="{819C7883-A6B6-3248-9FFD-A9665D1B52FB}"/>
                    </a:ext>
                  </a:extLst>
                </p:cNvPr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488;p32">
                  <a:extLst>
                    <a:ext uri="{FF2B5EF4-FFF2-40B4-BE49-F238E27FC236}">
                      <a16:creationId xmlns:a16="http://schemas.microsoft.com/office/drawing/2014/main" id="{FE54DEE7-0228-FE45-92F4-FEC9254F9744}"/>
                    </a:ext>
                  </a:extLst>
                </p:cNvPr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489;p32">
                  <a:extLst>
                    <a:ext uri="{FF2B5EF4-FFF2-40B4-BE49-F238E27FC236}">
                      <a16:creationId xmlns:a16="http://schemas.microsoft.com/office/drawing/2014/main" id="{E92BD6AE-91C8-184D-A58A-92A76E92F75C}"/>
                    </a:ext>
                  </a:extLst>
                </p:cNvPr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490;p32">
                  <a:extLst>
                    <a:ext uri="{FF2B5EF4-FFF2-40B4-BE49-F238E27FC236}">
                      <a16:creationId xmlns:a16="http://schemas.microsoft.com/office/drawing/2014/main" id="{5D3F6EFE-9187-8D4A-A7CB-6A3A8ECCA070}"/>
                    </a:ext>
                  </a:extLst>
                </p:cNvPr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491;p32">
                  <a:extLst>
                    <a:ext uri="{FF2B5EF4-FFF2-40B4-BE49-F238E27FC236}">
                      <a16:creationId xmlns:a16="http://schemas.microsoft.com/office/drawing/2014/main" id="{5349E84F-E8AC-C145-982F-11E50E9C09B7}"/>
                    </a:ext>
                  </a:extLst>
                </p:cNvPr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492;p32">
                  <a:extLst>
                    <a:ext uri="{FF2B5EF4-FFF2-40B4-BE49-F238E27FC236}">
                      <a16:creationId xmlns:a16="http://schemas.microsoft.com/office/drawing/2014/main" id="{0D5B1A79-5EB5-E34F-A722-9A50CF5FEC03}"/>
                    </a:ext>
                  </a:extLst>
                </p:cNvPr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493;p32">
                  <a:extLst>
                    <a:ext uri="{FF2B5EF4-FFF2-40B4-BE49-F238E27FC236}">
                      <a16:creationId xmlns:a16="http://schemas.microsoft.com/office/drawing/2014/main" id="{812DD4B9-EBF5-F04D-91FD-5176DFCD20F2}"/>
                    </a:ext>
                  </a:extLst>
                </p:cNvPr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494;p32">
                  <a:extLst>
                    <a:ext uri="{FF2B5EF4-FFF2-40B4-BE49-F238E27FC236}">
                      <a16:creationId xmlns:a16="http://schemas.microsoft.com/office/drawing/2014/main" id="{596807D3-907E-DF49-8B1E-E073FD49F52C}"/>
                    </a:ext>
                  </a:extLst>
                </p:cNvPr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495;p32">
                  <a:extLst>
                    <a:ext uri="{FF2B5EF4-FFF2-40B4-BE49-F238E27FC236}">
                      <a16:creationId xmlns:a16="http://schemas.microsoft.com/office/drawing/2014/main" id="{44C71A3C-4091-DA4F-9F13-ADDC6DE8D02F}"/>
                    </a:ext>
                  </a:extLst>
                </p:cNvPr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496;p32">
                  <a:extLst>
                    <a:ext uri="{FF2B5EF4-FFF2-40B4-BE49-F238E27FC236}">
                      <a16:creationId xmlns:a16="http://schemas.microsoft.com/office/drawing/2014/main" id="{107C5913-7706-B940-BC16-237AF3EA781E}"/>
                    </a:ext>
                  </a:extLst>
                </p:cNvPr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497;p32">
                  <a:extLst>
                    <a:ext uri="{FF2B5EF4-FFF2-40B4-BE49-F238E27FC236}">
                      <a16:creationId xmlns:a16="http://schemas.microsoft.com/office/drawing/2014/main" id="{19F6D96E-9A2E-BC44-9D38-3C397D536546}"/>
                    </a:ext>
                  </a:extLst>
                </p:cNvPr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498;p32">
                  <a:extLst>
                    <a:ext uri="{FF2B5EF4-FFF2-40B4-BE49-F238E27FC236}">
                      <a16:creationId xmlns:a16="http://schemas.microsoft.com/office/drawing/2014/main" id="{3080CEB0-EF25-D843-BC05-6A9C3BC6F2EE}"/>
                    </a:ext>
                  </a:extLst>
                </p:cNvPr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499;p32">
                  <a:extLst>
                    <a:ext uri="{FF2B5EF4-FFF2-40B4-BE49-F238E27FC236}">
                      <a16:creationId xmlns:a16="http://schemas.microsoft.com/office/drawing/2014/main" id="{242DD34F-32E8-0C44-9A71-C98539318DD7}"/>
                    </a:ext>
                  </a:extLst>
                </p:cNvPr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500;p32">
                  <a:extLst>
                    <a:ext uri="{FF2B5EF4-FFF2-40B4-BE49-F238E27FC236}">
                      <a16:creationId xmlns:a16="http://schemas.microsoft.com/office/drawing/2014/main" id="{FCB9C183-A47B-A243-80BB-CB9DE1DD293F}"/>
                    </a:ext>
                  </a:extLst>
                </p:cNvPr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501;p32">
                  <a:extLst>
                    <a:ext uri="{FF2B5EF4-FFF2-40B4-BE49-F238E27FC236}">
                      <a16:creationId xmlns:a16="http://schemas.microsoft.com/office/drawing/2014/main" id="{404BDD55-47C5-5948-B6B2-2B158EE95BB9}"/>
                    </a:ext>
                  </a:extLst>
                </p:cNvPr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502;p32">
                  <a:extLst>
                    <a:ext uri="{FF2B5EF4-FFF2-40B4-BE49-F238E27FC236}">
                      <a16:creationId xmlns:a16="http://schemas.microsoft.com/office/drawing/2014/main" id="{09D05E52-AF0E-B840-A5D9-59E60F27BB7F}"/>
                    </a:ext>
                  </a:extLst>
                </p:cNvPr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503;p32">
                  <a:extLst>
                    <a:ext uri="{FF2B5EF4-FFF2-40B4-BE49-F238E27FC236}">
                      <a16:creationId xmlns:a16="http://schemas.microsoft.com/office/drawing/2014/main" id="{9447F628-24EB-F54C-8BB2-497575B56462}"/>
                    </a:ext>
                  </a:extLst>
                </p:cNvPr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504;p32">
                  <a:extLst>
                    <a:ext uri="{FF2B5EF4-FFF2-40B4-BE49-F238E27FC236}">
                      <a16:creationId xmlns:a16="http://schemas.microsoft.com/office/drawing/2014/main" id="{9F682E9B-0030-B24B-A1BD-52700D2B4887}"/>
                    </a:ext>
                  </a:extLst>
                </p:cNvPr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505;p32">
                  <a:extLst>
                    <a:ext uri="{FF2B5EF4-FFF2-40B4-BE49-F238E27FC236}">
                      <a16:creationId xmlns:a16="http://schemas.microsoft.com/office/drawing/2014/main" id="{7AC5FF72-0D49-9343-825E-C0E7C3D1D0F7}"/>
                    </a:ext>
                  </a:extLst>
                </p:cNvPr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1" name="Google Shape;506;p32">
                  <a:extLst>
                    <a:ext uri="{FF2B5EF4-FFF2-40B4-BE49-F238E27FC236}">
                      <a16:creationId xmlns:a16="http://schemas.microsoft.com/office/drawing/2014/main" id="{F6C4281C-CDBC-5148-AF0F-977809E40B19}"/>
                    </a:ext>
                  </a:extLst>
                </p:cNvPr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507;p32">
                  <a:extLst>
                    <a:ext uri="{FF2B5EF4-FFF2-40B4-BE49-F238E27FC236}">
                      <a16:creationId xmlns:a16="http://schemas.microsoft.com/office/drawing/2014/main" id="{5D366C8B-2346-594F-9B60-6D8248AE67CA}"/>
                    </a:ext>
                  </a:extLst>
                </p:cNvPr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508;p32">
                  <a:extLst>
                    <a:ext uri="{FF2B5EF4-FFF2-40B4-BE49-F238E27FC236}">
                      <a16:creationId xmlns:a16="http://schemas.microsoft.com/office/drawing/2014/main" id="{BF1E8102-0FBE-0340-8F70-1B9CC29FD6C2}"/>
                    </a:ext>
                  </a:extLst>
                </p:cNvPr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509;p32">
                  <a:extLst>
                    <a:ext uri="{FF2B5EF4-FFF2-40B4-BE49-F238E27FC236}">
                      <a16:creationId xmlns:a16="http://schemas.microsoft.com/office/drawing/2014/main" id="{DD4DA09A-529E-C948-82F8-CD1056BBEE54}"/>
                    </a:ext>
                  </a:extLst>
                </p:cNvPr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510;p32">
                  <a:extLst>
                    <a:ext uri="{FF2B5EF4-FFF2-40B4-BE49-F238E27FC236}">
                      <a16:creationId xmlns:a16="http://schemas.microsoft.com/office/drawing/2014/main" id="{0B5978F1-DEE5-6242-A32D-886A8EB78209}"/>
                    </a:ext>
                  </a:extLst>
                </p:cNvPr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511;p32">
                  <a:extLst>
                    <a:ext uri="{FF2B5EF4-FFF2-40B4-BE49-F238E27FC236}">
                      <a16:creationId xmlns:a16="http://schemas.microsoft.com/office/drawing/2014/main" id="{0613E159-A8F1-964A-925A-D69624C517BC}"/>
                    </a:ext>
                  </a:extLst>
                </p:cNvPr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512;p32">
                  <a:extLst>
                    <a:ext uri="{FF2B5EF4-FFF2-40B4-BE49-F238E27FC236}">
                      <a16:creationId xmlns:a16="http://schemas.microsoft.com/office/drawing/2014/main" id="{EB56C9F9-54DA-2F4B-BF01-4FEA8B361252}"/>
                    </a:ext>
                  </a:extLst>
                </p:cNvPr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513;p32">
                  <a:extLst>
                    <a:ext uri="{FF2B5EF4-FFF2-40B4-BE49-F238E27FC236}">
                      <a16:creationId xmlns:a16="http://schemas.microsoft.com/office/drawing/2014/main" id="{8233A56D-B191-A74F-BAB0-CAABEAEB23C9}"/>
                    </a:ext>
                  </a:extLst>
                </p:cNvPr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514;p32">
                  <a:extLst>
                    <a:ext uri="{FF2B5EF4-FFF2-40B4-BE49-F238E27FC236}">
                      <a16:creationId xmlns:a16="http://schemas.microsoft.com/office/drawing/2014/main" id="{C5E2B8F8-1F11-9243-9C9D-ABD6EC708662}"/>
                    </a:ext>
                  </a:extLst>
                </p:cNvPr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6519894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6A4368-E704-5148-90BD-219631E6D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Unusual transaction = Average + 3 * Standard Deviation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219 users are having unusual transactions per day( count and amount)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Users having more than 7 transaction/day were shortlisted 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Users having more than $66/day were shortlisted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B16CE9-4704-C344-8073-C59254FC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with Unusual Transactions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AE9A088-49A5-5F41-AE80-353D36DEBA9F}"/>
              </a:ext>
            </a:extLst>
          </p:cNvPr>
          <p:cNvSpPr/>
          <p:nvPr/>
        </p:nvSpPr>
        <p:spPr>
          <a:xfrm>
            <a:off x="6198781" y="95076"/>
            <a:ext cx="2945219" cy="1544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AAF92520-B41A-CB46-A9FA-BAE909AB1D6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59095114"/>
                  </p:ext>
                </p:extLst>
              </p:nvPr>
            </p:nvGraphicFramePr>
            <p:xfrm>
              <a:off x="0" y="2062125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AAF92520-B41A-CB46-A9FA-BAE909AB1D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2062125"/>
                <a:ext cx="4572000" cy="2743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37F63C2-BE3B-CC4D-9E8A-D525F58C34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936377"/>
              </p:ext>
            </p:extLst>
          </p:nvPr>
        </p:nvGraphicFramePr>
        <p:xfrm>
          <a:off x="4572000" y="2062125"/>
          <a:ext cx="4572000" cy="2639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D66C84A-8D92-3341-8E35-CC9DF01850A5}"/>
              </a:ext>
            </a:extLst>
          </p:cNvPr>
          <p:cNvSpPr txBox="1"/>
          <p:nvPr/>
        </p:nvSpPr>
        <p:spPr>
          <a:xfrm>
            <a:off x="6198781" y="338175"/>
            <a:ext cx="27538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219 unusual users  account for  10% of App store purchases,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 Abnormal Activity suggest account take over or robot.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615B2D9-FC41-E44A-BA09-356AA2638937}"/>
              </a:ext>
            </a:extLst>
          </p:cNvPr>
          <p:cNvSpPr/>
          <p:nvPr/>
        </p:nvSpPr>
        <p:spPr>
          <a:xfrm>
            <a:off x="2849526" y="4805325"/>
            <a:ext cx="1212111" cy="149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AE0DB29-0DE1-B146-91B4-53851C83C299}"/>
              </a:ext>
            </a:extLst>
          </p:cNvPr>
          <p:cNvSpPr/>
          <p:nvPr/>
        </p:nvSpPr>
        <p:spPr>
          <a:xfrm>
            <a:off x="5706140" y="4558707"/>
            <a:ext cx="3253562" cy="149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677DD1-CA21-6C46-AD54-A072B698AE64}"/>
              </a:ext>
            </a:extLst>
          </p:cNvPr>
          <p:cNvSpPr txBox="1"/>
          <p:nvPr/>
        </p:nvSpPr>
        <p:spPr>
          <a:xfrm>
            <a:off x="2387009" y="4713568"/>
            <a:ext cx="925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CCB1FA-789D-8244-BE07-0AF3EC81B384}"/>
              </a:ext>
            </a:extLst>
          </p:cNvPr>
          <p:cNvCxnSpPr>
            <a:cxnSpLocks/>
          </p:cNvCxnSpPr>
          <p:nvPr/>
        </p:nvCxnSpPr>
        <p:spPr>
          <a:xfrm flipV="1">
            <a:off x="2658140" y="2508977"/>
            <a:ext cx="0" cy="2221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580BBC-8C5C-0641-B039-4058938AC3CE}"/>
              </a:ext>
            </a:extLst>
          </p:cNvPr>
          <p:cNvCxnSpPr>
            <a:cxnSpLocks/>
          </p:cNvCxnSpPr>
          <p:nvPr/>
        </p:nvCxnSpPr>
        <p:spPr>
          <a:xfrm flipH="1" flipV="1">
            <a:off x="5699052" y="2508975"/>
            <a:ext cx="14177" cy="1757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640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715100" y="2087125"/>
            <a:ext cx="3347400" cy="14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Cluster Similar Accounts/Apps</a:t>
            </a:r>
            <a:endParaRPr sz="4800" dirty="0"/>
          </a:p>
        </p:txBody>
      </p:sp>
      <p:sp>
        <p:nvSpPr>
          <p:cNvPr id="572" name="Google Shape;572;p39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561" name="Google Shape;561;p39"/>
          <p:cNvSpPr/>
          <p:nvPr/>
        </p:nvSpPr>
        <p:spPr>
          <a:xfrm rot="10800000">
            <a:off x="6014588" y="45229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62"/>
                </a:cubicBezTo>
                <a:cubicBezTo>
                  <a:pt x="0" y="1738"/>
                  <a:pt x="386" y="2285"/>
                  <a:pt x="1062" y="2285"/>
                </a:cubicBezTo>
                <a:cubicBezTo>
                  <a:pt x="1737" y="2285"/>
                  <a:pt x="2284" y="1738"/>
                  <a:pt x="2284" y="1062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9"/>
          <p:cNvSpPr/>
          <p:nvPr/>
        </p:nvSpPr>
        <p:spPr>
          <a:xfrm rot="10800000">
            <a:off x="6014588" y="43757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94"/>
                </a:cubicBezTo>
                <a:cubicBezTo>
                  <a:pt x="0" y="1770"/>
                  <a:pt x="386" y="2285"/>
                  <a:pt x="1062" y="2285"/>
                </a:cubicBezTo>
                <a:cubicBezTo>
                  <a:pt x="1737" y="2285"/>
                  <a:pt x="2284" y="1770"/>
                  <a:pt x="2284" y="1094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9"/>
          <p:cNvSpPr/>
          <p:nvPr/>
        </p:nvSpPr>
        <p:spPr>
          <a:xfrm rot="10800000">
            <a:off x="5870613" y="45229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62"/>
                </a:cubicBezTo>
                <a:cubicBezTo>
                  <a:pt x="0" y="1738"/>
                  <a:pt x="419" y="2285"/>
                  <a:pt x="1062" y="2285"/>
                </a:cubicBezTo>
                <a:cubicBezTo>
                  <a:pt x="1738" y="2285"/>
                  <a:pt x="2285" y="1738"/>
                  <a:pt x="2285" y="1062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330;p32">
            <a:extLst>
              <a:ext uri="{FF2B5EF4-FFF2-40B4-BE49-F238E27FC236}">
                <a16:creationId xmlns:a16="http://schemas.microsoft.com/office/drawing/2014/main" id="{7DCF099C-F9DD-694B-B396-B23C006FCD9A}"/>
              </a:ext>
            </a:extLst>
          </p:cNvPr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1371;p41">
            <a:extLst>
              <a:ext uri="{FF2B5EF4-FFF2-40B4-BE49-F238E27FC236}">
                <a16:creationId xmlns:a16="http://schemas.microsoft.com/office/drawing/2014/main" id="{1F478FBA-617F-2B4C-9444-ED0526211F84}"/>
              </a:ext>
            </a:extLst>
          </p:cNvPr>
          <p:cNvGrpSpPr/>
          <p:nvPr/>
        </p:nvGrpSpPr>
        <p:grpSpPr>
          <a:xfrm>
            <a:off x="4246430" y="747175"/>
            <a:ext cx="4835770" cy="3504846"/>
            <a:chOff x="133200" y="238100"/>
            <a:chExt cx="7227275" cy="5238150"/>
          </a:xfrm>
        </p:grpSpPr>
        <p:sp>
          <p:nvSpPr>
            <p:cNvPr id="273" name="Google Shape;1372;p41">
              <a:extLst>
                <a:ext uri="{FF2B5EF4-FFF2-40B4-BE49-F238E27FC236}">
                  <a16:creationId xmlns:a16="http://schemas.microsoft.com/office/drawing/2014/main" id="{0611FFF5-BC01-A84D-98C6-DAA2769B4CDE}"/>
                </a:ext>
              </a:extLst>
            </p:cNvPr>
            <p:cNvSpPr/>
            <p:nvPr/>
          </p:nvSpPr>
          <p:spPr>
            <a:xfrm>
              <a:off x="133200" y="238100"/>
              <a:ext cx="7227275" cy="5238150"/>
            </a:xfrm>
            <a:custGeom>
              <a:avLst/>
              <a:gdLst/>
              <a:ahLst/>
              <a:cxnLst/>
              <a:rect l="l" t="t" r="r" b="b"/>
              <a:pathLst>
                <a:path w="289091" h="209526" extrusionOk="0">
                  <a:moveTo>
                    <a:pt x="148837" y="1"/>
                  </a:moveTo>
                  <a:cubicBezTo>
                    <a:pt x="141742" y="1"/>
                    <a:pt x="134604" y="788"/>
                    <a:pt x="127468" y="2165"/>
                  </a:cubicBezTo>
                  <a:cubicBezTo>
                    <a:pt x="112941" y="4965"/>
                    <a:pt x="100810" y="16680"/>
                    <a:pt x="91728" y="27934"/>
                  </a:cubicBezTo>
                  <a:cubicBezTo>
                    <a:pt x="77946" y="45017"/>
                    <a:pt x="69297" y="65455"/>
                    <a:pt x="55729" y="82687"/>
                  </a:cubicBezTo>
                  <a:cubicBezTo>
                    <a:pt x="35648" y="108197"/>
                    <a:pt x="0" y="136526"/>
                    <a:pt x="13426" y="173189"/>
                  </a:cubicBezTo>
                  <a:cubicBezTo>
                    <a:pt x="24129" y="202416"/>
                    <a:pt x="56798" y="208751"/>
                    <a:pt x="84363" y="209495"/>
                  </a:cubicBezTo>
                  <a:cubicBezTo>
                    <a:pt x="85120" y="209515"/>
                    <a:pt x="85871" y="209525"/>
                    <a:pt x="86617" y="209525"/>
                  </a:cubicBezTo>
                  <a:cubicBezTo>
                    <a:pt x="123140" y="209525"/>
                    <a:pt x="146099" y="185464"/>
                    <a:pt x="164640" y="185464"/>
                  </a:cubicBezTo>
                  <a:cubicBezTo>
                    <a:pt x="178412" y="185464"/>
                    <a:pt x="192554" y="194152"/>
                    <a:pt x="205277" y="198540"/>
                  </a:cubicBezTo>
                  <a:cubicBezTo>
                    <a:pt x="215369" y="202020"/>
                    <a:pt x="226687" y="204611"/>
                    <a:pt x="237542" y="204611"/>
                  </a:cubicBezTo>
                  <a:cubicBezTo>
                    <a:pt x="252904" y="204611"/>
                    <a:pt x="267337" y="199421"/>
                    <a:pt x="276053" y="184216"/>
                  </a:cubicBezTo>
                  <a:cubicBezTo>
                    <a:pt x="289091" y="161471"/>
                    <a:pt x="284279" y="132895"/>
                    <a:pt x="269440" y="112377"/>
                  </a:cubicBezTo>
                  <a:cubicBezTo>
                    <a:pt x="253335" y="90105"/>
                    <a:pt x="230389" y="73540"/>
                    <a:pt x="218820" y="47928"/>
                  </a:cubicBezTo>
                  <a:cubicBezTo>
                    <a:pt x="209910" y="28205"/>
                    <a:pt x="199143" y="13000"/>
                    <a:pt x="178149" y="5133"/>
                  </a:cubicBezTo>
                  <a:cubicBezTo>
                    <a:pt x="168540" y="1532"/>
                    <a:pt x="158730" y="1"/>
                    <a:pt x="148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373;p41">
              <a:extLst>
                <a:ext uri="{FF2B5EF4-FFF2-40B4-BE49-F238E27FC236}">
                  <a16:creationId xmlns:a16="http://schemas.microsoft.com/office/drawing/2014/main" id="{BCD95C3E-9BB4-C04F-A705-808E18DB9166}"/>
                </a:ext>
              </a:extLst>
            </p:cNvPr>
            <p:cNvSpPr/>
            <p:nvPr/>
          </p:nvSpPr>
          <p:spPr>
            <a:xfrm>
              <a:off x="2973700" y="4805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2"/>
                    <a:pt x="36801" y="24350"/>
                  </a:cubicBezTo>
                  <a:cubicBezTo>
                    <a:pt x="36801" y="31319"/>
                    <a:pt x="31152" y="36968"/>
                    <a:pt x="24183" y="36968"/>
                  </a:cubicBezTo>
                  <a:cubicBezTo>
                    <a:pt x="17216" y="36968"/>
                    <a:pt x="11567" y="31319"/>
                    <a:pt x="11567" y="24350"/>
                  </a:cubicBezTo>
                  <a:cubicBezTo>
                    <a:pt x="11567" y="17382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9"/>
                  </a:lnTo>
                  <a:lnTo>
                    <a:pt x="9824" y="10300"/>
                  </a:lnTo>
                  <a:cubicBezTo>
                    <a:pt x="8711" y="11436"/>
                    <a:pt x="7737" y="12700"/>
                    <a:pt x="6921" y="14066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9"/>
                    <a:pt x="4112" y="25301"/>
                    <a:pt x="4145" y="25770"/>
                  </a:cubicBezTo>
                  <a:lnTo>
                    <a:pt x="1" y="28084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6" y="35746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2"/>
                    <a:pt x="18693" y="43679"/>
                  </a:cubicBezTo>
                  <a:lnTo>
                    <a:pt x="19445" y="48205"/>
                  </a:lnTo>
                  <a:lnTo>
                    <a:pt x="24478" y="48646"/>
                  </a:lnTo>
                  <a:lnTo>
                    <a:pt x="25998" y="44360"/>
                  </a:lnTo>
                  <a:cubicBezTo>
                    <a:pt x="27649" y="44213"/>
                    <a:pt x="29276" y="43860"/>
                    <a:pt x="30841" y="43310"/>
                  </a:cubicBezTo>
                  <a:lnTo>
                    <a:pt x="34018" y="46539"/>
                  </a:lnTo>
                  <a:lnTo>
                    <a:pt x="38395" y="44013"/>
                  </a:lnTo>
                  <a:lnTo>
                    <a:pt x="37193" y="39659"/>
                  </a:lnTo>
                  <a:cubicBezTo>
                    <a:pt x="38461" y="38581"/>
                    <a:pt x="39589" y="37350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8"/>
                  </a:cubicBezTo>
                  <a:lnTo>
                    <a:pt x="48420" y="22549"/>
                  </a:lnTo>
                  <a:lnTo>
                    <a:pt x="47543" y="17573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4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2"/>
                  </a:lnTo>
                  <a:cubicBezTo>
                    <a:pt x="33145" y="6146"/>
                    <a:pt x="30536" y="5082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374;p41">
              <a:extLst>
                <a:ext uri="{FF2B5EF4-FFF2-40B4-BE49-F238E27FC236}">
                  <a16:creationId xmlns:a16="http://schemas.microsoft.com/office/drawing/2014/main" id="{4633BF7E-F68F-A541-B46C-E4E3D2EA5AF3}"/>
                </a:ext>
              </a:extLst>
            </p:cNvPr>
            <p:cNvSpPr/>
            <p:nvPr/>
          </p:nvSpPr>
          <p:spPr>
            <a:xfrm>
              <a:off x="2973700" y="4168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1"/>
                    <a:pt x="36801" y="24350"/>
                  </a:cubicBezTo>
                  <a:cubicBezTo>
                    <a:pt x="36801" y="31318"/>
                    <a:pt x="31152" y="36968"/>
                    <a:pt x="24183" y="36968"/>
                  </a:cubicBezTo>
                  <a:cubicBezTo>
                    <a:pt x="17216" y="36968"/>
                    <a:pt x="11567" y="31318"/>
                    <a:pt x="11567" y="24350"/>
                  </a:cubicBezTo>
                  <a:cubicBezTo>
                    <a:pt x="11567" y="17381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8"/>
                  </a:lnTo>
                  <a:lnTo>
                    <a:pt x="9824" y="10300"/>
                  </a:lnTo>
                  <a:cubicBezTo>
                    <a:pt x="8711" y="11436"/>
                    <a:pt x="7737" y="12699"/>
                    <a:pt x="6921" y="14065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8"/>
                    <a:pt x="4112" y="25301"/>
                    <a:pt x="4145" y="25770"/>
                  </a:cubicBezTo>
                  <a:lnTo>
                    <a:pt x="1" y="28083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5" y="35744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1"/>
                    <a:pt x="18693" y="43678"/>
                  </a:cubicBezTo>
                  <a:lnTo>
                    <a:pt x="19445" y="48204"/>
                  </a:lnTo>
                  <a:lnTo>
                    <a:pt x="24478" y="48645"/>
                  </a:lnTo>
                  <a:lnTo>
                    <a:pt x="25998" y="44360"/>
                  </a:lnTo>
                  <a:cubicBezTo>
                    <a:pt x="27649" y="44213"/>
                    <a:pt x="29276" y="43859"/>
                    <a:pt x="30841" y="43310"/>
                  </a:cubicBezTo>
                  <a:lnTo>
                    <a:pt x="34018" y="46538"/>
                  </a:lnTo>
                  <a:lnTo>
                    <a:pt x="38395" y="44012"/>
                  </a:lnTo>
                  <a:lnTo>
                    <a:pt x="37193" y="39659"/>
                  </a:lnTo>
                  <a:cubicBezTo>
                    <a:pt x="38461" y="38581"/>
                    <a:pt x="39589" y="37349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6"/>
                  </a:cubicBezTo>
                  <a:lnTo>
                    <a:pt x="48420" y="22549"/>
                  </a:lnTo>
                  <a:lnTo>
                    <a:pt x="47543" y="17571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3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1"/>
                  </a:lnTo>
                  <a:cubicBezTo>
                    <a:pt x="33145" y="6146"/>
                    <a:pt x="30536" y="5080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375;p41">
              <a:extLst>
                <a:ext uri="{FF2B5EF4-FFF2-40B4-BE49-F238E27FC236}">
                  <a16:creationId xmlns:a16="http://schemas.microsoft.com/office/drawing/2014/main" id="{6A3F43FC-ECD8-C540-BB43-CE93C3C1661A}"/>
                </a:ext>
              </a:extLst>
            </p:cNvPr>
            <p:cNvSpPr/>
            <p:nvPr/>
          </p:nvSpPr>
          <p:spPr>
            <a:xfrm>
              <a:off x="2963600" y="407500"/>
              <a:ext cx="1230500" cy="1234700"/>
            </a:xfrm>
            <a:custGeom>
              <a:avLst/>
              <a:gdLst/>
              <a:ahLst/>
              <a:cxnLst/>
              <a:rect l="l" t="t" r="r" b="b"/>
              <a:pathLst>
                <a:path w="49220" h="49388" extrusionOk="0">
                  <a:moveTo>
                    <a:pt x="24588" y="12476"/>
                  </a:moveTo>
                  <a:cubicBezTo>
                    <a:pt x="31341" y="12476"/>
                    <a:pt x="36833" y="17970"/>
                    <a:pt x="36833" y="24722"/>
                  </a:cubicBezTo>
                  <a:cubicBezTo>
                    <a:pt x="36833" y="31474"/>
                    <a:pt x="31341" y="36969"/>
                    <a:pt x="24588" y="36969"/>
                  </a:cubicBezTo>
                  <a:cubicBezTo>
                    <a:pt x="17836" y="36969"/>
                    <a:pt x="12342" y="31473"/>
                    <a:pt x="12342" y="24722"/>
                  </a:cubicBezTo>
                  <a:cubicBezTo>
                    <a:pt x="12342" y="17970"/>
                    <a:pt x="17836" y="12476"/>
                    <a:pt x="24588" y="12476"/>
                  </a:cubicBezTo>
                  <a:close/>
                  <a:moveTo>
                    <a:pt x="24587" y="11733"/>
                  </a:moveTo>
                  <a:cubicBezTo>
                    <a:pt x="17425" y="11733"/>
                    <a:pt x="11600" y="17560"/>
                    <a:pt x="11600" y="24722"/>
                  </a:cubicBezTo>
                  <a:cubicBezTo>
                    <a:pt x="11600" y="31884"/>
                    <a:pt x="17426" y="37711"/>
                    <a:pt x="24588" y="37711"/>
                  </a:cubicBezTo>
                  <a:lnTo>
                    <a:pt x="24588" y="37711"/>
                  </a:lnTo>
                  <a:cubicBezTo>
                    <a:pt x="31751" y="37711"/>
                    <a:pt x="37577" y="31884"/>
                    <a:pt x="37577" y="24722"/>
                  </a:cubicBezTo>
                  <a:cubicBezTo>
                    <a:pt x="37577" y="17560"/>
                    <a:pt x="31750" y="11733"/>
                    <a:pt x="24587" y="11733"/>
                  </a:cubicBezTo>
                  <a:close/>
                  <a:moveTo>
                    <a:pt x="24588" y="37711"/>
                  </a:moveTo>
                  <a:cubicBezTo>
                    <a:pt x="24587" y="37711"/>
                    <a:pt x="24587" y="37711"/>
                    <a:pt x="24587" y="37711"/>
                  </a:cubicBezTo>
                  <a:lnTo>
                    <a:pt x="24588" y="37711"/>
                  </a:lnTo>
                  <a:cubicBezTo>
                    <a:pt x="24588" y="37711"/>
                    <a:pt x="24588" y="37711"/>
                    <a:pt x="24588" y="37711"/>
                  </a:cubicBezTo>
                  <a:close/>
                  <a:moveTo>
                    <a:pt x="26745" y="743"/>
                  </a:moveTo>
                  <a:lnTo>
                    <a:pt x="27835" y="5048"/>
                  </a:lnTo>
                  <a:cubicBezTo>
                    <a:pt x="27870" y="5189"/>
                    <a:pt x="27985" y="5296"/>
                    <a:pt x="28129" y="5323"/>
                  </a:cubicBezTo>
                  <a:cubicBezTo>
                    <a:pt x="30843" y="5814"/>
                    <a:pt x="33373" y="6848"/>
                    <a:pt x="35648" y="8391"/>
                  </a:cubicBezTo>
                  <a:cubicBezTo>
                    <a:pt x="35711" y="8434"/>
                    <a:pt x="35784" y="8455"/>
                    <a:pt x="35857" y="8455"/>
                  </a:cubicBezTo>
                  <a:cubicBezTo>
                    <a:pt x="35922" y="8455"/>
                    <a:pt x="35988" y="8438"/>
                    <a:pt x="36046" y="8403"/>
                  </a:cubicBezTo>
                  <a:lnTo>
                    <a:pt x="39812" y="6168"/>
                  </a:lnTo>
                  <a:lnTo>
                    <a:pt x="42977" y="9334"/>
                  </a:lnTo>
                  <a:lnTo>
                    <a:pt x="40767" y="13067"/>
                  </a:lnTo>
                  <a:cubicBezTo>
                    <a:pt x="40693" y="13192"/>
                    <a:pt x="40699" y="13349"/>
                    <a:pt x="40782" y="13468"/>
                  </a:cubicBezTo>
                  <a:cubicBezTo>
                    <a:pt x="41701" y="14788"/>
                    <a:pt x="42455" y="16216"/>
                    <a:pt x="43027" y="17721"/>
                  </a:cubicBezTo>
                  <a:cubicBezTo>
                    <a:pt x="43078" y="17854"/>
                    <a:pt x="43202" y="17948"/>
                    <a:pt x="43346" y="17960"/>
                  </a:cubicBezTo>
                  <a:lnTo>
                    <a:pt x="47632" y="18292"/>
                  </a:lnTo>
                  <a:lnTo>
                    <a:pt x="48410" y="22701"/>
                  </a:lnTo>
                  <a:lnTo>
                    <a:pt x="44528" y="24470"/>
                  </a:lnTo>
                  <a:cubicBezTo>
                    <a:pt x="44396" y="24531"/>
                    <a:pt x="44311" y="24661"/>
                    <a:pt x="44310" y="24807"/>
                  </a:cubicBezTo>
                  <a:cubicBezTo>
                    <a:pt x="44304" y="26434"/>
                    <a:pt x="44099" y="28056"/>
                    <a:pt x="43695" y="29633"/>
                  </a:cubicBezTo>
                  <a:cubicBezTo>
                    <a:pt x="43660" y="29773"/>
                    <a:pt x="43707" y="29920"/>
                    <a:pt x="43818" y="30012"/>
                  </a:cubicBezTo>
                  <a:lnTo>
                    <a:pt x="47085" y="32708"/>
                  </a:lnTo>
                  <a:lnTo>
                    <a:pt x="45194" y="36768"/>
                  </a:lnTo>
                  <a:lnTo>
                    <a:pt x="41030" y="36000"/>
                  </a:lnTo>
                  <a:cubicBezTo>
                    <a:pt x="41007" y="35996"/>
                    <a:pt x="40984" y="35994"/>
                    <a:pt x="40961" y="35994"/>
                  </a:cubicBezTo>
                  <a:cubicBezTo>
                    <a:pt x="40842" y="35994"/>
                    <a:pt x="40728" y="36051"/>
                    <a:pt x="40659" y="36150"/>
                  </a:cubicBezTo>
                  <a:cubicBezTo>
                    <a:pt x="39711" y="37481"/>
                    <a:pt x="38602" y="38688"/>
                    <a:pt x="37359" y="39747"/>
                  </a:cubicBezTo>
                  <a:cubicBezTo>
                    <a:pt x="37248" y="39841"/>
                    <a:pt x="37202" y="39989"/>
                    <a:pt x="37240" y="40129"/>
                  </a:cubicBezTo>
                  <a:lnTo>
                    <a:pt x="38366" y="44205"/>
                  </a:lnTo>
                  <a:lnTo>
                    <a:pt x="34486" y="46444"/>
                  </a:lnTo>
                  <a:lnTo>
                    <a:pt x="31513" y="43421"/>
                  </a:lnTo>
                  <a:cubicBezTo>
                    <a:pt x="31441" y="43349"/>
                    <a:pt x="31346" y="43310"/>
                    <a:pt x="31248" y="43310"/>
                  </a:cubicBezTo>
                  <a:cubicBezTo>
                    <a:pt x="31207" y="43310"/>
                    <a:pt x="31165" y="43317"/>
                    <a:pt x="31124" y="43332"/>
                  </a:cubicBezTo>
                  <a:cubicBezTo>
                    <a:pt x="29588" y="43869"/>
                    <a:pt x="27990" y="44215"/>
                    <a:pt x="26369" y="44361"/>
                  </a:cubicBezTo>
                  <a:cubicBezTo>
                    <a:pt x="26223" y="44373"/>
                    <a:pt x="26100" y="44469"/>
                    <a:pt x="26051" y="44606"/>
                  </a:cubicBezTo>
                  <a:lnTo>
                    <a:pt x="24629" y="48621"/>
                  </a:lnTo>
                  <a:lnTo>
                    <a:pt x="20168" y="48230"/>
                  </a:lnTo>
                  <a:lnTo>
                    <a:pt x="19464" y="43988"/>
                  </a:lnTo>
                  <a:cubicBezTo>
                    <a:pt x="19440" y="43847"/>
                    <a:pt x="19338" y="43731"/>
                    <a:pt x="19198" y="43691"/>
                  </a:cubicBezTo>
                  <a:cubicBezTo>
                    <a:pt x="17649" y="43251"/>
                    <a:pt x="16160" y="42623"/>
                    <a:pt x="14764" y="41820"/>
                  </a:cubicBezTo>
                  <a:cubicBezTo>
                    <a:pt x="14706" y="41787"/>
                    <a:pt x="14642" y="41770"/>
                    <a:pt x="14578" y="41770"/>
                  </a:cubicBezTo>
                  <a:cubicBezTo>
                    <a:pt x="14502" y="41770"/>
                    <a:pt x="14426" y="41793"/>
                    <a:pt x="14362" y="41839"/>
                  </a:cubicBezTo>
                  <a:lnTo>
                    <a:pt x="10845" y="44358"/>
                  </a:lnTo>
                  <a:lnTo>
                    <a:pt x="7415" y="41481"/>
                  </a:lnTo>
                  <a:lnTo>
                    <a:pt x="9316" y="37534"/>
                  </a:lnTo>
                  <a:cubicBezTo>
                    <a:pt x="9378" y="37404"/>
                    <a:pt x="9359" y="37251"/>
                    <a:pt x="9268" y="37138"/>
                  </a:cubicBezTo>
                  <a:cubicBezTo>
                    <a:pt x="8267" y="35905"/>
                    <a:pt x="7418" y="34554"/>
                    <a:pt x="6741" y="33117"/>
                  </a:cubicBezTo>
                  <a:cubicBezTo>
                    <a:pt x="6679" y="32986"/>
                    <a:pt x="6542" y="32915"/>
                    <a:pt x="6399" y="32904"/>
                  </a:cubicBezTo>
                  <a:lnTo>
                    <a:pt x="1997" y="32961"/>
                  </a:lnTo>
                  <a:lnTo>
                    <a:pt x="840" y="28638"/>
                  </a:lnTo>
                  <a:lnTo>
                    <a:pt x="4730" y="26466"/>
                  </a:lnTo>
                  <a:cubicBezTo>
                    <a:pt x="4857" y="26396"/>
                    <a:pt x="4931" y="26259"/>
                    <a:pt x="4920" y="26115"/>
                  </a:cubicBezTo>
                  <a:cubicBezTo>
                    <a:pt x="4882" y="25582"/>
                    <a:pt x="4865" y="25140"/>
                    <a:pt x="4865" y="24722"/>
                  </a:cubicBezTo>
                  <a:cubicBezTo>
                    <a:pt x="4867" y="23617"/>
                    <a:pt x="4960" y="22516"/>
                    <a:pt x="5145" y="21429"/>
                  </a:cubicBezTo>
                  <a:cubicBezTo>
                    <a:pt x="5168" y="21285"/>
                    <a:pt x="5106" y="21141"/>
                    <a:pt x="4986" y="21059"/>
                  </a:cubicBezTo>
                  <a:lnTo>
                    <a:pt x="1287" y="18549"/>
                  </a:lnTo>
                  <a:lnTo>
                    <a:pt x="2818" y="14345"/>
                  </a:lnTo>
                  <a:lnTo>
                    <a:pt x="7286" y="14806"/>
                  </a:lnTo>
                  <a:cubicBezTo>
                    <a:pt x="7299" y="14807"/>
                    <a:pt x="7312" y="14808"/>
                    <a:pt x="7324" y="14808"/>
                  </a:cubicBezTo>
                  <a:cubicBezTo>
                    <a:pt x="7454" y="14808"/>
                    <a:pt x="7576" y="14740"/>
                    <a:pt x="7644" y="14628"/>
                  </a:cubicBezTo>
                  <a:cubicBezTo>
                    <a:pt x="8444" y="13287"/>
                    <a:pt x="9400" y="12047"/>
                    <a:pt x="10493" y="10932"/>
                  </a:cubicBezTo>
                  <a:cubicBezTo>
                    <a:pt x="10594" y="10828"/>
                    <a:pt x="10627" y="10675"/>
                    <a:pt x="10575" y="10540"/>
                  </a:cubicBezTo>
                  <a:lnTo>
                    <a:pt x="8971" y="6339"/>
                  </a:lnTo>
                  <a:lnTo>
                    <a:pt x="12638" y="3773"/>
                  </a:lnTo>
                  <a:lnTo>
                    <a:pt x="16031" y="6710"/>
                  </a:lnTo>
                  <a:cubicBezTo>
                    <a:pt x="16100" y="6770"/>
                    <a:pt x="16187" y="6801"/>
                    <a:pt x="16274" y="6801"/>
                  </a:cubicBezTo>
                  <a:cubicBezTo>
                    <a:pt x="16326" y="6801"/>
                    <a:pt x="16378" y="6790"/>
                    <a:pt x="16427" y="6768"/>
                  </a:cubicBezTo>
                  <a:cubicBezTo>
                    <a:pt x="17853" y="6119"/>
                    <a:pt x="19350" y="5644"/>
                    <a:pt x="20887" y="5351"/>
                  </a:cubicBezTo>
                  <a:cubicBezTo>
                    <a:pt x="21029" y="5323"/>
                    <a:pt x="21142" y="5216"/>
                    <a:pt x="21178" y="5076"/>
                  </a:cubicBezTo>
                  <a:lnTo>
                    <a:pt x="22270" y="743"/>
                  </a:lnTo>
                  <a:close/>
                  <a:moveTo>
                    <a:pt x="27037" y="1"/>
                  </a:moveTo>
                  <a:cubicBezTo>
                    <a:pt x="27036" y="1"/>
                    <a:pt x="27035" y="1"/>
                    <a:pt x="27034" y="1"/>
                  </a:cubicBezTo>
                  <a:lnTo>
                    <a:pt x="21981" y="1"/>
                  </a:lnTo>
                  <a:cubicBezTo>
                    <a:pt x="21980" y="1"/>
                    <a:pt x="21979" y="1"/>
                    <a:pt x="21978" y="1"/>
                  </a:cubicBezTo>
                  <a:cubicBezTo>
                    <a:pt x="21808" y="1"/>
                    <a:pt x="21661" y="116"/>
                    <a:pt x="21620" y="281"/>
                  </a:cubicBezTo>
                  <a:lnTo>
                    <a:pt x="20514" y="4667"/>
                  </a:lnTo>
                  <a:cubicBezTo>
                    <a:pt x="19078" y="4958"/>
                    <a:pt x="17678" y="5402"/>
                    <a:pt x="16338" y="5994"/>
                  </a:cubicBezTo>
                  <a:lnTo>
                    <a:pt x="12903" y="3021"/>
                  </a:lnTo>
                  <a:cubicBezTo>
                    <a:pt x="12834" y="2961"/>
                    <a:pt x="12747" y="2931"/>
                    <a:pt x="12660" y="2931"/>
                  </a:cubicBezTo>
                  <a:cubicBezTo>
                    <a:pt x="12586" y="2931"/>
                    <a:pt x="12512" y="2953"/>
                    <a:pt x="12448" y="2997"/>
                  </a:cubicBezTo>
                  <a:lnTo>
                    <a:pt x="8309" y="5896"/>
                  </a:lnTo>
                  <a:cubicBezTo>
                    <a:pt x="8168" y="5994"/>
                    <a:pt x="8113" y="6174"/>
                    <a:pt x="8174" y="6334"/>
                  </a:cubicBezTo>
                  <a:lnTo>
                    <a:pt x="9795" y="10583"/>
                  </a:lnTo>
                  <a:cubicBezTo>
                    <a:pt x="8787" y="11638"/>
                    <a:pt x="7893" y="12798"/>
                    <a:pt x="7129" y="14042"/>
                  </a:cubicBezTo>
                  <a:lnTo>
                    <a:pt x="2605" y="13576"/>
                  </a:lnTo>
                  <a:cubicBezTo>
                    <a:pt x="2592" y="13575"/>
                    <a:pt x="2580" y="13574"/>
                    <a:pt x="2567" y="13574"/>
                  </a:cubicBezTo>
                  <a:cubicBezTo>
                    <a:pt x="2412" y="13574"/>
                    <a:pt x="2271" y="13672"/>
                    <a:pt x="2218" y="13820"/>
                  </a:cubicBezTo>
                  <a:lnTo>
                    <a:pt x="489" y="18567"/>
                  </a:lnTo>
                  <a:cubicBezTo>
                    <a:pt x="431" y="18728"/>
                    <a:pt x="489" y="18906"/>
                    <a:pt x="630" y="19002"/>
                  </a:cubicBezTo>
                  <a:lnTo>
                    <a:pt x="4372" y="21541"/>
                  </a:lnTo>
                  <a:cubicBezTo>
                    <a:pt x="4208" y="22593"/>
                    <a:pt x="4123" y="23656"/>
                    <a:pt x="4121" y="24721"/>
                  </a:cubicBezTo>
                  <a:cubicBezTo>
                    <a:pt x="4121" y="25092"/>
                    <a:pt x="4135" y="25483"/>
                    <a:pt x="4163" y="25931"/>
                  </a:cubicBezTo>
                  <a:lnTo>
                    <a:pt x="222" y="28130"/>
                  </a:lnTo>
                  <a:cubicBezTo>
                    <a:pt x="74" y="28213"/>
                    <a:pt x="1" y="28387"/>
                    <a:pt x="45" y="28550"/>
                  </a:cubicBezTo>
                  <a:lnTo>
                    <a:pt x="1352" y="33433"/>
                  </a:lnTo>
                  <a:cubicBezTo>
                    <a:pt x="1397" y="33596"/>
                    <a:pt x="1558" y="33699"/>
                    <a:pt x="1716" y="33708"/>
                  </a:cubicBezTo>
                  <a:lnTo>
                    <a:pt x="6171" y="33651"/>
                  </a:lnTo>
                  <a:cubicBezTo>
                    <a:pt x="6823" y="34991"/>
                    <a:pt x="7617" y="36256"/>
                    <a:pt x="8544" y="37423"/>
                  </a:cubicBezTo>
                  <a:lnTo>
                    <a:pt x="6619" y="41420"/>
                  </a:lnTo>
                  <a:cubicBezTo>
                    <a:pt x="6546" y="41573"/>
                    <a:pt x="6585" y="41756"/>
                    <a:pt x="6716" y="41866"/>
                  </a:cubicBezTo>
                  <a:lnTo>
                    <a:pt x="10587" y="45114"/>
                  </a:lnTo>
                  <a:cubicBezTo>
                    <a:pt x="10656" y="45171"/>
                    <a:pt x="10741" y="45200"/>
                    <a:pt x="10827" y="45200"/>
                  </a:cubicBezTo>
                  <a:cubicBezTo>
                    <a:pt x="10902" y="45200"/>
                    <a:pt x="10978" y="45177"/>
                    <a:pt x="11043" y="45131"/>
                  </a:cubicBezTo>
                  <a:lnTo>
                    <a:pt x="14599" y="42583"/>
                  </a:lnTo>
                  <a:cubicBezTo>
                    <a:pt x="15919" y="43321"/>
                    <a:pt x="17317" y="43912"/>
                    <a:pt x="18767" y="44341"/>
                  </a:cubicBezTo>
                  <a:lnTo>
                    <a:pt x="19482" y="48637"/>
                  </a:lnTo>
                  <a:cubicBezTo>
                    <a:pt x="19510" y="48804"/>
                    <a:pt x="19647" y="48931"/>
                    <a:pt x="19816" y="48946"/>
                  </a:cubicBezTo>
                  <a:lnTo>
                    <a:pt x="24850" y="49386"/>
                  </a:lnTo>
                  <a:cubicBezTo>
                    <a:pt x="24862" y="49387"/>
                    <a:pt x="24872" y="49387"/>
                    <a:pt x="24882" y="49387"/>
                  </a:cubicBezTo>
                  <a:cubicBezTo>
                    <a:pt x="25040" y="49387"/>
                    <a:pt x="25181" y="49289"/>
                    <a:pt x="25233" y="49141"/>
                  </a:cubicBezTo>
                  <a:lnTo>
                    <a:pt x="26672" y="45078"/>
                  </a:lnTo>
                  <a:cubicBezTo>
                    <a:pt x="28195" y="44923"/>
                    <a:pt x="29695" y="44600"/>
                    <a:pt x="31146" y="44110"/>
                  </a:cubicBezTo>
                  <a:lnTo>
                    <a:pt x="34157" y="47170"/>
                  </a:lnTo>
                  <a:cubicBezTo>
                    <a:pt x="34229" y="47243"/>
                    <a:pt x="34325" y="47281"/>
                    <a:pt x="34423" y="47281"/>
                  </a:cubicBezTo>
                  <a:cubicBezTo>
                    <a:pt x="34486" y="47281"/>
                    <a:pt x="34551" y="47265"/>
                    <a:pt x="34609" y="47231"/>
                  </a:cubicBezTo>
                  <a:lnTo>
                    <a:pt x="38985" y="44705"/>
                  </a:lnTo>
                  <a:cubicBezTo>
                    <a:pt x="39132" y="44621"/>
                    <a:pt x="39203" y="44447"/>
                    <a:pt x="39159" y="44283"/>
                  </a:cubicBezTo>
                  <a:lnTo>
                    <a:pt x="38018" y="40158"/>
                  </a:lnTo>
                  <a:cubicBezTo>
                    <a:pt x="39177" y="39150"/>
                    <a:pt x="40219" y="38014"/>
                    <a:pt x="41125" y="36774"/>
                  </a:cubicBezTo>
                  <a:lnTo>
                    <a:pt x="45339" y="37551"/>
                  </a:lnTo>
                  <a:cubicBezTo>
                    <a:pt x="45362" y="37555"/>
                    <a:pt x="45385" y="37557"/>
                    <a:pt x="45407" y="37557"/>
                  </a:cubicBezTo>
                  <a:cubicBezTo>
                    <a:pt x="45549" y="37557"/>
                    <a:pt x="45681" y="37475"/>
                    <a:pt x="45743" y="37343"/>
                  </a:cubicBezTo>
                  <a:lnTo>
                    <a:pt x="47878" y="32762"/>
                  </a:lnTo>
                  <a:cubicBezTo>
                    <a:pt x="47950" y="32609"/>
                    <a:pt x="47908" y="32426"/>
                    <a:pt x="47777" y="32319"/>
                  </a:cubicBezTo>
                  <a:lnTo>
                    <a:pt x="44470" y="29588"/>
                  </a:lnTo>
                  <a:cubicBezTo>
                    <a:pt x="44831" y="28101"/>
                    <a:pt x="45026" y="26578"/>
                    <a:pt x="45048" y="25049"/>
                  </a:cubicBezTo>
                  <a:lnTo>
                    <a:pt x="48979" y="23260"/>
                  </a:lnTo>
                  <a:cubicBezTo>
                    <a:pt x="49133" y="23188"/>
                    <a:pt x="49219" y="23023"/>
                    <a:pt x="49191" y="22856"/>
                  </a:cubicBezTo>
                  <a:lnTo>
                    <a:pt x="48312" y="17880"/>
                  </a:lnTo>
                  <a:cubicBezTo>
                    <a:pt x="48282" y="17713"/>
                    <a:pt x="48144" y="17587"/>
                    <a:pt x="47975" y="17574"/>
                  </a:cubicBezTo>
                  <a:lnTo>
                    <a:pt x="43636" y="17237"/>
                  </a:lnTo>
                  <a:cubicBezTo>
                    <a:pt x="43083" y="15830"/>
                    <a:pt x="42375" y="14491"/>
                    <a:pt x="41527" y="13241"/>
                  </a:cubicBezTo>
                  <a:lnTo>
                    <a:pt x="43762" y="9464"/>
                  </a:lnTo>
                  <a:cubicBezTo>
                    <a:pt x="43848" y="9317"/>
                    <a:pt x="43826" y="9132"/>
                    <a:pt x="43706" y="9011"/>
                  </a:cubicBezTo>
                  <a:lnTo>
                    <a:pt x="40133" y="5439"/>
                  </a:lnTo>
                  <a:cubicBezTo>
                    <a:pt x="40061" y="5367"/>
                    <a:pt x="39966" y="5329"/>
                    <a:pt x="39869" y="5329"/>
                  </a:cubicBezTo>
                  <a:cubicBezTo>
                    <a:pt x="39804" y="5329"/>
                    <a:pt x="39739" y="5346"/>
                    <a:pt x="39680" y="5381"/>
                  </a:cubicBezTo>
                  <a:lnTo>
                    <a:pt x="35870" y="7644"/>
                  </a:lnTo>
                  <a:cubicBezTo>
                    <a:pt x="33635" y="6162"/>
                    <a:pt x="31128" y="5139"/>
                    <a:pt x="28497" y="4634"/>
                  </a:cubicBezTo>
                  <a:lnTo>
                    <a:pt x="27395" y="280"/>
                  </a:lnTo>
                  <a:cubicBezTo>
                    <a:pt x="27354" y="116"/>
                    <a:pt x="27207" y="1"/>
                    <a:pt x="27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376;p41">
              <a:extLst>
                <a:ext uri="{FF2B5EF4-FFF2-40B4-BE49-F238E27FC236}">
                  <a16:creationId xmlns:a16="http://schemas.microsoft.com/office/drawing/2014/main" id="{3FDC9381-DB52-4E48-B12A-EC19C7891201}"/>
                </a:ext>
              </a:extLst>
            </p:cNvPr>
            <p:cNvSpPr/>
            <p:nvPr/>
          </p:nvSpPr>
          <p:spPr>
            <a:xfrm>
              <a:off x="1927200" y="1756100"/>
              <a:ext cx="2152400" cy="2162325"/>
            </a:xfrm>
            <a:custGeom>
              <a:avLst/>
              <a:gdLst/>
              <a:ahLst/>
              <a:cxnLst/>
              <a:rect l="l" t="t" r="r" b="b"/>
              <a:pathLst>
                <a:path w="86096" h="86493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2"/>
                    <a:pt x="43001" y="65732"/>
                  </a:cubicBezTo>
                  <a:cubicBezTo>
                    <a:pt x="30611" y="65732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4"/>
                    <a:pt x="30798" y="9595"/>
                    <a:pt x="28217" y="10771"/>
                  </a:cubicBezTo>
                  <a:lnTo>
                    <a:pt x="21795" y="5211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2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6" y="58613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3"/>
                  </a:cubicBezTo>
                  <a:lnTo>
                    <a:pt x="11648" y="73272"/>
                  </a:lnTo>
                  <a:lnTo>
                    <a:pt x="18531" y="79049"/>
                  </a:lnTo>
                  <a:lnTo>
                    <a:pt x="25201" y="74270"/>
                  </a:lnTo>
                  <a:cubicBezTo>
                    <a:pt x="27730" y="75727"/>
                    <a:pt x="30428" y="76867"/>
                    <a:pt x="33236" y="77663"/>
                  </a:cubicBezTo>
                  <a:lnTo>
                    <a:pt x="34574" y="85710"/>
                  </a:lnTo>
                  <a:lnTo>
                    <a:pt x="43525" y="86493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9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8"/>
                    <a:pt x="70395" y="66410"/>
                    <a:pt x="72112" y="64000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2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6" y="9476"/>
                  </a:lnTo>
                  <a:lnTo>
                    <a:pt x="63039" y="13713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377;p41">
              <a:extLst>
                <a:ext uri="{FF2B5EF4-FFF2-40B4-BE49-F238E27FC236}">
                  <a16:creationId xmlns:a16="http://schemas.microsoft.com/office/drawing/2014/main" id="{6221FCCB-1F40-9C47-9985-2088ABEB9548}"/>
                </a:ext>
              </a:extLst>
            </p:cNvPr>
            <p:cNvSpPr/>
            <p:nvPr/>
          </p:nvSpPr>
          <p:spPr>
            <a:xfrm>
              <a:off x="1927200" y="1669825"/>
              <a:ext cx="2152400" cy="2162375"/>
            </a:xfrm>
            <a:custGeom>
              <a:avLst/>
              <a:gdLst/>
              <a:ahLst/>
              <a:cxnLst/>
              <a:rect l="l" t="t" r="r" b="b"/>
              <a:pathLst>
                <a:path w="86096" h="86495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0"/>
                    <a:pt x="43001" y="65730"/>
                  </a:cubicBezTo>
                  <a:cubicBezTo>
                    <a:pt x="30611" y="65730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2"/>
                    <a:pt x="30798" y="9595"/>
                    <a:pt x="28217" y="10769"/>
                  </a:cubicBezTo>
                  <a:lnTo>
                    <a:pt x="21795" y="5210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1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7" y="58614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1"/>
                  </a:cubicBezTo>
                  <a:lnTo>
                    <a:pt x="11648" y="73272"/>
                  </a:lnTo>
                  <a:lnTo>
                    <a:pt x="18531" y="79047"/>
                  </a:lnTo>
                  <a:lnTo>
                    <a:pt x="25201" y="74270"/>
                  </a:lnTo>
                  <a:cubicBezTo>
                    <a:pt x="27730" y="75727"/>
                    <a:pt x="30428" y="76866"/>
                    <a:pt x="33236" y="77663"/>
                  </a:cubicBezTo>
                  <a:lnTo>
                    <a:pt x="34574" y="85709"/>
                  </a:lnTo>
                  <a:lnTo>
                    <a:pt x="43525" y="86494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8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9"/>
                    <a:pt x="70395" y="66412"/>
                    <a:pt x="72112" y="64002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0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4" y="9475"/>
                  </a:lnTo>
                  <a:lnTo>
                    <a:pt x="63039" y="13711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378;p41">
              <a:extLst>
                <a:ext uri="{FF2B5EF4-FFF2-40B4-BE49-F238E27FC236}">
                  <a16:creationId xmlns:a16="http://schemas.microsoft.com/office/drawing/2014/main" id="{069B64DA-3F40-D94F-99F8-0902174FE2EA}"/>
                </a:ext>
              </a:extLst>
            </p:cNvPr>
            <p:cNvSpPr/>
            <p:nvPr/>
          </p:nvSpPr>
          <p:spPr>
            <a:xfrm>
              <a:off x="1917125" y="1660550"/>
              <a:ext cx="2172350" cy="2180925"/>
            </a:xfrm>
            <a:custGeom>
              <a:avLst/>
              <a:gdLst/>
              <a:ahLst/>
              <a:cxnLst/>
              <a:rect l="l" t="t" r="r" b="b"/>
              <a:pathLst>
                <a:path w="86894" h="87237" extrusionOk="0">
                  <a:moveTo>
                    <a:pt x="43404" y="21603"/>
                  </a:moveTo>
                  <a:cubicBezTo>
                    <a:pt x="55570" y="21603"/>
                    <a:pt x="65467" y="31502"/>
                    <a:pt x="65467" y="43667"/>
                  </a:cubicBezTo>
                  <a:cubicBezTo>
                    <a:pt x="65467" y="55833"/>
                    <a:pt x="55570" y="65730"/>
                    <a:pt x="43404" y="65730"/>
                  </a:cubicBezTo>
                  <a:cubicBezTo>
                    <a:pt x="31238" y="65730"/>
                    <a:pt x="21339" y="55833"/>
                    <a:pt x="21339" y="43667"/>
                  </a:cubicBezTo>
                  <a:cubicBezTo>
                    <a:pt x="21339" y="31501"/>
                    <a:pt x="31238" y="21603"/>
                    <a:pt x="43404" y="21603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7" y="31092"/>
                    <a:pt x="20597" y="43667"/>
                  </a:cubicBezTo>
                  <a:cubicBezTo>
                    <a:pt x="20597" y="56243"/>
                    <a:pt x="30828" y="66474"/>
                    <a:pt x="43404" y="66474"/>
                  </a:cubicBezTo>
                  <a:cubicBezTo>
                    <a:pt x="55979" y="66474"/>
                    <a:pt x="66210" y="56243"/>
                    <a:pt x="66210" y="43667"/>
                  </a:cubicBezTo>
                  <a:cubicBezTo>
                    <a:pt x="66210" y="31091"/>
                    <a:pt x="55980" y="20861"/>
                    <a:pt x="43404" y="20861"/>
                  </a:cubicBezTo>
                  <a:close/>
                  <a:moveTo>
                    <a:pt x="47465" y="744"/>
                  </a:moveTo>
                  <a:lnTo>
                    <a:pt x="49457" y="8614"/>
                  </a:lnTo>
                  <a:cubicBezTo>
                    <a:pt x="49492" y="8756"/>
                    <a:pt x="49607" y="8862"/>
                    <a:pt x="49751" y="8889"/>
                  </a:cubicBezTo>
                  <a:cubicBezTo>
                    <a:pt x="54617" y="9771"/>
                    <a:pt x="59153" y="11622"/>
                    <a:pt x="63233" y="14391"/>
                  </a:cubicBezTo>
                  <a:cubicBezTo>
                    <a:pt x="63295" y="14433"/>
                    <a:pt x="63368" y="14454"/>
                    <a:pt x="63441" y="14454"/>
                  </a:cubicBezTo>
                  <a:cubicBezTo>
                    <a:pt x="63507" y="14454"/>
                    <a:pt x="63572" y="14437"/>
                    <a:pt x="63631" y="14403"/>
                  </a:cubicBezTo>
                  <a:lnTo>
                    <a:pt x="70519" y="10313"/>
                  </a:lnTo>
                  <a:lnTo>
                    <a:pt x="76463" y="16259"/>
                  </a:lnTo>
                  <a:lnTo>
                    <a:pt x="72420" y="23090"/>
                  </a:lnTo>
                  <a:cubicBezTo>
                    <a:pt x="72346" y="23214"/>
                    <a:pt x="72352" y="23372"/>
                    <a:pt x="72435" y="23491"/>
                  </a:cubicBezTo>
                  <a:cubicBezTo>
                    <a:pt x="74083" y="25858"/>
                    <a:pt x="75434" y="28419"/>
                    <a:pt x="76460" y="31116"/>
                  </a:cubicBezTo>
                  <a:cubicBezTo>
                    <a:pt x="76511" y="31250"/>
                    <a:pt x="76636" y="31343"/>
                    <a:pt x="76780" y="31353"/>
                  </a:cubicBezTo>
                  <a:lnTo>
                    <a:pt x="84623" y="31962"/>
                  </a:lnTo>
                  <a:lnTo>
                    <a:pt x="86083" y="40245"/>
                  </a:lnTo>
                  <a:lnTo>
                    <a:pt x="78976" y="43483"/>
                  </a:lnTo>
                  <a:cubicBezTo>
                    <a:pt x="78844" y="43543"/>
                    <a:pt x="78759" y="43674"/>
                    <a:pt x="78758" y="43820"/>
                  </a:cubicBezTo>
                  <a:cubicBezTo>
                    <a:pt x="78747" y="46738"/>
                    <a:pt x="78378" y="49644"/>
                    <a:pt x="77656" y="52472"/>
                  </a:cubicBezTo>
                  <a:cubicBezTo>
                    <a:pt x="77620" y="52612"/>
                    <a:pt x="77669" y="52759"/>
                    <a:pt x="77779" y="52851"/>
                  </a:cubicBezTo>
                  <a:lnTo>
                    <a:pt x="83759" y="57789"/>
                  </a:lnTo>
                  <a:lnTo>
                    <a:pt x="80205" y="65411"/>
                  </a:lnTo>
                  <a:lnTo>
                    <a:pt x="72582" y="64006"/>
                  </a:lnTo>
                  <a:cubicBezTo>
                    <a:pt x="72557" y="64001"/>
                    <a:pt x="72533" y="63998"/>
                    <a:pt x="72509" y="63998"/>
                  </a:cubicBezTo>
                  <a:cubicBezTo>
                    <a:pt x="72391" y="63998"/>
                    <a:pt x="72280" y="64056"/>
                    <a:pt x="72212" y="64156"/>
                  </a:cubicBezTo>
                  <a:cubicBezTo>
                    <a:pt x="70513" y="66541"/>
                    <a:pt x="68526" y="68706"/>
                    <a:pt x="66296" y="70604"/>
                  </a:cubicBezTo>
                  <a:cubicBezTo>
                    <a:pt x="66186" y="70697"/>
                    <a:pt x="66140" y="70847"/>
                    <a:pt x="66179" y="70987"/>
                  </a:cubicBezTo>
                  <a:lnTo>
                    <a:pt x="68238" y="78449"/>
                  </a:lnTo>
                  <a:lnTo>
                    <a:pt x="60955" y="82653"/>
                  </a:lnTo>
                  <a:lnTo>
                    <a:pt x="55509" y="77118"/>
                  </a:lnTo>
                  <a:cubicBezTo>
                    <a:pt x="55438" y="77046"/>
                    <a:pt x="55342" y="77007"/>
                    <a:pt x="55245" y="77007"/>
                  </a:cubicBezTo>
                  <a:cubicBezTo>
                    <a:pt x="55203" y="77007"/>
                    <a:pt x="55161" y="77014"/>
                    <a:pt x="55120" y="77029"/>
                  </a:cubicBezTo>
                  <a:cubicBezTo>
                    <a:pt x="52366" y="77994"/>
                    <a:pt x="49503" y="78615"/>
                    <a:pt x="46595" y="78875"/>
                  </a:cubicBezTo>
                  <a:cubicBezTo>
                    <a:pt x="46451" y="78887"/>
                    <a:pt x="46326" y="78983"/>
                    <a:pt x="46279" y="79120"/>
                  </a:cubicBezTo>
                  <a:lnTo>
                    <a:pt x="43674" y="86469"/>
                  </a:lnTo>
                  <a:lnTo>
                    <a:pt x="35296" y="85737"/>
                  </a:lnTo>
                  <a:lnTo>
                    <a:pt x="34006" y="77973"/>
                  </a:lnTo>
                  <a:cubicBezTo>
                    <a:pt x="33982" y="77831"/>
                    <a:pt x="33880" y="77715"/>
                    <a:pt x="33742" y="77676"/>
                  </a:cubicBezTo>
                  <a:cubicBezTo>
                    <a:pt x="30962" y="76888"/>
                    <a:pt x="28290" y="75761"/>
                    <a:pt x="25788" y="74320"/>
                  </a:cubicBezTo>
                  <a:cubicBezTo>
                    <a:pt x="25730" y="74287"/>
                    <a:pt x="25666" y="74271"/>
                    <a:pt x="25602" y="74271"/>
                  </a:cubicBezTo>
                  <a:cubicBezTo>
                    <a:pt x="25526" y="74271"/>
                    <a:pt x="25450" y="74294"/>
                    <a:pt x="25386" y="74340"/>
                  </a:cubicBezTo>
                  <a:lnTo>
                    <a:pt x="18950" y="78949"/>
                  </a:lnTo>
                  <a:lnTo>
                    <a:pt x="12508" y="73544"/>
                  </a:lnTo>
                  <a:lnTo>
                    <a:pt x="15985" y="66324"/>
                  </a:lnTo>
                  <a:cubicBezTo>
                    <a:pt x="16047" y="66193"/>
                    <a:pt x="16029" y="66040"/>
                    <a:pt x="15939" y="65928"/>
                  </a:cubicBezTo>
                  <a:cubicBezTo>
                    <a:pt x="14143" y="63716"/>
                    <a:pt x="12621" y="61296"/>
                    <a:pt x="11405" y="58720"/>
                  </a:cubicBezTo>
                  <a:cubicBezTo>
                    <a:pt x="11343" y="58587"/>
                    <a:pt x="11219" y="58518"/>
                    <a:pt x="11065" y="58506"/>
                  </a:cubicBezTo>
                  <a:lnTo>
                    <a:pt x="3012" y="58610"/>
                  </a:lnTo>
                  <a:lnTo>
                    <a:pt x="837" y="50489"/>
                  </a:lnTo>
                  <a:lnTo>
                    <a:pt x="7953" y="46516"/>
                  </a:lnTo>
                  <a:cubicBezTo>
                    <a:pt x="8079" y="46447"/>
                    <a:pt x="8153" y="46310"/>
                    <a:pt x="8143" y="46167"/>
                  </a:cubicBezTo>
                  <a:cubicBezTo>
                    <a:pt x="8076" y="45210"/>
                    <a:pt x="8045" y="44415"/>
                    <a:pt x="8045" y="43668"/>
                  </a:cubicBezTo>
                  <a:cubicBezTo>
                    <a:pt x="8048" y="41689"/>
                    <a:pt x="8215" y="39715"/>
                    <a:pt x="8545" y="37764"/>
                  </a:cubicBezTo>
                  <a:cubicBezTo>
                    <a:pt x="8569" y="37621"/>
                    <a:pt x="8508" y="37476"/>
                    <a:pt x="8388" y="37396"/>
                  </a:cubicBezTo>
                  <a:lnTo>
                    <a:pt x="1624" y="32807"/>
                  </a:lnTo>
                  <a:lnTo>
                    <a:pt x="4499" y="24907"/>
                  </a:lnTo>
                  <a:lnTo>
                    <a:pt x="12670" y="25749"/>
                  </a:lnTo>
                  <a:cubicBezTo>
                    <a:pt x="12683" y="25751"/>
                    <a:pt x="12696" y="25751"/>
                    <a:pt x="12709" y="25751"/>
                  </a:cubicBezTo>
                  <a:cubicBezTo>
                    <a:pt x="12838" y="25751"/>
                    <a:pt x="12959" y="25683"/>
                    <a:pt x="13027" y="25571"/>
                  </a:cubicBezTo>
                  <a:cubicBezTo>
                    <a:pt x="14463" y="23168"/>
                    <a:pt x="16178" y="20944"/>
                    <a:pt x="18135" y="18944"/>
                  </a:cubicBezTo>
                  <a:cubicBezTo>
                    <a:pt x="18237" y="18840"/>
                    <a:pt x="18268" y="18687"/>
                    <a:pt x="18217" y="18552"/>
                  </a:cubicBezTo>
                  <a:lnTo>
                    <a:pt x="15287" y="10873"/>
                  </a:lnTo>
                  <a:lnTo>
                    <a:pt x="22172" y="6051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2" y="11513"/>
                    <a:pt x="28725" y="11502"/>
                    <a:pt x="28774" y="11479"/>
                  </a:cubicBezTo>
                  <a:cubicBezTo>
                    <a:pt x="31329" y="10316"/>
                    <a:pt x="34012" y="9464"/>
                    <a:pt x="36769" y="8940"/>
                  </a:cubicBezTo>
                  <a:cubicBezTo>
                    <a:pt x="36912" y="8913"/>
                    <a:pt x="37025" y="8806"/>
                    <a:pt x="37060" y="8665"/>
                  </a:cubicBezTo>
                  <a:lnTo>
                    <a:pt x="39058" y="744"/>
                  </a:lnTo>
                  <a:close/>
                  <a:moveTo>
                    <a:pt x="38768" y="0"/>
                  </a:moveTo>
                  <a:cubicBezTo>
                    <a:pt x="38599" y="0"/>
                    <a:pt x="38449" y="116"/>
                    <a:pt x="38409" y="281"/>
                  </a:cubicBezTo>
                  <a:lnTo>
                    <a:pt x="36398" y="8255"/>
                  </a:lnTo>
                  <a:cubicBezTo>
                    <a:pt x="33742" y="8778"/>
                    <a:pt x="31155" y="9600"/>
                    <a:pt x="28684" y="10705"/>
                  </a:cubicBezTo>
                  <a:lnTo>
                    <a:pt x="22440" y="5300"/>
                  </a:lnTo>
                  <a:cubicBezTo>
                    <a:pt x="22370" y="5240"/>
                    <a:pt x="22283" y="5209"/>
                    <a:pt x="22196" y="5209"/>
                  </a:cubicBezTo>
                  <a:cubicBezTo>
                    <a:pt x="22122" y="5209"/>
                    <a:pt x="22048" y="5231"/>
                    <a:pt x="21984" y="5276"/>
                  </a:cubicBezTo>
                  <a:lnTo>
                    <a:pt x="14623" y="10431"/>
                  </a:lnTo>
                  <a:cubicBezTo>
                    <a:pt x="14483" y="10527"/>
                    <a:pt x="14428" y="10708"/>
                    <a:pt x="14489" y="10867"/>
                  </a:cubicBezTo>
                  <a:lnTo>
                    <a:pt x="17438" y="18595"/>
                  </a:lnTo>
                  <a:cubicBezTo>
                    <a:pt x="15564" y="20534"/>
                    <a:pt x="13912" y="22678"/>
                    <a:pt x="12513" y="24985"/>
                  </a:cubicBezTo>
                  <a:lnTo>
                    <a:pt x="4288" y="24138"/>
                  </a:lnTo>
                  <a:cubicBezTo>
                    <a:pt x="4278" y="24137"/>
                    <a:pt x="4268" y="24137"/>
                    <a:pt x="4259" y="24137"/>
                  </a:cubicBezTo>
                  <a:cubicBezTo>
                    <a:pt x="4101" y="24137"/>
                    <a:pt x="3955" y="24229"/>
                    <a:pt x="3900" y="24380"/>
                  </a:cubicBezTo>
                  <a:lnTo>
                    <a:pt x="828" y="32824"/>
                  </a:lnTo>
                  <a:cubicBezTo>
                    <a:pt x="770" y="32984"/>
                    <a:pt x="826" y="33162"/>
                    <a:pt x="967" y="33259"/>
                  </a:cubicBezTo>
                  <a:lnTo>
                    <a:pt x="7774" y="37875"/>
                  </a:lnTo>
                  <a:cubicBezTo>
                    <a:pt x="7463" y="39789"/>
                    <a:pt x="7305" y="41727"/>
                    <a:pt x="7302" y="43667"/>
                  </a:cubicBezTo>
                  <a:cubicBezTo>
                    <a:pt x="7302" y="44371"/>
                    <a:pt x="7329" y="45112"/>
                    <a:pt x="7387" y="45982"/>
                  </a:cubicBezTo>
                  <a:lnTo>
                    <a:pt x="222" y="49982"/>
                  </a:lnTo>
                  <a:cubicBezTo>
                    <a:pt x="73" y="50064"/>
                    <a:pt x="1" y="50238"/>
                    <a:pt x="45" y="50402"/>
                  </a:cubicBezTo>
                  <a:lnTo>
                    <a:pt x="2371" y="59080"/>
                  </a:lnTo>
                  <a:cubicBezTo>
                    <a:pt x="2413" y="59236"/>
                    <a:pt x="2549" y="59358"/>
                    <a:pt x="2707" y="59358"/>
                  </a:cubicBezTo>
                  <a:cubicBezTo>
                    <a:pt x="2716" y="59358"/>
                    <a:pt x="2725" y="59357"/>
                    <a:pt x="2734" y="59357"/>
                  </a:cubicBezTo>
                  <a:lnTo>
                    <a:pt x="10838" y="59254"/>
                  </a:lnTo>
                  <a:cubicBezTo>
                    <a:pt x="12027" y="61733"/>
                    <a:pt x="13496" y="64068"/>
                    <a:pt x="15214" y="66214"/>
                  </a:cubicBezTo>
                  <a:lnTo>
                    <a:pt x="11715" y="73483"/>
                  </a:lnTo>
                  <a:cubicBezTo>
                    <a:pt x="11641" y="73636"/>
                    <a:pt x="11681" y="73820"/>
                    <a:pt x="11812" y="73928"/>
                  </a:cubicBezTo>
                  <a:lnTo>
                    <a:pt x="18695" y="79705"/>
                  </a:lnTo>
                  <a:cubicBezTo>
                    <a:pt x="18764" y="79762"/>
                    <a:pt x="18849" y="79792"/>
                    <a:pt x="18934" y="79792"/>
                  </a:cubicBezTo>
                  <a:cubicBezTo>
                    <a:pt x="19009" y="79792"/>
                    <a:pt x="19084" y="79769"/>
                    <a:pt x="19149" y="79723"/>
                  </a:cubicBezTo>
                  <a:lnTo>
                    <a:pt x="25626" y="75084"/>
                  </a:lnTo>
                  <a:cubicBezTo>
                    <a:pt x="28054" y="76459"/>
                    <a:pt x="30632" y="77549"/>
                    <a:pt x="33311" y="78327"/>
                  </a:cubicBezTo>
                  <a:lnTo>
                    <a:pt x="34610" y="86142"/>
                  </a:lnTo>
                  <a:cubicBezTo>
                    <a:pt x="34639" y="86310"/>
                    <a:pt x="34775" y="86436"/>
                    <a:pt x="34944" y="86451"/>
                  </a:cubicBezTo>
                  <a:lnTo>
                    <a:pt x="43896" y="87235"/>
                  </a:lnTo>
                  <a:cubicBezTo>
                    <a:pt x="43908" y="87237"/>
                    <a:pt x="43918" y="87237"/>
                    <a:pt x="43928" y="87237"/>
                  </a:cubicBezTo>
                  <a:cubicBezTo>
                    <a:pt x="44086" y="87235"/>
                    <a:pt x="44227" y="87136"/>
                    <a:pt x="44279" y="86987"/>
                  </a:cubicBezTo>
                  <a:lnTo>
                    <a:pt x="46898" y="79592"/>
                  </a:lnTo>
                  <a:cubicBezTo>
                    <a:pt x="49708" y="79322"/>
                    <a:pt x="52474" y="78723"/>
                    <a:pt x="55143" y="77807"/>
                  </a:cubicBezTo>
                  <a:lnTo>
                    <a:pt x="60626" y="83379"/>
                  </a:lnTo>
                  <a:cubicBezTo>
                    <a:pt x="60698" y="83451"/>
                    <a:pt x="60794" y="83489"/>
                    <a:pt x="60892" y="83489"/>
                  </a:cubicBezTo>
                  <a:cubicBezTo>
                    <a:pt x="60956" y="83489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5" y="78863"/>
                    <a:pt x="69076" y="78691"/>
                    <a:pt x="69031" y="78527"/>
                  </a:cubicBezTo>
                  <a:lnTo>
                    <a:pt x="66957" y="71015"/>
                  </a:lnTo>
                  <a:cubicBezTo>
                    <a:pt x="69101" y="69166"/>
                    <a:pt x="71021" y="67074"/>
                    <a:pt x="72678" y="64778"/>
                  </a:cubicBezTo>
                  <a:lnTo>
                    <a:pt x="80352" y="66193"/>
                  </a:lnTo>
                  <a:cubicBezTo>
                    <a:pt x="80375" y="66198"/>
                    <a:pt x="80398" y="66200"/>
                    <a:pt x="80421" y="66200"/>
                  </a:cubicBezTo>
                  <a:cubicBezTo>
                    <a:pt x="80563" y="66200"/>
                    <a:pt x="80695" y="66117"/>
                    <a:pt x="80756" y="65985"/>
                  </a:cubicBezTo>
                  <a:lnTo>
                    <a:pt x="84555" y="57842"/>
                  </a:lnTo>
                  <a:cubicBezTo>
                    <a:pt x="84626" y="57688"/>
                    <a:pt x="84585" y="57505"/>
                    <a:pt x="84454" y="57398"/>
                  </a:cubicBezTo>
                  <a:lnTo>
                    <a:pt x="78434" y="52426"/>
                  </a:lnTo>
                  <a:cubicBezTo>
                    <a:pt x="79113" y="49690"/>
                    <a:pt x="79470" y="46882"/>
                    <a:pt x="79499" y="44062"/>
                  </a:cubicBezTo>
                  <a:lnTo>
                    <a:pt x="86652" y="40802"/>
                  </a:lnTo>
                  <a:cubicBezTo>
                    <a:pt x="86806" y="40731"/>
                    <a:pt x="86894" y="40566"/>
                    <a:pt x="86864" y="40398"/>
                  </a:cubicBezTo>
                  <a:lnTo>
                    <a:pt x="85305" y="31550"/>
                  </a:lnTo>
                  <a:cubicBezTo>
                    <a:pt x="85275" y="31383"/>
                    <a:pt x="85137" y="31257"/>
                    <a:pt x="84968" y="31244"/>
                  </a:cubicBezTo>
                  <a:lnTo>
                    <a:pt x="77071" y="30632"/>
                  </a:lnTo>
                  <a:cubicBezTo>
                    <a:pt x="76062" y="28033"/>
                    <a:pt x="74757" y="25561"/>
                    <a:pt x="73180" y="23263"/>
                  </a:cubicBezTo>
                  <a:lnTo>
                    <a:pt x="77250" y="16388"/>
                  </a:lnTo>
                  <a:cubicBezTo>
                    <a:pt x="77337" y="16243"/>
                    <a:pt x="77313" y="16057"/>
                    <a:pt x="77193" y="15937"/>
                  </a:cubicBezTo>
                  <a:lnTo>
                    <a:pt x="70840" y="9584"/>
                  </a:lnTo>
                  <a:cubicBezTo>
                    <a:pt x="70768" y="9512"/>
                    <a:pt x="70673" y="9475"/>
                    <a:pt x="70576" y="9475"/>
                  </a:cubicBezTo>
                  <a:cubicBezTo>
                    <a:pt x="70511" y="9475"/>
                    <a:pt x="70446" y="9492"/>
                    <a:pt x="70387" y="9526"/>
                  </a:cubicBezTo>
                  <a:lnTo>
                    <a:pt x="63454" y="13643"/>
                  </a:lnTo>
                  <a:cubicBezTo>
                    <a:pt x="59404" y="10934"/>
                    <a:pt x="54921" y="9103"/>
                    <a:pt x="50119" y="8200"/>
                  </a:cubicBezTo>
                  <a:lnTo>
                    <a:pt x="48114" y="281"/>
                  </a:lnTo>
                  <a:cubicBezTo>
                    <a:pt x="48071" y="116"/>
                    <a:pt x="47924" y="0"/>
                    <a:pt x="47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379;p41">
              <a:extLst>
                <a:ext uri="{FF2B5EF4-FFF2-40B4-BE49-F238E27FC236}">
                  <a16:creationId xmlns:a16="http://schemas.microsoft.com/office/drawing/2014/main" id="{C80119B1-FB81-304D-AA37-2907B98D674C}"/>
                </a:ext>
              </a:extLst>
            </p:cNvPr>
            <p:cNvSpPr/>
            <p:nvPr/>
          </p:nvSpPr>
          <p:spPr>
            <a:xfrm>
              <a:off x="3959700" y="2245050"/>
              <a:ext cx="2152375" cy="2162350"/>
            </a:xfrm>
            <a:custGeom>
              <a:avLst/>
              <a:gdLst/>
              <a:ahLst/>
              <a:cxnLst/>
              <a:rect l="l" t="t" r="r" b="b"/>
              <a:pathLst>
                <a:path w="86095" h="86494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6"/>
                    <a:pt x="20566" y="43296"/>
                  </a:cubicBezTo>
                  <a:cubicBezTo>
                    <a:pt x="20566" y="30906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5"/>
                    <a:pt x="28218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7" y="24137"/>
                  </a:lnTo>
                  <a:lnTo>
                    <a:pt x="773" y="32581"/>
                  </a:lnTo>
                  <a:lnTo>
                    <a:pt x="7776" y="37332"/>
                  </a:lnTo>
                  <a:cubicBezTo>
                    <a:pt x="7442" y="39303"/>
                    <a:pt x="7273" y="41297"/>
                    <a:pt x="7271" y="43297"/>
                  </a:cubicBezTo>
                  <a:cubicBezTo>
                    <a:pt x="7271" y="44147"/>
                    <a:pt x="7311" y="44986"/>
                    <a:pt x="7369" y="45822"/>
                  </a:cubicBezTo>
                  <a:lnTo>
                    <a:pt x="1" y="49935"/>
                  </a:lnTo>
                  <a:lnTo>
                    <a:pt x="2326" y="58613"/>
                  </a:lnTo>
                  <a:lnTo>
                    <a:pt x="10667" y="58506"/>
                  </a:lnTo>
                  <a:cubicBezTo>
                    <a:pt x="11895" y="61111"/>
                    <a:pt x="13434" y="63557"/>
                    <a:pt x="15248" y="65791"/>
                  </a:cubicBezTo>
                  <a:lnTo>
                    <a:pt x="11647" y="73273"/>
                  </a:lnTo>
                  <a:lnTo>
                    <a:pt x="18530" y="79049"/>
                  </a:lnTo>
                  <a:lnTo>
                    <a:pt x="25200" y="74271"/>
                  </a:lnTo>
                  <a:cubicBezTo>
                    <a:pt x="27729" y="75727"/>
                    <a:pt x="30429" y="76868"/>
                    <a:pt x="33235" y="77664"/>
                  </a:cubicBezTo>
                  <a:lnTo>
                    <a:pt x="34573" y="85711"/>
                  </a:lnTo>
                  <a:lnTo>
                    <a:pt x="43524" y="86493"/>
                  </a:lnTo>
                  <a:lnTo>
                    <a:pt x="46224" y="78874"/>
                  </a:lnTo>
                  <a:cubicBezTo>
                    <a:pt x="49163" y="78613"/>
                    <a:pt x="52055" y="77986"/>
                    <a:pt x="54840" y="77009"/>
                  </a:cubicBezTo>
                  <a:lnTo>
                    <a:pt x="60487" y="82748"/>
                  </a:lnTo>
                  <a:lnTo>
                    <a:pt x="68270" y="78256"/>
                  </a:lnTo>
                  <a:lnTo>
                    <a:pt x="66133" y="70517"/>
                  </a:lnTo>
                  <a:cubicBezTo>
                    <a:pt x="68385" y="68599"/>
                    <a:pt x="70393" y="66411"/>
                    <a:pt x="72110" y="64002"/>
                  </a:cubicBezTo>
                  <a:lnTo>
                    <a:pt x="80015" y="65459"/>
                  </a:lnTo>
                  <a:lnTo>
                    <a:pt x="83814" y="57315"/>
                  </a:lnTo>
                  <a:lnTo>
                    <a:pt x="77611" y="52194"/>
                  </a:lnTo>
                  <a:cubicBezTo>
                    <a:pt x="78342" y="49337"/>
                    <a:pt x="78716" y="46400"/>
                    <a:pt x="78727" y="43452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9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9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380;p41">
              <a:extLst>
                <a:ext uri="{FF2B5EF4-FFF2-40B4-BE49-F238E27FC236}">
                  <a16:creationId xmlns:a16="http://schemas.microsoft.com/office/drawing/2014/main" id="{FF3BB2C2-5768-EA4A-ADED-A52868883F5A}"/>
                </a:ext>
              </a:extLst>
            </p:cNvPr>
            <p:cNvSpPr/>
            <p:nvPr/>
          </p:nvSpPr>
          <p:spPr>
            <a:xfrm>
              <a:off x="3959700" y="2158775"/>
              <a:ext cx="2152375" cy="2162375"/>
            </a:xfrm>
            <a:custGeom>
              <a:avLst/>
              <a:gdLst/>
              <a:ahLst/>
              <a:cxnLst/>
              <a:rect l="l" t="t" r="r" b="b"/>
              <a:pathLst>
                <a:path w="86095" h="86495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8"/>
                    <a:pt x="20566" y="43296"/>
                  </a:cubicBezTo>
                  <a:cubicBezTo>
                    <a:pt x="20566" y="30904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4"/>
                    <a:pt x="28216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5" y="24136"/>
                  </a:lnTo>
                  <a:lnTo>
                    <a:pt x="773" y="32579"/>
                  </a:lnTo>
                  <a:lnTo>
                    <a:pt x="7776" y="37331"/>
                  </a:lnTo>
                  <a:cubicBezTo>
                    <a:pt x="7442" y="39301"/>
                    <a:pt x="7273" y="41296"/>
                    <a:pt x="7271" y="43296"/>
                  </a:cubicBezTo>
                  <a:cubicBezTo>
                    <a:pt x="7271" y="44145"/>
                    <a:pt x="7311" y="44984"/>
                    <a:pt x="7369" y="45820"/>
                  </a:cubicBezTo>
                  <a:lnTo>
                    <a:pt x="1" y="49934"/>
                  </a:lnTo>
                  <a:lnTo>
                    <a:pt x="2326" y="58613"/>
                  </a:lnTo>
                  <a:lnTo>
                    <a:pt x="10667" y="58505"/>
                  </a:lnTo>
                  <a:cubicBezTo>
                    <a:pt x="11895" y="61109"/>
                    <a:pt x="13434" y="63555"/>
                    <a:pt x="15248" y="65791"/>
                  </a:cubicBezTo>
                  <a:lnTo>
                    <a:pt x="11647" y="73273"/>
                  </a:lnTo>
                  <a:lnTo>
                    <a:pt x="18530" y="79048"/>
                  </a:lnTo>
                  <a:lnTo>
                    <a:pt x="25200" y="74270"/>
                  </a:lnTo>
                  <a:cubicBezTo>
                    <a:pt x="27729" y="75727"/>
                    <a:pt x="30429" y="76868"/>
                    <a:pt x="33237" y="77665"/>
                  </a:cubicBezTo>
                  <a:lnTo>
                    <a:pt x="34573" y="85711"/>
                  </a:lnTo>
                  <a:lnTo>
                    <a:pt x="43524" y="86495"/>
                  </a:lnTo>
                  <a:lnTo>
                    <a:pt x="46224" y="78874"/>
                  </a:lnTo>
                  <a:cubicBezTo>
                    <a:pt x="49163" y="78612"/>
                    <a:pt x="52057" y="77986"/>
                    <a:pt x="54840" y="77009"/>
                  </a:cubicBezTo>
                  <a:lnTo>
                    <a:pt x="60488" y="82748"/>
                  </a:lnTo>
                  <a:lnTo>
                    <a:pt x="68270" y="78256"/>
                  </a:lnTo>
                  <a:lnTo>
                    <a:pt x="66133" y="70518"/>
                  </a:lnTo>
                  <a:cubicBezTo>
                    <a:pt x="68385" y="68599"/>
                    <a:pt x="70395" y="66412"/>
                    <a:pt x="72111" y="64002"/>
                  </a:cubicBezTo>
                  <a:lnTo>
                    <a:pt x="80017" y="65460"/>
                  </a:lnTo>
                  <a:lnTo>
                    <a:pt x="83814" y="57317"/>
                  </a:lnTo>
                  <a:lnTo>
                    <a:pt x="77613" y="52195"/>
                  </a:lnTo>
                  <a:cubicBezTo>
                    <a:pt x="78342" y="49337"/>
                    <a:pt x="78716" y="46399"/>
                    <a:pt x="78727" y="43450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8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7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381;p41">
              <a:extLst>
                <a:ext uri="{FF2B5EF4-FFF2-40B4-BE49-F238E27FC236}">
                  <a16:creationId xmlns:a16="http://schemas.microsoft.com/office/drawing/2014/main" id="{5BC46A79-DEC5-624E-AFE3-849B19E95EA5}"/>
                </a:ext>
              </a:extLst>
            </p:cNvPr>
            <p:cNvSpPr/>
            <p:nvPr/>
          </p:nvSpPr>
          <p:spPr>
            <a:xfrm>
              <a:off x="3949600" y="2149500"/>
              <a:ext cx="2172425" cy="2180900"/>
            </a:xfrm>
            <a:custGeom>
              <a:avLst/>
              <a:gdLst/>
              <a:ahLst/>
              <a:cxnLst/>
              <a:rect l="l" t="t" r="r" b="b"/>
              <a:pathLst>
                <a:path w="86897" h="87236" extrusionOk="0">
                  <a:moveTo>
                    <a:pt x="43404" y="21604"/>
                  </a:moveTo>
                  <a:cubicBezTo>
                    <a:pt x="55570" y="21604"/>
                    <a:pt x="65468" y="31501"/>
                    <a:pt x="65468" y="43667"/>
                  </a:cubicBezTo>
                  <a:cubicBezTo>
                    <a:pt x="65468" y="55833"/>
                    <a:pt x="55570" y="65730"/>
                    <a:pt x="43404" y="65730"/>
                  </a:cubicBezTo>
                  <a:cubicBezTo>
                    <a:pt x="31238" y="65730"/>
                    <a:pt x="21341" y="55833"/>
                    <a:pt x="21341" y="43667"/>
                  </a:cubicBezTo>
                  <a:cubicBezTo>
                    <a:pt x="21341" y="31501"/>
                    <a:pt x="31238" y="21604"/>
                    <a:pt x="43404" y="21604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9" y="31091"/>
                    <a:pt x="20599" y="43667"/>
                  </a:cubicBezTo>
                  <a:cubicBezTo>
                    <a:pt x="20599" y="56243"/>
                    <a:pt x="30828" y="66473"/>
                    <a:pt x="43404" y="66473"/>
                  </a:cubicBezTo>
                  <a:cubicBezTo>
                    <a:pt x="55980" y="66473"/>
                    <a:pt x="66212" y="56241"/>
                    <a:pt x="66212" y="43667"/>
                  </a:cubicBezTo>
                  <a:cubicBezTo>
                    <a:pt x="66212" y="31092"/>
                    <a:pt x="55980" y="20861"/>
                    <a:pt x="43404" y="20861"/>
                  </a:cubicBezTo>
                  <a:close/>
                  <a:moveTo>
                    <a:pt x="47466" y="743"/>
                  </a:moveTo>
                  <a:lnTo>
                    <a:pt x="49457" y="8613"/>
                  </a:lnTo>
                  <a:cubicBezTo>
                    <a:pt x="49493" y="8754"/>
                    <a:pt x="49608" y="8863"/>
                    <a:pt x="49751" y="8888"/>
                  </a:cubicBezTo>
                  <a:cubicBezTo>
                    <a:pt x="54619" y="9770"/>
                    <a:pt x="59155" y="11622"/>
                    <a:pt x="63234" y="14390"/>
                  </a:cubicBezTo>
                  <a:cubicBezTo>
                    <a:pt x="63297" y="14432"/>
                    <a:pt x="63370" y="14454"/>
                    <a:pt x="63443" y="14454"/>
                  </a:cubicBezTo>
                  <a:cubicBezTo>
                    <a:pt x="63508" y="14454"/>
                    <a:pt x="63573" y="14437"/>
                    <a:pt x="63632" y="14402"/>
                  </a:cubicBezTo>
                  <a:lnTo>
                    <a:pt x="70519" y="10312"/>
                  </a:lnTo>
                  <a:lnTo>
                    <a:pt x="76467" y="16259"/>
                  </a:lnTo>
                  <a:lnTo>
                    <a:pt x="72422" y="23092"/>
                  </a:lnTo>
                  <a:cubicBezTo>
                    <a:pt x="72347" y="23216"/>
                    <a:pt x="72353" y="23374"/>
                    <a:pt x="72436" y="23492"/>
                  </a:cubicBezTo>
                  <a:cubicBezTo>
                    <a:pt x="74085" y="25859"/>
                    <a:pt x="75437" y="28421"/>
                    <a:pt x="76464" y="31116"/>
                  </a:cubicBezTo>
                  <a:cubicBezTo>
                    <a:pt x="76514" y="31251"/>
                    <a:pt x="76639" y="31343"/>
                    <a:pt x="76781" y="31355"/>
                  </a:cubicBezTo>
                  <a:lnTo>
                    <a:pt x="84625" y="31964"/>
                  </a:lnTo>
                  <a:lnTo>
                    <a:pt x="86086" y="40246"/>
                  </a:lnTo>
                  <a:lnTo>
                    <a:pt x="78976" y="43484"/>
                  </a:lnTo>
                  <a:cubicBezTo>
                    <a:pt x="78844" y="43545"/>
                    <a:pt x="78759" y="43676"/>
                    <a:pt x="78759" y="43821"/>
                  </a:cubicBezTo>
                  <a:cubicBezTo>
                    <a:pt x="78749" y="46739"/>
                    <a:pt x="78379" y="49645"/>
                    <a:pt x="77657" y="52473"/>
                  </a:cubicBezTo>
                  <a:cubicBezTo>
                    <a:pt x="77622" y="52612"/>
                    <a:pt x="77669" y="52759"/>
                    <a:pt x="77781" y="52851"/>
                  </a:cubicBezTo>
                  <a:lnTo>
                    <a:pt x="83761" y="57789"/>
                  </a:lnTo>
                  <a:lnTo>
                    <a:pt x="80207" y="65413"/>
                  </a:lnTo>
                  <a:lnTo>
                    <a:pt x="72583" y="64006"/>
                  </a:lnTo>
                  <a:cubicBezTo>
                    <a:pt x="72559" y="64002"/>
                    <a:pt x="72535" y="63999"/>
                    <a:pt x="72512" y="63999"/>
                  </a:cubicBezTo>
                  <a:cubicBezTo>
                    <a:pt x="72393" y="63999"/>
                    <a:pt x="72280" y="64056"/>
                    <a:pt x="72212" y="64155"/>
                  </a:cubicBezTo>
                  <a:cubicBezTo>
                    <a:pt x="70513" y="66541"/>
                    <a:pt x="68527" y="68706"/>
                    <a:pt x="66296" y="70604"/>
                  </a:cubicBezTo>
                  <a:cubicBezTo>
                    <a:pt x="66185" y="70697"/>
                    <a:pt x="66139" y="70846"/>
                    <a:pt x="66179" y="70986"/>
                  </a:cubicBezTo>
                  <a:lnTo>
                    <a:pt x="68238" y="78447"/>
                  </a:lnTo>
                  <a:lnTo>
                    <a:pt x="60955" y="82653"/>
                  </a:lnTo>
                  <a:lnTo>
                    <a:pt x="55508" y="77118"/>
                  </a:lnTo>
                  <a:cubicBezTo>
                    <a:pt x="55437" y="77047"/>
                    <a:pt x="55342" y="77008"/>
                    <a:pt x="55245" y="77008"/>
                  </a:cubicBezTo>
                  <a:cubicBezTo>
                    <a:pt x="55203" y="77008"/>
                    <a:pt x="55161" y="77015"/>
                    <a:pt x="55120" y="77029"/>
                  </a:cubicBezTo>
                  <a:cubicBezTo>
                    <a:pt x="52366" y="77995"/>
                    <a:pt x="49503" y="78615"/>
                    <a:pt x="46595" y="78875"/>
                  </a:cubicBezTo>
                  <a:cubicBezTo>
                    <a:pt x="46451" y="78887"/>
                    <a:pt x="46327" y="78983"/>
                    <a:pt x="46278" y="79120"/>
                  </a:cubicBezTo>
                  <a:lnTo>
                    <a:pt x="43676" y="86469"/>
                  </a:lnTo>
                  <a:lnTo>
                    <a:pt x="35298" y="85736"/>
                  </a:lnTo>
                  <a:lnTo>
                    <a:pt x="34006" y="77974"/>
                  </a:lnTo>
                  <a:cubicBezTo>
                    <a:pt x="33982" y="77833"/>
                    <a:pt x="33880" y="77717"/>
                    <a:pt x="33742" y="77677"/>
                  </a:cubicBezTo>
                  <a:cubicBezTo>
                    <a:pt x="30963" y="76888"/>
                    <a:pt x="28292" y="75761"/>
                    <a:pt x="25790" y="74321"/>
                  </a:cubicBezTo>
                  <a:cubicBezTo>
                    <a:pt x="25732" y="74287"/>
                    <a:pt x="25668" y="74271"/>
                    <a:pt x="25604" y="74271"/>
                  </a:cubicBezTo>
                  <a:cubicBezTo>
                    <a:pt x="25528" y="74271"/>
                    <a:pt x="25452" y="74294"/>
                    <a:pt x="25387" y="74340"/>
                  </a:cubicBezTo>
                  <a:lnTo>
                    <a:pt x="18952" y="78949"/>
                  </a:lnTo>
                  <a:lnTo>
                    <a:pt x="12512" y="73544"/>
                  </a:lnTo>
                  <a:lnTo>
                    <a:pt x="15986" y="66324"/>
                  </a:lnTo>
                  <a:cubicBezTo>
                    <a:pt x="16049" y="66194"/>
                    <a:pt x="16031" y="66041"/>
                    <a:pt x="15940" y="65928"/>
                  </a:cubicBezTo>
                  <a:cubicBezTo>
                    <a:pt x="14145" y="63717"/>
                    <a:pt x="12623" y="61296"/>
                    <a:pt x="11408" y="58720"/>
                  </a:cubicBezTo>
                  <a:cubicBezTo>
                    <a:pt x="11346" y="58588"/>
                    <a:pt x="11221" y="58524"/>
                    <a:pt x="11067" y="58506"/>
                  </a:cubicBezTo>
                  <a:lnTo>
                    <a:pt x="3014" y="58610"/>
                  </a:lnTo>
                  <a:lnTo>
                    <a:pt x="838" y="50490"/>
                  </a:lnTo>
                  <a:lnTo>
                    <a:pt x="7953" y="46517"/>
                  </a:lnTo>
                  <a:cubicBezTo>
                    <a:pt x="8079" y="46447"/>
                    <a:pt x="8153" y="46310"/>
                    <a:pt x="8143" y="46166"/>
                  </a:cubicBezTo>
                  <a:cubicBezTo>
                    <a:pt x="8076" y="45207"/>
                    <a:pt x="8045" y="44412"/>
                    <a:pt x="8045" y="43667"/>
                  </a:cubicBezTo>
                  <a:cubicBezTo>
                    <a:pt x="8048" y="41689"/>
                    <a:pt x="8216" y="39715"/>
                    <a:pt x="8547" y="37764"/>
                  </a:cubicBezTo>
                  <a:cubicBezTo>
                    <a:pt x="8570" y="37622"/>
                    <a:pt x="8508" y="37478"/>
                    <a:pt x="8388" y="37396"/>
                  </a:cubicBezTo>
                  <a:lnTo>
                    <a:pt x="1624" y="32808"/>
                  </a:lnTo>
                  <a:lnTo>
                    <a:pt x="4500" y="24909"/>
                  </a:lnTo>
                  <a:lnTo>
                    <a:pt x="12670" y="25751"/>
                  </a:lnTo>
                  <a:cubicBezTo>
                    <a:pt x="12682" y="25752"/>
                    <a:pt x="12694" y="25753"/>
                    <a:pt x="12706" y="25753"/>
                  </a:cubicBezTo>
                  <a:cubicBezTo>
                    <a:pt x="12837" y="25753"/>
                    <a:pt x="12959" y="25685"/>
                    <a:pt x="13028" y="25571"/>
                  </a:cubicBezTo>
                  <a:cubicBezTo>
                    <a:pt x="14464" y="23169"/>
                    <a:pt x="16178" y="20946"/>
                    <a:pt x="18135" y="18946"/>
                  </a:cubicBezTo>
                  <a:cubicBezTo>
                    <a:pt x="18237" y="18842"/>
                    <a:pt x="18269" y="18689"/>
                    <a:pt x="18217" y="18552"/>
                  </a:cubicBezTo>
                  <a:lnTo>
                    <a:pt x="15287" y="10873"/>
                  </a:lnTo>
                  <a:lnTo>
                    <a:pt x="22174" y="6053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3" y="11513"/>
                    <a:pt x="28726" y="11502"/>
                    <a:pt x="28776" y="11479"/>
                  </a:cubicBezTo>
                  <a:cubicBezTo>
                    <a:pt x="31329" y="10316"/>
                    <a:pt x="34014" y="9464"/>
                    <a:pt x="36770" y="8940"/>
                  </a:cubicBezTo>
                  <a:cubicBezTo>
                    <a:pt x="36912" y="8913"/>
                    <a:pt x="37026" y="8806"/>
                    <a:pt x="37062" y="8665"/>
                  </a:cubicBezTo>
                  <a:lnTo>
                    <a:pt x="39059" y="743"/>
                  </a:lnTo>
                  <a:close/>
                  <a:moveTo>
                    <a:pt x="38770" y="1"/>
                  </a:moveTo>
                  <a:cubicBezTo>
                    <a:pt x="38599" y="1"/>
                    <a:pt x="38451" y="115"/>
                    <a:pt x="38410" y="281"/>
                  </a:cubicBezTo>
                  <a:lnTo>
                    <a:pt x="36398" y="8254"/>
                  </a:lnTo>
                  <a:cubicBezTo>
                    <a:pt x="33742" y="8778"/>
                    <a:pt x="31155" y="9599"/>
                    <a:pt x="28684" y="10704"/>
                  </a:cubicBezTo>
                  <a:lnTo>
                    <a:pt x="22441" y="5300"/>
                  </a:lnTo>
                  <a:cubicBezTo>
                    <a:pt x="22371" y="5240"/>
                    <a:pt x="22284" y="5209"/>
                    <a:pt x="22197" y="5209"/>
                  </a:cubicBezTo>
                  <a:cubicBezTo>
                    <a:pt x="22123" y="5209"/>
                    <a:pt x="22048" y="5232"/>
                    <a:pt x="21984" y="5277"/>
                  </a:cubicBezTo>
                  <a:lnTo>
                    <a:pt x="14625" y="10431"/>
                  </a:lnTo>
                  <a:cubicBezTo>
                    <a:pt x="14485" y="10527"/>
                    <a:pt x="14429" y="10709"/>
                    <a:pt x="14491" y="10867"/>
                  </a:cubicBezTo>
                  <a:lnTo>
                    <a:pt x="17439" y="18595"/>
                  </a:lnTo>
                  <a:cubicBezTo>
                    <a:pt x="15565" y="20536"/>
                    <a:pt x="13912" y="22679"/>
                    <a:pt x="12512" y="24985"/>
                  </a:cubicBezTo>
                  <a:lnTo>
                    <a:pt x="4289" y="24138"/>
                  </a:lnTo>
                  <a:cubicBezTo>
                    <a:pt x="4278" y="24137"/>
                    <a:pt x="4267" y="24137"/>
                    <a:pt x="4256" y="24137"/>
                  </a:cubicBezTo>
                  <a:cubicBezTo>
                    <a:pt x="4100" y="24137"/>
                    <a:pt x="3959" y="24233"/>
                    <a:pt x="3902" y="24380"/>
                  </a:cubicBezTo>
                  <a:lnTo>
                    <a:pt x="828" y="32824"/>
                  </a:lnTo>
                  <a:cubicBezTo>
                    <a:pt x="770" y="32983"/>
                    <a:pt x="828" y="33162"/>
                    <a:pt x="969" y="33257"/>
                  </a:cubicBezTo>
                  <a:lnTo>
                    <a:pt x="7775" y="37876"/>
                  </a:lnTo>
                  <a:cubicBezTo>
                    <a:pt x="7463" y="39790"/>
                    <a:pt x="7305" y="41726"/>
                    <a:pt x="7302" y="43667"/>
                  </a:cubicBezTo>
                  <a:cubicBezTo>
                    <a:pt x="7302" y="44366"/>
                    <a:pt x="7329" y="45109"/>
                    <a:pt x="7387" y="45982"/>
                  </a:cubicBezTo>
                  <a:lnTo>
                    <a:pt x="224" y="49982"/>
                  </a:lnTo>
                  <a:cubicBezTo>
                    <a:pt x="75" y="50064"/>
                    <a:pt x="1" y="50238"/>
                    <a:pt x="45" y="50403"/>
                  </a:cubicBezTo>
                  <a:lnTo>
                    <a:pt x="2371" y="59081"/>
                  </a:lnTo>
                  <a:cubicBezTo>
                    <a:pt x="2414" y="59246"/>
                    <a:pt x="2552" y="59336"/>
                    <a:pt x="2735" y="59357"/>
                  </a:cubicBezTo>
                  <a:lnTo>
                    <a:pt x="10839" y="59253"/>
                  </a:lnTo>
                  <a:cubicBezTo>
                    <a:pt x="12027" y="61733"/>
                    <a:pt x="13496" y="64067"/>
                    <a:pt x="15216" y="66214"/>
                  </a:cubicBezTo>
                  <a:lnTo>
                    <a:pt x="11716" y="73483"/>
                  </a:lnTo>
                  <a:cubicBezTo>
                    <a:pt x="11643" y="73636"/>
                    <a:pt x="11681" y="73820"/>
                    <a:pt x="11812" y="73929"/>
                  </a:cubicBezTo>
                  <a:lnTo>
                    <a:pt x="18695" y="79704"/>
                  </a:lnTo>
                  <a:cubicBezTo>
                    <a:pt x="18764" y="79761"/>
                    <a:pt x="18849" y="79790"/>
                    <a:pt x="18935" y="79790"/>
                  </a:cubicBezTo>
                  <a:cubicBezTo>
                    <a:pt x="19010" y="79790"/>
                    <a:pt x="19086" y="79768"/>
                    <a:pt x="19151" y="79722"/>
                  </a:cubicBezTo>
                  <a:lnTo>
                    <a:pt x="25628" y="75084"/>
                  </a:lnTo>
                  <a:cubicBezTo>
                    <a:pt x="28054" y="76459"/>
                    <a:pt x="30634" y="77548"/>
                    <a:pt x="33313" y="78327"/>
                  </a:cubicBezTo>
                  <a:lnTo>
                    <a:pt x="34612" y="86142"/>
                  </a:lnTo>
                  <a:cubicBezTo>
                    <a:pt x="34639" y="86309"/>
                    <a:pt x="34777" y="86436"/>
                    <a:pt x="34946" y="86451"/>
                  </a:cubicBezTo>
                  <a:lnTo>
                    <a:pt x="43897" y="87234"/>
                  </a:lnTo>
                  <a:cubicBezTo>
                    <a:pt x="43908" y="87235"/>
                    <a:pt x="43918" y="87235"/>
                    <a:pt x="43928" y="87235"/>
                  </a:cubicBezTo>
                  <a:cubicBezTo>
                    <a:pt x="44087" y="87235"/>
                    <a:pt x="44227" y="87136"/>
                    <a:pt x="44280" y="86987"/>
                  </a:cubicBezTo>
                  <a:lnTo>
                    <a:pt x="46900" y="79592"/>
                  </a:lnTo>
                  <a:cubicBezTo>
                    <a:pt x="49709" y="79322"/>
                    <a:pt x="52476" y="78724"/>
                    <a:pt x="55146" y="77807"/>
                  </a:cubicBezTo>
                  <a:lnTo>
                    <a:pt x="60628" y="83379"/>
                  </a:lnTo>
                  <a:cubicBezTo>
                    <a:pt x="60700" y="83452"/>
                    <a:pt x="60796" y="83490"/>
                    <a:pt x="60893" y="83490"/>
                  </a:cubicBezTo>
                  <a:cubicBezTo>
                    <a:pt x="60957" y="83490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6" y="78863"/>
                    <a:pt x="69077" y="78691"/>
                    <a:pt x="69033" y="78528"/>
                  </a:cubicBezTo>
                  <a:lnTo>
                    <a:pt x="66958" y="71015"/>
                  </a:lnTo>
                  <a:cubicBezTo>
                    <a:pt x="69103" y="69166"/>
                    <a:pt x="71023" y="67074"/>
                    <a:pt x="72680" y="64778"/>
                  </a:cubicBezTo>
                  <a:lnTo>
                    <a:pt x="80354" y="66194"/>
                  </a:lnTo>
                  <a:cubicBezTo>
                    <a:pt x="80378" y="66199"/>
                    <a:pt x="80402" y="66201"/>
                    <a:pt x="80426" y="66201"/>
                  </a:cubicBezTo>
                  <a:cubicBezTo>
                    <a:pt x="80567" y="66201"/>
                    <a:pt x="80700" y="66118"/>
                    <a:pt x="80758" y="65986"/>
                  </a:cubicBezTo>
                  <a:lnTo>
                    <a:pt x="84555" y="57842"/>
                  </a:lnTo>
                  <a:cubicBezTo>
                    <a:pt x="84626" y="57688"/>
                    <a:pt x="84585" y="57507"/>
                    <a:pt x="84456" y="57398"/>
                  </a:cubicBezTo>
                  <a:lnTo>
                    <a:pt x="78436" y="52427"/>
                  </a:lnTo>
                  <a:cubicBezTo>
                    <a:pt x="79116" y="49690"/>
                    <a:pt x="79472" y="46882"/>
                    <a:pt x="79500" y="44062"/>
                  </a:cubicBezTo>
                  <a:lnTo>
                    <a:pt x="86655" y="40802"/>
                  </a:lnTo>
                  <a:cubicBezTo>
                    <a:pt x="86809" y="40733"/>
                    <a:pt x="86897" y="40566"/>
                    <a:pt x="86867" y="40400"/>
                  </a:cubicBezTo>
                  <a:lnTo>
                    <a:pt x="85306" y="31551"/>
                  </a:lnTo>
                  <a:cubicBezTo>
                    <a:pt x="85277" y="31383"/>
                    <a:pt x="85139" y="31257"/>
                    <a:pt x="84969" y="31245"/>
                  </a:cubicBezTo>
                  <a:lnTo>
                    <a:pt x="77072" y="30632"/>
                  </a:lnTo>
                  <a:cubicBezTo>
                    <a:pt x="76066" y="28033"/>
                    <a:pt x="74759" y="25561"/>
                    <a:pt x="73182" y="23264"/>
                  </a:cubicBezTo>
                  <a:lnTo>
                    <a:pt x="77252" y="16388"/>
                  </a:lnTo>
                  <a:cubicBezTo>
                    <a:pt x="77338" y="16243"/>
                    <a:pt x="77316" y="16057"/>
                    <a:pt x="77196" y="15937"/>
                  </a:cubicBezTo>
                  <a:lnTo>
                    <a:pt x="70842" y="9583"/>
                  </a:lnTo>
                  <a:cubicBezTo>
                    <a:pt x="70770" y="9512"/>
                    <a:pt x="70675" y="9475"/>
                    <a:pt x="70579" y="9475"/>
                  </a:cubicBezTo>
                  <a:cubicBezTo>
                    <a:pt x="70514" y="9475"/>
                    <a:pt x="70449" y="9492"/>
                    <a:pt x="70390" y="9526"/>
                  </a:cubicBezTo>
                  <a:lnTo>
                    <a:pt x="63455" y="13643"/>
                  </a:lnTo>
                  <a:cubicBezTo>
                    <a:pt x="59408" y="10934"/>
                    <a:pt x="54923" y="9103"/>
                    <a:pt x="50121" y="8200"/>
                  </a:cubicBezTo>
                  <a:lnTo>
                    <a:pt x="48116" y="280"/>
                  </a:lnTo>
                  <a:cubicBezTo>
                    <a:pt x="48074" y="115"/>
                    <a:pt x="47926" y="1"/>
                    <a:pt x="47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382;p41">
              <a:extLst>
                <a:ext uri="{FF2B5EF4-FFF2-40B4-BE49-F238E27FC236}">
                  <a16:creationId xmlns:a16="http://schemas.microsoft.com/office/drawing/2014/main" id="{2213EFB1-5587-0844-BECF-A6E377CBB0AD}"/>
                </a:ext>
              </a:extLst>
            </p:cNvPr>
            <p:cNvSpPr/>
            <p:nvPr/>
          </p:nvSpPr>
          <p:spPr>
            <a:xfrm>
              <a:off x="5638800" y="3738150"/>
              <a:ext cx="407500" cy="367050"/>
            </a:xfrm>
            <a:custGeom>
              <a:avLst/>
              <a:gdLst/>
              <a:ahLst/>
              <a:cxnLst/>
              <a:rect l="l" t="t" r="r" b="b"/>
              <a:pathLst>
                <a:path w="16300" h="14682" extrusionOk="0">
                  <a:moveTo>
                    <a:pt x="5682" y="0"/>
                  </a:moveTo>
                  <a:cubicBezTo>
                    <a:pt x="2619" y="0"/>
                    <a:pt x="1854" y="1531"/>
                    <a:pt x="1854" y="1531"/>
                  </a:cubicBezTo>
                  <a:cubicBezTo>
                    <a:pt x="1854" y="1531"/>
                    <a:pt x="2040" y="2086"/>
                    <a:pt x="1483" y="3199"/>
                  </a:cubicBezTo>
                  <a:cubicBezTo>
                    <a:pt x="926" y="4309"/>
                    <a:pt x="1" y="4679"/>
                    <a:pt x="556" y="5236"/>
                  </a:cubicBezTo>
                  <a:cubicBezTo>
                    <a:pt x="1113" y="5791"/>
                    <a:pt x="2408" y="6347"/>
                    <a:pt x="2408" y="6347"/>
                  </a:cubicBezTo>
                  <a:cubicBezTo>
                    <a:pt x="2408" y="6347"/>
                    <a:pt x="2779" y="10050"/>
                    <a:pt x="4445" y="11718"/>
                  </a:cubicBezTo>
                  <a:cubicBezTo>
                    <a:pt x="4929" y="12201"/>
                    <a:pt x="5600" y="12373"/>
                    <a:pt x="6310" y="12373"/>
                  </a:cubicBezTo>
                  <a:cubicBezTo>
                    <a:pt x="8043" y="12373"/>
                    <a:pt x="10002" y="11348"/>
                    <a:pt x="10002" y="11348"/>
                  </a:cubicBezTo>
                  <a:lnTo>
                    <a:pt x="11854" y="14682"/>
                  </a:lnTo>
                  <a:lnTo>
                    <a:pt x="16300" y="12087"/>
                  </a:lnTo>
                  <a:cubicBezTo>
                    <a:pt x="16300" y="12087"/>
                    <a:pt x="15189" y="10977"/>
                    <a:pt x="13892" y="7088"/>
                  </a:cubicBezTo>
                  <a:cubicBezTo>
                    <a:pt x="12596" y="3197"/>
                    <a:pt x="10559" y="420"/>
                    <a:pt x="6670" y="49"/>
                  </a:cubicBezTo>
                  <a:cubicBezTo>
                    <a:pt x="6316" y="15"/>
                    <a:pt x="5988" y="0"/>
                    <a:pt x="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383;p41">
              <a:extLst>
                <a:ext uri="{FF2B5EF4-FFF2-40B4-BE49-F238E27FC236}">
                  <a16:creationId xmlns:a16="http://schemas.microsoft.com/office/drawing/2014/main" id="{7007B3D1-9E78-B248-8B02-114CEC95315B}"/>
                </a:ext>
              </a:extLst>
            </p:cNvPr>
            <p:cNvSpPr/>
            <p:nvPr/>
          </p:nvSpPr>
          <p:spPr>
            <a:xfrm>
              <a:off x="5632450" y="3729600"/>
              <a:ext cx="427800" cy="387400"/>
            </a:xfrm>
            <a:custGeom>
              <a:avLst/>
              <a:gdLst/>
              <a:ahLst/>
              <a:cxnLst/>
              <a:rect l="l" t="t" r="r" b="b"/>
              <a:pathLst>
                <a:path w="17112" h="15496" extrusionOk="0">
                  <a:moveTo>
                    <a:pt x="5924" y="684"/>
                  </a:moveTo>
                  <a:cubicBezTo>
                    <a:pt x="6222" y="684"/>
                    <a:pt x="6544" y="699"/>
                    <a:pt x="6891" y="732"/>
                  </a:cubicBezTo>
                  <a:cubicBezTo>
                    <a:pt x="10222" y="1050"/>
                    <a:pt x="12359" y="3149"/>
                    <a:pt x="13821" y="7538"/>
                  </a:cubicBezTo>
                  <a:cubicBezTo>
                    <a:pt x="14763" y="10362"/>
                    <a:pt x="15615" y="11758"/>
                    <a:pt x="16037" y="12334"/>
                  </a:cubicBezTo>
                  <a:lnTo>
                    <a:pt x="12240" y="14550"/>
                  </a:lnTo>
                  <a:lnTo>
                    <a:pt x="10394" y="11231"/>
                  </a:lnTo>
                  <a:lnTo>
                    <a:pt x="10098" y="11386"/>
                  </a:lnTo>
                  <a:cubicBezTo>
                    <a:pt x="10072" y="11399"/>
                    <a:pt x="8175" y="12378"/>
                    <a:pt x="6566" y="12378"/>
                  </a:cubicBezTo>
                  <a:cubicBezTo>
                    <a:pt x="5939" y="12378"/>
                    <a:pt x="5356" y="12230"/>
                    <a:pt x="4944" y="11818"/>
                  </a:cubicBezTo>
                  <a:cubicBezTo>
                    <a:pt x="3385" y="10258"/>
                    <a:pt x="3009" y="6690"/>
                    <a:pt x="3005" y="6654"/>
                  </a:cubicBezTo>
                  <a:lnTo>
                    <a:pt x="2984" y="6454"/>
                  </a:lnTo>
                  <a:lnTo>
                    <a:pt x="2798" y="6374"/>
                  </a:lnTo>
                  <a:cubicBezTo>
                    <a:pt x="2454" y="6225"/>
                    <a:pt x="1471" y="5750"/>
                    <a:pt x="1054" y="5334"/>
                  </a:cubicBezTo>
                  <a:cubicBezTo>
                    <a:pt x="948" y="5229"/>
                    <a:pt x="929" y="5210"/>
                    <a:pt x="1314" y="4749"/>
                  </a:cubicBezTo>
                  <a:cubicBezTo>
                    <a:pt x="1538" y="4482"/>
                    <a:pt x="1817" y="4148"/>
                    <a:pt x="2044" y="3693"/>
                  </a:cubicBezTo>
                  <a:cubicBezTo>
                    <a:pt x="2488" y="2807"/>
                    <a:pt x="2501" y="2217"/>
                    <a:pt x="2469" y="1941"/>
                  </a:cubicBezTo>
                  <a:cubicBezTo>
                    <a:pt x="2677" y="1646"/>
                    <a:pt x="3545" y="684"/>
                    <a:pt x="5924" y="684"/>
                  </a:cubicBezTo>
                  <a:close/>
                  <a:moveTo>
                    <a:pt x="5947" y="0"/>
                  </a:moveTo>
                  <a:cubicBezTo>
                    <a:pt x="2701" y="0"/>
                    <a:pt x="1840" y="1644"/>
                    <a:pt x="1801" y="1720"/>
                  </a:cubicBezTo>
                  <a:lnTo>
                    <a:pt x="1746" y="1846"/>
                  </a:lnTo>
                  <a:lnTo>
                    <a:pt x="1780" y="1972"/>
                  </a:lnTo>
                  <a:cubicBezTo>
                    <a:pt x="1781" y="1977"/>
                    <a:pt x="1900" y="2449"/>
                    <a:pt x="1431" y="3386"/>
                  </a:cubicBezTo>
                  <a:cubicBezTo>
                    <a:pt x="1239" y="3769"/>
                    <a:pt x="999" y="4056"/>
                    <a:pt x="788" y="4310"/>
                  </a:cubicBezTo>
                  <a:cubicBezTo>
                    <a:pt x="437" y="4730"/>
                    <a:pt x="1" y="5251"/>
                    <a:pt x="568" y="5820"/>
                  </a:cubicBezTo>
                  <a:cubicBezTo>
                    <a:pt x="1040" y="6291"/>
                    <a:pt x="1954" y="6741"/>
                    <a:pt x="2346" y="6922"/>
                  </a:cubicBezTo>
                  <a:cubicBezTo>
                    <a:pt x="2450" y="7736"/>
                    <a:pt x="2934" y="10777"/>
                    <a:pt x="4459" y="12302"/>
                  </a:cubicBezTo>
                  <a:cubicBezTo>
                    <a:pt x="5018" y="12860"/>
                    <a:pt x="5778" y="13056"/>
                    <a:pt x="6568" y="13056"/>
                  </a:cubicBezTo>
                  <a:cubicBezTo>
                    <a:pt x="7978" y="13056"/>
                    <a:pt x="9483" y="12434"/>
                    <a:pt x="10115" y="12140"/>
                  </a:cubicBezTo>
                  <a:lnTo>
                    <a:pt x="11980" y="15496"/>
                  </a:lnTo>
                  <a:lnTo>
                    <a:pt x="17112" y="12504"/>
                  </a:lnTo>
                  <a:lnTo>
                    <a:pt x="16797" y="12187"/>
                  </a:lnTo>
                  <a:cubicBezTo>
                    <a:pt x="16785" y="12177"/>
                    <a:pt x="15728" y="11089"/>
                    <a:pt x="14472" y="7321"/>
                  </a:cubicBezTo>
                  <a:cubicBezTo>
                    <a:pt x="12933" y="2702"/>
                    <a:pt x="10544" y="392"/>
                    <a:pt x="6956" y="49"/>
                  </a:cubicBezTo>
                  <a:cubicBezTo>
                    <a:pt x="6596" y="16"/>
                    <a:pt x="6260" y="0"/>
                    <a:pt x="5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384;p41">
              <a:extLst>
                <a:ext uri="{FF2B5EF4-FFF2-40B4-BE49-F238E27FC236}">
                  <a16:creationId xmlns:a16="http://schemas.microsoft.com/office/drawing/2014/main" id="{4A69E2B5-7C65-6F4D-A7CC-AF158876790E}"/>
                </a:ext>
              </a:extLst>
            </p:cNvPr>
            <p:cNvSpPr/>
            <p:nvPr/>
          </p:nvSpPr>
          <p:spPr>
            <a:xfrm>
              <a:off x="5130575" y="4063075"/>
              <a:ext cx="290675" cy="212750"/>
            </a:xfrm>
            <a:custGeom>
              <a:avLst/>
              <a:gdLst/>
              <a:ahLst/>
              <a:cxnLst/>
              <a:rect l="l" t="t" r="r" b="b"/>
              <a:pathLst>
                <a:path w="11627" h="8510" extrusionOk="0">
                  <a:moveTo>
                    <a:pt x="4348" y="1"/>
                  </a:moveTo>
                  <a:cubicBezTo>
                    <a:pt x="4304" y="1"/>
                    <a:pt x="4260" y="6"/>
                    <a:pt x="4217" y="17"/>
                  </a:cubicBezTo>
                  <a:cubicBezTo>
                    <a:pt x="3477" y="203"/>
                    <a:pt x="4588" y="1313"/>
                    <a:pt x="5143" y="1869"/>
                  </a:cubicBezTo>
                  <a:cubicBezTo>
                    <a:pt x="5699" y="2424"/>
                    <a:pt x="6440" y="2795"/>
                    <a:pt x="6440" y="2795"/>
                  </a:cubicBezTo>
                  <a:cubicBezTo>
                    <a:pt x="6440" y="2795"/>
                    <a:pt x="3847" y="2610"/>
                    <a:pt x="1810" y="2054"/>
                  </a:cubicBezTo>
                  <a:cubicBezTo>
                    <a:pt x="1343" y="1927"/>
                    <a:pt x="1002" y="1868"/>
                    <a:pt x="773" y="1868"/>
                  </a:cubicBezTo>
                  <a:cubicBezTo>
                    <a:pt x="1" y="1868"/>
                    <a:pt x="483" y="2537"/>
                    <a:pt x="1624" y="3536"/>
                  </a:cubicBezTo>
                  <a:cubicBezTo>
                    <a:pt x="3106" y="4833"/>
                    <a:pt x="5329" y="6129"/>
                    <a:pt x="6068" y="6129"/>
                  </a:cubicBezTo>
                  <a:cubicBezTo>
                    <a:pt x="6809" y="6129"/>
                    <a:pt x="8663" y="6684"/>
                    <a:pt x="8663" y="6684"/>
                  </a:cubicBezTo>
                  <a:lnTo>
                    <a:pt x="9665" y="8509"/>
                  </a:lnTo>
                  <a:lnTo>
                    <a:pt x="11627" y="6315"/>
                  </a:lnTo>
                  <a:cubicBezTo>
                    <a:pt x="11627" y="6315"/>
                    <a:pt x="11070" y="4833"/>
                    <a:pt x="10514" y="3351"/>
                  </a:cubicBezTo>
                  <a:cubicBezTo>
                    <a:pt x="9959" y="1869"/>
                    <a:pt x="8663" y="1313"/>
                    <a:pt x="7181" y="1313"/>
                  </a:cubicBezTo>
                  <a:cubicBezTo>
                    <a:pt x="5786" y="1313"/>
                    <a:pt x="5048" y="1"/>
                    <a:pt x="4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385;p41">
              <a:extLst>
                <a:ext uri="{FF2B5EF4-FFF2-40B4-BE49-F238E27FC236}">
                  <a16:creationId xmlns:a16="http://schemas.microsoft.com/office/drawing/2014/main" id="{65E1224D-A993-6C43-96F3-D6CFF520ACE7}"/>
                </a:ext>
              </a:extLst>
            </p:cNvPr>
            <p:cNvSpPr/>
            <p:nvPr/>
          </p:nvSpPr>
          <p:spPr>
            <a:xfrm>
              <a:off x="5127850" y="4054500"/>
              <a:ext cx="303250" cy="236100"/>
            </a:xfrm>
            <a:custGeom>
              <a:avLst/>
              <a:gdLst/>
              <a:ahLst/>
              <a:cxnLst/>
              <a:rect l="l" t="t" r="r" b="b"/>
              <a:pathLst>
                <a:path w="12130" h="9444" extrusionOk="0">
                  <a:moveTo>
                    <a:pt x="4453" y="687"/>
                  </a:moveTo>
                  <a:cubicBezTo>
                    <a:pt x="4639" y="687"/>
                    <a:pt x="4898" y="892"/>
                    <a:pt x="5184" y="1107"/>
                  </a:cubicBezTo>
                  <a:cubicBezTo>
                    <a:pt x="5707" y="1505"/>
                    <a:pt x="6357" y="1999"/>
                    <a:pt x="7290" y="1999"/>
                  </a:cubicBezTo>
                  <a:cubicBezTo>
                    <a:pt x="8837" y="1999"/>
                    <a:pt x="9851" y="2610"/>
                    <a:pt x="10303" y="3814"/>
                  </a:cubicBezTo>
                  <a:lnTo>
                    <a:pt x="11341" y="6583"/>
                  </a:lnTo>
                  <a:lnTo>
                    <a:pt x="9841" y="8263"/>
                  </a:lnTo>
                  <a:lnTo>
                    <a:pt x="9005" y="6739"/>
                  </a:lnTo>
                  <a:lnTo>
                    <a:pt x="8870" y="6699"/>
                  </a:lnTo>
                  <a:cubicBezTo>
                    <a:pt x="8792" y="6676"/>
                    <a:pt x="6961" y="6129"/>
                    <a:pt x="6179" y="6129"/>
                  </a:cubicBezTo>
                  <a:cubicBezTo>
                    <a:pt x="5588" y="6129"/>
                    <a:pt x="3436" y="4913"/>
                    <a:pt x="1960" y="3621"/>
                  </a:cubicBezTo>
                  <a:cubicBezTo>
                    <a:pt x="1295" y="3039"/>
                    <a:pt x="1028" y="2717"/>
                    <a:pt x="921" y="2553"/>
                  </a:cubicBezTo>
                  <a:lnTo>
                    <a:pt x="921" y="2553"/>
                  </a:lnTo>
                  <a:cubicBezTo>
                    <a:pt x="1068" y="2559"/>
                    <a:pt x="1341" y="2595"/>
                    <a:pt x="1826" y="2727"/>
                  </a:cubicBezTo>
                  <a:cubicBezTo>
                    <a:pt x="3874" y="3285"/>
                    <a:pt x="6416" y="3472"/>
                    <a:pt x="6523" y="3480"/>
                  </a:cubicBezTo>
                  <a:lnTo>
                    <a:pt x="8246" y="3603"/>
                  </a:lnTo>
                  <a:lnTo>
                    <a:pt x="6702" y="2831"/>
                  </a:lnTo>
                  <a:cubicBezTo>
                    <a:pt x="6696" y="2828"/>
                    <a:pt x="6005" y="2479"/>
                    <a:pt x="5494" y="1968"/>
                  </a:cubicBezTo>
                  <a:cubicBezTo>
                    <a:pt x="4854" y="1330"/>
                    <a:pt x="4498" y="899"/>
                    <a:pt x="4434" y="688"/>
                  </a:cubicBezTo>
                  <a:cubicBezTo>
                    <a:pt x="4440" y="688"/>
                    <a:pt x="4447" y="687"/>
                    <a:pt x="4453" y="687"/>
                  </a:cubicBezTo>
                  <a:close/>
                  <a:moveTo>
                    <a:pt x="4460" y="1"/>
                  </a:moveTo>
                  <a:cubicBezTo>
                    <a:pt x="4390" y="1"/>
                    <a:pt x="4318" y="9"/>
                    <a:pt x="4244" y="27"/>
                  </a:cubicBezTo>
                  <a:cubicBezTo>
                    <a:pt x="3902" y="114"/>
                    <a:pt x="3794" y="336"/>
                    <a:pt x="3760" y="461"/>
                  </a:cubicBezTo>
                  <a:cubicBezTo>
                    <a:pt x="3623" y="951"/>
                    <a:pt x="4094" y="1541"/>
                    <a:pt x="5010" y="2455"/>
                  </a:cubicBezTo>
                  <a:cubicBezTo>
                    <a:pt x="5081" y="2525"/>
                    <a:pt x="5156" y="2593"/>
                    <a:pt x="5230" y="2659"/>
                  </a:cubicBezTo>
                  <a:cubicBezTo>
                    <a:pt x="4315" y="2547"/>
                    <a:pt x="3078" y="2357"/>
                    <a:pt x="2009" y="2066"/>
                  </a:cubicBezTo>
                  <a:cubicBezTo>
                    <a:pt x="1567" y="1946"/>
                    <a:pt x="1187" y="1866"/>
                    <a:pt x="886" y="1866"/>
                  </a:cubicBezTo>
                  <a:cubicBezTo>
                    <a:pt x="570" y="1866"/>
                    <a:pt x="343" y="1954"/>
                    <a:pt x="224" y="2173"/>
                  </a:cubicBezTo>
                  <a:cubicBezTo>
                    <a:pt x="0" y="2589"/>
                    <a:pt x="347" y="3122"/>
                    <a:pt x="1509" y="4136"/>
                  </a:cubicBezTo>
                  <a:cubicBezTo>
                    <a:pt x="2922" y="5375"/>
                    <a:pt x="5272" y="6815"/>
                    <a:pt x="6179" y="6815"/>
                  </a:cubicBezTo>
                  <a:cubicBezTo>
                    <a:pt x="6700" y="6815"/>
                    <a:pt x="7953" y="7146"/>
                    <a:pt x="8540" y="7317"/>
                  </a:cubicBezTo>
                  <a:lnTo>
                    <a:pt x="9709" y="9443"/>
                  </a:lnTo>
                  <a:lnTo>
                    <a:pt x="12129" y="6732"/>
                  </a:lnTo>
                  <a:lnTo>
                    <a:pt x="10944" y="3575"/>
                  </a:lnTo>
                  <a:cubicBezTo>
                    <a:pt x="10389" y="2096"/>
                    <a:pt x="9125" y="1315"/>
                    <a:pt x="7290" y="1315"/>
                  </a:cubicBezTo>
                  <a:cubicBezTo>
                    <a:pt x="6589" y="1315"/>
                    <a:pt x="6063" y="914"/>
                    <a:pt x="5598" y="562"/>
                  </a:cubicBezTo>
                  <a:cubicBezTo>
                    <a:pt x="5222" y="274"/>
                    <a:pt x="4863" y="1"/>
                    <a:pt x="4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386;p41">
              <a:extLst>
                <a:ext uri="{FF2B5EF4-FFF2-40B4-BE49-F238E27FC236}">
                  <a16:creationId xmlns:a16="http://schemas.microsoft.com/office/drawing/2014/main" id="{BFE220E4-B020-1340-B827-1D0DF9892A16}"/>
                </a:ext>
              </a:extLst>
            </p:cNvPr>
            <p:cNvSpPr/>
            <p:nvPr/>
          </p:nvSpPr>
          <p:spPr>
            <a:xfrm>
              <a:off x="5741425" y="3353475"/>
              <a:ext cx="210250" cy="262950"/>
            </a:xfrm>
            <a:custGeom>
              <a:avLst/>
              <a:gdLst/>
              <a:ahLst/>
              <a:cxnLst/>
              <a:rect l="l" t="t" r="r" b="b"/>
              <a:pathLst>
                <a:path w="8410" h="10518" extrusionOk="0">
                  <a:moveTo>
                    <a:pt x="1617" y="0"/>
                  </a:moveTo>
                  <a:cubicBezTo>
                    <a:pt x="1321" y="0"/>
                    <a:pt x="1326" y="416"/>
                    <a:pt x="1754" y="1405"/>
                  </a:cubicBezTo>
                  <a:cubicBezTo>
                    <a:pt x="2593" y="3344"/>
                    <a:pt x="3144" y="5883"/>
                    <a:pt x="3144" y="5883"/>
                  </a:cubicBezTo>
                  <a:cubicBezTo>
                    <a:pt x="3144" y="5883"/>
                    <a:pt x="2672" y="5203"/>
                    <a:pt x="2043" y="4732"/>
                  </a:cubicBezTo>
                  <a:cubicBezTo>
                    <a:pt x="1585" y="4388"/>
                    <a:pt x="790" y="3791"/>
                    <a:pt x="364" y="3791"/>
                  </a:cubicBezTo>
                  <a:cubicBezTo>
                    <a:pt x="207" y="3791"/>
                    <a:pt x="100" y="3873"/>
                    <a:pt x="79" y="4078"/>
                  </a:cubicBezTo>
                  <a:cubicBezTo>
                    <a:pt x="0" y="4838"/>
                    <a:pt x="1573" y="5361"/>
                    <a:pt x="1782" y="6828"/>
                  </a:cubicBezTo>
                  <a:cubicBezTo>
                    <a:pt x="1993" y="8293"/>
                    <a:pt x="2727" y="9499"/>
                    <a:pt x="4272" y="9838"/>
                  </a:cubicBezTo>
                  <a:lnTo>
                    <a:pt x="7363" y="10518"/>
                  </a:lnTo>
                  <a:lnTo>
                    <a:pt x="8409" y="8166"/>
                  </a:lnTo>
                  <a:lnTo>
                    <a:pt x="7178" y="6615"/>
                  </a:lnTo>
                  <a:cubicBezTo>
                    <a:pt x="7178" y="6615"/>
                    <a:pt x="6497" y="5778"/>
                    <a:pt x="6391" y="5044"/>
                  </a:cubicBezTo>
                  <a:cubicBezTo>
                    <a:pt x="6286" y="4311"/>
                    <a:pt x="4688" y="2294"/>
                    <a:pt x="3194" y="1011"/>
                  </a:cubicBezTo>
                  <a:cubicBezTo>
                    <a:pt x="2463" y="383"/>
                    <a:pt x="1902" y="0"/>
                    <a:pt x="1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387;p41">
              <a:extLst>
                <a:ext uri="{FF2B5EF4-FFF2-40B4-BE49-F238E27FC236}">
                  <a16:creationId xmlns:a16="http://schemas.microsoft.com/office/drawing/2014/main" id="{4F5CF889-450A-1849-BC4F-8F8E969CAC96}"/>
                </a:ext>
              </a:extLst>
            </p:cNvPr>
            <p:cNvSpPr/>
            <p:nvPr/>
          </p:nvSpPr>
          <p:spPr>
            <a:xfrm>
              <a:off x="5733575" y="3344875"/>
              <a:ext cx="228050" cy="281425"/>
            </a:xfrm>
            <a:custGeom>
              <a:avLst/>
              <a:gdLst/>
              <a:ahLst/>
              <a:cxnLst/>
              <a:rect l="l" t="t" r="r" b="b"/>
              <a:pathLst>
                <a:path w="9122" h="11257" extrusionOk="0">
                  <a:moveTo>
                    <a:pt x="2083" y="737"/>
                  </a:moveTo>
                  <a:cubicBezTo>
                    <a:pt x="2259" y="821"/>
                    <a:pt x="2616" y="1040"/>
                    <a:pt x="3286" y="1617"/>
                  </a:cubicBezTo>
                  <a:cubicBezTo>
                    <a:pt x="4815" y="2929"/>
                    <a:pt x="6282" y="4846"/>
                    <a:pt x="6367" y="5437"/>
                  </a:cubicBezTo>
                  <a:cubicBezTo>
                    <a:pt x="6484" y="6256"/>
                    <a:pt x="7197" y="7139"/>
                    <a:pt x="7225" y="7173"/>
                  </a:cubicBezTo>
                  <a:lnTo>
                    <a:pt x="8327" y="8560"/>
                  </a:lnTo>
                  <a:lnTo>
                    <a:pt x="7479" y="10467"/>
                  </a:lnTo>
                  <a:lnTo>
                    <a:pt x="4659" y="9846"/>
                  </a:lnTo>
                  <a:cubicBezTo>
                    <a:pt x="3404" y="9570"/>
                    <a:pt x="2656" y="8654"/>
                    <a:pt x="2436" y="7121"/>
                  </a:cubicBezTo>
                  <a:cubicBezTo>
                    <a:pt x="2304" y="6199"/>
                    <a:pt x="1722" y="5626"/>
                    <a:pt x="1254" y="5164"/>
                  </a:cubicBezTo>
                  <a:cubicBezTo>
                    <a:pt x="1002" y="4916"/>
                    <a:pt x="764" y="4680"/>
                    <a:pt x="740" y="4482"/>
                  </a:cubicBezTo>
                  <a:lnTo>
                    <a:pt x="740" y="4482"/>
                  </a:lnTo>
                  <a:cubicBezTo>
                    <a:pt x="962" y="4521"/>
                    <a:pt x="1434" y="4812"/>
                    <a:pt x="2154" y="5351"/>
                  </a:cubicBezTo>
                  <a:cubicBezTo>
                    <a:pt x="2729" y="5782"/>
                    <a:pt x="3174" y="6417"/>
                    <a:pt x="3177" y="6423"/>
                  </a:cubicBezTo>
                  <a:lnTo>
                    <a:pt x="4159" y="7834"/>
                  </a:lnTo>
                  <a:lnTo>
                    <a:pt x="4159" y="7834"/>
                  </a:lnTo>
                  <a:lnTo>
                    <a:pt x="3795" y="6155"/>
                  </a:lnTo>
                  <a:cubicBezTo>
                    <a:pt x="3771" y="6049"/>
                    <a:pt x="3226" y="3559"/>
                    <a:pt x="2384" y="1614"/>
                  </a:cubicBezTo>
                  <a:cubicBezTo>
                    <a:pt x="2184" y="1149"/>
                    <a:pt x="2108" y="883"/>
                    <a:pt x="2083" y="737"/>
                  </a:cubicBezTo>
                  <a:close/>
                  <a:moveTo>
                    <a:pt x="1927" y="0"/>
                  </a:moveTo>
                  <a:cubicBezTo>
                    <a:pt x="1805" y="0"/>
                    <a:pt x="1700" y="35"/>
                    <a:pt x="1608" y="103"/>
                  </a:cubicBezTo>
                  <a:cubicBezTo>
                    <a:pt x="1214" y="393"/>
                    <a:pt x="1382" y="1026"/>
                    <a:pt x="1755" y="1885"/>
                  </a:cubicBezTo>
                  <a:cubicBezTo>
                    <a:pt x="2194" y="2901"/>
                    <a:pt x="2556" y="4099"/>
                    <a:pt x="2797" y="4990"/>
                  </a:cubicBezTo>
                  <a:cubicBezTo>
                    <a:pt x="2721" y="4925"/>
                    <a:pt x="2643" y="4860"/>
                    <a:pt x="2561" y="4799"/>
                  </a:cubicBezTo>
                  <a:cubicBezTo>
                    <a:pt x="1827" y="4249"/>
                    <a:pt x="1168" y="3794"/>
                    <a:pt x="674" y="3794"/>
                  </a:cubicBezTo>
                  <a:cubicBezTo>
                    <a:pt x="581" y="3794"/>
                    <a:pt x="493" y="3810"/>
                    <a:pt x="412" y="3845"/>
                  </a:cubicBezTo>
                  <a:cubicBezTo>
                    <a:pt x="295" y="3899"/>
                    <a:pt x="90" y="4037"/>
                    <a:pt x="53" y="4386"/>
                  </a:cubicBezTo>
                  <a:cubicBezTo>
                    <a:pt x="1" y="4892"/>
                    <a:pt x="375" y="5262"/>
                    <a:pt x="773" y="5653"/>
                  </a:cubicBezTo>
                  <a:cubicBezTo>
                    <a:pt x="1187" y="6062"/>
                    <a:pt x="1658" y="6526"/>
                    <a:pt x="1756" y="7221"/>
                  </a:cubicBezTo>
                  <a:cubicBezTo>
                    <a:pt x="2017" y="9038"/>
                    <a:pt x="2971" y="10179"/>
                    <a:pt x="4512" y="10517"/>
                  </a:cubicBezTo>
                  <a:lnTo>
                    <a:pt x="7877" y="11257"/>
                  </a:lnTo>
                  <a:lnTo>
                    <a:pt x="9121" y="8459"/>
                  </a:lnTo>
                  <a:lnTo>
                    <a:pt x="7760" y="6744"/>
                  </a:lnTo>
                  <a:cubicBezTo>
                    <a:pt x="7586" y="6532"/>
                    <a:pt x="7121" y="5865"/>
                    <a:pt x="7047" y="5339"/>
                  </a:cubicBezTo>
                  <a:cubicBezTo>
                    <a:pt x="6918" y="4442"/>
                    <a:pt x="5160" y="2322"/>
                    <a:pt x="3732" y="1097"/>
                  </a:cubicBezTo>
                  <a:cubicBezTo>
                    <a:pt x="2850" y="337"/>
                    <a:pt x="2304" y="0"/>
                    <a:pt x="1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388;p41">
              <a:extLst>
                <a:ext uri="{FF2B5EF4-FFF2-40B4-BE49-F238E27FC236}">
                  <a16:creationId xmlns:a16="http://schemas.microsoft.com/office/drawing/2014/main" id="{D240B19D-098B-294D-9B3D-16D5B9ED9568}"/>
                </a:ext>
              </a:extLst>
            </p:cNvPr>
            <p:cNvSpPr/>
            <p:nvPr/>
          </p:nvSpPr>
          <p:spPr>
            <a:xfrm>
              <a:off x="5347125" y="4216450"/>
              <a:ext cx="194475" cy="425450"/>
            </a:xfrm>
            <a:custGeom>
              <a:avLst/>
              <a:gdLst/>
              <a:ahLst/>
              <a:cxnLst/>
              <a:rect l="l" t="t" r="r" b="b"/>
              <a:pathLst>
                <a:path w="7779" h="17018" extrusionOk="0">
                  <a:moveTo>
                    <a:pt x="1882" y="1"/>
                  </a:moveTo>
                  <a:cubicBezTo>
                    <a:pt x="768" y="1"/>
                    <a:pt x="1" y="549"/>
                    <a:pt x="1" y="549"/>
                  </a:cubicBezTo>
                  <a:lnTo>
                    <a:pt x="1113" y="16291"/>
                  </a:lnTo>
                  <a:cubicBezTo>
                    <a:pt x="1705" y="16810"/>
                    <a:pt x="2328" y="17018"/>
                    <a:pt x="2944" y="17018"/>
                  </a:cubicBezTo>
                  <a:cubicBezTo>
                    <a:pt x="5409" y="17018"/>
                    <a:pt x="7779" y="13699"/>
                    <a:pt x="7779" y="13699"/>
                  </a:cubicBezTo>
                  <a:lnTo>
                    <a:pt x="2965" y="178"/>
                  </a:lnTo>
                  <a:cubicBezTo>
                    <a:pt x="2580" y="50"/>
                    <a:pt x="2215" y="1"/>
                    <a:pt x="1882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389;p41">
              <a:extLst>
                <a:ext uri="{FF2B5EF4-FFF2-40B4-BE49-F238E27FC236}">
                  <a16:creationId xmlns:a16="http://schemas.microsoft.com/office/drawing/2014/main" id="{A42C1C07-395E-724E-9F24-AE7D15F0675D}"/>
                </a:ext>
              </a:extLst>
            </p:cNvPr>
            <p:cNvSpPr/>
            <p:nvPr/>
          </p:nvSpPr>
          <p:spPr>
            <a:xfrm>
              <a:off x="5338250" y="4207900"/>
              <a:ext cx="212975" cy="442575"/>
            </a:xfrm>
            <a:custGeom>
              <a:avLst/>
              <a:gdLst/>
              <a:ahLst/>
              <a:cxnLst/>
              <a:rect l="l" t="t" r="r" b="b"/>
              <a:pathLst>
                <a:path w="8519" h="17703" extrusionOk="0">
                  <a:moveTo>
                    <a:pt x="2229" y="685"/>
                  </a:moveTo>
                  <a:cubicBezTo>
                    <a:pt x="2485" y="685"/>
                    <a:pt x="2762" y="717"/>
                    <a:pt x="3054" y="798"/>
                  </a:cubicBezTo>
                  <a:lnTo>
                    <a:pt x="7749" y="13981"/>
                  </a:lnTo>
                  <a:cubicBezTo>
                    <a:pt x="7298" y="14566"/>
                    <a:pt x="5474" y="16782"/>
                    <a:pt x="3590" y="17000"/>
                  </a:cubicBezTo>
                  <a:cubicBezTo>
                    <a:pt x="3491" y="17011"/>
                    <a:pt x="3395" y="17017"/>
                    <a:pt x="3299" y="17017"/>
                  </a:cubicBezTo>
                  <a:cubicBezTo>
                    <a:pt x="2758" y="17017"/>
                    <a:pt x="2262" y="16837"/>
                    <a:pt x="1799" y="16466"/>
                  </a:cubicBezTo>
                  <a:lnTo>
                    <a:pt x="712" y="1074"/>
                  </a:lnTo>
                  <a:cubicBezTo>
                    <a:pt x="968" y="932"/>
                    <a:pt x="1518" y="685"/>
                    <a:pt x="2229" y="685"/>
                  </a:cubicBezTo>
                  <a:close/>
                  <a:moveTo>
                    <a:pt x="2232" y="1"/>
                  </a:moveTo>
                  <a:cubicBezTo>
                    <a:pt x="1032" y="1"/>
                    <a:pt x="201" y="580"/>
                    <a:pt x="157" y="612"/>
                  </a:cubicBezTo>
                  <a:lnTo>
                    <a:pt x="1" y="724"/>
                  </a:lnTo>
                  <a:lnTo>
                    <a:pt x="1135" y="16798"/>
                  </a:lnTo>
                  <a:lnTo>
                    <a:pt x="1242" y="16892"/>
                  </a:lnTo>
                  <a:cubicBezTo>
                    <a:pt x="1858" y="17431"/>
                    <a:pt x="2547" y="17703"/>
                    <a:pt x="3297" y="17703"/>
                  </a:cubicBezTo>
                  <a:cubicBezTo>
                    <a:pt x="3422" y="17703"/>
                    <a:pt x="3547" y="17695"/>
                    <a:pt x="3670" y="17682"/>
                  </a:cubicBezTo>
                  <a:cubicBezTo>
                    <a:pt x="6135" y="17394"/>
                    <a:pt x="8321" y="14369"/>
                    <a:pt x="8414" y="14240"/>
                  </a:cubicBezTo>
                  <a:lnTo>
                    <a:pt x="8518" y="14094"/>
                  </a:lnTo>
                  <a:lnTo>
                    <a:pt x="3642" y="406"/>
                  </a:lnTo>
                  <a:lnTo>
                    <a:pt x="3587" y="248"/>
                  </a:lnTo>
                  <a:lnTo>
                    <a:pt x="3428" y="197"/>
                  </a:lnTo>
                  <a:cubicBezTo>
                    <a:pt x="3003" y="55"/>
                    <a:pt x="2600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390;p41">
              <a:extLst>
                <a:ext uri="{FF2B5EF4-FFF2-40B4-BE49-F238E27FC236}">
                  <a16:creationId xmlns:a16="http://schemas.microsoft.com/office/drawing/2014/main" id="{BF57F0F6-AB6F-DC46-8E0B-E3184B5D19D3}"/>
                </a:ext>
              </a:extLst>
            </p:cNvPr>
            <p:cNvSpPr/>
            <p:nvPr/>
          </p:nvSpPr>
          <p:spPr>
            <a:xfrm>
              <a:off x="5523425" y="4919025"/>
              <a:ext cx="365475" cy="181875"/>
            </a:xfrm>
            <a:custGeom>
              <a:avLst/>
              <a:gdLst/>
              <a:ahLst/>
              <a:cxnLst/>
              <a:rect l="l" t="t" r="r" b="b"/>
              <a:pathLst>
                <a:path w="14619" h="7275" extrusionOk="0">
                  <a:moveTo>
                    <a:pt x="3038" y="0"/>
                  </a:moveTo>
                  <a:cubicBezTo>
                    <a:pt x="1792" y="0"/>
                    <a:pt x="746" y="322"/>
                    <a:pt x="543" y="1339"/>
                  </a:cubicBezTo>
                  <a:cubicBezTo>
                    <a:pt x="1" y="4045"/>
                    <a:pt x="8234" y="7274"/>
                    <a:pt x="11406" y="7274"/>
                  </a:cubicBezTo>
                  <a:cubicBezTo>
                    <a:pt x="11493" y="7274"/>
                    <a:pt x="11576" y="7272"/>
                    <a:pt x="11654" y="7267"/>
                  </a:cubicBezTo>
                  <a:cubicBezTo>
                    <a:pt x="14618" y="7081"/>
                    <a:pt x="11840" y="2450"/>
                    <a:pt x="7951" y="968"/>
                  </a:cubicBezTo>
                  <a:cubicBezTo>
                    <a:pt x="7951" y="968"/>
                    <a:pt x="5196" y="0"/>
                    <a:pt x="3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391;p41">
              <a:extLst>
                <a:ext uri="{FF2B5EF4-FFF2-40B4-BE49-F238E27FC236}">
                  <a16:creationId xmlns:a16="http://schemas.microsoft.com/office/drawing/2014/main" id="{A5EB0A7F-4B96-0149-810C-2B047EE4B50D}"/>
                </a:ext>
              </a:extLst>
            </p:cNvPr>
            <p:cNvSpPr/>
            <p:nvPr/>
          </p:nvSpPr>
          <p:spPr>
            <a:xfrm>
              <a:off x="5525475" y="4910550"/>
              <a:ext cx="334650" cy="198850"/>
            </a:xfrm>
            <a:custGeom>
              <a:avLst/>
              <a:gdLst/>
              <a:ahLst/>
              <a:cxnLst/>
              <a:rect l="l" t="t" r="r" b="b"/>
              <a:pathLst>
                <a:path w="13386" h="7954" extrusionOk="0">
                  <a:moveTo>
                    <a:pt x="2940" y="685"/>
                  </a:moveTo>
                  <a:cubicBezTo>
                    <a:pt x="4620" y="685"/>
                    <a:pt x="6809" y="1299"/>
                    <a:pt x="7749" y="1629"/>
                  </a:cubicBezTo>
                  <a:cubicBezTo>
                    <a:pt x="10604" y="2719"/>
                    <a:pt x="12642" y="5444"/>
                    <a:pt x="12459" y="6647"/>
                  </a:cubicBezTo>
                  <a:cubicBezTo>
                    <a:pt x="12438" y="6786"/>
                    <a:pt x="12374" y="7211"/>
                    <a:pt x="11550" y="7262"/>
                  </a:cubicBezTo>
                  <a:cubicBezTo>
                    <a:pt x="11477" y="7266"/>
                    <a:pt x="11399" y="7268"/>
                    <a:pt x="11318" y="7268"/>
                  </a:cubicBezTo>
                  <a:cubicBezTo>
                    <a:pt x="8924" y="7268"/>
                    <a:pt x="3240" y="5288"/>
                    <a:pt x="1335" y="3108"/>
                  </a:cubicBezTo>
                  <a:cubicBezTo>
                    <a:pt x="899" y="2606"/>
                    <a:pt x="716" y="2147"/>
                    <a:pt x="796" y="1745"/>
                  </a:cubicBezTo>
                  <a:cubicBezTo>
                    <a:pt x="863" y="1415"/>
                    <a:pt x="1043" y="1170"/>
                    <a:pt x="1349" y="998"/>
                  </a:cubicBezTo>
                  <a:cubicBezTo>
                    <a:pt x="1742" y="772"/>
                    <a:pt x="2305" y="685"/>
                    <a:pt x="2940" y="685"/>
                  </a:cubicBezTo>
                  <a:close/>
                  <a:moveTo>
                    <a:pt x="2962" y="0"/>
                  </a:moveTo>
                  <a:cubicBezTo>
                    <a:pt x="2212" y="0"/>
                    <a:pt x="1521" y="110"/>
                    <a:pt x="1009" y="401"/>
                  </a:cubicBezTo>
                  <a:cubicBezTo>
                    <a:pt x="527" y="676"/>
                    <a:pt x="230" y="1083"/>
                    <a:pt x="125" y="1611"/>
                  </a:cubicBezTo>
                  <a:cubicBezTo>
                    <a:pt x="0" y="2232"/>
                    <a:pt x="233" y="2888"/>
                    <a:pt x="820" y="3558"/>
                  </a:cubicBezTo>
                  <a:cubicBezTo>
                    <a:pt x="2868" y="5904"/>
                    <a:pt x="8758" y="7954"/>
                    <a:pt x="11335" y="7954"/>
                  </a:cubicBezTo>
                  <a:cubicBezTo>
                    <a:pt x="11425" y="7954"/>
                    <a:pt x="11512" y="7952"/>
                    <a:pt x="11593" y="7946"/>
                  </a:cubicBezTo>
                  <a:cubicBezTo>
                    <a:pt x="12792" y="7872"/>
                    <a:pt x="13077" y="7165"/>
                    <a:pt x="13139" y="6749"/>
                  </a:cubicBezTo>
                  <a:cubicBezTo>
                    <a:pt x="13386" y="5132"/>
                    <a:pt x="11057" y="2155"/>
                    <a:pt x="7991" y="988"/>
                  </a:cubicBezTo>
                  <a:lnTo>
                    <a:pt x="7982" y="983"/>
                  </a:lnTo>
                  <a:cubicBezTo>
                    <a:pt x="7831" y="931"/>
                    <a:pt x="5150" y="0"/>
                    <a:pt x="2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392;p41">
              <a:extLst>
                <a:ext uri="{FF2B5EF4-FFF2-40B4-BE49-F238E27FC236}">
                  <a16:creationId xmlns:a16="http://schemas.microsoft.com/office/drawing/2014/main" id="{46FDC88A-052B-1143-81C8-D7B5F22EEB69}"/>
                </a:ext>
              </a:extLst>
            </p:cNvPr>
            <p:cNvSpPr/>
            <p:nvPr/>
          </p:nvSpPr>
          <p:spPr>
            <a:xfrm>
              <a:off x="5453625" y="4504375"/>
              <a:ext cx="1037200" cy="744450"/>
            </a:xfrm>
            <a:custGeom>
              <a:avLst/>
              <a:gdLst/>
              <a:ahLst/>
              <a:cxnLst/>
              <a:rect l="l" t="t" r="r" b="b"/>
              <a:pathLst>
                <a:path w="41488" h="29778" extrusionOk="0">
                  <a:moveTo>
                    <a:pt x="36940" y="1"/>
                  </a:moveTo>
                  <a:cubicBezTo>
                    <a:pt x="36177" y="1"/>
                    <a:pt x="35335" y="429"/>
                    <a:pt x="34449" y="1442"/>
                  </a:cubicBezTo>
                  <a:cubicBezTo>
                    <a:pt x="31886" y="4371"/>
                    <a:pt x="25526" y="12002"/>
                    <a:pt x="22875" y="12002"/>
                  </a:cubicBezTo>
                  <a:cubicBezTo>
                    <a:pt x="22843" y="12002"/>
                    <a:pt x="22812" y="12001"/>
                    <a:pt x="22781" y="11999"/>
                  </a:cubicBezTo>
                  <a:cubicBezTo>
                    <a:pt x="22781" y="11999"/>
                    <a:pt x="11854" y="5146"/>
                    <a:pt x="8891" y="3665"/>
                  </a:cubicBezTo>
                  <a:cubicBezTo>
                    <a:pt x="7788" y="3113"/>
                    <a:pt x="6633" y="2818"/>
                    <a:pt x="5551" y="2818"/>
                  </a:cubicBezTo>
                  <a:cubicBezTo>
                    <a:pt x="3727" y="2818"/>
                    <a:pt x="2111" y="3657"/>
                    <a:pt x="1297" y="5517"/>
                  </a:cubicBezTo>
                  <a:cubicBezTo>
                    <a:pt x="1" y="8479"/>
                    <a:pt x="12964" y="20518"/>
                    <a:pt x="15928" y="24593"/>
                  </a:cubicBezTo>
                  <a:cubicBezTo>
                    <a:pt x="18891" y="28667"/>
                    <a:pt x="26115" y="29778"/>
                    <a:pt x="29819" y="29778"/>
                  </a:cubicBezTo>
                  <a:cubicBezTo>
                    <a:pt x="33523" y="29778"/>
                    <a:pt x="40005" y="25705"/>
                    <a:pt x="40746" y="22185"/>
                  </a:cubicBezTo>
                  <a:cubicBezTo>
                    <a:pt x="41487" y="18666"/>
                    <a:pt x="41117" y="6813"/>
                    <a:pt x="40191" y="3665"/>
                  </a:cubicBezTo>
                  <a:cubicBezTo>
                    <a:pt x="39581" y="1592"/>
                    <a:pt x="38409" y="1"/>
                    <a:pt x="36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393;p41">
              <a:extLst>
                <a:ext uri="{FF2B5EF4-FFF2-40B4-BE49-F238E27FC236}">
                  <a16:creationId xmlns:a16="http://schemas.microsoft.com/office/drawing/2014/main" id="{0F3EFD6F-6C22-4447-80BA-C867B336CF36}"/>
                </a:ext>
              </a:extLst>
            </p:cNvPr>
            <p:cNvSpPr/>
            <p:nvPr/>
          </p:nvSpPr>
          <p:spPr>
            <a:xfrm>
              <a:off x="5913475" y="4810525"/>
              <a:ext cx="96075" cy="285950"/>
            </a:xfrm>
            <a:custGeom>
              <a:avLst/>
              <a:gdLst/>
              <a:ahLst/>
              <a:cxnLst/>
              <a:rect l="l" t="t" r="r" b="b"/>
              <a:pathLst>
                <a:path w="3843" h="11438" extrusionOk="0">
                  <a:moveTo>
                    <a:pt x="3525" y="1"/>
                  </a:moveTo>
                  <a:cubicBezTo>
                    <a:pt x="3381" y="350"/>
                    <a:pt x="1" y="8587"/>
                    <a:pt x="408" y="11438"/>
                  </a:cubicBezTo>
                  <a:lnTo>
                    <a:pt x="746" y="11389"/>
                  </a:lnTo>
                  <a:cubicBezTo>
                    <a:pt x="353" y="8631"/>
                    <a:pt x="3807" y="216"/>
                    <a:pt x="3842" y="131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394;p41">
              <a:extLst>
                <a:ext uri="{FF2B5EF4-FFF2-40B4-BE49-F238E27FC236}">
                  <a16:creationId xmlns:a16="http://schemas.microsoft.com/office/drawing/2014/main" id="{8CA5ECDA-C46C-574C-8AEC-4D02DAA5A0B3}"/>
                </a:ext>
              </a:extLst>
            </p:cNvPr>
            <p:cNvSpPr/>
            <p:nvPr/>
          </p:nvSpPr>
          <p:spPr>
            <a:xfrm>
              <a:off x="6387250" y="4779000"/>
              <a:ext cx="85275" cy="178575"/>
            </a:xfrm>
            <a:custGeom>
              <a:avLst/>
              <a:gdLst/>
              <a:ahLst/>
              <a:cxnLst/>
              <a:rect l="l" t="t" r="r" b="b"/>
              <a:pathLst>
                <a:path w="3411" h="7143" extrusionOk="0">
                  <a:moveTo>
                    <a:pt x="262" y="1"/>
                  </a:moveTo>
                  <a:lnTo>
                    <a:pt x="1" y="222"/>
                  </a:lnTo>
                  <a:cubicBezTo>
                    <a:pt x="29" y="256"/>
                    <a:pt x="2936" y="3728"/>
                    <a:pt x="3067" y="7142"/>
                  </a:cubicBezTo>
                  <a:lnTo>
                    <a:pt x="3410" y="7129"/>
                  </a:lnTo>
                  <a:cubicBezTo>
                    <a:pt x="3274" y="3599"/>
                    <a:pt x="385" y="145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395;p41">
              <a:extLst>
                <a:ext uri="{FF2B5EF4-FFF2-40B4-BE49-F238E27FC236}">
                  <a16:creationId xmlns:a16="http://schemas.microsoft.com/office/drawing/2014/main" id="{E084C0E9-AE12-CA4E-AD7C-F329297502AD}"/>
                </a:ext>
              </a:extLst>
            </p:cNvPr>
            <p:cNvSpPr/>
            <p:nvPr/>
          </p:nvSpPr>
          <p:spPr>
            <a:xfrm>
              <a:off x="5356400" y="3558800"/>
              <a:ext cx="1041800" cy="1322550"/>
            </a:xfrm>
            <a:custGeom>
              <a:avLst/>
              <a:gdLst/>
              <a:ahLst/>
              <a:cxnLst/>
              <a:rect l="l" t="t" r="r" b="b"/>
              <a:pathLst>
                <a:path w="41672" h="52902" extrusionOk="0">
                  <a:moveTo>
                    <a:pt x="22780" y="0"/>
                  </a:moveTo>
                  <a:lnTo>
                    <a:pt x="22039" y="2779"/>
                  </a:lnTo>
                  <a:cubicBezTo>
                    <a:pt x="22039" y="2779"/>
                    <a:pt x="33151" y="10928"/>
                    <a:pt x="33336" y="11669"/>
                  </a:cubicBezTo>
                  <a:cubicBezTo>
                    <a:pt x="33522" y="12410"/>
                    <a:pt x="27781" y="18336"/>
                    <a:pt x="27781" y="18336"/>
                  </a:cubicBezTo>
                  <a:cubicBezTo>
                    <a:pt x="27781" y="18336"/>
                    <a:pt x="23706" y="20558"/>
                    <a:pt x="22040" y="22411"/>
                  </a:cubicBezTo>
                  <a:cubicBezTo>
                    <a:pt x="20373" y="24263"/>
                    <a:pt x="3519" y="39265"/>
                    <a:pt x="1853" y="40190"/>
                  </a:cubicBezTo>
                  <a:cubicBezTo>
                    <a:pt x="185" y="41115"/>
                    <a:pt x="1" y="44820"/>
                    <a:pt x="2963" y="45192"/>
                  </a:cubicBezTo>
                  <a:cubicBezTo>
                    <a:pt x="3032" y="45200"/>
                    <a:pt x="3107" y="45204"/>
                    <a:pt x="3188" y="45204"/>
                  </a:cubicBezTo>
                  <a:cubicBezTo>
                    <a:pt x="6590" y="45204"/>
                    <a:pt x="20372" y="37784"/>
                    <a:pt x="20373" y="37783"/>
                  </a:cubicBezTo>
                  <a:lnTo>
                    <a:pt x="20373" y="37783"/>
                  </a:lnTo>
                  <a:cubicBezTo>
                    <a:pt x="20373" y="37783"/>
                    <a:pt x="19076" y="41117"/>
                    <a:pt x="20373" y="42228"/>
                  </a:cubicBezTo>
                  <a:cubicBezTo>
                    <a:pt x="21669" y="43338"/>
                    <a:pt x="25003" y="44265"/>
                    <a:pt x="25374" y="45747"/>
                  </a:cubicBezTo>
                  <a:cubicBezTo>
                    <a:pt x="25744" y="47229"/>
                    <a:pt x="25188" y="50191"/>
                    <a:pt x="27040" y="51673"/>
                  </a:cubicBezTo>
                  <a:cubicBezTo>
                    <a:pt x="27946" y="52398"/>
                    <a:pt x="29782" y="52901"/>
                    <a:pt x="31834" y="52901"/>
                  </a:cubicBezTo>
                  <a:cubicBezTo>
                    <a:pt x="33977" y="52901"/>
                    <a:pt x="36355" y="52352"/>
                    <a:pt x="38153" y="50932"/>
                  </a:cubicBezTo>
                  <a:cubicBezTo>
                    <a:pt x="41671" y="48154"/>
                    <a:pt x="41487" y="41487"/>
                    <a:pt x="40746" y="37042"/>
                  </a:cubicBezTo>
                  <a:cubicBezTo>
                    <a:pt x="40005" y="32596"/>
                    <a:pt x="41302" y="16299"/>
                    <a:pt x="40375" y="12594"/>
                  </a:cubicBezTo>
                  <a:cubicBezTo>
                    <a:pt x="39448" y="8891"/>
                    <a:pt x="22780" y="0"/>
                    <a:pt x="22780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396;p41">
              <a:extLst>
                <a:ext uri="{FF2B5EF4-FFF2-40B4-BE49-F238E27FC236}">
                  <a16:creationId xmlns:a16="http://schemas.microsoft.com/office/drawing/2014/main" id="{36BBCE2C-6CBD-AF49-B2C1-15B233F01489}"/>
                </a:ext>
              </a:extLst>
            </p:cNvPr>
            <p:cNvSpPr/>
            <p:nvPr/>
          </p:nvSpPr>
          <p:spPr>
            <a:xfrm>
              <a:off x="5359225" y="3546175"/>
              <a:ext cx="1057750" cy="1344000"/>
            </a:xfrm>
            <a:custGeom>
              <a:avLst/>
              <a:gdLst/>
              <a:ahLst/>
              <a:cxnLst/>
              <a:rect l="l" t="t" r="r" b="b"/>
              <a:pathLst>
                <a:path w="42310" h="53760" extrusionOk="0">
                  <a:moveTo>
                    <a:pt x="22888" y="1012"/>
                  </a:moveTo>
                  <a:cubicBezTo>
                    <a:pt x="27738" y="3630"/>
                    <a:pt x="39220" y="10341"/>
                    <a:pt x="39931" y="13182"/>
                  </a:cubicBezTo>
                  <a:cubicBezTo>
                    <a:pt x="40403" y="15074"/>
                    <a:pt x="40278" y="20491"/>
                    <a:pt x="40158" y="25731"/>
                  </a:cubicBezTo>
                  <a:cubicBezTo>
                    <a:pt x="40044" y="30728"/>
                    <a:pt x="39935" y="35449"/>
                    <a:pt x="40295" y="37602"/>
                  </a:cubicBezTo>
                  <a:cubicBezTo>
                    <a:pt x="40696" y="40011"/>
                    <a:pt x="41704" y="48107"/>
                    <a:pt x="37828" y="51169"/>
                  </a:cubicBezTo>
                  <a:cubicBezTo>
                    <a:pt x="36082" y="52546"/>
                    <a:pt x="33789" y="53067"/>
                    <a:pt x="31733" y="53067"/>
                  </a:cubicBezTo>
                  <a:cubicBezTo>
                    <a:pt x="29744" y="53067"/>
                    <a:pt x="27978" y="52580"/>
                    <a:pt x="27142" y="51911"/>
                  </a:cubicBezTo>
                  <a:cubicBezTo>
                    <a:pt x="25943" y="50952"/>
                    <a:pt x="25852" y="49283"/>
                    <a:pt x="25773" y="47811"/>
                  </a:cubicBezTo>
                  <a:cubicBezTo>
                    <a:pt x="25739" y="47202"/>
                    <a:pt x="25708" y="46628"/>
                    <a:pt x="25594" y="46169"/>
                  </a:cubicBezTo>
                  <a:cubicBezTo>
                    <a:pt x="25323" y="45086"/>
                    <a:pt x="23864" y="44345"/>
                    <a:pt x="22450" y="43628"/>
                  </a:cubicBezTo>
                  <a:cubicBezTo>
                    <a:pt x="21670" y="43233"/>
                    <a:pt x="20934" y="42859"/>
                    <a:pt x="20482" y="42471"/>
                  </a:cubicBezTo>
                  <a:cubicBezTo>
                    <a:pt x="19572" y="41692"/>
                    <a:pt x="20243" y="39276"/>
                    <a:pt x="20579" y="38411"/>
                  </a:cubicBezTo>
                  <a:lnTo>
                    <a:pt x="20916" y="37544"/>
                  </a:lnTo>
                  <a:lnTo>
                    <a:pt x="20916" y="37544"/>
                  </a:lnTo>
                  <a:lnTo>
                    <a:pt x="20096" y="37985"/>
                  </a:lnTo>
                  <a:cubicBezTo>
                    <a:pt x="16206" y="40082"/>
                    <a:pt x="5774" y="45367"/>
                    <a:pt x="3084" y="45367"/>
                  </a:cubicBezTo>
                  <a:cubicBezTo>
                    <a:pt x="3015" y="45367"/>
                    <a:pt x="2952" y="45364"/>
                    <a:pt x="2893" y="45357"/>
                  </a:cubicBezTo>
                  <a:cubicBezTo>
                    <a:pt x="1450" y="45175"/>
                    <a:pt x="1046" y="44173"/>
                    <a:pt x="933" y="43592"/>
                  </a:cubicBezTo>
                  <a:cubicBezTo>
                    <a:pt x="731" y="42551"/>
                    <a:pt x="1159" y="41410"/>
                    <a:pt x="1906" y="40995"/>
                  </a:cubicBezTo>
                  <a:cubicBezTo>
                    <a:pt x="3645" y="40029"/>
                    <a:pt x="20447" y="25072"/>
                    <a:pt x="22183" y="23143"/>
                  </a:cubicBezTo>
                  <a:cubicBezTo>
                    <a:pt x="23789" y="21358"/>
                    <a:pt x="27793" y="19164"/>
                    <a:pt x="27833" y="19141"/>
                  </a:cubicBezTo>
                  <a:lnTo>
                    <a:pt x="27915" y="19079"/>
                  </a:lnTo>
                  <a:cubicBezTo>
                    <a:pt x="30595" y="16314"/>
                    <a:pt x="33749" y="12855"/>
                    <a:pt x="33557" y="12091"/>
                  </a:cubicBezTo>
                  <a:cubicBezTo>
                    <a:pt x="33373" y="11353"/>
                    <a:pt x="26526" y="6233"/>
                    <a:pt x="22319" y="3145"/>
                  </a:cubicBezTo>
                  <a:lnTo>
                    <a:pt x="22888" y="1012"/>
                  </a:lnTo>
                  <a:close/>
                  <a:moveTo>
                    <a:pt x="22449" y="0"/>
                  </a:moveTo>
                  <a:lnTo>
                    <a:pt x="21535" y="3422"/>
                  </a:lnTo>
                  <a:lnTo>
                    <a:pt x="21724" y="3561"/>
                  </a:lnTo>
                  <a:cubicBezTo>
                    <a:pt x="25763" y="6524"/>
                    <a:pt x="32257" y="11425"/>
                    <a:pt x="32874" y="12251"/>
                  </a:cubicBezTo>
                  <a:cubicBezTo>
                    <a:pt x="32663" y="12921"/>
                    <a:pt x="30001" y="15938"/>
                    <a:pt x="27457" y="18565"/>
                  </a:cubicBezTo>
                  <a:cubicBezTo>
                    <a:pt x="26978" y="18829"/>
                    <a:pt x="23282" y="20896"/>
                    <a:pt x="21672" y="22686"/>
                  </a:cubicBezTo>
                  <a:cubicBezTo>
                    <a:pt x="20036" y="24503"/>
                    <a:pt x="3198" y="39492"/>
                    <a:pt x="1573" y="40395"/>
                  </a:cubicBezTo>
                  <a:cubicBezTo>
                    <a:pt x="565" y="40955"/>
                    <a:pt x="1" y="42387"/>
                    <a:pt x="261" y="43723"/>
                  </a:cubicBezTo>
                  <a:cubicBezTo>
                    <a:pt x="511" y="45022"/>
                    <a:pt x="1440" y="45866"/>
                    <a:pt x="2807" y="46037"/>
                  </a:cubicBezTo>
                  <a:cubicBezTo>
                    <a:pt x="2883" y="46046"/>
                    <a:pt x="2965" y="46051"/>
                    <a:pt x="3053" y="46051"/>
                  </a:cubicBezTo>
                  <a:cubicBezTo>
                    <a:pt x="6105" y="46051"/>
                    <a:pt x="16700" y="40561"/>
                    <a:pt x="19666" y="38994"/>
                  </a:cubicBezTo>
                  <a:lnTo>
                    <a:pt x="19666" y="38994"/>
                  </a:lnTo>
                  <a:cubicBezTo>
                    <a:pt x="19342" y="40131"/>
                    <a:pt x="18987" y="42093"/>
                    <a:pt x="20037" y="42993"/>
                  </a:cubicBezTo>
                  <a:cubicBezTo>
                    <a:pt x="20551" y="43434"/>
                    <a:pt x="21323" y="43826"/>
                    <a:pt x="22140" y="44240"/>
                  </a:cubicBezTo>
                  <a:cubicBezTo>
                    <a:pt x="23356" y="44858"/>
                    <a:pt x="24734" y="45557"/>
                    <a:pt x="24928" y="46335"/>
                  </a:cubicBezTo>
                  <a:cubicBezTo>
                    <a:pt x="25026" y="46730"/>
                    <a:pt x="25056" y="47274"/>
                    <a:pt x="25087" y="47848"/>
                  </a:cubicBezTo>
                  <a:cubicBezTo>
                    <a:pt x="25170" y="49384"/>
                    <a:pt x="25274" y="51296"/>
                    <a:pt x="26713" y="52447"/>
                  </a:cubicBezTo>
                  <a:cubicBezTo>
                    <a:pt x="27713" y="53246"/>
                    <a:pt x="29602" y="53760"/>
                    <a:pt x="31689" y="53760"/>
                  </a:cubicBezTo>
                  <a:cubicBezTo>
                    <a:pt x="33930" y="53760"/>
                    <a:pt x="36401" y="53169"/>
                    <a:pt x="38251" y="51708"/>
                  </a:cubicBezTo>
                  <a:cubicBezTo>
                    <a:pt x="42310" y="48503"/>
                    <a:pt x="41505" y="40698"/>
                    <a:pt x="40970" y="37491"/>
                  </a:cubicBezTo>
                  <a:cubicBezTo>
                    <a:pt x="40621" y="35401"/>
                    <a:pt x="40734" y="30494"/>
                    <a:pt x="40844" y="25748"/>
                  </a:cubicBezTo>
                  <a:cubicBezTo>
                    <a:pt x="40970" y="20219"/>
                    <a:pt x="41091" y="14998"/>
                    <a:pt x="40595" y="13017"/>
                  </a:cubicBezTo>
                  <a:cubicBezTo>
                    <a:pt x="39643" y="9208"/>
                    <a:pt x="23516" y="569"/>
                    <a:pt x="22829" y="202"/>
                  </a:cubicBezTo>
                  <a:lnTo>
                    <a:pt x="224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397;p41">
              <a:extLst>
                <a:ext uri="{FF2B5EF4-FFF2-40B4-BE49-F238E27FC236}">
                  <a16:creationId xmlns:a16="http://schemas.microsoft.com/office/drawing/2014/main" id="{6C34FF20-8902-BC47-A678-5548EBA1BF0E}"/>
                </a:ext>
              </a:extLst>
            </p:cNvPr>
            <p:cNvSpPr/>
            <p:nvPr/>
          </p:nvSpPr>
          <p:spPr>
            <a:xfrm>
              <a:off x="5856600" y="4439350"/>
              <a:ext cx="187175" cy="72575"/>
            </a:xfrm>
            <a:custGeom>
              <a:avLst/>
              <a:gdLst/>
              <a:ahLst/>
              <a:cxnLst/>
              <a:rect l="l" t="t" r="r" b="b"/>
              <a:pathLst>
                <a:path w="7487" h="2903" extrusionOk="0">
                  <a:moveTo>
                    <a:pt x="7102" y="0"/>
                  </a:moveTo>
                  <a:cubicBezTo>
                    <a:pt x="7067" y="0"/>
                    <a:pt x="7031" y="6"/>
                    <a:pt x="6995" y="17"/>
                  </a:cubicBezTo>
                  <a:lnTo>
                    <a:pt x="258" y="2235"/>
                  </a:lnTo>
                  <a:cubicBezTo>
                    <a:pt x="97" y="2288"/>
                    <a:pt x="1" y="2448"/>
                    <a:pt x="28" y="2615"/>
                  </a:cubicBezTo>
                  <a:cubicBezTo>
                    <a:pt x="54" y="2781"/>
                    <a:pt x="197" y="2903"/>
                    <a:pt x="365" y="2903"/>
                  </a:cubicBezTo>
                  <a:cubicBezTo>
                    <a:pt x="369" y="2903"/>
                    <a:pt x="372" y="2903"/>
                    <a:pt x="376" y="2903"/>
                  </a:cubicBezTo>
                  <a:cubicBezTo>
                    <a:pt x="409" y="2903"/>
                    <a:pt x="441" y="2897"/>
                    <a:pt x="472" y="2888"/>
                  </a:cubicBezTo>
                  <a:lnTo>
                    <a:pt x="7209" y="669"/>
                  </a:lnTo>
                  <a:cubicBezTo>
                    <a:pt x="7389" y="610"/>
                    <a:pt x="7487" y="415"/>
                    <a:pt x="7427" y="236"/>
                  </a:cubicBezTo>
                  <a:cubicBezTo>
                    <a:pt x="7380" y="92"/>
                    <a:pt x="7246" y="0"/>
                    <a:pt x="7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398;p41">
              <a:extLst>
                <a:ext uri="{FF2B5EF4-FFF2-40B4-BE49-F238E27FC236}">
                  <a16:creationId xmlns:a16="http://schemas.microsoft.com/office/drawing/2014/main" id="{E6B4B541-E161-7345-83BA-12C4C1682B6D}"/>
                </a:ext>
              </a:extLst>
            </p:cNvPr>
            <p:cNvSpPr/>
            <p:nvPr/>
          </p:nvSpPr>
          <p:spPr>
            <a:xfrm>
              <a:off x="5874475" y="4483475"/>
              <a:ext cx="168700" cy="65725"/>
            </a:xfrm>
            <a:custGeom>
              <a:avLst/>
              <a:gdLst/>
              <a:ahLst/>
              <a:cxnLst/>
              <a:rect l="l" t="t" r="r" b="b"/>
              <a:pathLst>
                <a:path w="6748" h="2629" extrusionOk="0">
                  <a:moveTo>
                    <a:pt x="385" y="1"/>
                  </a:moveTo>
                  <a:cubicBezTo>
                    <a:pt x="240" y="1"/>
                    <a:pt x="106" y="93"/>
                    <a:pt x="60" y="238"/>
                  </a:cubicBezTo>
                  <a:cubicBezTo>
                    <a:pt x="0" y="418"/>
                    <a:pt x="100" y="611"/>
                    <a:pt x="279" y="670"/>
                  </a:cubicBezTo>
                  <a:lnTo>
                    <a:pt x="6282" y="2611"/>
                  </a:lnTo>
                  <a:cubicBezTo>
                    <a:pt x="6316" y="2623"/>
                    <a:pt x="6351" y="2629"/>
                    <a:pt x="6387" y="2629"/>
                  </a:cubicBezTo>
                  <a:lnTo>
                    <a:pt x="6387" y="2627"/>
                  </a:lnTo>
                  <a:cubicBezTo>
                    <a:pt x="6555" y="2626"/>
                    <a:pt x="6696" y="2504"/>
                    <a:pt x="6723" y="2338"/>
                  </a:cubicBezTo>
                  <a:cubicBezTo>
                    <a:pt x="6748" y="2173"/>
                    <a:pt x="6651" y="2012"/>
                    <a:pt x="6492" y="1959"/>
                  </a:cubicBezTo>
                  <a:lnTo>
                    <a:pt x="492" y="18"/>
                  </a:lnTo>
                  <a:cubicBezTo>
                    <a:pt x="456" y="6"/>
                    <a:pt x="420" y="1"/>
                    <a:pt x="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399;p41">
              <a:extLst>
                <a:ext uri="{FF2B5EF4-FFF2-40B4-BE49-F238E27FC236}">
                  <a16:creationId xmlns:a16="http://schemas.microsoft.com/office/drawing/2014/main" id="{12E43FAA-033C-634B-B054-F1766C8D60D1}"/>
                </a:ext>
              </a:extLst>
            </p:cNvPr>
            <p:cNvSpPr/>
            <p:nvPr/>
          </p:nvSpPr>
          <p:spPr>
            <a:xfrm>
              <a:off x="5583275" y="3511925"/>
              <a:ext cx="1060350" cy="1271750"/>
            </a:xfrm>
            <a:custGeom>
              <a:avLst/>
              <a:gdLst/>
              <a:ahLst/>
              <a:cxnLst/>
              <a:rect l="l" t="t" r="r" b="b"/>
              <a:pathLst>
                <a:path w="42414" h="50870" extrusionOk="0">
                  <a:moveTo>
                    <a:pt x="15598" y="0"/>
                  </a:moveTo>
                  <a:cubicBezTo>
                    <a:pt x="13531" y="0"/>
                    <a:pt x="11504" y="845"/>
                    <a:pt x="10001" y="1691"/>
                  </a:cubicBezTo>
                  <a:cubicBezTo>
                    <a:pt x="10001" y="1691"/>
                    <a:pt x="8749" y="674"/>
                    <a:pt x="6906" y="674"/>
                  </a:cubicBezTo>
                  <a:cubicBezTo>
                    <a:pt x="5914" y="674"/>
                    <a:pt x="4750" y="969"/>
                    <a:pt x="3518" y="1877"/>
                  </a:cubicBezTo>
                  <a:cubicBezTo>
                    <a:pt x="0" y="4469"/>
                    <a:pt x="2222" y="8358"/>
                    <a:pt x="3147" y="9471"/>
                  </a:cubicBezTo>
                  <a:lnTo>
                    <a:pt x="4073" y="10581"/>
                  </a:lnTo>
                  <a:cubicBezTo>
                    <a:pt x="4073" y="10581"/>
                    <a:pt x="6852" y="15583"/>
                    <a:pt x="9630" y="17620"/>
                  </a:cubicBezTo>
                  <a:cubicBezTo>
                    <a:pt x="12408" y="19657"/>
                    <a:pt x="18706" y="20211"/>
                    <a:pt x="18706" y="20211"/>
                  </a:cubicBezTo>
                  <a:cubicBezTo>
                    <a:pt x="18706" y="20211"/>
                    <a:pt x="21115" y="22618"/>
                    <a:pt x="20743" y="29471"/>
                  </a:cubicBezTo>
                  <a:cubicBezTo>
                    <a:pt x="20374" y="36324"/>
                    <a:pt x="17965" y="40028"/>
                    <a:pt x="22225" y="45585"/>
                  </a:cubicBezTo>
                  <a:cubicBezTo>
                    <a:pt x="24710" y="48826"/>
                    <a:pt x="28330" y="50869"/>
                    <a:pt x="31651" y="50869"/>
                  </a:cubicBezTo>
                  <a:cubicBezTo>
                    <a:pt x="34022" y="50869"/>
                    <a:pt x="36240" y="49828"/>
                    <a:pt x="37783" y="47436"/>
                  </a:cubicBezTo>
                  <a:cubicBezTo>
                    <a:pt x="41487" y="41696"/>
                    <a:pt x="42413" y="35768"/>
                    <a:pt x="37969" y="29841"/>
                  </a:cubicBezTo>
                  <a:cubicBezTo>
                    <a:pt x="33524" y="23915"/>
                    <a:pt x="26115" y="21322"/>
                    <a:pt x="24077" y="20397"/>
                  </a:cubicBezTo>
                  <a:cubicBezTo>
                    <a:pt x="22040" y="19470"/>
                    <a:pt x="21299" y="17988"/>
                    <a:pt x="21299" y="17247"/>
                  </a:cubicBezTo>
                  <a:cubicBezTo>
                    <a:pt x="21299" y="16506"/>
                    <a:pt x="24633" y="7987"/>
                    <a:pt x="21299" y="3172"/>
                  </a:cubicBezTo>
                  <a:cubicBezTo>
                    <a:pt x="19656" y="799"/>
                    <a:pt x="17608" y="0"/>
                    <a:pt x="15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400;p41">
              <a:extLst>
                <a:ext uri="{FF2B5EF4-FFF2-40B4-BE49-F238E27FC236}">
                  <a16:creationId xmlns:a16="http://schemas.microsoft.com/office/drawing/2014/main" id="{005E5779-7754-EC4B-8C8A-B93B59498A12}"/>
                </a:ext>
              </a:extLst>
            </p:cNvPr>
            <p:cNvSpPr/>
            <p:nvPr/>
          </p:nvSpPr>
          <p:spPr>
            <a:xfrm>
              <a:off x="5714400" y="3569250"/>
              <a:ext cx="205975" cy="396225"/>
            </a:xfrm>
            <a:custGeom>
              <a:avLst/>
              <a:gdLst/>
              <a:ahLst/>
              <a:cxnLst/>
              <a:rect l="l" t="t" r="r" b="b"/>
              <a:pathLst>
                <a:path w="8239" h="15849" extrusionOk="0">
                  <a:moveTo>
                    <a:pt x="3226" y="1"/>
                  </a:moveTo>
                  <a:cubicBezTo>
                    <a:pt x="2865" y="1"/>
                    <a:pt x="2421" y="73"/>
                    <a:pt x="1991" y="335"/>
                  </a:cubicBezTo>
                  <a:cubicBezTo>
                    <a:pt x="1219" y="804"/>
                    <a:pt x="729" y="1731"/>
                    <a:pt x="536" y="3090"/>
                  </a:cubicBezTo>
                  <a:cubicBezTo>
                    <a:pt x="0" y="6838"/>
                    <a:pt x="2326" y="13533"/>
                    <a:pt x="7934" y="15835"/>
                  </a:cubicBezTo>
                  <a:cubicBezTo>
                    <a:pt x="7955" y="15844"/>
                    <a:pt x="7977" y="15848"/>
                    <a:pt x="8000" y="15848"/>
                  </a:cubicBezTo>
                  <a:cubicBezTo>
                    <a:pt x="8187" y="15848"/>
                    <a:pt x="8239" y="15590"/>
                    <a:pt x="8065" y="15519"/>
                  </a:cubicBezTo>
                  <a:cubicBezTo>
                    <a:pt x="2615" y="13282"/>
                    <a:pt x="355" y="6778"/>
                    <a:pt x="875" y="3139"/>
                  </a:cubicBezTo>
                  <a:cubicBezTo>
                    <a:pt x="1053" y="1888"/>
                    <a:pt x="1488" y="1043"/>
                    <a:pt x="2167" y="631"/>
                  </a:cubicBezTo>
                  <a:cubicBezTo>
                    <a:pt x="2532" y="407"/>
                    <a:pt x="2916" y="346"/>
                    <a:pt x="3229" y="346"/>
                  </a:cubicBezTo>
                  <a:cubicBezTo>
                    <a:pt x="3610" y="346"/>
                    <a:pt x="3886" y="437"/>
                    <a:pt x="3891" y="439"/>
                  </a:cubicBezTo>
                  <a:cubicBezTo>
                    <a:pt x="3910" y="446"/>
                    <a:pt x="3929" y="449"/>
                    <a:pt x="3948" y="449"/>
                  </a:cubicBezTo>
                  <a:cubicBezTo>
                    <a:pt x="4018" y="449"/>
                    <a:pt x="4084" y="405"/>
                    <a:pt x="4109" y="334"/>
                  </a:cubicBezTo>
                  <a:cubicBezTo>
                    <a:pt x="4140" y="244"/>
                    <a:pt x="4094" y="146"/>
                    <a:pt x="4004" y="115"/>
                  </a:cubicBezTo>
                  <a:cubicBezTo>
                    <a:pt x="3981" y="108"/>
                    <a:pt x="3664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401;p41">
              <a:extLst>
                <a:ext uri="{FF2B5EF4-FFF2-40B4-BE49-F238E27FC236}">
                  <a16:creationId xmlns:a16="http://schemas.microsoft.com/office/drawing/2014/main" id="{4953DE12-A239-0745-8C3C-02AD2D61D394}"/>
                </a:ext>
              </a:extLst>
            </p:cNvPr>
            <p:cNvSpPr/>
            <p:nvPr/>
          </p:nvSpPr>
          <p:spPr>
            <a:xfrm>
              <a:off x="5777825" y="3713750"/>
              <a:ext cx="323375" cy="285500"/>
            </a:xfrm>
            <a:custGeom>
              <a:avLst/>
              <a:gdLst/>
              <a:ahLst/>
              <a:cxnLst/>
              <a:rect l="l" t="t" r="r" b="b"/>
              <a:pathLst>
                <a:path w="12935" h="11420" extrusionOk="0">
                  <a:moveTo>
                    <a:pt x="195" y="0"/>
                  </a:moveTo>
                  <a:cubicBezTo>
                    <a:pt x="175" y="0"/>
                    <a:pt x="155" y="3"/>
                    <a:pt x="136" y="11"/>
                  </a:cubicBezTo>
                  <a:cubicBezTo>
                    <a:pt x="47" y="43"/>
                    <a:pt x="1" y="141"/>
                    <a:pt x="34" y="231"/>
                  </a:cubicBezTo>
                  <a:cubicBezTo>
                    <a:pt x="48" y="271"/>
                    <a:pt x="1572" y="4357"/>
                    <a:pt x="4938" y="7588"/>
                  </a:cubicBezTo>
                  <a:cubicBezTo>
                    <a:pt x="8318" y="10833"/>
                    <a:pt x="12693" y="11412"/>
                    <a:pt x="12736" y="11418"/>
                  </a:cubicBezTo>
                  <a:cubicBezTo>
                    <a:pt x="12743" y="11420"/>
                    <a:pt x="12751" y="11420"/>
                    <a:pt x="12757" y="11420"/>
                  </a:cubicBezTo>
                  <a:cubicBezTo>
                    <a:pt x="12847" y="11420"/>
                    <a:pt x="12923" y="11348"/>
                    <a:pt x="12929" y="11258"/>
                  </a:cubicBezTo>
                  <a:cubicBezTo>
                    <a:pt x="12935" y="11167"/>
                    <a:pt x="12868" y="11088"/>
                    <a:pt x="12779" y="11077"/>
                  </a:cubicBezTo>
                  <a:cubicBezTo>
                    <a:pt x="12736" y="11072"/>
                    <a:pt x="8474" y="10508"/>
                    <a:pt x="5176" y="7342"/>
                  </a:cubicBezTo>
                  <a:cubicBezTo>
                    <a:pt x="1869" y="4167"/>
                    <a:pt x="371" y="152"/>
                    <a:pt x="356" y="112"/>
                  </a:cubicBezTo>
                  <a:cubicBezTo>
                    <a:pt x="330" y="42"/>
                    <a:pt x="265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402;p41">
              <a:extLst>
                <a:ext uri="{FF2B5EF4-FFF2-40B4-BE49-F238E27FC236}">
                  <a16:creationId xmlns:a16="http://schemas.microsoft.com/office/drawing/2014/main" id="{DA04F28E-917A-AE41-9334-CC5E8B927E27}"/>
                </a:ext>
              </a:extLst>
            </p:cNvPr>
            <p:cNvSpPr/>
            <p:nvPr/>
          </p:nvSpPr>
          <p:spPr>
            <a:xfrm>
              <a:off x="6129100" y="4061550"/>
              <a:ext cx="424450" cy="684700"/>
            </a:xfrm>
            <a:custGeom>
              <a:avLst/>
              <a:gdLst/>
              <a:ahLst/>
              <a:cxnLst/>
              <a:rect l="l" t="t" r="r" b="b"/>
              <a:pathLst>
                <a:path w="16978" h="27388" extrusionOk="0">
                  <a:moveTo>
                    <a:pt x="192" y="0"/>
                  </a:moveTo>
                  <a:cubicBezTo>
                    <a:pt x="151" y="0"/>
                    <a:pt x="110" y="15"/>
                    <a:pt x="76" y="44"/>
                  </a:cubicBezTo>
                  <a:cubicBezTo>
                    <a:pt x="6" y="108"/>
                    <a:pt x="0" y="216"/>
                    <a:pt x="64" y="286"/>
                  </a:cubicBezTo>
                  <a:cubicBezTo>
                    <a:pt x="113" y="341"/>
                    <a:pt x="4976" y="5844"/>
                    <a:pt x="3132" y="12961"/>
                  </a:cubicBezTo>
                  <a:cubicBezTo>
                    <a:pt x="2041" y="17173"/>
                    <a:pt x="2963" y="21797"/>
                    <a:pt x="5483" y="24746"/>
                  </a:cubicBezTo>
                  <a:cubicBezTo>
                    <a:pt x="6953" y="26464"/>
                    <a:pt x="8787" y="27388"/>
                    <a:pt x="10702" y="27388"/>
                  </a:cubicBezTo>
                  <a:cubicBezTo>
                    <a:pt x="10895" y="27388"/>
                    <a:pt x="11091" y="27377"/>
                    <a:pt x="11285" y="27360"/>
                  </a:cubicBezTo>
                  <a:cubicBezTo>
                    <a:pt x="16912" y="26810"/>
                    <a:pt x="16978" y="19027"/>
                    <a:pt x="16978" y="18949"/>
                  </a:cubicBezTo>
                  <a:cubicBezTo>
                    <a:pt x="16978" y="18854"/>
                    <a:pt x="16901" y="18777"/>
                    <a:pt x="16806" y="18777"/>
                  </a:cubicBezTo>
                  <a:cubicBezTo>
                    <a:pt x="16710" y="18777"/>
                    <a:pt x="16635" y="18854"/>
                    <a:pt x="16635" y="18949"/>
                  </a:cubicBezTo>
                  <a:cubicBezTo>
                    <a:pt x="16635" y="19025"/>
                    <a:pt x="16572" y="26498"/>
                    <a:pt x="11252" y="27018"/>
                  </a:cubicBezTo>
                  <a:cubicBezTo>
                    <a:pt x="11069" y="27036"/>
                    <a:pt x="10886" y="27045"/>
                    <a:pt x="10705" y="27045"/>
                  </a:cubicBezTo>
                  <a:cubicBezTo>
                    <a:pt x="8892" y="27045"/>
                    <a:pt x="7146" y="26163"/>
                    <a:pt x="5744" y="24523"/>
                  </a:cubicBezTo>
                  <a:cubicBezTo>
                    <a:pt x="3294" y="21657"/>
                    <a:pt x="2400" y="17153"/>
                    <a:pt x="3465" y="13048"/>
                  </a:cubicBezTo>
                  <a:cubicBezTo>
                    <a:pt x="5357" y="5749"/>
                    <a:pt x="370" y="112"/>
                    <a:pt x="318" y="56"/>
                  </a:cubicBezTo>
                  <a:cubicBezTo>
                    <a:pt x="284" y="19"/>
                    <a:pt x="238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403;p41">
              <a:extLst>
                <a:ext uri="{FF2B5EF4-FFF2-40B4-BE49-F238E27FC236}">
                  <a16:creationId xmlns:a16="http://schemas.microsoft.com/office/drawing/2014/main" id="{8BC3FBBC-F608-DD45-9E74-42D201AF3595}"/>
                </a:ext>
              </a:extLst>
            </p:cNvPr>
            <p:cNvSpPr/>
            <p:nvPr/>
          </p:nvSpPr>
          <p:spPr>
            <a:xfrm>
              <a:off x="6105925" y="4034525"/>
              <a:ext cx="387425" cy="650650"/>
            </a:xfrm>
            <a:custGeom>
              <a:avLst/>
              <a:gdLst/>
              <a:ahLst/>
              <a:cxnLst/>
              <a:rect l="l" t="t" r="r" b="b"/>
              <a:pathLst>
                <a:path w="15497" h="26026" extrusionOk="0">
                  <a:moveTo>
                    <a:pt x="175" y="1"/>
                  </a:moveTo>
                  <a:cubicBezTo>
                    <a:pt x="84" y="1"/>
                    <a:pt x="10" y="72"/>
                    <a:pt x="5" y="164"/>
                  </a:cubicBezTo>
                  <a:cubicBezTo>
                    <a:pt x="1" y="256"/>
                    <a:pt x="71" y="336"/>
                    <a:pt x="164" y="344"/>
                  </a:cubicBezTo>
                  <a:cubicBezTo>
                    <a:pt x="194" y="345"/>
                    <a:pt x="3125" y="572"/>
                    <a:pt x="7464" y="6487"/>
                  </a:cubicBezTo>
                  <a:cubicBezTo>
                    <a:pt x="10525" y="10661"/>
                    <a:pt x="10162" y="14571"/>
                    <a:pt x="9843" y="18022"/>
                  </a:cubicBezTo>
                  <a:cubicBezTo>
                    <a:pt x="9697" y="19586"/>
                    <a:pt x="9561" y="21063"/>
                    <a:pt x="9729" y="22481"/>
                  </a:cubicBezTo>
                  <a:cubicBezTo>
                    <a:pt x="10048" y="25199"/>
                    <a:pt x="11462" y="25843"/>
                    <a:pt x="12274" y="25986"/>
                  </a:cubicBezTo>
                  <a:cubicBezTo>
                    <a:pt x="12428" y="26013"/>
                    <a:pt x="12586" y="26026"/>
                    <a:pt x="12743" y="26026"/>
                  </a:cubicBezTo>
                  <a:cubicBezTo>
                    <a:pt x="13848" y="26026"/>
                    <a:pt x="14979" y="25383"/>
                    <a:pt x="15455" y="24427"/>
                  </a:cubicBezTo>
                  <a:cubicBezTo>
                    <a:pt x="15496" y="24342"/>
                    <a:pt x="15462" y="24240"/>
                    <a:pt x="15377" y="24197"/>
                  </a:cubicBezTo>
                  <a:cubicBezTo>
                    <a:pt x="15353" y="24185"/>
                    <a:pt x="15327" y="24179"/>
                    <a:pt x="15302" y="24179"/>
                  </a:cubicBezTo>
                  <a:cubicBezTo>
                    <a:pt x="15239" y="24179"/>
                    <a:pt x="15178" y="24214"/>
                    <a:pt x="15147" y="24274"/>
                  </a:cubicBezTo>
                  <a:cubicBezTo>
                    <a:pt x="14727" y="25116"/>
                    <a:pt x="13731" y="25683"/>
                    <a:pt x="12750" y="25683"/>
                  </a:cubicBezTo>
                  <a:cubicBezTo>
                    <a:pt x="12610" y="25683"/>
                    <a:pt x="12471" y="25671"/>
                    <a:pt x="12333" y="25647"/>
                  </a:cubicBezTo>
                  <a:cubicBezTo>
                    <a:pt x="11613" y="25521"/>
                    <a:pt x="10363" y="24936"/>
                    <a:pt x="10069" y="22440"/>
                  </a:cubicBezTo>
                  <a:cubicBezTo>
                    <a:pt x="9905" y="21057"/>
                    <a:pt x="10041" y="19598"/>
                    <a:pt x="10185" y="18052"/>
                  </a:cubicBezTo>
                  <a:cubicBezTo>
                    <a:pt x="10510" y="14541"/>
                    <a:pt x="10878" y="10562"/>
                    <a:pt x="7740" y="6284"/>
                  </a:cubicBezTo>
                  <a:cubicBezTo>
                    <a:pt x="3286" y="209"/>
                    <a:pt x="305" y="7"/>
                    <a:pt x="180" y="1"/>
                  </a:cubicBezTo>
                  <a:cubicBezTo>
                    <a:pt x="179" y="1"/>
                    <a:pt x="177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404;p41">
              <a:extLst>
                <a:ext uri="{FF2B5EF4-FFF2-40B4-BE49-F238E27FC236}">
                  <a16:creationId xmlns:a16="http://schemas.microsoft.com/office/drawing/2014/main" id="{05F022CD-E05B-E54B-BE83-E0DDEBA1F3F2}"/>
                </a:ext>
              </a:extLst>
            </p:cNvPr>
            <p:cNvSpPr/>
            <p:nvPr/>
          </p:nvSpPr>
          <p:spPr>
            <a:xfrm>
              <a:off x="4612200" y="693350"/>
              <a:ext cx="1274525" cy="1028100"/>
            </a:xfrm>
            <a:custGeom>
              <a:avLst/>
              <a:gdLst/>
              <a:ahLst/>
              <a:cxnLst/>
              <a:rect l="l" t="t" r="r" b="b"/>
              <a:pathLst>
                <a:path w="50981" h="41124" extrusionOk="0">
                  <a:moveTo>
                    <a:pt x="13441" y="0"/>
                  </a:moveTo>
                  <a:cubicBezTo>
                    <a:pt x="9177" y="0"/>
                    <a:pt x="5353" y="1744"/>
                    <a:pt x="5736" y="6643"/>
                  </a:cubicBezTo>
                  <a:cubicBezTo>
                    <a:pt x="5462" y="6821"/>
                    <a:pt x="5189" y="7010"/>
                    <a:pt x="4920" y="7219"/>
                  </a:cubicBezTo>
                  <a:cubicBezTo>
                    <a:pt x="4470" y="7285"/>
                    <a:pt x="4030" y="7408"/>
                    <a:pt x="3612" y="7586"/>
                  </a:cubicBezTo>
                  <a:cubicBezTo>
                    <a:pt x="261" y="8997"/>
                    <a:pt x="0" y="15951"/>
                    <a:pt x="2501" y="19133"/>
                  </a:cubicBezTo>
                  <a:cubicBezTo>
                    <a:pt x="3830" y="20823"/>
                    <a:pt x="6439" y="22247"/>
                    <a:pt x="8836" y="23043"/>
                  </a:cubicBezTo>
                  <a:lnTo>
                    <a:pt x="8849" y="23116"/>
                  </a:lnTo>
                  <a:cubicBezTo>
                    <a:pt x="8849" y="23116"/>
                    <a:pt x="9052" y="23811"/>
                    <a:pt x="16015" y="24471"/>
                  </a:cubicBezTo>
                  <a:cubicBezTo>
                    <a:pt x="22978" y="25131"/>
                    <a:pt x="25013" y="27891"/>
                    <a:pt x="24695" y="31238"/>
                  </a:cubicBezTo>
                  <a:cubicBezTo>
                    <a:pt x="24462" y="33749"/>
                    <a:pt x="25321" y="36240"/>
                    <a:pt x="27054" y="38071"/>
                  </a:cubicBezTo>
                  <a:cubicBezTo>
                    <a:pt x="27902" y="39259"/>
                    <a:pt x="29268" y="40191"/>
                    <a:pt x="31472" y="40730"/>
                  </a:cubicBezTo>
                  <a:cubicBezTo>
                    <a:pt x="32565" y="40998"/>
                    <a:pt x="33618" y="41124"/>
                    <a:pt x="34627" y="41124"/>
                  </a:cubicBezTo>
                  <a:cubicBezTo>
                    <a:pt x="45362" y="41124"/>
                    <a:pt x="50981" y="26888"/>
                    <a:pt x="44008" y="18331"/>
                  </a:cubicBezTo>
                  <a:cubicBezTo>
                    <a:pt x="40383" y="13881"/>
                    <a:pt x="34111" y="13009"/>
                    <a:pt x="29460" y="9839"/>
                  </a:cubicBezTo>
                  <a:cubicBezTo>
                    <a:pt x="26356" y="7723"/>
                    <a:pt x="23369" y="5378"/>
                    <a:pt x="20561" y="2880"/>
                  </a:cubicBezTo>
                  <a:cubicBezTo>
                    <a:pt x="20489" y="2880"/>
                    <a:pt x="20418" y="2885"/>
                    <a:pt x="20348" y="2897"/>
                  </a:cubicBezTo>
                  <a:cubicBezTo>
                    <a:pt x="18716" y="1311"/>
                    <a:pt x="16860" y="231"/>
                    <a:pt x="14844" y="60"/>
                  </a:cubicBezTo>
                  <a:cubicBezTo>
                    <a:pt x="14374" y="21"/>
                    <a:pt x="13905" y="0"/>
                    <a:pt x="13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405;p41">
              <a:extLst>
                <a:ext uri="{FF2B5EF4-FFF2-40B4-BE49-F238E27FC236}">
                  <a16:creationId xmlns:a16="http://schemas.microsoft.com/office/drawing/2014/main" id="{B57C7973-F7D5-FC49-9C02-35FB8A61C374}"/>
                </a:ext>
              </a:extLst>
            </p:cNvPr>
            <p:cNvSpPr/>
            <p:nvPr/>
          </p:nvSpPr>
          <p:spPr>
            <a:xfrm>
              <a:off x="4825175" y="909275"/>
              <a:ext cx="942150" cy="497100"/>
            </a:xfrm>
            <a:custGeom>
              <a:avLst/>
              <a:gdLst/>
              <a:ahLst/>
              <a:cxnLst/>
              <a:rect l="l" t="t" r="r" b="b"/>
              <a:pathLst>
                <a:path w="37686" h="19884" extrusionOk="0">
                  <a:moveTo>
                    <a:pt x="192" y="1"/>
                  </a:moveTo>
                  <a:cubicBezTo>
                    <a:pt x="153" y="1"/>
                    <a:pt x="113" y="14"/>
                    <a:pt x="80" y="42"/>
                  </a:cubicBezTo>
                  <a:cubicBezTo>
                    <a:pt x="9" y="101"/>
                    <a:pt x="0" y="207"/>
                    <a:pt x="58" y="280"/>
                  </a:cubicBezTo>
                  <a:cubicBezTo>
                    <a:pt x="106" y="336"/>
                    <a:pt x="4932" y="5906"/>
                    <a:pt x="12267" y="7946"/>
                  </a:cubicBezTo>
                  <a:cubicBezTo>
                    <a:pt x="15479" y="8839"/>
                    <a:pt x="18770" y="8879"/>
                    <a:pt x="21954" y="8916"/>
                  </a:cubicBezTo>
                  <a:cubicBezTo>
                    <a:pt x="25978" y="8964"/>
                    <a:pt x="29781" y="9008"/>
                    <a:pt x="32463" y="10921"/>
                  </a:cubicBezTo>
                  <a:cubicBezTo>
                    <a:pt x="36989" y="14147"/>
                    <a:pt x="37329" y="17462"/>
                    <a:pt x="36818" y="19673"/>
                  </a:cubicBezTo>
                  <a:cubicBezTo>
                    <a:pt x="36797" y="19765"/>
                    <a:pt x="36854" y="19857"/>
                    <a:pt x="36946" y="19879"/>
                  </a:cubicBezTo>
                  <a:cubicBezTo>
                    <a:pt x="36959" y="19882"/>
                    <a:pt x="36972" y="19884"/>
                    <a:pt x="36986" y="19884"/>
                  </a:cubicBezTo>
                  <a:cubicBezTo>
                    <a:pt x="37064" y="19884"/>
                    <a:pt x="37133" y="19829"/>
                    <a:pt x="37151" y="19752"/>
                  </a:cubicBezTo>
                  <a:cubicBezTo>
                    <a:pt x="37685" y="17437"/>
                    <a:pt x="37341" y="13978"/>
                    <a:pt x="32662" y="10643"/>
                  </a:cubicBezTo>
                  <a:cubicBezTo>
                    <a:pt x="29891" y="8667"/>
                    <a:pt x="26037" y="8622"/>
                    <a:pt x="21957" y="8573"/>
                  </a:cubicBezTo>
                  <a:cubicBezTo>
                    <a:pt x="18797" y="8536"/>
                    <a:pt x="15528" y="8497"/>
                    <a:pt x="12359" y="7617"/>
                  </a:cubicBezTo>
                  <a:cubicBezTo>
                    <a:pt x="5126" y="5605"/>
                    <a:pt x="366" y="113"/>
                    <a:pt x="320" y="57"/>
                  </a:cubicBezTo>
                  <a:cubicBezTo>
                    <a:pt x="286" y="20"/>
                    <a:pt x="239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406;p41">
              <a:extLst>
                <a:ext uri="{FF2B5EF4-FFF2-40B4-BE49-F238E27FC236}">
                  <a16:creationId xmlns:a16="http://schemas.microsoft.com/office/drawing/2014/main" id="{DDE0007A-C0DE-B34B-8AB9-587045432CFE}"/>
                </a:ext>
              </a:extLst>
            </p:cNvPr>
            <p:cNvSpPr/>
            <p:nvPr/>
          </p:nvSpPr>
          <p:spPr>
            <a:xfrm>
              <a:off x="4793625" y="826875"/>
              <a:ext cx="828125" cy="283075"/>
            </a:xfrm>
            <a:custGeom>
              <a:avLst/>
              <a:gdLst/>
              <a:ahLst/>
              <a:cxnLst/>
              <a:rect l="l" t="t" r="r" b="b"/>
              <a:pathLst>
                <a:path w="33125" h="11323" extrusionOk="0">
                  <a:moveTo>
                    <a:pt x="4582" y="1"/>
                  </a:moveTo>
                  <a:cubicBezTo>
                    <a:pt x="2029" y="1"/>
                    <a:pt x="211" y="959"/>
                    <a:pt x="114" y="1011"/>
                  </a:cubicBezTo>
                  <a:cubicBezTo>
                    <a:pt x="31" y="1056"/>
                    <a:pt x="0" y="1160"/>
                    <a:pt x="45" y="1243"/>
                  </a:cubicBezTo>
                  <a:cubicBezTo>
                    <a:pt x="75" y="1300"/>
                    <a:pt x="135" y="1333"/>
                    <a:pt x="196" y="1333"/>
                  </a:cubicBezTo>
                  <a:cubicBezTo>
                    <a:pt x="224" y="1333"/>
                    <a:pt x="252" y="1326"/>
                    <a:pt x="278" y="1312"/>
                  </a:cubicBezTo>
                  <a:cubicBezTo>
                    <a:pt x="300" y="1300"/>
                    <a:pt x="2105" y="349"/>
                    <a:pt x="4609" y="349"/>
                  </a:cubicBezTo>
                  <a:cubicBezTo>
                    <a:pt x="5307" y="349"/>
                    <a:pt x="6060" y="423"/>
                    <a:pt x="6843" y="612"/>
                  </a:cubicBezTo>
                  <a:cubicBezTo>
                    <a:pt x="8537" y="1020"/>
                    <a:pt x="10019" y="2279"/>
                    <a:pt x="11734" y="3737"/>
                  </a:cubicBezTo>
                  <a:cubicBezTo>
                    <a:pt x="13765" y="5464"/>
                    <a:pt x="16069" y="7422"/>
                    <a:pt x="19548" y="8835"/>
                  </a:cubicBezTo>
                  <a:cubicBezTo>
                    <a:pt x="23130" y="10292"/>
                    <a:pt x="25860" y="10363"/>
                    <a:pt x="28055" y="10421"/>
                  </a:cubicBezTo>
                  <a:cubicBezTo>
                    <a:pt x="29916" y="10470"/>
                    <a:pt x="31384" y="10510"/>
                    <a:pt x="32802" y="11302"/>
                  </a:cubicBezTo>
                  <a:cubicBezTo>
                    <a:pt x="32829" y="11315"/>
                    <a:pt x="32857" y="11323"/>
                    <a:pt x="32887" y="11323"/>
                  </a:cubicBezTo>
                  <a:cubicBezTo>
                    <a:pt x="32888" y="11323"/>
                    <a:pt x="32888" y="11323"/>
                    <a:pt x="32889" y="11323"/>
                  </a:cubicBezTo>
                  <a:cubicBezTo>
                    <a:pt x="33064" y="11323"/>
                    <a:pt x="33124" y="11088"/>
                    <a:pt x="32970" y="11002"/>
                  </a:cubicBezTo>
                  <a:cubicBezTo>
                    <a:pt x="31478" y="10169"/>
                    <a:pt x="29896" y="10127"/>
                    <a:pt x="28064" y="10078"/>
                  </a:cubicBezTo>
                  <a:cubicBezTo>
                    <a:pt x="25897" y="10022"/>
                    <a:pt x="23201" y="9950"/>
                    <a:pt x="19677" y="8519"/>
                  </a:cubicBezTo>
                  <a:cubicBezTo>
                    <a:pt x="16248" y="7125"/>
                    <a:pt x="13969" y="5187"/>
                    <a:pt x="11957" y="3476"/>
                  </a:cubicBezTo>
                  <a:cubicBezTo>
                    <a:pt x="10209" y="1990"/>
                    <a:pt x="8697" y="705"/>
                    <a:pt x="6923" y="277"/>
                  </a:cubicBezTo>
                  <a:cubicBezTo>
                    <a:pt x="6098" y="79"/>
                    <a:pt x="5310" y="1"/>
                    <a:pt x="4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407;p41">
              <a:extLst>
                <a:ext uri="{FF2B5EF4-FFF2-40B4-BE49-F238E27FC236}">
                  <a16:creationId xmlns:a16="http://schemas.microsoft.com/office/drawing/2014/main" id="{4242C648-9776-0144-A577-4B0CFB99902E}"/>
                </a:ext>
              </a:extLst>
            </p:cNvPr>
            <p:cNvSpPr/>
            <p:nvPr/>
          </p:nvSpPr>
          <p:spPr>
            <a:xfrm>
              <a:off x="4714250" y="932600"/>
              <a:ext cx="88225" cy="275250"/>
            </a:xfrm>
            <a:custGeom>
              <a:avLst/>
              <a:gdLst/>
              <a:ahLst/>
              <a:cxnLst/>
              <a:rect l="l" t="t" r="r" b="b"/>
              <a:pathLst>
                <a:path w="3529" h="11010" extrusionOk="0">
                  <a:moveTo>
                    <a:pt x="3333" y="0"/>
                  </a:moveTo>
                  <a:cubicBezTo>
                    <a:pt x="3302" y="0"/>
                    <a:pt x="3270" y="9"/>
                    <a:pt x="3242" y="27"/>
                  </a:cubicBezTo>
                  <a:cubicBezTo>
                    <a:pt x="3209" y="47"/>
                    <a:pt x="0" y="2122"/>
                    <a:pt x="21" y="6225"/>
                  </a:cubicBezTo>
                  <a:cubicBezTo>
                    <a:pt x="43" y="10374"/>
                    <a:pt x="3205" y="11000"/>
                    <a:pt x="3237" y="11006"/>
                  </a:cubicBezTo>
                  <a:cubicBezTo>
                    <a:pt x="3248" y="11008"/>
                    <a:pt x="3258" y="11009"/>
                    <a:pt x="3269" y="11009"/>
                  </a:cubicBezTo>
                  <a:cubicBezTo>
                    <a:pt x="3356" y="11009"/>
                    <a:pt x="3430" y="10941"/>
                    <a:pt x="3439" y="10853"/>
                  </a:cubicBezTo>
                  <a:cubicBezTo>
                    <a:pt x="3447" y="10764"/>
                    <a:pt x="3386" y="10684"/>
                    <a:pt x="3298" y="10669"/>
                  </a:cubicBezTo>
                  <a:cubicBezTo>
                    <a:pt x="3270" y="10663"/>
                    <a:pt x="385" y="10090"/>
                    <a:pt x="364" y="6222"/>
                  </a:cubicBezTo>
                  <a:cubicBezTo>
                    <a:pt x="343" y="2315"/>
                    <a:pt x="3395" y="336"/>
                    <a:pt x="3425" y="316"/>
                  </a:cubicBezTo>
                  <a:cubicBezTo>
                    <a:pt x="3505" y="266"/>
                    <a:pt x="3528" y="160"/>
                    <a:pt x="3478" y="80"/>
                  </a:cubicBezTo>
                  <a:cubicBezTo>
                    <a:pt x="3445" y="28"/>
                    <a:pt x="3390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408;p41">
              <a:extLst>
                <a:ext uri="{FF2B5EF4-FFF2-40B4-BE49-F238E27FC236}">
                  <a16:creationId xmlns:a16="http://schemas.microsoft.com/office/drawing/2014/main" id="{F6BC0FB3-F8F1-014B-8134-5C1522F3EBD1}"/>
                </a:ext>
              </a:extLst>
            </p:cNvPr>
            <p:cNvSpPr/>
            <p:nvPr/>
          </p:nvSpPr>
          <p:spPr>
            <a:xfrm>
              <a:off x="4639150" y="916625"/>
              <a:ext cx="137825" cy="260825"/>
            </a:xfrm>
            <a:custGeom>
              <a:avLst/>
              <a:gdLst/>
              <a:ahLst/>
              <a:cxnLst/>
              <a:rect l="l" t="t" r="r" b="b"/>
              <a:pathLst>
                <a:path w="5513" h="10433" extrusionOk="0">
                  <a:moveTo>
                    <a:pt x="5316" y="1"/>
                  </a:moveTo>
                  <a:cubicBezTo>
                    <a:pt x="5288" y="1"/>
                    <a:pt x="5259" y="8"/>
                    <a:pt x="5233" y="23"/>
                  </a:cubicBezTo>
                  <a:cubicBezTo>
                    <a:pt x="5019" y="143"/>
                    <a:pt x="0" y="3007"/>
                    <a:pt x="386" y="6227"/>
                  </a:cubicBezTo>
                  <a:cubicBezTo>
                    <a:pt x="772" y="9437"/>
                    <a:pt x="3331" y="10411"/>
                    <a:pt x="3356" y="10422"/>
                  </a:cubicBezTo>
                  <a:cubicBezTo>
                    <a:pt x="3375" y="10428"/>
                    <a:pt x="3395" y="10432"/>
                    <a:pt x="3416" y="10432"/>
                  </a:cubicBezTo>
                  <a:lnTo>
                    <a:pt x="3416" y="10431"/>
                  </a:lnTo>
                  <a:cubicBezTo>
                    <a:pt x="3606" y="10431"/>
                    <a:pt x="3653" y="10165"/>
                    <a:pt x="3474" y="10098"/>
                  </a:cubicBezTo>
                  <a:cubicBezTo>
                    <a:pt x="3450" y="10091"/>
                    <a:pt x="1087" y="9189"/>
                    <a:pt x="726" y="6185"/>
                  </a:cubicBezTo>
                  <a:cubicBezTo>
                    <a:pt x="368" y="3193"/>
                    <a:pt x="5350" y="351"/>
                    <a:pt x="5401" y="323"/>
                  </a:cubicBezTo>
                  <a:cubicBezTo>
                    <a:pt x="5484" y="275"/>
                    <a:pt x="5512" y="171"/>
                    <a:pt x="5466" y="88"/>
                  </a:cubicBezTo>
                  <a:cubicBezTo>
                    <a:pt x="5435" y="32"/>
                    <a:pt x="5376" y="1"/>
                    <a:pt x="5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409;p41">
              <a:extLst>
                <a:ext uri="{FF2B5EF4-FFF2-40B4-BE49-F238E27FC236}">
                  <a16:creationId xmlns:a16="http://schemas.microsoft.com/office/drawing/2014/main" id="{2C46D4D7-7C8B-4C48-B77A-EE88E03255F5}"/>
                </a:ext>
              </a:extLst>
            </p:cNvPr>
            <p:cNvSpPr/>
            <p:nvPr/>
          </p:nvSpPr>
          <p:spPr>
            <a:xfrm>
              <a:off x="4688850" y="1495400"/>
              <a:ext cx="762925" cy="871700"/>
            </a:xfrm>
            <a:custGeom>
              <a:avLst/>
              <a:gdLst/>
              <a:ahLst/>
              <a:cxnLst/>
              <a:rect l="l" t="t" r="r" b="b"/>
              <a:pathLst>
                <a:path w="30517" h="34868" extrusionOk="0">
                  <a:moveTo>
                    <a:pt x="16009" y="0"/>
                  </a:moveTo>
                  <a:cubicBezTo>
                    <a:pt x="12651" y="0"/>
                    <a:pt x="8440" y="948"/>
                    <a:pt x="7410" y="2543"/>
                  </a:cubicBezTo>
                  <a:cubicBezTo>
                    <a:pt x="7410" y="2543"/>
                    <a:pt x="3091" y="6335"/>
                    <a:pt x="2023" y="10962"/>
                  </a:cubicBezTo>
                  <a:cubicBezTo>
                    <a:pt x="955" y="15587"/>
                    <a:pt x="1" y="32462"/>
                    <a:pt x="1578" y="34002"/>
                  </a:cubicBezTo>
                  <a:cubicBezTo>
                    <a:pt x="2206" y="34615"/>
                    <a:pt x="2883" y="34868"/>
                    <a:pt x="3543" y="34868"/>
                  </a:cubicBezTo>
                  <a:cubicBezTo>
                    <a:pt x="4542" y="34868"/>
                    <a:pt x="5500" y="34290"/>
                    <a:pt x="6185" y="33512"/>
                  </a:cubicBezTo>
                  <a:cubicBezTo>
                    <a:pt x="7323" y="32220"/>
                    <a:pt x="13003" y="14168"/>
                    <a:pt x="13003" y="14168"/>
                  </a:cubicBezTo>
                  <a:lnTo>
                    <a:pt x="14629" y="14585"/>
                  </a:lnTo>
                  <a:cubicBezTo>
                    <a:pt x="14629" y="14585"/>
                    <a:pt x="21128" y="29191"/>
                    <a:pt x="21834" y="30866"/>
                  </a:cubicBezTo>
                  <a:cubicBezTo>
                    <a:pt x="22393" y="32193"/>
                    <a:pt x="24177" y="34175"/>
                    <a:pt x="26219" y="34175"/>
                  </a:cubicBezTo>
                  <a:cubicBezTo>
                    <a:pt x="26752" y="34175"/>
                    <a:pt x="27302" y="34040"/>
                    <a:pt x="27852" y="33724"/>
                  </a:cubicBezTo>
                  <a:cubicBezTo>
                    <a:pt x="30516" y="32195"/>
                    <a:pt x="28510" y="20687"/>
                    <a:pt x="27181" y="16431"/>
                  </a:cubicBezTo>
                  <a:cubicBezTo>
                    <a:pt x="25853" y="12176"/>
                    <a:pt x="22206" y="1590"/>
                    <a:pt x="19357" y="469"/>
                  </a:cubicBezTo>
                  <a:cubicBezTo>
                    <a:pt x="18545" y="150"/>
                    <a:pt x="17345" y="0"/>
                    <a:pt x="16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410;p41">
              <a:extLst>
                <a:ext uri="{FF2B5EF4-FFF2-40B4-BE49-F238E27FC236}">
                  <a16:creationId xmlns:a16="http://schemas.microsoft.com/office/drawing/2014/main" id="{D401084B-4A0C-EB4B-AC4E-2538766D28B8}"/>
                </a:ext>
              </a:extLst>
            </p:cNvPr>
            <p:cNvSpPr/>
            <p:nvPr/>
          </p:nvSpPr>
          <p:spPr>
            <a:xfrm>
              <a:off x="4858250" y="1527775"/>
              <a:ext cx="333825" cy="184425"/>
            </a:xfrm>
            <a:custGeom>
              <a:avLst/>
              <a:gdLst/>
              <a:ahLst/>
              <a:cxnLst/>
              <a:rect l="l" t="t" r="r" b="b"/>
              <a:pathLst>
                <a:path w="13353" h="7377" extrusionOk="0">
                  <a:moveTo>
                    <a:pt x="12567" y="1"/>
                  </a:moveTo>
                  <a:cubicBezTo>
                    <a:pt x="9957" y="1"/>
                    <a:pt x="0" y="2909"/>
                    <a:pt x="0" y="2909"/>
                  </a:cubicBezTo>
                  <a:cubicBezTo>
                    <a:pt x="0" y="2909"/>
                    <a:pt x="2965" y="7376"/>
                    <a:pt x="6815" y="7376"/>
                  </a:cubicBezTo>
                  <a:cubicBezTo>
                    <a:pt x="7141" y="7376"/>
                    <a:pt x="7475" y="7344"/>
                    <a:pt x="7813" y="7274"/>
                  </a:cubicBezTo>
                  <a:cubicBezTo>
                    <a:pt x="12135" y="6382"/>
                    <a:pt x="13353" y="1286"/>
                    <a:pt x="13185" y="197"/>
                  </a:cubicBezTo>
                  <a:cubicBezTo>
                    <a:pt x="13164" y="60"/>
                    <a:pt x="12941" y="1"/>
                    <a:pt x="1256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411;p41">
              <a:extLst>
                <a:ext uri="{FF2B5EF4-FFF2-40B4-BE49-F238E27FC236}">
                  <a16:creationId xmlns:a16="http://schemas.microsoft.com/office/drawing/2014/main" id="{A6C47C8C-F4B7-8641-A892-B6055710179F}"/>
                </a:ext>
              </a:extLst>
            </p:cNvPr>
            <p:cNvSpPr/>
            <p:nvPr/>
          </p:nvSpPr>
          <p:spPr>
            <a:xfrm>
              <a:off x="4844650" y="1519800"/>
              <a:ext cx="356525" cy="200975"/>
            </a:xfrm>
            <a:custGeom>
              <a:avLst/>
              <a:gdLst/>
              <a:ahLst/>
              <a:cxnLst/>
              <a:rect l="l" t="t" r="r" b="b"/>
              <a:pathLst>
                <a:path w="14261" h="8039" extrusionOk="0">
                  <a:moveTo>
                    <a:pt x="13111" y="650"/>
                  </a:moveTo>
                  <a:cubicBezTo>
                    <a:pt x="13232" y="650"/>
                    <a:pt x="13329" y="658"/>
                    <a:pt x="13400" y="675"/>
                  </a:cubicBezTo>
                  <a:cubicBezTo>
                    <a:pt x="13431" y="1728"/>
                    <a:pt x="12359" y="6417"/>
                    <a:pt x="8288" y="7256"/>
                  </a:cubicBezTo>
                  <a:cubicBezTo>
                    <a:pt x="7977" y="7321"/>
                    <a:pt x="7670" y="7351"/>
                    <a:pt x="7367" y="7351"/>
                  </a:cubicBezTo>
                  <a:cubicBezTo>
                    <a:pt x="4396" y="7351"/>
                    <a:pt x="1919" y="4476"/>
                    <a:pt x="1110" y="3421"/>
                  </a:cubicBezTo>
                  <a:lnTo>
                    <a:pt x="1109" y="3421"/>
                  </a:lnTo>
                  <a:cubicBezTo>
                    <a:pt x="6174" y="1957"/>
                    <a:pt x="11582" y="650"/>
                    <a:pt x="13111" y="650"/>
                  </a:cubicBezTo>
                  <a:close/>
                  <a:moveTo>
                    <a:pt x="13123" y="0"/>
                  </a:moveTo>
                  <a:cubicBezTo>
                    <a:pt x="10593" y="0"/>
                    <a:pt x="2968" y="2164"/>
                    <a:pt x="448" y="2899"/>
                  </a:cubicBezTo>
                  <a:lnTo>
                    <a:pt x="1" y="3029"/>
                  </a:lnTo>
                  <a:lnTo>
                    <a:pt x="258" y="3418"/>
                  </a:lnTo>
                  <a:cubicBezTo>
                    <a:pt x="393" y="3621"/>
                    <a:pt x="3376" y="8039"/>
                    <a:pt x="7347" y="8039"/>
                  </a:cubicBezTo>
                  <a:cubicBezTo>
                    <a:pt x="7354" y="8039"/>
                    <a:pt x="7361" y="8039"/>
                    <a:pt x="7368" y="8039"/>
                  </a:cubicBezTo>
                  <a:cubicBezTo>
                    <a:pt x="7723" y="8039"/>
                    <a:pt x="8078" y="8002"/>
                    <a:pt x="8426" y="7930"/>
                  </a:cubicBezTo>
                  <a:cubicBezTo>
                    <a:pt x="12969" y="6992"/>
                    <a:pt x="14261" y="1717"/>
                    <a:pt x="14068" y="464"/>
                  </a:cubicBezTo>
                  <a:cubicBezTo>
                    <a:pt x="14044" y="322"/>
                    <a:pt x="13959" y="197"/>
                    <a:pt x="13836" y="123"/>
                  </a:cubicBezTo>
                  <a:cubicBezTo>
                    <a:pt x="13703" y="38"/>
                    <a:pt x="13458" y="0"/>
                    <a:pt x="13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412;p41">
              <a:extLst>
                <a:ext uri="{FF2B5EF4-FFF2-40B4-BE49-F238E27FC236}">
                  <a16:creationId xmlns:a16="http://schemas.microsoft.com/office/drawing/2014/main" id="{476B399B-2FB8-FA45-865D-B7D26D918BC8}"/>
                </a:ext>
              </a:extLst>
            </p:cNvPr>
            <p:cNvSpPr/>
            <p:nvPr/>
          </p:nvSpPr>
          <p:spPr>
            <a:xfrm>
              <a:off x="4398550" y="1135475"/>
              <a:ext cx="1147700" cy="1132850"/>
            </a:xfrm>
            <a:custGeom>
              <a:avLst/>
              <a:gdLst/>
              <a:ahLst/>
              <a:cxnLst/>
              <a:rect l="l" t="t" r="r" b="b"/>
              <a:pathLst>
                <a:path w="45908" h="45314" extrusionOk="0">
                  <a:moveTo>
                    <a:pt x="28493" y="1"/>
                  </a:moveTo>
                  <a:cubicBezTo>
                    <a:pt x="25318" y="1"/>
                    <a:pt x="21822" y="449"/>
                    <a:pt x="21822" y="449"/>
                  </a:cubicBezTo>
                  <a:cubicBezTo>
                    <a:pt x="21822" y="449"/>
                    <a:pt x="12071" y="3744"/>
                    <a:pt x="10232" y="6259"/>
                  </a:cubicBezTo>
                  <a:cubicBezTo>
                    <a:pt x="8390" y="8775"/>
                    <a:pt x="5795" y="26573"/>
                    <a:pt x="5460" y="27294"/>
                  </a:cubicBezTo>
                  <a:cubicBezTo>
                    <a:pt x="5126" y="28014"/>
                    <a:pt x="0" y="45313"/>
                    <a:pt x="0" y="45313"/>
                  </a:cubicBezTo>
                  <a:lnTo>
                    <a:pt x="2865" y="45092"/>
                  </a:lnTo>
                  <a:cubicBezTo>
                    <a:pt x="2865" y="45092"/>
                    <a:pt x="11360" y="27941"/>
                    <a:pt x="11694" y="27221"/>
                  </a:cubicBezTo>
                  <a:cubicBezTo>
                    <a:pt x="12028" y="26499"/>
                    <a:pt x="14581" y="15622"/>
                    <a:pt x="14581" y="15622"/>
                  </a:cubicBezTo>
                  <a:cubicBezTo>
                    <a:pt x="14581" y="15622"/>
                    <a:pt x="15741" y="18788"/>
                    <a:pt x="17585" y="19171"/>
                  </a:cubicBezTo>
                  <a:cubicBezTo>
                    <a:pt x="17928" y="19242"/>
                    <a:pt x="18381" y="19273"/>
                    <a:pt x="18914" y="19273"/>
                  </a:cubicBezTo>
                  <a:cubicBezTo>
                    <a:pt x="21241" y="19273"/>
                    <a:pt x="25087" y="18678"/>
                    <a:pt x="27923" y="18238"/>
                  </a:cubicBezTo>
                  <a:cubicBezTo>
                    <a:pt x="31410" y="17699"/>
                    <a:pt x="32498" y="17530"/>
                    <a:pt x="33786" y="15770"/>
                  </a:cubicBezTo>
                  <a:cubicBezTo>
                    <a:pt x="35075" y="14009"/>
                    <a:pt x="34888" y="11362"/>
                    <a:pt x="34888" y="11362"/>
                  </a:cubicBezTo>
                  <a:lnTo>
                    <a:pt x="34888" y="11362"/>
                  </a:lnTo>
                  <a:lnTo>
                    <a:pt x="40581" y="23639"/>
                  </a:lnTo>
                  <a:lnTo>
                    <a:pt x="36729" y="43416"/>
                  </a:lnTo>
                  <a:lnTo>
                    <a:pt x="39578" y="44535"/>
                  </a:lnTo>
                  <a:cubicBezTo>
                    <a:pt x="39578" y="44535"/>
                    <a:pt x="45509" y="26667"/>
                    <a:pt x="45708" y="25074"/>
                  </a:cubicBezTo>
                  <a:cubicBezTo>
                    <a:pt x="45907" y="23482"/>
                    <a:pt x="41656" y="11874"/>
                    <a:pt x="38852" y="6731"/>
                  </a:cubicBezTo>
                  <a:cubicBezTo>
                    <a:pt x="36049" y="1591"/>
                    <a:pt x="35395" y="1692"/>
                    <a:pt x="32764" y="538"/>
                  </a:cubicBezTo>
                  <a:cubicBezTo>
                    <a:pt x="31839" y="132"/>
                    <a:pt x="30213" y="1"/>
                    <a:pt x="28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413;p41">
              <a:extLst>
                <a:ext uri="{FF2B5EF4-FFF2-40B4-BE49-F238E27FC236}">
                  <a16:creationId xmlns:a16="http://schemas.microsoft.com/office/drawing/2014/main" id="{F7462020-2C30-6945-8CC7-292779D13469}"/>
                </a:ext>
              </a:extLst>
            </p:cNvPr>
            <p:cNvSpPr/>
            <p:nvPr/>
          </p:nvSpPr>
          <p:spPr>
            <a:xfrm>
              <a:off x="4386750" y="1126925"/>
              <a:ext cx="1168525" cy="1150900"/>
            </a:xfrm>
            <a:custGeom>
              <a:avLst/>
              <a:gdLst/>
              <a:ahLst/>
              <a:cxnLst/>
              <a:rect l="l" t="t" r="r" b="b"/>
              <a:pathLst>
                <a:path w="46741" h="46036" extrusionOk="0">
                  <a:moveTo>
                    <a:pt x="28993" y="684"/>
                  </a:moveTo>
                  <a:cubicBezTo>
                    <a:pt x="30660" y="684"/>
                    <a:pt x="32222" y="810"/>
                    <a:pt x="33098" y="1195"/>
                  </a:cubicBezTo>
                  <a:cubicBezTo>
                    <a:pt x="33330" y="1296"/>
                    <a:pt x="33546" y="1388"/>
                    <a:pt x="33750" y="1474"/>
                  </a:cubicBezTo>
                  <a:cubicBezTo>
                    <a:pt x="35824" y="2354"/>
                    <a:pt x="36524" y="2651"/>
                    <a:pt x="39024" y="7238"/>
                  </a:cubicBezTo>
                  <a:cubicBezTo>
                    <a:pt x="41850" y="12419"/>
                    <a:pt x="46029" y="23876"/>
                    <a:pt x="45840" y="25374"/>
                  </a:cubicBezTo>
                  <a:cubicBezTo>
                    <a:pt x="45689" y="26584"/>
                    <a:pt x="41914" y="38165"/>
                    <a:pt x="39840" y="44426"/>
                  </a:cubicBezTo>
                  <a:lnTo>
                    <a:pt x="37593" y="43542"/>
                  </a:lnTo>
                  <a:lnTo>
                    <a:pt x="41388" y="24046"/>
                  </a:lnTo>
                  <a:lnTo>
                    <a:pt x="41409" y="23937"/>
                  </a:lnTo>
                  <a:lnTo>
                    <a:pt x="34887" y="9874"/>
                  </a:lnTo>
                  <a:lnTo>
                    <a:pt x="35017" y="11727"/>
                  </a:lnTo>
                  <a:cubicBezTo>
                    <a:pt x="35018" y="11753"/>
                    <a:pt x="35178" y="14272"/>
                    <a:pt x="33982" y="15909"/>
                  </a:cubicBezTo>
                  <a:cubicBezTo>
                    <a:pt x="32776" y="17554"/>
                    <a:pt x="31837" y="17701"/>
                    <a:pt x="28343" y="18242"/>
                  </a:cubicBezTo>
                  <a:cubicBezTo>
                    <a:pt x="25590" y="18668"/>
                    <a:pt x="21684" y="19273"/>
                    <a:pt x="19383" y="19273"/>
                  </a:cubicBezTo>
                  <a:cubicBezTo>
                    <a:pt x="18877" y="19273"/>
                    <a:pt x="18448" y="19244"/>
                    <a:pt x="18127" y="19177"/>
                  </a:cubicBezTo>
                  <a:cubicBezTo>
                    <a:pt x="16492" y="18837"/>
                    <a:pt x="15387" y="15875"/>
                    <a:pt x="15377" y="15845"/>
                  </a:cubicBezTo>
                  <a:lnTo>
                    <a:pt x="14982" y="14771"/>
                  </a:lnTo>
                  <a:lnTo>
                    <a:pt x="14720" y="15885"/>
                  </a:lnTo>
                  <a:cubicBezTo>
                    <a:pt x="13697" y="20243"/>
                    <a:pt x="12089" y="26912"/>
                    <a:pt x="11856" y="27419"/>
                  </a:cubicBezTo>
                  <a:cubicBezTo>
                    <a:pt x="11546" y="28088"/>
                    <a:pt x="4014" y="43296"/>
                    <a:pt x="3117" y="45107"/>
                  </a:cubicBezTo>
                  <a:lnTo>
                    <a:pt x="942" y="45275"/>
                  </a:lnTo>
                  <a:cubicBezTo>
                    <a:pt x="3000" y="38336"/>
                    <a:pt x="6013" y="28280"/>
                    <a:pt x="6244" y="27780"/>
                  </a:cubicBezTo>
                  <a:cubicBezTo>
                    <a:pt x="6348" y="27557"/>
                    <a:pt x="6516" y="26630"/>
                    <a:pt x="7011" y="23822"/>
                  </a:cubicBezTo>
                  <a:cubicBezTo>
                    <a:pt x="7950" y="18487"/>
                    <a:pt x="9700" y="8554"/>
                    <a:pt x="10981" y="6803"/>
                  </a:cubicBezTo>
                  <a:cubicBezTo>
                    <a:pt x="12686" y="4473"/>
                    <a:pt x="21753" y="1339"/>
                    <a:pt x="22372" y="1126"/>
                  </a:cubicBezTo>
                  <a:cubicBezTo>
                    <a:pt x="22742" y="1081"/>
                    <a:pt x="26033" y="684"/>
                    <a:pt x="28993" y="684"/>
                  </a:cubicBezTo>
                  <a:close/>
                  <a:moveTo>
                    <a:pt x="28931" y="1"/>
                  </a:moveTo>
                  <a:cubicBezTo>
                    <a:pt x="25825" y="1"/>
                    <a:pt x="22467" y="423"/>
                    <a:pt x="22249" y="451"/>
                  </a:cubicBezTo>
                  <a:lnTo>
                    <a:pt x="22184" y="465"/>
                  </a:lnTo>
                  <a:cubicBezTo>
                    <a:pt x="21781" y="602"/>
                    <a:pt x="12310" y="3824"/>
                    <a:pt x="10427" y="6398"/>
                  </a:cubicBezTo>
                  <a:cubicBezTo>
                    <a:pt x="9158" y="8132"/>
                    <a:pt x="7649" y="16240"/>
                    <a:pt x="6333" y="23703"/>
                  </a:cubicBezTo>
                  <a:cubicBezTo>
                    <a:pt x="6011" y="25543"/>
                    <a:pt x="5704" y="27282"/>
                    <a:pt x="5621" y="27491"/>
                  </a:cubicBezTo>
                  <a:cubicBezTo>
                    <a:pt x="5285" y="28215"/>
                    <a:pt x="668" y="43784"/>
                    <a:pt x="143" y="45557"/>
                  </a:cubicBezTo>
                  <a:lnTo>
                    <a:pt x="0" y="46036"/>
                  </a:lnTo>
                  <a:lnTo>
                    <a:pt x="3558" y="45761"/>
                  </a:lnTo>
                  <a:lnTo>
                    <a:pt x="3646" y="45587"/>
                  </a:lnTo>
                  <a:cubicBezTo>
                    <a:pt x="3992" y="44886"/>
                    <a:pt x="12145" y="28423"/>
                    <a:pt x="12478" y="27707"/>
                  </a:cubicBezTo>
                  <a:cubicBezTo>
                    <a:pt x="12768" y="27082"/>
                    <a:pt x="14495" y="19831"/>
                    <a:pt x="15155" y="17032"/>
                  </a:cubicBezTo>
                  <a:cubicBezTo>
                    <a:pt x="15675" y="18055"/>
                    <a:pt x="16652" y="19571"/>
                    <a:pt x="17987" y="19848"/>
                  </a:cubicBezTo>
                  <a:cubicBezTo>
                    <a:pt x="18352" y="19924"/>
                    <a:pt x="18830" y="19957"/>
                    <a:pt x="19388" y="19957"/>
                  </a:cubicBezTo>
                  <a:cubicBezTo>
                    <a:pt x="21740" y="19957"/>
                    <a:pt x="25530" y="19371"/>
                    <a:pt x="28447" y="18919"/>
                  </a:cubicBezTo>
                  <a:cubicBezTo>
                    <a:pt x="31974" y="18374"/>
                    <a:pt x="33162" y="18190"/>
                    <a:pt x="34534" y="16314"/>
                  </a:cubicBezTo>
                  <a:cubicBezTo>
                    <a:pt x="35259" y="15324"/>
                    <a:pt x="35544" y="14093"/>
                    <a:pt x="35651" y="13148"/>
                  </a:cubicBezTo>
                  <a:lnTo>
                    <a:pt x="40695" y="24024"/>
                  </a:lnTo>
                  <a:lnTo>
                    <a:pt x="36810" y="43971"/>
                  </a:lnTo>
                  <a:lnTo>
                    <a:pt x="40263" y="45329"/>
                  </a:lnTo>
                  <a:lnTo>
                    <a:pt x="40377" y="44986"/>
                  </a:lnTo>
                  <a:cubicBezTo>
                    <a:pt x="40618" y="44255"/>
                    <a:pt x="46318" y="27065"/>
                    <a:pt x="46520" y="25459"/>
                  </a:cubicBezTo>
                  <a:cubicBezTo>
                    <a:pt x="46740" y="23708"/>
                    <a:pt x="42358" y="11920"/>
                    <a:pt x="39626" y="6910"/>
                  </a:cubicBezTo>
                  <a:cubicBezTo>
                    <a:pt x="37011" y="2112"/>
                    <a:pt x="36196" y="1766"/>
                    <a:pt x="34017" y="843"/>
                  </a:cubicBezTo>
                  <a:cubicBezTo>
                    <a:pt x="33817" y="758"/>
                    <a:pt x="33603" y="666"/>
                    <a:pt x="33374" y="566"/>
                  </a:cubicBezTo>
                  <a:cubicBezTo>
                    <a:pt x="32397" y="138"/>
                    <a:pt x="30705" y="1"/>
                    <a:pt x="28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414;p41">
              <a:extLst>
                <a:ext uri="{FF2B5EF4-FFF2-40B4-BE49-F238E27FC236}">
                  <a16:creationId xmlns:a16="http://schemas.microsoft.com/office/drawing/2014/main" id="{360D8A10-3321-6843-92D0-5A79F6A49DB2}"/>
                </a:ext>
              </a:extLst>
            </p:cNvPr>
            <p:cNvSpPr/>
            <p:nvPr/>
          </p:nvSpPr>
          <p:spPr>
            <a:xfrm>
              <a:off x="4924500" y="1268075"/>
              <a:ext cx="117175" cy="145525"/>
            </a:xfrm>
            <a:custGeom>
              <a:avLst/>
              <a:gdLst/>
              <a:ahLst/>
              <a:cxnLst/>
              <a:rect l="l" t="t" r="r" b="b"/>
              <a:pathLst>
                <a:path w="4687" h="5821" extrusionOk="0">
                  <a:moveTo>
                    <a:pt x="3990" y="0"/>
                  </a:moveTo>
                  <a:lnTo>
                    <a:pt x="1" y="173"/>
                  </a:lnTo>
                  <a:cubicBezTo>
                    <a:pt x="1" y="173"/>
                    <a:pt x="559" y="5216"/>
                    <a:pt x="2655" y="5784"/>
                  </a:cubicBezTo>
                  <a:cubicBezTo>
                    <a:pt x="2744" y="5809"/>
                    <a:pt x="2828" y="5820"/>
                    <a:pt x="2908" y="5820"/>
                  </a:cubicBezTo>
                  <a:cubicBezTo>
                    <a:pt x="4686" y="5820"/>
                    <a:pt x="3990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415;p41">
              <a:extLst>
                <a:ext uri="{FF2B5EF4-FFF2-40B4-BE49-F238E27FC236}">
                  <a16:creationId xmlns:a16="http://schemas.microsoft.com/office/drawing/2014/main" id="{0BAED314-8FE7-194B-80D8-369BA292AD4E}"/>
                </a:ext>
              </a:extLst>
            </p:cNvPr>
            <p:cNvSpPr/>
            <p:nvPr/>
          </p:nvSpPr>
          <p:spPr>
            <a:xfrm>
              <a:off x="4914975" y="1259175"/>
              <a:ext cx="131300" cy="162975"/>
            </a:xfrm>
            <a:custGeom>
              <a:avLst/>
              <a:gdLst/>
              <a:ahLst/>
              <a:cxnLst/>
              <a:rect l="l" t="t" r="r" b="b"/>
              <a:pathLst>
                <a:path w="5252" h="6519" extrusionOk="0">
                  <a:moveTo>
                    <a:pt x="4063" y="713"/>
                  </a:moveTo>
                  <a:lnTo>
                    <a:pt x="4063" y="713"/>
                  </a:lnTo>
                  <a:cubicBezTo>
                    <a:pt x="4238" y="2464"/>
                    <a:pt x="4246" y="5132"/>
                    <a:pt x="3554" y="5730"/>
                  </a:cubicBezTo>
                  <a:cubicBezTo>
                    <a:pt x="3495" y="5781"/>
                    <a:pt x="3414" y="5832"/>
                    <a:pt x="3285" y="5832"/>
                  </a:cubicBezTo>
                  <a:cubicBezTo>
                    <a:pt x="3238" y="5832"/>
                    <a:pt x="3185" y="5825"/>
                    <a:pt x="3125" y="5809"/>
                  </a:cubicBezTo>
                  <a:cubicBezTo>
                    <a:pt x="1717" y="5428"/>
                    <a:pt x="992" y="2383"/>
                    <a:pt x="770" y="855"/>
                  </a:cubicBezTo>
                  <a:lnTo>
                    <a:pt x="4063" y="713"/>
                  </a:lnTo>
                  <a:close/>
                  <a:moveTo>
                    <a:pt x="4672" y="0"/>
                  </a:moveTo>
                  <a:lnTo>
                    <a:pt x="0" y="202"/>
                  </a:lnTo>
                  <a:lnTo>
                    <a:pt x="40" y="566"/>
                  </a:lnTo>
                  <a:cubicBezTo>
                    <a:pt x="100" y="1106"/>
                    <a:pt x="691" y="5860"/>
                    <a:pt x="2945" y="6470"/>
                  </a:cubicBezTo>
                  <a:cubicBezTo>
                    <a:pt x="3058" y="6501"/>
                    <a:pt x="3172" y="6517"/>
                    <a:pt x="3288" y="6519"/>
                  </a:cubicBezTo>
                  <a:cubicBezTo>
                    <a:pt x="3551" y="6519"/>
                    <a:pt x="3805" y="6424"/>
                    <a:pt x="4001" y="6250"/>
                  </a:cubicBezTo>
                  <a:cubicBezTo>
                    <a:pt x="5251" y="5169"/>
                    <a:pt x="4769" y="809"/>
                    <a:pt x="4709" y="316"/>
                  </a:cubicBezTo>
                  <a:lnTo>
                    <a:pt x="4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416;p41">
              <a:extLst>
                <a:ext uri="{FF2B5EF4-FFF2-40B4-BE49-F238E27FC236}">
                  <a16:creationId xmlns:a16="http://schemas.microsoft.com/office/drawing/2014/main" id="{71A34D86-6BEE-554D-BBE5-BC4C70802283}"/>
                </a:ext>
              </a:extLst>
            </p:cNvPr>
            <p:cNvSpPr/>
            <p:nvPr/>
          </p:nvSpPr>
          <p:spPr>
            <a:xfrm>
              <a:off x="4807250" y="1023050"/>
              <a:ext cx="278950" cy="303000"/>
            </a:xfrm>
            <a:custGeom>
              <a:avLst/>
              <a:gdLst/>
              <a:ahLst/>
              <a:cxnLst/>
              <a:rect l="l" t="t" r="r" b="b"/>
              <a:pathLst>
                <a:path w="11158" h="12120" extrusionOk="0">
                  <a:moveTo>
                    <a:pt x="3205" y="1"/>
                  </a:moveTo>
                  <a:cubicBezTo>
                    <a:pt x="2570" y="1434"/>
                    <a:pt x="1179" y="2602"/>
                    <a:pt x="0" y="3394"/>
                  </a:cubicBezTo>
                  <a:cubicBezTo>
                    <a:pt x="500" y="5113"/>
                    <a:pt x="1270" y="6990"/>
                    <a:pt x="2461" y="8535"/>
                  </a:cubicBezTo>
                  <a:cubicBezTo>
                    <a:pt x="4460" y="11129"/>
                    <a:pt x="5832" y="12119"/>
                    <a:pt x="6981" y="12119"/>
                  </a:cubicBezTo>
                  <a:cubicBezTo>
                    <a:pt x="7597" y="12119"/>
                    <a:pt x="8148" y="11835"/>
                    <a:pt x="8697" y="11361"/>
                  </a:cubicBezTo>
                  <a:cubicBezTo>
                    <a:pt x="10032" y="10208"/>
                    <a:pt x="11156" y="6682"/>
                    <a:pt x="11158" y="3642"/>
                  </a:cubicBezTo>
                  <a:cubicBezTo>
                    <a:pt x="4342" y="1784"/>
                    <a:pt x="3205" y="1"/>
                    <a:pt x="3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417;p41">
              <a:extLst>
                <a:ext uri="{FF2B5EF4-FFF2-40B4-BE49-F238E27FC236}">
                  <a16:creationId xmlns:a16="http://schemas.microsoft.com/office/drawing/2014/main" id="{9BCAA491-7705-FB4D-A3A7-A45714C782EB}"/>
                </a:ext>
              </a:extLst>
            </p:cNvPr>
            <p:cNvSpPr/>
            <p:nvPr/>
          </p:nvSpPr>
          <p:spPr>
            <a:xfrm>
              <a:off x="4797300" y="1004975"/>
              <a:ext cx="297475" cy="329650"/>
            </a:xfrm>
            <a:custGeom>
              <a:avLst/>
              <a:gdLst/>
              <a:ahLst/>
              <a:cxnLst/>
              <a:rect l="l" t="t" r="r" b="b"/>
              <a:pathLst>
                <a:path w="11899" h="13186" extrusionOk="0">
                  <a:moveTo>
                    <a:pt x="3689" y="1313"/>
                  </a:moveTo>
                  <a:cubicBezTo>
                    <a:pt x="4409" y="1958"/>
                    <a:pt x="6363" y="3278"/>
                    <a:pt x="11210" y="4626"/>
                  </a:cubicBezTo>
                  <a:cubicBezTo>
                    <a:pt x="11148" y="7513"/>
                    <a:pt x="10101" y="10762"/>
                    <a:pt x="8871" y="11824"/>
                  </a:cubicBezTo>
                  <a:cubicBezTo>
                    <a:pt x="8335" y="12286"/>
                    <a:pt x="7867" y="12499"/>
                    <a:pt x="7379" y="12499"/>
                  </a:cubicBezTo>
                  <a:cubicBezTo>
                    <a:pt x="7322" y="12499"/>
                    <a:pt x="7264" y="12496"/>
                    <a:pt x="7207" y="12490"/>
                  </a:cubicBezTo>
                  <a:cubicBezTo>
                    <a:pt x="6152" y="12384"/>
                    <a:pt x="4857" y="11289"/>
                    <a:pt x="3130" y="9048"/>
                  </a:cubicBezTo>
                  <a:cubicBezTo>
                    <a:pt x="2167" y="7798"/>
                    <a:pt x="1383" y="6188"/>
                    <a:pt x="799" y="4259"/>
                  </a:cubicBezTo>
                  <a:cubicBezTo>
                    <a:pt x="2149" y="3322"/>
                    <a:pt x="3118" y="2335"/>
                    <a:pt x="3689" y="1313"/>
                  </a:cubicBezTo>
                  <a:close/>
                  <a:moveTo>
                    <a:pt x="3548" y="1"/>
                  </a:moveTo>
                  <a:lnTo>
                    <a:pt x="3289" y="586"/>
                  </a:lnTo>
                  <a:cubicBezTo>
                    <a:pt x="2676" y="1971"/>
                    <a:pt x="1274" y="3116"/>
                    <a:pt x="208" y="3832"/>
                  </a:cubicBezTo>
                  <a:lnTo>
                    <a:pt x="0" y="3971"/>
                  </a:lnTo>
                  <a:lnTo>
                    <a:pt x="68" y="4212"/>
                  </a:lnTo>
                  <a:cubicBezTo>
                    <a:pt x="685" y="6329"/>
                    <a:pt x="1531" y="8097"/>
                    <a:pt x="2587" y="9467"/>
                  </a:cubicBezTo>
                  <a:cubicBezTo>
                    <a:pt x="4462" y="11901"/>
                    <a:pt x="5866" y="13044"/>
                    <a:pt x="7138" y="13172"/>
                  </a:cubicBezTo>
                  <a:cubicBezTo>
                    <a:pt x="7220" y="13181"/>
                    <a:pt x="7302" y="13185"/>
                    <a:pt x="7383" y="13185"/>
                  </a:cubicBezTo>
                  <a:cubicBezTo>
                    <a:pt x="8037" y="13185"/>
                    <a:pt x="8660" y="12914"/>
                    <a:pt x="9320" y="12342"/>
                  </a:cubicBezTo>
                  <a:cubicBezTo>
                    <a:pt x="10739" y="11117"/>
                    <a:pt x="11896" y="7538"/>
                    <a:pt x="11899" y="4365"/>
                  </a:cubicBezTo>
                  <a:lnTo>
                    <a:pt x="11899" y="4103"/>
                  </a:lnTo>
                  <a:lnTo>
                    <a:pt x="11646" y="4034"/>
                  </a:lnTo>
                  <a:cubicBezTo>
                    <a:pt x="5194" y="2277"/>
                    <a:pt x="3926" y="586"/>
                    <a:pt x="3889" y="535"/>
                  </a:cubicBezTo>
                  <a:lnTo>
                    <a:pt x="3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418;p41">
              <a:extLst>
                <a:ext uri="{FF2B5EF4-FFF2-40B4-BE49-F238E27FC236}">
                  <a16:creationId xmlns:a16="http://schemas.microsoft.com/office/drawing/2014/main" id="{A9313556-1629-7C4A-9FAA-739E6B7DC2FD}"/>
                </a:ext>
              </a:extLst>
            </p:cNvPr>
            <p:cNvSpPr/>
            <p:nvPr/>
          </p:nvSpPr>
          <p:spPr>
            <a:xfrm>
              <a:off x="4840175" y="1114775"/>
              <a:ext cx="145575" cy="130075"/>
            </a:xfrm>
            <a:custGeom>
              <a:avLst/>
              <a:gdLst/>
              <a:ahLst/>
              <a:cxnLst/>
              <a:rect l="l" t="t" r="r" b="b"/>
              <a:pathLst>
                <a:path w="5823" h="5203" extrusionOk="0">
                  <a:moveTo>
                    <a:pt x="1676" y="1"/>
                  </a:moveTo>
                  <a:cubicBezTo>
                    <a:pt x="623" y="1"/>
                    <a:pt x="82" y="711"/>
                    <a:pt x="57" y="745"/>
                  </a:cubicBezTo>
                  <a:cubicBezTo>
                    <a:pt x="0" y="821"/>
                    <a:pt x="17" y="929"/>
                    <a:pt x="92" y="984"/>
                  </a:cubicBezTo>
                  <a:cubicBezTo>
                    <a:pt x="123" y="1007"/>
                    <a:pt x="159" y="1018"/>
                    <a:pt x="195" y="1018"/>
                  </a:cubicBezTo>
                  <a:cubicBezTo>
                    <a:pt x="247" y="1018"/>
                    <a:pt x="299" y="994"/>
                    <a:pt x="333" y="948"/>
                  </a:cubicBezTo>
                  <a:cubicBezTo>
                    <a:pt x="352" y="921"/>
                    <a:pt x="796" y="343"/>
                    <a:pt x="1670" y="343"/>
                  </a:cubicBezTo>
                  <a:cubicBezTo>
                    <a:pt x="1787" y="343"/>
                    <a:pt x="1912" y="353"/>
                    <a:pt x="2045" y="377"/>
                  </a:cubicBezTo>
                  <a:cubicBezTo>
                    <a:pt x="2985" y="539"/>
                    <a:pt x="3269" y="1635"/>
                    <a:pt x="3520" y="2600"/>
                  </a:cubicBezTo>
                  <a:cubicBezTo>
                    <a:pt x="3569" y="2788"/>
                    <a:pt x="3615" y="2968"/>
                    <a:pt x="3665" y="3133"/>
                  </a:cubicBezTo>
                  <a:cubicBezTo>
                    <a:pt x="3713" y="3293"/>
                    <a:pt x="3756" y="3476"/>
                    <a:pt x="3800" y="3664"/>
                  </a:cubicBezTo>
                  <a:cubicBezTo>
                    <a:pt x="3965" y="4356"/>
                    <a:pt x="4136" y="5074"/>
                    <a:pt x="4618" y="5188"/>
                  </a:cubicBezTo>
                  <a:cubicBezTo>
                    <a:pt x="4661" y="5197"/>
                    <a:pt x="4704" y="5203"/>
                    <a:pt x="4749" y="5203"/>
                  </a:cubicBezTo>
                  <a:cubicBezTo>
                    <a:pt x="5042" y="5203"/>
                    <a:pt x="5367" y="4977"/>
                    <a:pt x="5762" y="4503"/>
                  </a:cubicBezTo>
                  <a:cubicBezTo>
                    <a:pt x="5823" y="4432"/>
                    <a:pt x="5814" y="4324"/>
                    <a:pt x="5741" y="4263"/>
                  </a:cubicBezTo>
                  <a:cubicBezTo>
                    <a:pt x="5709" y="4236"/>
                    <a:pt x="5669" y="4223"/>
                    <a:pt x="5630" y="4223"/>
                  </a:cubicBezTo>
                  <a:cubicBezTo>
                    <a:pt x="5582" y="4223"/>
                    <a:pt x="5533" y="4243"/>
                    <a:pt x="5500" y="4284"/>
                  </a:cubicBezTo>
                  <a:cubicBezTo>
                    <a:pt x="5099" y="4764"/>
                    <a:pt x="4868" y="4858"/>
                    <a:pt x="4746" y="4858"/>
                  </a:cubicBezTo>
                  <a:cubicBezTo>
                    <a:pt x="4727" y="4858"/>
                    <a:pt x="4711" y="4856"/>
                    <a:pt x="4697" y="4852"/>
                  </a:cubicBezTo>
                  <a:cubicBezTo>
                    <a:pt x="4421" y="4787"/>
                    <a:pt x="4262" y="4120"/>
                    <a:pt x="4134" y="3584"/>
                  </a:cubicBezTo>
                  <a:cubicBezTo>
                    <a:pt x="4088" y="3388"/>
                    <a:pt x="4042" y="3200"/>
                    <a:pt x="3993" y="3033"/>
                  </a:cubicBezTo>
                  <a:cubicBezTo>
                    <a:pt x="3944" y="2873"/>
                    <a:pt x="3898" y="2696"/>
                    <a:pt x="3851" y="2514"/>
                  </a:cubicBezTo>
                  <a:cubicBezTo>
                    <a:pt x="3588" y="1499"/>
                    <a:pt x="3263" y="239"/>
                    <a:pt x="2103" y="38"/>
                  </a:cubicBezTo>
                  <a:cubicBezTo>
                    <a:pt x="1952" y="12"/>
                    <a:pt x="181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419;p41">
              <a:extLst>
                <a:ext uri="{FF2B5EF4-FFF2-40B4-BE49-F238E27FC236}">
                  <a16:creationId xmlns:a16="http://schemas.microsoft.com/office/drawing/2014/main" id="{FF25EC2B-1FDB-0747-9107-3776B6B1504F}"/>
                </a:ext>
              </a:extLst>
            </p:cNvPr>
            <p:cNvSpPr/>
            <p:nvPr/>
          </p:nvSpPr>
          <p:spPr>
            <a:xfrm>
              <a:off x="4958625" y="1093850"/>
              <a:ext cx="86775" cy="27250"/>
            </a:xfrm>
            <a:custGeom>
              <a:avLst/>
              <a:gdLst/>
              <a:ahLst/>
              <a:cxnLst/>
              <a:rect l="l" t="t" r="r" b="b"/>
              <a:pathLst>
                <a:path w="3471" h="1090" extrusionOk="0">
                  <a:moveTo>
                    <a:pt x="1602" y="0"/>
                  </a:moveTo>
                  <a:cubicBezTo>
                    <a:pt x="1531" y="0"/>
                    <a:pt x="1461" y="4"/>
                    <a:pt x="1391" y="12"/>
                  </a:cubicBezTo>
                  <a:cubicBezTo>
                    <a:pt x="547" y="115"/>
                    <a:pt x="75" y="780"/>
                    <a:pt x="57" y="808"/>
                  </a:cubicBezTo>
                  <a:cubicBezTo>
                    <a:pt x="1" y="886"/>
                    <a:pt x="18" y="995"/>
                    <a:pt x="97" y="1050"/>
                  </a:cubicBezTo>
                  <a:cubicBezTo>
                    <a:pt x="127" y="1071"/>
                    <a:pt x="161" y="1081"/>
                    <a:pt x="195" y="1081"/>
                  </a:cubicBezTo>
                  <a:cubicBezTo>
                    <a:pt x="250" y="1081"/>
                    <a:pt x="304" y="1054"/>
                    <a:pt x="338" y="1004"/>
                  </a:cubicBezTo>
                  <a:cubicBezTo>
                    <a:pt x="342" y="998"/>
                    <a:pt x="740" y="437"/>
                    <a:pt x="1432" y="354"/>
                  </a:cubicBezTo>
                  <a:cubicBezTo>
                    <a:pt x="1491" y="347"/>
                    <a:pt x="1550" y="343"/>
                    <a:pt x="1610" y="343"/>
                  </a:cubicBezTo>
                  <a:cubicBezTo>
                    <a:pt x="2090" y="343"/>
                    <a:pt x="2599" y="581"/>
                    <a:pt x="3125" y="1046"/>
                  </a:cubicBezTo>
                  <a:cubicBezTo>
                    <a:pt x="3156" y="1074"/>
                    <a:pt x="3196" y="1089"/>
                    <a:pt x="3238" y="1089"/>
                  </a:cubicBezTo>
                  <a:cubicBezTo>
                    <a:pt x="3238" y="1089"/>
                    <a:pt x="3239" y="1089"/>
                    <a:pt x="3240" y="1089"/>
                  </a:cubicBezTo>
                  <a:cubicBezTo>
                    <a:pt x="3397" y="1089"/>
                    <a:pt x="3471" y="894"/>
                    <a:pt x="3352" y="791"/>
                  </a:cubicBezTo>
                  <a:cubicBezTo>
                    <a:pt x="2758" y="264"/>
                    <a:pt x="2169" y="0"/>
                    <a:pt x="1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420;p41">
              <a:extLst>
                <a:ext uri="{FF2B5EF4-FFF2-40B4-BE49-F238E27FC236}">
                  <a16:creationId xmlns:a16="http://schemas.microsoft.com/office/drawing/2014/main" id="{E2E4319A-7E38-1D49-8555-585C418F6310}"/>
                </a:ext>
              </a:extLst>
            </p:cNvPr>
            <p:cNvSpPr/>
            <p:nvPr/>
          </p:nvSpPr>
          <p:spPr>
            <a:xfrm>
              <a:off x="4944400" y="1251825"/>
              <a:ext cx="65675" cy="24875"/>
            </a:xfrm>
            <a:custGeom>
              <a:avLst/>
              <a:gdLst/>
              <a:ahLst/>
              <a:cxnLst/>
              <a:rect l="l" t="t" r="r" b="b"/>
              <a:pathLst>
                <a:path w="2627" h="995" extrusionOk="0">
                  <a:moveTo>
                    <a:pt x="2432" y="1"/>
                  </a:moveTo>
                  <a:cubicBezTo>
                    <a:pt x="2379" y="1"/>
                    <a:pt x="2327" y="25"/>
                    <a:pt x="2294" y="70"/>
                  </a:cubicBezTo>
                  <a:cubicBezTo>
                    <a:pt x="1955" y="532"/>
                    <a:pt x="1514" y="659"/>
                    <a:pt x="1131" y="659"/>
                  </a:cubicBezTo>
                  <a:cubicBezTo>
                    <a:pt x="675" y="659"/>
                    <a:pt x="299" y="479"/>
                    <a:pt x="271" y="465"/>
                  </a:cubicBezTo>
                  <a:cubicBezTo>
                    <a:pt x="247" y="453"/>
                    <a:pt x="222" y="448"/>
                    <a:pt x="197" y="448"/>
                  </a:cubicBezTo>
                  <a:cubicBezTo>
                    <a:pt x="133" y="448"/>
                    <a:pt x="72" y="483"/>
                    <a:pt x="42" y="543"/>
                  </a:cubicBezTo>
                  <a:cubicBezTo>
                    <a:pt x="1" y="627"/>
                    <a:pt x="34" y="729"/>
                    <a:pt x="118" y="772"/>
                  </a:cubicBezTo>
                  <a:cubicBezTo>
                    <a:pt x="439" y="916"/>
                    <a:pt x="786" y="992"/>
                    <a:pt x="1138" y="995"/>
                  </a:cubicBezTo>
                  <a:cubicBezTo>
                    <a:pt x="1609" y="995"/>
                    <a:pt x="2153" y="840"/>
                    <a:pt x="2570" y="275"/>
                  </a:cubicBezTo>
                  <a:cubicBezTo>
                    <a:pt x="2626" y="198"/>
                    <a:pt x="2610" y="91"/>
                    <a:pt x="2534" y="34"/>
                  </a:cubicBezTo>
                  <a:cubicBezTo>
                    <a:pt x="2503" y="11"/>
                    <a:pt x="2467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421;p41">
              <a:extLst>
                <a:ext uri="{FF2B5EF4-FFF2-40B4-BE49-F238E27FC236}">
                  <a16:creationId xmlns:a16="http://schemas.microsoft.com/office/drawing/2014/main" id="{7DEA5FB2-A13D-7149-A087-975A721ABC00}"/>
                </a:ext>
              </a:extLst>
            </p:cNvPr>
            <p:cNvSpPr/>
            <p:nvPr/>
          </p:nvSpPr>
          <p:spPr>
            <a:xfrm>
              <a:off x="4868150" y="1150850"/>
              <a:ext cx="46800" cy="21325"/>
            </a:xfrm>
            <a:custGeom>
              <a:avLst/>
              <a:gdLst/>
              <a:ahLst/>
              <a:cxnLst/>
              <a:rect l="l" t="t" r="r" b="b"/>
              <a:pathLst>
                <a:path w="1872" h="853" extrusionOk="0">
                  <a:moveTo>
                    <a:pt x="1681" y="1"/>
                  </a:moveTo>
                  <a:cubicBezTo>
                    <a:pt x="1630" y="1"/>
                    <a:pt x="1579" y="23"/>
                    <a:pt x="1545" y="67"/>
                  </a:cubicBezTo>
                  <a:cubicBezTo>
                    <a:pt x="1306" y="355"/>
                    <a:pt x="1066" y="503"/>
                    <a:pt x="828" y="509"/>
                  </a:cubicBezTo>
                  <a:lnTo>
                    <a:pt x="815" y="509"/>
                  </a:lnTo>
                  <a:cubicBezTo>
                    <a:pt x="522" y="509"/>
                    <a:pt x="320" y="288"/>
                    <a:pt x="319" y="287"/>
                  </a:cubicBezTo>
                  <a:cubicBezTo>
                    <a:pt x="285" y="250"/>
                    <a:pt x="239" y="232"/>
                    <a:pt x="192" y="232"/>
                  </a:cubicBezTo>
                  <a:cubicBezTo>
                    <a:pt x="152" y="232"/>
                    <a:pt x="111" y="246"/>
                    <a:pt x="78" y="275"/>
                  </a:cubicBezTo>
                  <a:cubicBezTo>
                    <a:pt x="10" y="337"/>
                    <a:pt x="1" y="442"/>
                    <a:pt x="62" y="514"/>
                  </a:cubicBezTo>
                  <a:cubicBezTo>
                    <a:pt x="75" y="529"/>
                    <a:pt x="366" y="852"/>
                    <a:pt x="815" y="852"/>
                  </a:cubicBezTo>
                  <a:lnTo>
                    <a:pt x="829" y="852"/>
                  </a:lnTo>
                  <a:cubicBezTo>
                    <a:pt x="1174" y="846"/>
                    <a:pt x="1502" y="656"/>
                    <a:pt x="1808" y="285"/>
                  </a:cubicBezTo>
                  <a:cubicBezTo>
                    <a:pt x="1872" y="212"/>
                    <a:pt x="1863" y="101"/>
                    <a:pt x="1789" y="40"/>
                  </a:cubicBezTo>
                  <a:cubicBezTo>
                    <a:pt x="1757" y="13"/>
                    <a:pt x="1719" y="1"/>
                    <a:pt x="1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422;p41">
              <a:extLst>
                <a:ext uri="{FF2B5EF4-FFF2-40B4-BE49-F238E27FC236}">
                  <a16:creationId xmlns:a16="http://schemas.microsoft.com/office/drawing/2014/main" id="{3C41418B-38E6-9648-B160-D22E12B0D9AD}"/>
                </a:ext>
              </a:extLst>
            </p:cNvPr>
            <p:cNvSpPr/>
            <p:nvPr/>
          </p:nvSpPr>
          <p:spPr>
            <a:xfrm>
              <a:off x="4983050" y="1140550"/>
              <a:ext cx="58275" cy="21125"/>
            </a:xfrm>
            <a:custGeom>
              <a:avLst/>
              <a:gdLst/>
              <a:ahLst/>
              <a:cxnLst/>
              <a:rect l="l" t="t" r="r" b="b"/>
              <a:pathLst>
                <a:path w="2331" h="845" extrusionOk="0">
                  <a:moveTo>
                    <a:pt x="2139" y="1"/>
                  </a:moveTo>
                  <a:cubicBezTo>
                    <a:pt x="2095" y="1"/>
                    <a:pt x="2052" y="18"/>
                    <a:pt x="2019" y="51"/>
                  </a:cubicBezTo>
                  <a:cubicBezTo>
                    <a:pt x="1662" y="393"/>
                    <a:pt x="1332" y="500"/>
                    <a:pt x="1059" y="500"/>
                  </a:cubicBezTo>
                  <a:cubicBezTo>
                    <a:pt x="616" y="500"/>
                    <a:pt x="323" y="219"/>
                    <a:pt x="304" y="200"/>
                  </a:cubicBezTo>
                  <a:cubicBezTo>
                    <a:pt x="271" y="170"/>
                    <a:pt x="229" y="155"/>
                    <a:pt x="188" y="155"/>
                  </a:cubicBezTo>
                  <a:cubicBezTo>
                    <a:pt x="145" y="155"/>
                    <a:pt x="101" y="172"/>
                    <a:pt x="68" y="206"/>
                  </a:cubicBezTo>
                  <a:cubicBezTo>
                    <a:pt x="4" y="269"/>
                    <a:pt x="1" y="372"/>
                    <a:pt x="60" y="440"/>
                  </a:cubicBezTo>
                  <a:cubicBezTo>
                    <a:pt x="68" y="446"/>
                    <a:pt x="473" y="844"/>
                    <a:pt x="1071" y="844"/>
                  </a:cubicBezTo>
                  <a:cubicBezTo>
                    <a:pt x="1416" y="844"/>
                    <a:pt x="1824" y="712"/>
                    <a:pt x="2255" y="299"/>
                  </a:cubicBezTo>
                  <a:cubicBezTo>
                    <a:pt x="2326" y="234"/>
                    <a:pt x="2331" y="124"/>
                    <a:pt x="2264" y="54"/>
                  </a:cubicBezTo>
                  <a:cubicBezTo>
                    <a:pt x="2230" y="19"/>
                    <a:pt x="2184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423;p41">
              <a:extLst>
                <a:ext uri="{FF2B5EF4-FFF2-40B4-BE49-F238E27FC236}">
                  <a16:creationId xmlns:a16="http://schemas.microsoft.com/office/drawing/2014/main" id="{99529608-6889-1541-BF56-A044B88C9CCC}"/>
                </a:ext>
              </a:extLst>
            </p:cNvPr>
            <p:cNvSpPr/>
            <p:nvPr/>
          </p:nvSpPr>
          <p:spPr>
            <a:xfrm>
              <a:off x="4296950" y="2262775"/>
              <a:ext cx="184550" cy="195975"/>
            </a:xfrm>
            <a:custGeom>
              <a:avLst/>
              <a:gdLst/>
              <a:ahLst/>
              <a:cxnLst/>
              <a:rect l="l" t="t" r="r" b="b"/>
              <a:pathLst>
                <a:path w="7382" h="7839" extrusionOk="0">
                  <a:moveTo>
                    <a:pt x="6929" y="0"/>
                  </a:moveTo>
                  <a:lnTo>
                    <a:pt x="4063" y="221"/>
                  </a:lnTo>
                  <a:cubicBezTo>
                    <a:pt x="4063" y="221"/>
                    <a:pt x="2373" y="2268"/>
                    <a:pt x="1922" y="3675"/>
                  </a:cubicBezTo>
                  <a:cubicBezTo>
                    <a:pt x="1483" y="5044"/>
                    <a:pt x="1" y="7839"/>
                    <a:pt x="919" y="7839"/>
                  </a:cubicBezTo>
                  <a:cubicBezTo>
                    <a:pt x="945" y="7839"/>
                    <a:pt x="974" y="7836"/>
                    <a:pt x="1004" y="7832"/>
                  </a:cubicBezTo>
                  <a:cubicBezTo>
                    <a:pt x="2094" y="7664"/>
                    <a:pt x="3548" y="4093"/>
                    <a:pt x="3548" y="4093"/>
                  </a:cubicBezTo>
                  <a:cubicBezTo>
                    <a:pt x="3548" y="4093"/>
                    <a:pt x="5474" y="3571"/>
                    <a:pt x="6428" y="2530"/>
                  </a:cubicBezTo>
                  <a:cubicBezTo>
                    <a:pt x="7382" y="1491"/>
                    <a:pt x="6929" y="0"/>
                    <a:pt x="6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424;p41">
              <a:extLst>
                <a:ext uri="{FF2B5EF4-FFF2-40B4-BE49-F238E27FC236}">
                  <a16:creationId xmlns:a16="http://schemas.microsoft.com/office/drawing/2014/main" id="{D579E9E9-D48D-3947-BAEC-5A5D4920FA8F}"/>
                </a:ext>
              </a:extLst>
            </p:cNvPr>
            <p:cNvSpPr/>
            <p:nvPr/>
          </p:nvSpPr>
          <p:spPr>
            <a:xfrm>
              <a:off x="4298275" y="2253675"/>
              <a:ext cx="192550" cy="213675"/>
            </a:xfrm>
            <a:custGeom>
              <a:avLst/>
              <a:gdLst/>
              <a:ahLst/>
              <a:cxnLst/>
              <a:rect l="l" t="t" r="r" b="b"/>
              <a:pathLst>
                <a:path w="7702" h="8547" extrusionOk="0">
                  <a:moveTo>
                    <a:pt x="6604" y="729"/>
                  </a:moveTo>
                  <a:lnTo>
                    <a:pt x="6604" y="729"/>
                  </a:lnTo>
                  <a:cubicBezTo>
                    <a:pt x="6672" y="1159"/>
                    <a:pt x="6712" y="2020"/>
                    <a:pt x="6123" y="2663"/>
                  </a:cubicBezTo>
                  <a:cubicBezTo>
                    <a:pt x="5248" y="3616"/>
                    <a:pt x="3423" y="4121"/>
                    <a:pt x="3404" y="4126"/>
                  </a:cubicBezTo>
                  <a:lnTo>
                    <a:pt x="3241" y="4170"/>
                  </a:lnTo>
                  <a:lnTo>
                    <a:pt x="3177" y="4327"/>
                  </a:lnTo>
                  <a:cubicBezTo>
                    <a:pt x="2531" y="5912"/>
                    <a:pt x="1512" y="7670"/>
                    <a:pt x="911" y="7848"/>
                  </a:cubicBezTo>
                  <a:cubicBezTo>
                    <a:pt x="868" y="7461"/>
                    <a:pt x="1389" y="6194"/>
                    <a:pt x="1675" y="5493"/>
                  </a:cubicBezTo>
                  <a:cubicBezTo>
                    <a:pt x="1880" y="4994"/>
                    <a:pt x="2073" y="4523"/>
                    <a:pt x="2195" y="4143"/>
                  </a:cubicBezTo>
                  <a:cubicBezTo>
                    <a:pt x="2562" y="2997"/>
                    <a:pt x="3833" y="1356"/>
                    <a:pt x="4184" y="915"/>
                  </a:cubicBezTo>
                  <a:lnTo>
                    <a:pt x="6604" y="729"/>
                  </a:lnTo>
                  <a:close/>
                  <a:moveTo>
                    <a:pt x="7124" y="0"/>
                  </a:moveTo>
                  <a:lnTo>
                    <a:pt x="3839" y="253"/>
                  </a:lnTo>
                  <a:lnTo>
                    <a:pt x="3745" y="366"/>
                  </a:lnTo>
                  <a:cubicBezTo>
                    <a:pt x="3676" y="452"/>
                    <a:pt x="2008" y="2480"/>
                    <a:pt x="1542" y="3934"/>
                  </a:cubicBezTo>
                  <a:cubicBezTo>
                    <a:pt x="1429" y="4287"/>
                    <a:pt x="1240" y="4748"/>
                    <a:pt x="1041" y="5233"/>
                  </a:cubicBezTo>
                  <a:cubicBezTo>
                    <a:pt x="384" y="6836"/>
                    <a:pt x="0" y="7842"/>
                    <a:pt x="379" y="8322"/>
                  </a:cubicBezTo>
                  <a:cubicBezTo>
                    <a:pt x="449" y="8411"/>
                    <a:pt x="599" y="8546"/>
                    <a:pt x="866" y="8546"/>
                  </a:cubicBezTo>
                  <a:cubicBezTo>
                    <a:pt x="912" y="8546"/>
                    <a:pt x="960" y="8542"/>
                    <a:pt x="1004" y="8534"/>
                  </a:cubicBezTo>
                  <a:cubicBezTo>
                    <a:pt x="2145" y="8358"/>
                    <a:pt x="3385" y="5609"/>
                    <a:pt x="3750" y="4739"/>
                  </a:cubicBezTo>
                  <a:cubicBezTo>
                    <a:pt x="4253" y="4583"/>
                    <a:pt x="5777" y="4054"/>
                    <a:pt x="6629" y="3126"/>
                  </a:cubicBezTo>
                  <a:cubicBezTo>
                    <a:pt x="7701" y="1955"/>
                    <a:pt x="7225" y="333"/>
                    <a:pt x="7204" y="263"/>
                  </a:cubicBezTo>
                  <a:lnTo>
                    <a:pt x="7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425;p41">
              <a:extLst>
                <a:ext uri="{FF2B5EF4-FFF2-40B4-BE49-F238E27FC236}">
                  <a16:creationId xmlns:a16="http://schemas.microsoft.com/office/drawing/2014/main" id="{CF59983A-2D64-5C4D-9913-0F7C6A4F3DC1}"/>
                </a:ext>
              </a:extLst>
            </p:cNvPr>
            <p:cNvSpPr/>
            <p:nvPr/>
          </p:nvSpPr>
          <p:spPr>
            <a:xfrm>
              <a:off x="5254950" y="2220850"/>
              <a:ext cx="133075" cy="226425"/>
            </a:xfrm>
            <a:custGeom>
              <a:avLst/>
              <a:gdLst/>
              <a:ahLst/>
              <a:cxnLst/>
              <a:rect l="l" t="t" r="r" b="b"/>
              <a:pathLst>
                <a:path w="5323" h="9057" extrusionOk="0">
                  <a:moveTo>
                    <a:pt x="2473" y="1"/>
                  </a:moveTo>
                  <a:cubicBezTo>
                    <a:pt x="2473" y="1"/>
                    <a:pt x="381" y="2332"/>
                    <a:pt x="263" y="3020"/>
                  </a:cubicBezTo>
                  <a:cubicBezTo>
                    <a:pt x="147" y="3706"/>
                    <a:pt x="0" y="7075"/>
                    <a:pt x="0" y="7075"/>
                  </a:cubicBezTo>
                  <a:cubicBezTo>
                    <a:pt x="0" y="7075"/>
                    <a:pt x="119" y="7306"/>
                    <a:pt x="387" y="7306"/>
                  </a:cubicBezTo>
                  <a:cubicBezTo>
                    <a:pt x="558" y="7306"/>
                    <a:pt x="789" y="7212"/>
                    <a:pt x="1089" y="6906"/>
                  </a:cubicBezTo>
                  <a:cubicBezTo>
                    <a:pt x="1488" y="6496"/>
                    <a:pt x="1653" y="6123"/>
                    <a:pt x="1719" y="5859"/>
                  </a:cubicBezTo>
                  <a:lnTo>
                    <a:pt x="1719" y="5859"/>
                  </a:lnTo>
                  <a:cubicBezTo>
                    <a:pt x="1656" y="6598"/>
                    <a:pt x="1562" y="8169"/>
                    <a:pt x="1827" y="8799"/>
                  </a:cubicBezTo>
                  <a:cubicBezTo>
                    <a:pt x="1903" y="8979"/>
                    <a:pt x="2046" y="9056"/>
                    <a:pt x="2228" y="9056"/>
                  </a:cubicBezTo>
                  <a:cubicBezTo>
                    <a:pt x="2893" y="9056"/>
                    <a:pt x="4083" y="8034"/>
                    <a:pt x="4491" y="7271"/>
                  </a:cubicBezTo>
                  <a:cubicBezTo>
                    <a:pt x="5009" y="6298"/>
                    <a:pt x="5322" y="1120"/>
                    <a:pt x="5322" y="1120"/>
                  </a:cubicBezTo>
                  <a:lnTo>
                    <a:pt x="2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426;p41">
              <a:extLst>
                <a:ext uri="{FF2B5EF4-FFF2-40B4-BE49-F238E27FC236}">
                  <a16:creationId xmlns:a16="http://schemas.microsoft.com/office/drawing/2014/main" id="{622D4441-7AB3-1E49-9685-6DCBD8DE5E4B}"/>
                </a:ext>
              </a:extLst>
            </p:cNvPr>
            <p:cNvSpPr/>
            <p:nvPr/>
          </p:nvSpPr>
          <p:spPr>
            <a:xfrm>
              <a:off x="5246300" y="2210675"/>
              <a:ext cx="150675" cy="245150"/>
            </a:xfrm>
            <a:custGeom>
              <a:avLst/>
              <a:gdLst/>
              <a:ahLst/>
              <a:cxnLst/>
              <a:rect l="l" t="t" r="r" b="b"/>
              <a:pathLst>
                <a:path w="6027" h="9806" extrusionOk="0">
                  <a:moveTo>
                    <a:pt x="2917" y="813"/>
                  </a:moveTo>
                  <a:lnTo>
                    <a:pt x="5311" y="1754"/>
                  </a:lnTo>
                  <a:cubicBezTo>
                    <a:pt x="5177" y="3813"/>
                    <a:pt x="4874" y="6878"/>
                    <a:pt x="4534" y="7516"/>
                  </a:cubicBezTo>
                  <a:cubicBezTo>
                    <a:pt x="4163" y="8212"/>
                    <a:pt x="3095" y="9119"/>
                    <a:pt x="2591" y="9119"/>
                  </a:cubicBezTo>
                  <a:cubicBezTo>
                    <a:pt x="2581" y="9119"/>
                    <a:pt x="2572" y="9119"/>
                    <a:pt x="2562" y="9118"/>
                  </a:cubicBezTo>
                  <a:cubicBezTo>
                    <a:pt x="2512" y="9117"/>
                    <a:pt x="2506" y="9108"/>
                    <a:pt x="2491" y="9071"/>
                  </a:cubicBezTo>
                  <a:cubicBezTo>
                    <a:pt x="2274" y="8557"/>
                    <a:pt x="2333" y="7170"/>
                    <a:pt x="2403" y="6334"/>
                  </a:cubicBezTo>
                  <a:lnTo>
                    <a:pt x="2403" y="6334"/>
                  </a:lnTo>
                  <a:lnTo>
                    <a:pt x="2403" y="6336"/>
                  </a:lnTo>
                  <a:cubicBezTo>
                    <a:pt x="2473" y="6050"/>
                    <a:pt x="2449" y="5859"/>
                    <a:pt x="2443" y="5819"/>
                  </a:cubicBezTo>
                  <a:lnTo>
                    <a:pt x="2053" y="3288"/>
                  </a:lnTo>
                  <a:lnTo>
                    <a:pt x="1765" y="5832"/>
                  </a:lnTo>
                  <a:cubicBezTo>
                    <a:pt x="1759" y="5886"/>
                    <a:pt x="1744" y="6024"/>
                    <a:pt x="1726" y="6218"/>
                  </a:cubicBezTo>
                  <a:cubicBezTo>
                    <a:pt x="1667" y="6428"/>
                    <a:pt x="1526" y="6729"/>
                    <a:pt x="1191" y="7072"/>
                  </a:cubicBezTo>
                  <a:cubicBezTo>
                    <a:pt x="918" y="7351"/>
                    <a:pt x="773" y="7369"/>
                    <a:pt x="730" y="7369"/>
                  </a:cubicBezTo>
                  <a:cubicBezTo>
                    <a:pt x="727" y="7369"/>
                    <a:pt x="724" y="7369"/>
                    <a:pt x="722" y="7369"/>
                  </a:cubicBezTo>
                  <a:cubicBezTo>
                    <a:pt x="713" y="7368"/>
                    <a:pt x="703" y="7365"/>
                    <a:pt x="695" y="7360"/>
                  </a:cubicBezTo>
                  <a:cubicBezTo>
                    <a:pt x="749" y="6166"/>
                    <a:pt x="863" y="3989"/>
                    <a:pt x="949" y="3483"/>
                  </a:cubicBezTo>
                  <a:cubicBezTo>
                    <a:pt x="1007" y="3134"/>
                    <a:pt x="1968" y="1887"/>
                    <a:pt x="2917" y="813"/>
                  </a:cubicBezTo>
                  <a:close/>
                  <a:moveTo>
                    <a:pt x="2722" y="1"/>
                  </a:moveTo>
                  <a:lnTo>
                    <a:pt x="2565" y="177"/>
                  </a:lnTo>
                  <a:cubicBezTo>
                    <a:pt x="2204" y="580"/>
                    <a:pt x="398" y="2622"/>
                    <a:pt x="272" y="3369"/>
                  </a:cubicBezTo>
                  <a:cubicBezTo>
                    <a:pt x="153" y="4070"/>
                    <a:pt x="11" y="7327"/>
                    <a:pt x="3" y="7466"/>
                  </a:cubicBezTo>
                  <a:lnTo>
                    <a:pt x="0" y="7558"/>
                  </a:lnTo>
                  <a:lnTo>
                    <a:pt x="42" y="7638"/>
                  </a:lnTo>
                  <a:cubicBezTo>
                    <a:pt x="60" y="7673"/>
                    <a:pt x="232" y="7988"/>
                    <a:pt x="617" y="8046"/>
                  </a:cubicBezTo>
                  <a:cubicBezTo>
                    <a:pt x="656" y="8052"/>
                    <a:pt x="696" y="8055"/>
                    <a:pt x="737" y="8055"/>
                  </a:cubicBezTo>
                  <a:cubicBezTo>
                    <a:pt x="1029" y="8055"/>
                    <a:pt x="1337" y="7894"/>
                    <a:pt x="1653" y="7578"/>
                  </a:cubicBezTo>
                  <a:lnTo>
                    <a:pt x="1653" y="7578"/>
                  </a:lnTo>
                  <a:cubicBezTo>
                    <a:pt x="1646" y="8245"/>
                    <a:pt x="1689" y="8937"/>
                    <a:pt x="1858" y="9338"/>
                  </a:cubicBezTo>
                  <a:cubicBezTo>
                    <a:pt x="1977" y="9620"/>
                    <a:pt x="2222" y="9790"/>
                    <a:pt x="2531" y="9804"/>
                  </a:cubicBezTo>
                  <a:cubicBezTo>
                    <a:pt x="2544" y="9806"/>
                    <a:pt x="2559" y="9806"/>
                    <a:pt x="2574" y="9806"/>
                  </a:cubicBezTo>
                  <a:cubicBezTo>
                    <a:pt x="3443" y="9806"/>
                    <a:pt x="4720" y="8627"/>
                    <a:pt x="5140" y="7838"/>
                  </a:cubicBezTo>
                  <a:cubicBezTo>
                    <a:pt x="5677" y="6830"/>
                    <a:pt x="5979" y="2086"/>
                    <a:pt x="6012" y="1548"/>
                  </a:cubicBezTo>
                  <a:lnTo>
                    <a:pt x="6026" y="1299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427;p41">
              <a:extLst>
                <a:ext uri="{FF2B5EF4-FFF2-40B4-BE49-F238E27FC236}">
                  <a16:creationId xmlns:a16="http://schemas.microsoft.com/office/drawing/2014/main" id="{BFED4F2D-DEDD-974A-9DF6-F8BBE8890F85}"/>
                </a:ext>
              </a:extLst>
            </p:cNvPr>
            <p:cNvSpPr/>
            <p:nvPr/>
          </p:nvSpPr>
          <p:spPr>
            <a:xfrm>
              <a:off x="1337525" y="3829075"/>
              <a:ext cx="375050" cy="110550"/>
            </a:xfrm>
            <a:custGeom>
              <a:avLst/>
              <a:gdLst/>
              <a:ahLst/>
              <a:cxnLst/>
              <a:rect l="l" t="t" r="r" b="b"/>
              <a:pathLst>
                <a:path w="15002" h="4422" extrusionOk="0">
                  <a:moveTo>
                    <a:pt x="3209" y="0"/>
                  </a:moveTo>
                  <a:cubicBezTo>
                    <a:pt x="2777" y="0"/>
                    <a:pt x="2377" y="26"/>
                    <a:pt x="2038" y="87"/>
                  </a:cubicBezTo>
                  <a:cubicBezTo>
                    <a:pt x="0" y="458"/>
                    <a:pt x="370" y="3237"/>
                    <a:pt x="2963" y="3978"/>
                  </a:cubicBezTo>
                  <a:cubicBezTo>
                    <a:pt x="4000" y="4274"/>
                    <a:pt x="5363" y="4422"/>
                    <a:pt x="6780" y="4422"/>
                  </a:cubicBezTo>
                  <a:cubicBezTo>
                    <a:pt x="8905" y="4422"/>
                    <a:pt x="11150" y="4088"/>
                    <a:pt x="12594" y="3421"/>
                  </a:cubicBezTo>
                  <a:cubicBezTo>
                    <a:pt x="15001" y="2310"/>
                    <a:pt x="8334" y="644"/>
                    <a:pt x="8334" y="644"/>
                  </a:cubicBezTo>
                  <a:cubicBezTo>
                    <a:pt x="8334" y="644"/>
                    <a:pt x="5374" y="0"/>
                    <a:pt x="3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428;p41">
              <a:extLst>
                <a:ext uri="{FF2B5EF4-FFF2-40B4-BE49-F238E27FC236}">
                  <a16:creationId xmlns:a16="http://schemas.microsoft.com/office/drawing/2014/main" id="{8EF4F81B-9413-2B48-8433-00C28EE5187E}"/>
                </a:ext>
              </a:extLst>
            </p:cNvPr>
            <p:cNvSpPr/>
            <p:nvPr/>
          </p:nvSpPr>
          <p:spPr>
            <a:xfrm>
              <a:off x="1346025" y="3820500"/>
              <a:ext cx="328850" cy="127700"/>
            </a:xfrm>
            <a:custGeom>
              <a:avLst/>
              <a:gdLst/>
              <a:ahLst/>
              <a:cxnLst/>
              <a:rect l="l" t="t" r="r" b="b"/>
              <a:pathLst>
                <a:path w="13154" h="5108" extrusionOk="0">
                  <a:moveTo>
                    <a:pt x="2871" y="686"/>
                  </a:moveTo>
                  <a:cubicBezTo>
                    <a:pt x="4927" y="686"/>
                    <a:pt x="7778" y="1291"/>
                    <a:pt x="7917" y="1321"/>
                  </a:cubicBezTo>
                  <a:cubicBezTo>
                    <a:pt x="10272" y="1909"/>
                    <a:pt x="12425" y="2817"/>
                    <a:pt x="12435" y="3222"/>
                  </a:cubicBezTo>
                  <a:cubicBezTo>
                    <a:pt x="12435" y="3223"/>
                    <a:pt x="12401" y="3318"/>
                    <a:pt x="12110" y="3452"/>
                  </a:cubicBezTo>
                  <a:cubicBezTo>
                    <a:pt x="10755" y="4078"/>
                    <a:pt x="8523" y="4418"/>
                    <a:pt x="6395" y="4418"/>
                  </a:cubicBezTo>
                  <a:cubicBezTo>
                    <a:pt x="5043" y="4418"/>
                    <a:pt x="3733" y="4281"/>
                    <a:pt x="2718" y="3991"/>
                  </a:cubicBezTo>
                  <a:cubicBezTo>
                    <a:pt x="1365" y="3604"/>
                    <a:pt x="695" y="2610"/>
                    <a:pt x="734" y="1826"/>
                  </a:cubicBezTo>
                  <a:cubicBezTo>
                    <a:pt x="762" y="1268"/>
                    <a:pt x="1135" y="882"/>
                    <a:pt x="1759" y="769"/>
                  </a:cubicBezTo>
                  <a:cubicBezTo>
                    <a:pt x="2079" y="711"/>
                    <a:pt x="2458" y="686"/>
                    <a:pt x="2871" y="686"/>
                  </a:cubicBezTo>
                  <a:close/>
                  <a:moveTo>
                    <a:pt x="2876" y="0"/>
                  </a:moveTo>
                  <a:cubicBezTo>
                    <a:pt x="2421" y="0"/>
                    <a:pt x="1998" y="27"/>
                    <a:pt x="1637" y="93"/>
                  </a:cubicBezTo>
                  <a:cubicBezTo>
                    <a:pt x="701" y="264"/>
                    <a:pt x="94" y="916"/>
                    <a:pt x="51" y="1793"/>
                  </a:cubicBezTo>
                  <a:cubicBezTo>
                    <a:pt x="0" y="2814"/>
                    <a:pt x="755" y="4143"/>
                    <a:pt x="2529" y="4650"/>
                  </a:cubicBezTo>
                  <a:cubicBezTo>
                    <a:pt x="3615" y="4961"/>
                    <a:pt x="4993" y="5108"/>
                    <a:pt x="6409" y="5108"/>
                  </a:cubicBezTo>
                  <a:cubicBezTo>
                    <a:pt x="8629" y="5108"/>
                    <a:pt x="10947" y="4745"/>
                    <a:pt x="12398" y="4077"/>
                  </a:cubicBezTo>
                  <a:cubicBezTo>
                    <a:pt x="12912" y="3840"/>
                    <a:pt x="13154" y="3531"/>
                    <a:pt x="13118" y="3160"/>
                  </a:cubicBezTo>
                  <a:cubicBezTo>
                    <a:pt x="13011" y="2009"/>
                    <a:pt x="9557" y="1024"/>
                    <a:pt x="8078" y="654"/>
                  </a:cubicBezTo>
                  <a:lnTo>
                    <a:pt x="8068" y="651"/>
                  </a:lnTo>
                  <a:cubicBezTo>
                    <a:pt x="7922" y="620"/>
                    <a:pt x="5045" y="0"/>
                    <a:pt x="2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429;p41">
              <a:extLst>
                <a:ext uri="{FF2B5EF4-FFF2-40B4-BE49-F238E27FC236}">
                  <a16:creationId xmlns:a16="http://schemas.microsoft.com/office/drawing/2014/main" id="{EE1EC6B2-513B-E348-BE90-7A6F1D268323}"/>
                </a:ext>
              </a:extLst>
            </p:cNvPr>
            <p:cNvSpPr/>
            <p:nvPr/>
          </p:nvSpPr>
          <p:spPr>
            <a:xfrm>
              <a:off x="856000" y="4382275"/>
              <a:ext cx="231525" cy="455175"/>
            </a:xfrm>
            <a:custGeom>
              <a:avLst/>
              <a:gdLst/>
              <a:ahLst/>
              <a:cxnLst/>
              <a:rect l="l" t="t" r="r" b="b"/>
              <a:pathLst>
                <a:path w="9261" h="18207" extrusionOk="0">
                  <a:moveTo>
                    <a:pt x="7037" y="0"/>
                  </a:moveTo>
                  <a:lnTo>
                    <a:pt x="0" y="1666"/>
                  </a:lnTo>
                  <a:lnTo>
                    <a:pt x="741" y="5741"/>
                  </a:lnTo>
                  <a:lnTo>
                    <a:pt x="2407" y="6112"/>
                  </a:lnTo>
                  <a:cubicBezTo>
                    <a:pt x="2407" y="6112"/>
                    <a:pt x="1852" y="10928"/>
                    <a:pt x="2593" y="12965"/>
                  </a:cubicBezTo>
                  <a:cubicBezTo>
                    <a:pt x="3283" y="14863"/>
                    <a:pt x="3812" y="18207"/>
                    <a:pt x="5079" y="18207"/>
                  </a:cubicBezTo>
                  <a:cubicBezTo>
                    <a:pt x="5173" y="18207"/>
                    <a:pt x="5270" y="18189"/>
                    <a:pt x="5371" y="18151"/>
                  </a:cubicBezTo>
                  <a:cubicBezTo>
                    <a:pt x="6853" y="17595"/>
                    <a:pt x="5926" y="9817"/>
                    <a:pt x="6482" y="8891"/>
                  </a:cubicBezTo>
                  <a:cubicBezTo>
                    <a:pt x="7037" y="7964"/>
                    <a:pt x="9260" y="5741"/>
                    <a:pt x="9260" y="5741"/>
                  </a:cubicBezTo>
                  <a:lnTo>
                    <a:pt x="7408" y="741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430;p41">
              <a:extLst>
                <a:ext uri="{FF2B5EF4-FFF2-40B4-BE49-F238E27FC236}">
                  <a16:creationId xmlns:a16="http://schemas.microsoft.com/office/drawing/2014/main" id="{5F4D6F96-C239-DA48-80F5-B659EAF973AB}"/>
                </a:ext>
              </a:extLst>
            </p:cNvPr>
            <p:cNvSpPr/>
            <p:nvPr/>
          </p:nvSpPr>
          <p:spPr>
            <a:xfrm>
              <a:off x="846750" y="4373675"/>
              <a:ext cx="249975" cy="472325"/>
            </a:xfrm>
            <a:custGeom>
              <a:avLst/>
              <a:gdLst/>
              <a:ahLst/>
              <a:cxnLst/>
              <a:rect l="l" t="t" r="r" b="b"/>
              <a:pathLst>
                <a:path w="9999" h="18893" extrusionOk="0">
                  <a:moveTo>
                    <a:pt x="7223" y="739"/>
                  </a:moveTo>
                  <a:lnTo>
                    <a:pt x="7456" y="1204"/>
                  </a:lnTo>
                  <a:lnTo>
                    <a:pt x="9232" y="5999"/>
                  </a:lnTo>
                  <a:cubicBezTo>
                    <a:pt x="8711" y="6529"/>
                    <a:pt x="7046" y="8241"/>
                    <a:pt x="6558" y="9058"/>
                  </a:cubicBezTo>
                  <a:cubicBezTo>
                    <a:pt x="6308" y="9472"/>
                    <a:pt x="6299" y="10519"/>
                    <a:pt x="6304" y="12488"/>
                  </a:cubicBezTo>
                  <a:cubicBezTo>
                    <a:pt x="6307" y="14384"/>
                    <a:pt x="6316" y="17913"/>
                    <a:pt x="5621" y="18174"/>
                  </a:cubicBezTo>
                  <a:cubicBezTo>
                    <a:pt x="5560" y="18197"/>
                    <a:pt x="5505" y="18208"/>
                    <a:pt x="5451" y="18208"/>
                  </a:cubicBezTo>
                  <a:cubicBezTo>
                    <a:pt x="5390" y="18208"/>
                    <a:pt x="5332" y="18193"/>
                    <a:pt x="5272" y="18164"/>
                  </a:cubicBezTo>
                  <a:cubicBezTo>
                    <a:pt x="4660" y="17855"/>
                    <a:pt x="4183" y="16193"/>
                    <a:pt x="3800" y="14857"/>
                  </a:cubicBezTo>
                  <a:cubicBezTo>
                    <a:pt x="3627" y="14252"/>
                    <a:pt x="3463" y="13682"/>
                    <a:pt x="3285" y="13191"/>
                  </a:cubicBezTo>
                  <a:cubicBezTo>
                    <a:pt x="2580" y="11253"/>
                    <a:pt x="3113" y="6542"/>
                    <a:pt x="3117" y="6495"/>
                  </a:cubicBezTo>
                  <a:cubicBezTo>
                    <a:pt x="3138" y="6321"/>
                    <a:pt x="3024" y="6159"/>
                    <a:pt x="2851" y="6121"/>
                  </a:cubicBezTo>
                  <a:lnTo>
                    <a:pt x="1408" y="5800"/>
                  </a:lnTo>
                  <a:lnTo>
                    <a:pt x="765" y="2269"/>
                  </a:lnTo>
                  <a:lnTo>
                    <a:pt x="7223" y="739"/>
                  </a:lnTo>
                  <a:close/>
                  <a:moveTo>
                    <a:pt x="7411" y="0"/>
                  </a:moveTo>
                  <a:cubicBezTo>
                    <a:pt x="7383" y="0"/>
                    <a:pt x="7356" y="3"/>
                    <a:pt x="7329" y="10"/>
                  </a:cubicBezTo>
                  <a:lnTo>
                    <a:pt x="291" y="1678"/>
                  </a:lnTo>
                  <a:cubicBezTo>
                    <a:pt x="113" y="1719"/>
                    <a:pt x="0" y="1893"/>
                    <a:pt x="33" y="2073"/>
                  </a:cubicBezTo>
                  <a:lnTo>
                    <a:pt x="774" y="6147"/>
                  </a:lnTo>
                  <a:cubicBezTo>
                    <a:pt x="798" y="6283"/>
                    <a:pt x="902" y="6390"/>
                    <a:pt x="1037" y="6419"/>
                  </a:cubicBezTo>
                  <a:lnTo>
                    <a:pt x="2403" y="6724"/>
                  </a:lnTo>
                  <a:cubicBezTo>
                    <a:pt x="2293" y="7834"/>
                    <a:pt x="1981" y="11615"/>
                    <a:pt x="2641" y="13425"/>
                  </a:cubicBezTo>
                  <a:cubicBezTo>
                    <a:pt x="2811" y="13894"/>
                    <a:pt x="2972" y="14453"/>
                    <a:pt x="3141" y="15045"/>
                  </a:cubicBezTo>
                  <a:cubicBezTo>
                    <a:pt x="3625" y="16737"/>
                    <a:pt x="4084" y="18333"/>
                    <a:pt x="4965" y="18775"/>
                  </a:cubicBezTo>
                  <a:cubicBezTo>
                    <a:pt x="5114" y="18853"/>
                    <a:pt x="5281" y="18893"/>
                    <a:pt x="5450" y="18893"/>
                  </a:cubicBezTo>
                  <a:cubicBezTo>
                    <a:pt x="5591" y="18893"/>
                    <a:pt x="5731" y="18866"/>
                    <a:pt x="5861" y="18816"/>
                  </a:cubicBezTo>
                  <a:cubicBezTo>
                    <a:pt x="6925" y="18416"/>
                    <a:pt x="6999" y="16051"/>
                    <a:pt x="6990" y="12487"/>
                  </a:cubicBezTo>
                  <a:cubicBezTo>
                    <a:pt x="6988" y="11236"/>
                    <a:pt x="6984" y="9680"/>
                    <a:pt x="7146" y="9410"/>
                  </a:cubicBezTo>
                  <a:cubicBezTo>
                    <a:pt x="7675" y="8531"/>
                    <a:pt x="9851" y="6349"/>
                    <a:pt x="9874" y="6327"/>
                  </a:cubicBezTo>
                  <a:cubicBezTo>
                    <a:pt x="9967" y="6232"/>
                    <a:pt x="9998" y="6091"/>
                    <a:pt x="9952" y="5966"/>
                  </a:cubicBezTo>
                  <a:lnTo>
                    <a:pt x="8086" y="931"/>
                  </a:lnTo>
                  <a:lnTo>
                    <a:pt x="7715" y="190"/>
                  </a:lnTo>
                  <a:cubicBezTo>
                    <a:pt x="7657" y="71"/>
                    <a:pt x="7537" y="0"/>
                    <a:pt x="7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431;p41">
              <a:extLst>
                <a:ext uri="{FF2B5EF4-FFF2-40B4-BE49-F238E27FC236}">
                  <a16:creationId xmlns:a16="http://schemas.microsoft.com/office/drawing/2014/main" id="{CB8320D8-D92E-6D4F-8952-92604F3B3B7E}"/>
                </a:ext>
              </a:extLst>
            </p:cNvPr>
            <p:cNvSpPr/>
            <p:nvPr/>
          </p:nvSpPr>
          <p:spPr>
            <a:xfrm>
              <a:off x="910850" y="4404550"/>
              <a:ext cx="89175" cy="440075"/>
            </a:xfrm>
            <a:custGeom>
              <a:avLst/>
              <a:gdLst/>
              <a:ahLst/>
              <a:cxnLst/>
              <a:rect l="l" t="t" r="r" b="b"/>
              <a:pathLst>
                <a:path w="3567" h="17603" extrusionOk="0">
                  <a:moveTo>
                    <a:pt x="361" y="1"/>
                  </a:moveTo>
                  <a:cubicBezTo>
                    <a:pt x="352" y="1"/>
                    <a:pt x="343" y="1"/>
                    <a:pt x="333" y="2"/>
                  </a:cubicBezTo>
                  <a:cubicBezTo>
                    <a:pt x="145" y="14"/>
                    <a:pt x="1" y="175"/>
                    <a:pt x="13" y="364"/>
                  </a:cubicBezTo>
                  <a:cubicBezTo>
                    <a:pt x="47" y="946"/>
                    <a:pt x="886" y="14664"/>
                    <a:pt x="2898" y="17460"/>
                  </a:cubicBezTo>
                  <a:cubicBezTo>
                    <a:pt x="2963" y="17549"/>
                    <a:pt x="3067" y="17603"/>
                    <a:pt x="3177" y="17603"/>
                  </a:cubicBezTo>
                  <a:cubicBezTo>
                    <a:pt x="3248" y="17603"/>
                    <a:pt x="3318" y="17581"/>
                    <a:pt x="3378" y="17538"/>
                  </a:cubicBezTo>
                  <a:cubicBezTo>
                    <a:pt x="3531" y="17428"/>
                    <a:pt x="3566" y="17214"/>
                    <a:pt x="3455" y="17059"/>
                  </a:cubicBezTo>
                  <a:cubicBezTo>
                    <a:pt x="1557" y="14424"/>
                    <a:pt x="705" y="465"/>
                    <a:pt x="696" y="324"/>
                  </a:cubicBezTo>
                  <a:cubicBezTo>
                    <a:pt x="686" y="144"/>
                    <a:pt x="548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432;p41">
              <a:extLst>
                <a:ext uri="{FF2B5EF4-FFF2-40B4-BE49-F238E27FC236}">
                  <a16:creationId xmlns:a16="http://schemas.microsoft.com/office/drawing/2014/main" id="{A763582E-D6E6-C141-B00B-BFE83221BA52}"/>
                </a:ext>
              </a:extLst>
            </p:cNvPr>
            <p:cNvSpPr/>
            <p:nvPr/>
          </p:nvSpPr>
          <p:spPr>
            <a:xfrm>
              <a:off x="1022575" y="3877575"/>
              <a:ext cx="1055800" cy="694525"/>
            </a:xfrm>
            <a:custGeom>
              <a:avLst/>
              <a:gdLst/>
              <a:ahLst/>
              <a:cxnLst/>
              <a:rect l="l" t="t" r="r" b="b"/>
              <a:pathLst>
                <a:path w="42232" h="27781" extrusionOk="0">
                  <a:moveTo>
                    <a:pt x="13523" y="0"/>
                  </a:moveTo>
                  <a:cubicBezTo>
                    <a:pt x="13523" y="0"/>
                    <a:pt x="4635" y="1111"/>
                    <a:pt x="2597" y="5557"/>
                  </a:cubicBezTo>
                  <a:cubicBezTo>
                    <a:pt x="560" y="10002"/>
                    <a:pt x="4819" y="11484"/>
                    <a:pt x="4819" y="11484"/>
                  </a:cubicBezTo>
                  <a:lnTo>
                    <a:pt x="16671" y="16114"/>
                  </a:lnTo>
                  <a:lnTo>
                    <a:pt x="0" y="19594"/>
                  </a:lnTo>
                  <a:lnTo>
                    <a:pt x="1856" y="27781"/>
                  </a:lnTo>
                  <a:cubicBezTo>
                    <a:pt x="1856" y="27781"/>
                    <a:pt x="9636" y="26300"/>
                    <a:pt x="14264" y="25003"/>
                  </a:cubicBezTo>
                  <a:cubicBezTo>
                    <a:pt x="18894" y="23706"/>
                    <a:pt x="34823" y="20372"/>
                    <a:pt x="38527" y="17039"/>
                  </a:cubicBezTo>
                  <a:cubicBezTo>
                    <a:pt x="42232" y="13705"/>
                    <a:pt x="38898" y="9261"/>
                    <a:pt x="32786" y="6298"/>
                  </a:cubicBezTo>
                  <a:cubicBezTo>
                    <a:pt x="26674" y="3334"/>
                    <a:pt x="13523" y="0"/>
                    <a:pt x="13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433;p41">
              <a:extLst>
                <a:ext uri="{FF2B5EF4-FFF2-40B4-BE49-F238E27FC236}">
                  <a16:creationId xmlns:a16="http://schemas.microsoft.com/office/drawing/2014/main" id="{CEEA48A1-A317-CE49-867F-D1B35BCF8F2B}"/>
                </a:ext>
              </a:extLst>
            </p:cNvPr>
            <p:cNvSpPr/>
            <p:nvPr/>
          </p:nvSpPr>
          <p:spPr>
            <a:xfrm>
              <a:off x="1434850" y="4276150"/>
              <a:ext cx="360825" cy="54875"/>
            </a:xfrm>
            <a:custGeom>
              <a:avLst/>
              <a:gdLst/>
              <a:ahLst/>
              <a:cxnLst/>
              <a:rect l="l" t="t" r="r" b="b"/>
              <a:pathLst>
                <a:path w="14433" h="2195" extrusionOk="0">
                  <a:moveTo>
                    <a:pt x="186" y="1"/>
                  </a:moveTo>
                  <a:cubicBezTo>
                    <a:pt x="104" y="1"/>
                    <a:pt x="32" y="59"/>
                    <a:pt x="17" y="141"/>
                  </a:cubicBezTo>
                  <a:cubicBezTo>
                    <a:pt x="1" y="233"/>
                    <a:pt x="59" y="321"/>
                    <a:pt x="151" y="340"/>
                  </a:cubicBezTo>
                  <a:cubicBezTo>
                    <a:pt x="253" y="359"/>
                    <a:pt x="10397" y="2195"/>
                    <a:pt x="14258" y="2195"/>
                  </a:cubicBezTo>
                  <a:lnTo>
                    <a:pt x="14256" y="2195"/>
                  </a:lnTo>
                  <a:cubicBezTo>
                    <a:pt x="14258" y="2195"/>
                    <a:pt x="14260" y="2195"/>
                    <a:pt x="14262" y="2195"/>
                  </a:cubicBezTo>
                  <a:cubicBezTo>
                    <a:pt x="14356" y="2195"/>
                    <a:pt x="14433" y="2119"/>
                    <a:pt x="14433" y="2024"/>
                  </a:cubicBezTo>
                  <a:cubicBezTo>
                    <a:pt x="14433" y="1928"/>
                    <a:pt x="14356" y="1851"/>
                    <a:pt x="14262" y="1851"/>
                  </a:cubicBezTo>
                  <a:cubicBezTo>
                    <a:pt x="14260" y="1851"/>
                    <a:pt x="14258" y="1852"/>
                    <a:pt x="14256" y="1852"/>
                  </a:cubicBezTo>
                  <a:cubicBezTo>
                    <a:pt x="10428" y="1852"/>
                    <a:pt x="313" y="21"/>
                    <a:pt x="212" y="3"/>
                  </a:cubicBezTo>
                  <a:cubicBezTo>
                    <a:pt x="203" y="2"/>
                    <a:pt x="195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434;p41">
              <a:extLst>
                <a:ext uri="{FF2B5EF4-FFF2-40B4-BE49-F238E27FC236}">
                  <a16:creationId xmlns:a16="http://schemas.microsoft.com/office/drawing/2014/main" id="{BC05C4E5-2868-0D47-9EFD-AD129DFFD913}"/>
                </a:ext>
              </a:extLst>
            </p:cNvPr>
            <p:cNvSpPr/>
            <p:nvPr/>
          </p:nvSpPr>
          <p:spPr>
            <a:xfrm>
              <a:off x="1430100" y="3368225"/>
              <a:ext cx="555650" cy="514025"/>
            </a:xfrm>
            <a:custGeom>
              <a:avLst/>
              <a:gdLst/>
              <a:ahLst/>
              <a:cxnLst/>
              <a:rect l="l" t="t" r="r" b="b"/>
              <a:pathLst>
                <a:path w="22226" h="20561" extrusionOk="0">
                  <a:moveTo>
                    <a:pt x="4447" y="1"/>
                  </a:moveTo>
                  <a:lnTo>
                    <a:pt x="1" y="18707"/>
                  </a:lnTo>
                  <a:lnTo>
                    <a:pt x="4447" y="20560"/>
                  </a:lnTo>
                  <a:cubicBezTo>
                    <a:pt x="4447" y="20560"/>
                    <a:pt x="7595" y="17226"/>
                    <a:pt x="12225" y="15189"/>
                  </a:cubicBezTo>
                  <a:cubicBezTo>
                    <a:pt x="16855" y="13152"/>
                    <a:pt x="22226" y="11484"/>
                    <a:pt x="21299" y="6113"/>
                  </a:cubicBezTo>
                  <a:cubicBezTo>
                    <a:pt x="20374" y="742"/>
                    <a:pt x="16114" y="1"/>
                    <a:pt x="1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435;p41">
              <a:extLst>
                <a:ext uri="{FF2B5EF4-FFF2-40B4-BE49-F238E27FC236}">
                  <a16:creationId xmlns:a16="http://schemas.microsoft.com/office/drawing/2014/main" id="{A5DB0F4B-7585-8948-8DCE-D5A2F1EA8E9C}"/>
                </a:ext>
              </a:extLst>
            </p:cNvPr>
            <p:cNvSpPr/>
            <p:nvPr/>
          </p:nvSpPr>
          <p:spPr>
            <a:xfrm>
              <a:off x="1854100" y="2460300"/>
              <a:ext cx="327550" cy="227525"/>
            </a:xfrm>
            <a:custGeom>
              <a:avLst/>
              <a:gdLst/>
              <a:ahLst/>
              <a:cxnLst/>
              <a:rect l="l" t="t" r="r" b="b"/>
              <a:pathLst>
                <a:path w="13102" h="9101" extrusionOk="0">
                  <a:moveTo>
                    <a:pt x="11588" y="1"/>
                  </a:moveTo>
                  <a:cubicBezTo>
                    <a:pt x="10827" y="1"/>
                    <a:pt x="9848" y="323"/>
                    <a:pt x="9222" y="323"/>
                  </a:cubicBezTo>
                  <a:cubicBezTo>
                    <a:pt x="9211" y="323"/>
                    <a:pt x="9200" y="323"/>
                    <a:pt x="9189" y="323"/>
                  </a:cubicBezTo>
                  <a:cubicBezTo>
                    <a:pt x="9161" y="322"/>
                    <a:pt x="9131" y="322"/>
                    <a:pt x="9099" y="322"/>
                  </a:cubicBezTo>
                  <a:cubicBezTo>
                    <a:pt x="8068" y="322"/>
                    <a:pt x="4962" y="610"/>
                    <a:pt x="3825" y="1774"/>
                  </a:cubicBezTo>
                  <a:cubicBezTo>
                    <a:pt x="2654" y="2973"/>
                    <a:pt x="0" y="6071"/>
                    <a:pt x="0" y="6071"/>
                  </a:cubicBezTo>
                  <a:lnTo>
                    <a:pt x="2286" y="8561"/>
                  </a:lnTo>
                  <a:cubicBezTo>
                    <a:pt x="2286" y="8561"/>
                    <a:pt x="4691" y="9101"/>
                    <a:pt x="5846" y="9101"/>
                  </a:cubicBezTo>
                  <a:cubicBezTo>
                    <a:pt x="6143" y="9101"/>
                    <a:pt x="6357" y="9065"/>
                    <a:pt x="6427" y="8976"/>
                  </a:cubicBezTo>
                  <a:cubicBezTo>
                    <a:pt x="6770" y="8538"/>
                    <a:pt x="10540" y="7018"/>
                    <a:pt x="11289" y="6662"/>
                  </a:cubicBezTo>
                  <a:cubicBezTo>
                    <a:pt x="12037" y="6306"/>
                    <a:pt x="12460" y="5462"/>
                    <a:pt x="11648" y="5297"/>
                  </a:cubicBezTo>
                  <a:cubicBezTo>
                    <a:pt x="11593" y="5286"/>
                    <a:pt x="11524" y="5281"/>
                    <a:pt x="11444" y="5281"/>
                  </a:cubicBezTo>
                  <a:cubicBezTo>
                    <a:pt x="10350" y="5281"/>
                    <a:pt x="7147" y="6248"/>
                    <a:pt x="7147" y="6248"/>
                  </a:cubicBezTo>
                  <a:lnTo>
                    <a:pt x="9508" y="2923"/>
                  </a:lnTo>
                  <a:cubicBezTo>
                    <a:pt x="9508" y="2923"/>
                    <a:pt x="13102" y="1030"/>
                    <a:pt x="12486" y="312"/>
                  </a:cubicBezTo>
                  <a:cubicBezTo>
                    <a:pt x="12285" y="79"/>
                    <a:pt x="11963" y="1"/>
                    <a:pt x="1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436;p41">
              <a:extLst>
                <a:ext uri="{FF2B5EF4-FFF2-40B4-BE49-F238E27FC236}">
                  <a16:creationId xmlns:a16="http://schemas.microsoft.com/office/drawing/2014/main" id="{A9AFBE7F-D386-514C-ADD1-5AE5CDA9BCA1}"/>
                </a:ext>
              </a:extLst>
            </p:cNvPr>
            <p:cNvSpPr/>
            <p:nvPr/>
          </p:nvSpPr>
          <p:spPr>
            <a:xfrm>
              <a:off x="1844775" y="2451775"/>
              <a:ext cx="332550" cy="244475"/>
            </a:xfrm>
            <a:custGeom>
              <a:avLst/>
              <a:gdLst/>
              <a:ahLst/>
              <a:cxnLst/>
              <a:rect l="l" t="t" r="r" b="b"/>
              <a:pathLst>
                <a:path w="13302" h="9779" extrusionOk="0">
                  <a:moveTo>
                    <a:pt x="12007" y="680"/>
                  </a:moveTo>
                  <a:cubicBezTo>
                    <a:pt x="12266" y="680"/>
                    <a:pt x="12477" y="723"/>
                    <a:pt x="12588" y="843"/>
                  </a:cubicBezTo>
                  <a:cubicBezTo>
                    <a:pt x="12572" y="1175"/>
                    <a:pt x="11234" y="2164"/>
                    <a:pt x="9722" y="2960"/>
                  </a:cubicBezTo>
                  <a:cubicBezTo>
                    <a:pt x="9675" y="2985"/>
                    <a:pt x="9633" y="3020"/>
                    <a:pt x="9602" y="3065"/>
                  </a:cubicBezTo>
                  <a:lnTo>
                    <a:pt x="7241" y="6390"/>
                  </a:lnTo>
                  <a:cubicBezTo>
                    <a:pt x="7073" y="6627"/>
                    <a:pt x="7254" y="6933"/>
                    <a:pt x="7516" y="6933"/>
                  </a:cubicBezTo>
                  <a:cubicBezTo>
                    <a:pt x="7550" y="6933"/>
                    <a:pt x="7584" y="6928"/>
                    <a:pt x="7620" y="6917"/>
                  </a:cubicBezTo>
                  <a:cubicBezTo>
                    <a:pt x="8904" y="6528"/>
                    <a:pt x="11050" y="5962"/>
                    <a:pt x="11795" y="5962"/>
                  </a:cubicBezTo>
                  <a:cubicBezTo>
                    <a:pt x="11859" y="5962"/>
                    <a:pt x="11912" y="5967"/>
                    <a:pt x="11954" y="5975"/>
                  </a:cubicBezTo>
                  <a:cubicBezTo>
                    <a:pt x="12063" y="5998"/>
                    <a:pt x="12116" y="6032"/>
                    <a:pt x="12119" y="6051"/>
                  </a:cubicBezTo>
                  <a:cubicBezTo>
                    <a:pt x="12133" y="6164"/>
                    <a:pt x="11932" y="6495"/>
                    <a:pt x="11515" y="6693"/>
                  </a:cubicBezTo>
                  <a:cubicBezTo>
                    <a:pt x="11325" y="6783"/>
                    <a:pt x="10939" y="6950"/>
                    <a:pt x="10463" y="7153"/>
                  </a:cubicBezTo>
                  <a:cubicBezTo>
                    <a:pt x="8059" y="8187"/>
                    <a:pt x="6791" y="8772"/>
                    <a:pt x="6579" y="9063"/>
                  </a:cubicBezTo>
                  <a:cubicBezTo>
                    <a:pt x="6521" y="9090"/>
                    <a:pt x="6407" y="9103"/>
                    <a:pt x="6250" y="9103"/>
                  </a:cubicBezTo>
                  <a:cubicBezTo>
                    <a:pt x="5578" y="9103"/>
                    <a:pt x="4119" y="8872"/>
                    <a:pt x="2838" y="8590"/>
                  </a:cubicBezTo>
                  <a:lnTo>
                    <a:pt x="832" y="6405"/>
                  </a:lnTo>
                  <a:cubicBezTo>
                    <a:pt x="1469" y="5665"/>
                    <a:pt x="3480" y="3344"/>
                    <a:pt x="4445" y="2355"/>
                  </a:cubicBezTo>
                  <a:cubicBezTo>
                    <a:pt x="5453" y="1324"/>
                    <a:pt x="8384" y="1006"/>
                    <a:pt x="9447" y="1006"/>
                  </a:cubicBezTo>
                  <a:cubicBezTo>
                    <a:pt x="9486" y="1006"/>
                    <a:pt x="9522" y="1006"/>
                    <a:pt x="9556" y="1007"/>
                  </a:cubicBezTo>
                  <a:cubicBezTo>
                    <a:pt x="9568" y="1007"/>
                    <a:pt x="9580" y="1007"/>
                    <a:pt x="9593" y="1007"/>
                  </a:cubicBezTo>
                  <a:cubicBezTo>
                    <a:pt x="9919" y="1007"/>
                    <a:pt x="10317" y="932"/>
                    <a:pt x="10732" y="852"/>
                  </a:cubicBezTo>
                  <a:cubicBezTo>
                    <a:pt x="11151" y="772"/>
                    <a:pt x="11630" y="680"/>
                    <a:pt x="12007" y="680"/>
                  </a:cubicBezTo>
                  <a:close/>
                  <a:moveTo>
                    <a:pt x="11962" y="0"/>
                  </a:moveTo>
                  <a:cubicBezTo>
                    <a:pt x="11527" y="0"/>
                    <a:pt x="11051" y="92"/>
                    <a:pt x="10603" y="178"/>
                  </a:cubicBezTo>
                  <a:cubicBezTo>
                    <a:pt x="10220" y="252"/>
                    <a:pt x="9851" y="321"/>
                    <a:pt x="9593" y="321"/>
                  </a:cubicBezTo>
                  <a:cubicBezTo>
                    <a:pt x="9585" y="321"/>
                    <a:pt x="9577" y="321"/>
                    <a:pt x="9570" y="321"/>
                  </a:cubicBezTo>
                  <a:cubicBezTo>
                    <a:pt x="9546" y="320"/>
                    <a:pt x="9521" y="320"/>
                    <a:pt x="9493" y="320"/>
                  </a:cubicBezTo>
                  <a:cubicBezTo>
                    <a:pt x="8571" y="320"/>
                    <a:pt x="5227" y="573"/>
                    <a:pt x="3953" y="1875"/>
                  </a:cubicBezTo>
                  <a:cubicBezTo>
                    <a:pt x="2788" y="3069"/>
                    <a:pt x="222" y="6062"/>
                    <a:pt x="113" y="6189"/>
                  </a:cubicBezTo>
                  <a:cubicBezTo>
                    <a:pt x="1" y="6321"/>
                    <a:pt x="4" y="6516"/>
                    <a:pt x="121" y="6644"/>
                  </a:cubicBezTo>
                  <a:lnTo>
                    <a:pt x="2406" y="9134"/>
                  </a:lnTo>
                  <a:cubicBezTo>
                    <a:pt x="2454" y="9186"/>
                    <a:pt x="2516" y="9222"/>
                    <a:pt x="2584" y="9236"/>
                  </a:cubicBezTo>
                  <a:cubicBezTo>
                    <a:pt x="4442" y="9654"/>
                    <a:pt x="5516" y="9778"/>
                    <a:pt x="6145" y="9778"/>
                  </a:cubicBezTo>
                  <a:cubicBezTo>
                    <a:pt x="6874" y="9778"/>
                    <a:pt x="7007" y="9611"/>
                    <a:pt x="7067" y="9532"/>
                  </a:cubicBezTo>
                  <a:cubicBezTo>
                    <a:pt x="7332" y="9245"/>
                    <a:pt x="9715" y="8221"/>
                    <a:pt x="10734" y="7784"/>
                  </a:cubicBezTo>
                  <a:cubicBezTo>
                    <a:pt x="11221" y="7575"/>
                    <a:pt x="11616" y="7405"/>
                    <a:pt x="11810" y="7313"/>
                  </a:cubicBezTo>
                  <a:cubicBezTo>
                    <a:pt x="12352" y="7055"/>
                    <a:pt x="12866" y="6510"/>
                    <a:pt x="12799" y="5968"/>
                  </a:cubicBezTo>
                  <a:cubicBezTo>
                    <a:pt x="12780" y="5806"/>
                    <a:pt x="12672" y="5420"/>
                    <a:pt x="12091" y="5303"/>
                  </a:cubicBezTo>
                  <a:cubicBezTo>
                    <a:pt x="12020" y="5288"/>
                    <a:pt x="11932" y="5281"/>
                    <a:pt x="11831" y="5281"/>
                  </a:cubicBezTo>
                  <a:cubicBezTo>
                    <a:pt x="11043" y="5281"/>
                    <a:pt x="9439" y="5688"/>
                    <a:pt x="8370" y="5986"/>
                  </a:cubicBezTo>
                  <a:lnTo>
                    <a:pt x="10115" y="3528"/>
                  </a:lnTo>
                  <a:cubicBezTo>
                    <a:pt x="10900" y="3111"/>
                    <a:pt x="13092" y="1870"/>
                    <a:pt x="13261" y="977"/>
                  </a:cubicBezTo>
                  <a:cubicBezTo>
                    <a:pt x="13301" y="783"/>
                    <a:pt x="13249" y="581"/>
                    <a:pt x="13120" y="431"/>
                  </a:cubicBezTo>
                  <a:cubicBezTo>
                    <a:pt x="12839" y="104"/>
                    <a:pt x="12424" y="0"/>
                    <a:pt x="11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437;p41">
              <a:extLst>
                <a:ext uri="{FF2B5EF4-FFF2-40B4-BE49-F238E27FC236}">
                  <a16:creationId xmlns:a16="http://schemas.microsoft.com/office/drawing/2014/main" id="{D195CF1A-B3C6-CC46-AE6A-6612EF338535}"/>
                </a:ext>
              </a:extLst>
            </p:cNvPr>
            <p:cNvSpPr/>
            <p:nvPr/>
          </p:nvSpPr>
          <p:spPr>
            <a:xfrm>
              <a:off x="661500" y="2639125"/>
              <a:ext cx="1278075" cy="1632050"/>
            </a:xfrm>
            <a:custGeom>
              <a:avLst/>
              <a:gdLst/>
              <a:ahLst/>
              <a:cxnLst/>
              <a:rect l="l" t="t" r="r" b="b"/>
              <a:pathLst>
                <a:path w="51123" h="65282" extrusionOk="0">
                  <a:moveTo>
                    <a:pt x="48139" y="1"/>
                  </a:moveTo>
                  <a:lnTo>
                    <a:pt x="35410" y="5372"/>
                  </a:lnTo>
                  <a:lnTo>
                    <a:pt x="35410" y="5383"/>
                  </a:lnTo>
                  <a:cubicBezTo>
                    <a:pt x="31551" y="6436"/>
                    <a:pt x="27120" y="7801"/>
                    <a:pt x="25929" y="8793"/>
                  </a:cubicBezTo>
                  <a:cubicBezTo>
                    <a:pt x="23706" y="10645"/>
                    <a:pt x="23706" y="16571"/>
                    <a:pt x="23706" y="17126"/>
                  </a:cubicBezTo>
                  <a:cubicBezTo>
                    <a:pt x="23706" y="17682"/>
                    <a:pt x="20372" y="23053"/>
                    <a:pt x="15744" y="27499"/>
                  </a:cubicBezTo>
                  <a:cubicBezTo>
                    <a:pt x="11114" y="31943"/>
                    <a:pt x="3705" y="35463"/>
                    <a:pt x="1854" y="37130"/>
                  </a:cubicBezTo>
                  <a:cubicBezTo>
                    <a:pt x="0" y="38796"/>
                    <a:pt x="1854" y="51020"/>
                    <a:pt x="7225" y="56576"/>
                  </a:cubicBezTo>
                  <a:cubicBezTo>
                    <a:pt x="12596" y="62132"/>
                    <a:pt x="19447" y="65282"/>
                    <a:pt x="19447" y="65282"/>
                  </a:cubicBezTo>
                  <a:cubicBezTo>
                    <a:pt x="19447" y="65282"/>
                    <a:pt x="31671" y="49724"/>
                    <a:pt x="33153" y="46946"/>
                  </a:cubicBezTo>
                  <a:cubicBezTo>
                    <a:pt x="34634" y="44167"/>
                    <a:pt x="35005" y="43612"/>
                    <a:pt x="35005" y="43612"/>
                  </a:cubicBezTo>
                  <a:cubicBezTo>
                    <a:pt x="35005" y="43612"/>
                    <a:pt x="39635" y="35650"/>
                    <a:pt x="39265" y="33241"/>
                  </a:cubicBezTo>
                  <a:cubicBezTo>
                    <a:pt x="38894" y="30833"/>
                    <a:pt x="38708" y="20647"/>
                    <a:pt x="38708" y="18424"/>
                  </a:cubicBezTo>
                  <a:cubicBezTo>
                    <a:pt x="38708" y="16201"/>
                    <a:pt x="42042" y="11386"/>
                    <a:pt x="42599" y="9718"/>
                  </a:cubicBezTo>
                  <a:cubicBezTo>
                    <a:pt x="42624" y="9641"/>
                    <a:pt x="42658" y="9555"/>
                    <a:pt x="42691" y="9470"/>
                  </a:cubicBezTo>
                  <a:lnTo>
                    <a:pt x="51123" y="2189"/>
                  </a:lnTo>
                  <a:lnTo>
                    <a:pt x="48139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438;p41">
              <a:extLst>
                <a:ext uri="{FF2B5EF4-FFF2-40B4-BE49-F238E27FC236}">
                  <a16:creationId xmlns:a16="http://schemas.microsoft.com/office/drawing/2014/main" id="{4CB3E336-F77F-8D41-B94E-0F99564EEBC0}"/>
                </a:ext>
              </a:extLst>
            </p:cNvPr>
            <p:cNvSpPr/>
            <p:nvPr/>
          </p:nvSpPr>
          <p:spPr>
            <a:xfrm>
              <a:off x="678200" y="2630575"/>
              <a:ext cx="1271150" cy="1649150"/>
            </a:xfrm>
            <a:custGeom>
              <a:avLst/>
              <a:gdLst/>
              <a:ahLst/>
              <a:cxnLst/>
              <a:rect l="l" t="t" r="r" b="b"/>
              <a:pathLst>
                <a:path w="50846" h="65966" extrusionOk="0">
                  <a:moveTo>
                    <a:pt x="47427" y="735"/>
                  </a:moveTo>
                  <a:lnTo>
                    <a:pt x="49905" y="2552"/>
                  </a:lnTo>
                  <a:lnTo>
                    <a:pt x="41800" y="9554"/>
                  </a:lnTo>
                  <a:cubicBezTo>
                    <a:pt x="41757" y="9589"/>
                    <a:pt x="41725" y="9635"/>
                    <a:pt x="41704" y="9687"/>
                  </a:cubicBezTo>
                  <a:cubicBezTo>
                    <a:pt x="41668" y="9778"/>
                    <a:pt x="41633" y="9868"/>
                    <a:pt x="41606" y="9953"/>
                  </a:cubicBezTo>
                  <a:cubicBezTo>
                    <a:pt x="41419" y="10511"/>
                    <a:pt x="40887" y="11472"/>
                    <a:pt x="40272" y="12584"/>
                  </a:cubicBezTo>
                  <a:cubicBezTo>
                    <a:pt x="39065" y="14767"/>
                    <a:pt x="37697" y="17240"/>
                    <a:pt x="37697" y="18766"/>
                  </a:cubicBezTo>
                  <a:cubicBezTo>
                    <a:pt x="37697" y="20909"/>
                    <a:pt x="37885" y="31207"/>
                    <a:pt x="38259" y="33634"/>
                  </a:cubicBezTo>
                  <a:cubicBezTo>
                    <a:pt x="38547" y="35511"/>
                    <a:pt x="35311" y="41596"/>
                    <a:pt x="34052" y="43764"/>
                  </a:cubicBezTo>
                  <a:cubicBezTo>
                    <a:pt x="34037" y="43788"/>
                    <a:pt x="33655" y="44364"/>
                    <a:pt x="32182" y="47126"/>
                  </a:cubicBezTo>
                  <a:cubicBezTo>
                    <a:pt x="30827" y="49670"/>
                    <a:pt x="20162" y="63304"/>
                    <a:pt x="18680" y="65195"/>
                  </a:cubicBezTo>
                  <a:cubicBezTo>
                    <a:pt x="17418" y="64578"/>
                    <a:pt x="11503" y="61543"/>
                    <a:pt x="6803" y="56680"/>
                  </a:cubicBezTo>
                  <a:cubicBezTo>
                    <a:pt x="2681" y="52415"/>
                    <a:pt x="690" y="44263"/>
                    <a:pt x="838" y="40019"/>
                  </a:cubicBezTo>
                  <a:cubicBezTo>
                    <a:pt x="895" y="38366"/>
                    <a:pt x="1260" y="37866"/>
                    <a:pt x="1413" y="37728"/>
                  </a:cubicBezTo>
                  <a:cubicBezTo>
                    <a:pt x="2066" y="37140"/>
                    <a:pt x="3458" y="36299"/>
                    <a:pt x="5217" y="35237"/>
                  </a:cubicBezTo>
                  <a:cubicBezTo>
                    <a:pt x="8227" y="33421"/>
                    <a:pt x="12348" y="30932"/>
                    <a:pt x="15312" y="28087"/>
                  </a:cubicBezTo>
                  <a:cubicBezTo>
                    <a:pt x="19802" y="23777"/>
                    <a:pt x="23381" y="18279"/>
                    <a:pt x="23381" y="17468"/>
                  </a:cubicBezTo>
                  <a:cubicBezTo>
                    <a:pt x="23381" y="16413"/>
                    <a:pt x="23482" y="11062"/>
                    <a:pt x="25481" y="9398"/>
                  </a:cubicBezTo>
                  <a:cubicBezTo>
                    <a:pt x="26124" y="8862"/>
                    <a:pt x="28268" y="7847"/>
                    <a:pt x="34833" y="6057"/>
                  </a:cubicBezTo>
                  <a:cubicBezTo>
                    <a:pt x="34875" y="6045"/>
                    <a:pt x="34913" y="6025"/>
                    <a:pt x="34947" y="5999"/>
                  </a:cubicBezTo>
                  <a:lnTo>
                    <a:pt x="47427" y="735"/>
                  </a:lnTo>
                  <a:close/>
                  <a:moveTo>
                    <a:pt x="47471" y="0"/>
                  </a:moveTo>
                  <a:cubicBezTo>
                    <a:pt x="47426" y="0"/>
                    <a:pt x="47381" y="9"/>
                    <a:pt x="47338" y="28"/>
                  </a:cubicBezTo>
                  <a:lnTo>
                    <a:pt x="34609" y="5397"/>
                  </a:lnTo>
                  <a:cubicBezTo>
                    <a:pt x="34595" y="5403"/>
                    <a:pt x="34582" y="5411"/>
                    <a:pt x="34569" y="5418"/>
                  </a:cubicBezTo>
                  <a:cubicBezTo>
                    <a:pt x="29253" y="6872"/>
                    <a:pt x="26048" y="8033"/>
                    <a:pt x="25043" y="8871"/>
                  </a:cubicBezTo>
                  <a:cubicBezTo>
                    <a:pt x="22864" y="10685"/>
                    <a:pt x="22697" y="15911"/>
                    <a:pt x="22698" y="17448"/>
                  </a:cubicBezTo>
                  <a:cubicBezTo>
                    <a:pt x="22591" y="18071"/>
                    <a:pt x="19326" y="23285"/>
                    <a:pt x="14838" y="27593"/>
                  </a:cubicBezTo>
                  <a:cubicBezTo>
                    <a:pt x="11929" y="30385"/>
                    <a:pt x="7846" y="32850"/>
                    <a:pt x="4864" y="34649"/>
                  </a:cubicBezTo>
                  <a:cubicBezTo>
                    <a:pt x="3072" y="35732"/>
                    <a:pt x="1658" y="36586"/>
                    <a:pt x="956" y="37217"/>
                  </a:cubicBezTo>
                  <a:cubicBezTo>
                    <a:pt x="471" y="37652"/>
                    <a:pt x="201" y="38587"/>
                    <a:pt x="152" y="39995"/>
                  </a:cubicBezTo>
                  <a:cubicBezTo>
                    <a:pt x="1" y="44362"/>
                    <a:pt x="2056" y="52755"/>
                    <a:pt x="6310" y="57157"/>
                  </a:cubicBezTo>
                  <a:cubicBezTo>
                    <a:pt x="11663" y="62694"/>
                    <a:pt x="18567" y="65903"/>
                    <a:pt x="18637" y="65934"/>
                  </a:cubicBezTo>
                  <a:cubicBezTo>
                    <a:pt x="18681" y="65955"/>
                    <a:pt x="18730" y="65965"/>
                    <a:pt x="18779" y="65965"/>
                  </a:cubicBezTo>
                  <a:cubicBezTo>
                    <a:pt x="18885" y="65965"/>
                    <a:pt x="18984" y="65918"/>
                    <a:pt x="19050" y="65835"/>
                  </a:cubicBezTo>
                  <a:cubicBezTo>
                    <a:pt x="19550" y="65198"/>
                    <a:pt x="31309" y="50222"/>
                    <a:pt x="32788" y="47448"/>
                  </a:cubicBezTo>
                  <a:cubicBezTo>
                    <a:pt x="34232" y="44743"/>
                    <a:pt x="34619" y="44150"/>
                    <a:pt x="34634" y="44126"/>
                  </a:cubicBezTo>
                  <a:cubicBezTo>
                    <a:pt x="34826" y="43797"/>
                    <a:pt x="39321" y="36029"/>
                    <a:pt x="38936" y="33530"/>
                  </a:cubicBezTo>
                  <a:cubicBezTo>
                    <a:pt x="38568" y="31139"/>
                    <a:pt x="38384" y="20900"/>
                    <a:pt x="38384" y="18766"/>
                  </a:cubicBezTo>
                  <a:cubicBezTo>
                    <a:pt x="38384" y="17416"/>
                    <a:pt x="39765" y="14922"/>
                    <a:pt x="40872" y="12917"/>
                  </a:cubicBezTo>
                  <a:cubicBezTo>
                    <a:pt x="41505" y="11775"/>
                    <a:pt x="42050" y="10788"/>
                    <a:pt x="42256" y="10170"/>
                  </a:cubicBezTo>
                  <a:cubicBezTo>
                    <a:pt x="42273" y="10121"/>
                    <a:pt x="42292" y="10069"/>
                    <a:pt x="42311" y="10017"/>
                  </a:cubicBezTo>
                  <a:lnTo>
                    <a:pt x="50679" y="2791"/>
                  </a:lnTo>
                  <a:cubicBezTo>
                    <a:pt x="50845" y="2647"/>
                    <a:pt x="50835" y="2384"/>
                    <a:pt x="50658" y="2255"/>
                  </a:cubicBezTo>
                  <a:lnTo>
                    <a:pt x="47673" y="68"/>
                  </a:lnTo>
                  <a:cubicBezTo>
                    <a:pt x="47614" y="23"/>
                    <a:pt x="47543" y="0"/>
                    <a:pt x="47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439;p41">
              <a:extLst>
                <a:ext uri="{FF2B5EF4-FFF2-40B4-BE49-F238E27FC236}">
                  <a16:creationId xmlns:a16="http://schemas.microsoft.com/office/drawing/2014/main" id="{F64872D1-E12B-1F48-AE1F-86D7653582DB}"/>
                </a:ext>
              </a:extLst>
            </p:cNvPr>
            <p:cNvSpPr/>
            <p:nvPr/>
          </p:nvSpPr>
          <p:spPr>
            <a:xfrm>
              <a:off x="1243075" y="2870025"/>
              <a:ext cx="216150" cy="205850"/>
            </a:xfrm>
            <a:custGeom>
              <a:avLst/>
              <a:gdLst/>
              <a:ahLst/>
              <a:cxnLst/>
              <a:rect l="l" t="t" r="r" b="b"/>
              <a:pathLst>
                <a:path w="8646" h="8234" extrusionOk="0">
                  <a:moveTo>
                    <a:pt x="8254" y="0"/>
                  </a:moveTo>
                  <a:cubicBezTo>
                    <a:pt x="8200" y="0"/>
                    <a:pt x="8146" y="13"/>
                    <a:pt x="8095" y="40"/>
                  </a:cubicBezTo>
                  <a:cubicBezTo>
                    <a:pt x="4491" y="1927"/>
                    <a:pt x="344" y="7451"/>
                    <a:pt x="170" y="7686"/>
                  </a:cubicBezTo>
                  <a:cubicBezTo>
                    <a:pt x="1" y="7911"/>
                    <a:pt x="162" y="8233"/>
                    <a:pt x="445" y="8233"/>
                  </a:cubicBezTo>
                  <a:cubicBezTo>
                    <a:pt x="552" y="8233"/>
                    <a:pt x="654" y="8183"/>
                    <a:pt x="719" y="8095"/>
                  </a:cubicBezTo>
                  <a:cubicBezTo>
                    <a:pt x="761" y="8039"/>
                    <a:pt x="4945" y="2463"/>
                    <a:pt x="8413" y="648"/>
                  </a:cubicBezTo>
                  <a:cubicBezTo>
                    <a:pt x="8581" y="559"/>
                    <a:pt x="8646" y="353"/>
                    <a:pt x="8558" y="185"/>
                  </a:cubicBezTo>
                  <a:cubicBezTo>
                    <a:pt x="8497" y="67"/>
                    <a:pt x="8378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440;p41">
              <a:extLst>
                <a:ext uri="{FF2B5EF4-FFF2-40B4-BE49-F238E27FC236}">
                  <a16:creationId xmlns:a16="http://schemas.microsoft.com/office/drawing/2014/main" id="{8416847D-C2A7-524D-9C2F-F778EB6C7725}"/>
                </a:ext>
              </a:extLst>
            </p:cNvPr>
            <p:cNvSpPr/>
            <p:nvPr/>
          </p:nvSpPr>
          <p:spPr>
            <a:xfrm>
              <a:off x="1629200" y="2749375"/>
              <a:ext cx="444550" cy="438700"/>
            </a:xfrm>
            <a:custGeom>
              <a:avLst/>
              <a:gdLst/>
              <a:ahLst/>
              <a:cxnLst/>
              <a:rect l="l" t="t" r="r" b="b"/>
              <a:pathLst>
                <a:path w="17782" h="17548" extrusionOk="0">
                  <a:moveTo>
                    <a:pt x="10962" y="0"/>
                  </a:moveTo>
                  <a:cubicBezTo>
                    <a:pt x="9143" y="0"/>
                    <a:pt x="7337" y="456"/>
                    <a:pt x="6298" y="1235"/>
                  </a:cubicBezTo>
                  <a:cubicBezTo>
                    <a:pt x="4075" y="2901"/>
                    <a:pt x="2409" y="6420"/>
                    <a:pt x="2409" y="6420"/>
                  </a:cubicBezTo>
                  <a:cubicBezTo>
                    <a:pt x="2409" y="6420"/>
                    <a:pt x="0" y="6976"/>
                    <a:pt x="0" y="9013"/>
                  </a:cubicBezTo>
                  <a:cubicBezTo>
                    <a:pt x="0" y="11050"/>
                    <a:pt x="372" y="16606"/>
                    <a:pt x="372" y="16606"/>
                  </a:cubicBezTo>
                  <a:cubicBezTo>
                    <a:pt x="372" y="16606"/>
                    <a:pt x="3150" y="15124"/>
                    <a:pt x="4261" y="15124"/>
                  </a:cubicBezTo>
                  <a:cubicBezTo>
                    <a:pt x="5373" y="15124"/>
                    <a:pt x="8335" y="17347"/>
                    <a:pt x="9632" y="17532"/>
                  </a:cubicBezTo>
                  <a:cubicBezTo>
                    <a:pt x="9707" y="17543"/>
                    <a:pt x="9782" y="17548"/>
                    <a:pt x="9858" y="17548"/>
                  </a:cubicBezTo>
                  <a:cubicBezTo>
                    <a:pt x="11096" y="17548"/>
                    <a:pt x="12442" y="16172"/>
                    <a:pt x="12966" y="15124"/>
                  </a:cubicBezTo>
                  <a:lnTo>
                    <a:pt x="15003" y="11050"/>
                  </a:lnTo>
                  <a:cubicBezTo>
                    <a:pt x="15003" y="11050"/>
                    <a:pt x="15929" y="10124"/>
                    <a:pt x="16855" y="9383"/>
                  </a:cubicBezTo>
                  <a:cubicBezTo>
                    <a:pt x="17781" y="8642"/>
                    <a:pt x="15929" y="7901"/>
                    <a:pt x="16299" y="6235"/>
                  </a:cubicBezTo>
                  <a:cubicBezTo>
                    <a:pt x="16669" y="4567"/>
                    <a:pt x="16114" y="1974"/>
                    <a:pt x="16114" y="1974"/>
                  </a:cubicBezTo>
                  <a:cubicBezTo>
                    <a:pt x="15127" y="593"/>
                    <a:pt x="13036" y="0"/>
                    <a:pt x="10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441;p41">
              <a:extLst>
                <a:ext uri="{FF2B5EF4-FFF2-40B4-BE49-F238E27FC236}">
                  <a16:creationId xmlns:a16="http://schemas.microsoft.com/office/drawing/2014/main" id="{36DAD9DD-2446-8B4E-BC0D-01E777B5C0A6}"/>
                </a:ext>
              </a:extLst>
            </p:cNvPr>
            <p:cNvSpPr/>
            <p:nvPr/>
          </p:nvSpPr>
          <p:spPr>
            <a:xfrm>
              <a:off x="1620650" y="2740850"/>
              <a:ext cx="452750" cy="455825"/>
            </a:xfrm>
            <a:custGeom>
              <a:avLst/>
              <a:gdLst/>
              <a:ahLst/>
              <a:cxnLst/>
              <a:rect l="l" t="t" r="r" b="b"/>
              <a:pathLst>
                <a:path w="18110" h="18233" extrusionOk="0">
                  <a:moveTo>
                    <a:pt x="11295" y="683"/>
                  </a:moveTo>
                  <a:cubicBezTo>
                    <a:pt x="11802" y="683"/>
                    <a:pt x="12311" y="720"/>
                    <a:pt x="12804" y="796"/>
                  </a:cubicBezTo>
                  <a:cubicBezTo>
                    <a:pt x="14325" y="1032"/>
                    <a:pt x="15504" y="1620"/>
                    <a:pt x="16135" y="2458"/>
                  </a:cubicBezTo>
                  <a:cubicBezTo>
                    <a:pt x="16218" y="2878"/>
                    <a:pt x="16623" y="5074"/>
                    <a:pt x="16306" y="6501"/>
                  </a:cubicBezTo>
                  <a:cubicBezTo>
                    <a:pt x="16090" y="7474"/>
                    <a:pt x="16522" y="8172"/>
                    <a:pt x="16839" y="8683"/>
                  </a:cubicBezTo>
                  <a:cubicBezTo>
                    <a:pt x="17194" y="9257"/>
                    <a:pt x="17168" y="9308"/>
                    <a:pt x="16983" y="9456"/>
                  </a:cubicBezTo>
                  <a:cubicBezTo>
                    <a:pt x="16052" y="10200"/>
                    <a:pt x="15140" y="11111"/>
                    <a:pt x="15101" y="11149"/>
                  </a:cubicBezTo>
                  <a:cubicBezTo>
                    <a:pt x="15076" y="11175"/>
                    <a:pt x="15054" y="11206"/>
                    <a:pt x="15037" y="11238"/>
                  </a:cubicBezTo>
                  <a:lnTo>
                    <a:pt x="13000" y="15313"/>
                  </a:lnTo>
                  <a:cubicBezTo>
                    <a:pt x="12512" y="16289"/>
                    <a:pt x="11243" y="17547"/>
                    <a:pt x="10196" y="17547"/>
                  </a:cubicBezTo>
                  <a:cubicBezTo>
                    <a:pt x="10137" y="17547"/>
                    <a:pt x="10079" y="17543"/>
                    <a:pt x="10021" y="17535"/>
                  </a:cubicBezTo>
                  <a:cubicBezTo>
                    <a:pt x="9460" y="17454"/>
                    <a:pt x="8462" y="16899"/>
                    <a:pt x="7497" y="16363"/>
                  </a:cubicBezTo>
                  <a:cubicBezTo>
                    <a:pt x="6351" y="15726"/>
                    <a:pt x="5267" y="15123"/>
                    <a:pt x="4603" y="15123"/>
                  </a:cubicBezTo>
                  <a:cubicBezTo>
                    <a:pt x="3690" y="15123"/>
                    <a:pt x="1893" y="15965"/>
                    <a:pt x="1023" y="16403"/>
                  </a:cubicBezTo>
                  <a:cubicBezTo>
                    <a:pt x="931" y="14973"/>
                    <a:pt x="686" y="10992"/>
                    <a:pt x="686" y="9354"/>
                  </a:cubicBezTo>
                  <a:cubicBezTo>
                    <a:pt x="686" y="7618"/>
                    <a:pt x="2741" y="7116"/>
                    <a:pt x="2828" y="7095"/>
                  </a:cubicBezTo>
                  <a:cubicBezTo>
                    <a:pt x="2931" y="7072"/>
                    <a:pt x="3015" y="7002"/>
                    <a:pt x="3060" y="6908"/>
                  </a:cubicBezTo>
                  <a:cubicBezTo>
                    <a:pt x="3078" y="6874"/>
                    <a:pt x="4719" y="3445"/>
                    <a:pt x="6845" y="1849"/>
                  </a:cubicBezTo>
                  <a:cubicBezTo>
                    <a:pt x="7825" y="1115"/>
                    <a:pt x="9551" y="683"/>
                    <a:pt x="11295" y="683"/>
                  </a:cubicBezTo>
                  <a:close/>
                  <a:moveTo>
                    <a:pt x="11322" y="1"/>
                  </a:moveTo>
                  <a:cubicBezTo>
                    <a:pt x="9424" y="1"/>
                    <a:pt x="7526" y="483"/>
                    <a:pt x="6435" y="1301"/>
                  </a:cubicBezTo>
                  <a:cubicBezTo>
                    <a:pt x="4404" y="2825"/>
                    <a:pt x="2858" y="5774"/>
                    <a:pt x="2512" y="6470"/>
                  </a:cubicBezTo>
                  <a:cubicBezTo>
                    <a:pt x="1560" y="6742"/>
                    <a:pt x="1" y="7628"/>
                    <a:pt x="1" y="9354"/>
                  </a:cubicBezTo>
                  <a:cubicBezTo>
                    <a:pt x="1" y="11379"/>
                    <a:pt x="356" y="16743"/>
                    <a:pt x="372" y="16970"/>
                  </a:cubicBezTo>
                  <a:cubicBezTo>
                    <a:pt x="385" y="17160"/>
                    <a:pt x="543" y="17292"/>
                    <a:pt x="714" y="17292"/>
                  </a:cubicBezTo>
                  <a:cubicBezTo>
                    <a:pt x="768" y="17292"/>
                    <a:pt x="823" y="17279"/>
                    <a:pt x="876" y="17251"/>
                  </a:cubicBezTo>
                  <a:cubicBezTo>
                    <a:pt x="1627" y="16849"/>
                    <a:pt x="3762" y="15809"/>
                    <a:pt x="4603" y="15809"/>
                  </a:cubicBezTo>
                  <a:cubicBezTo>
                    <a:pt x="5090" y="15809"/>
                    <a:pt x="6192" y="16422"/>
                    <a:pt x="7164" y="16963"/>
                  </a:cubicBezTo>
                  <a:cubicBezTo>
                    <a:pt x="8231" y="17555"/>
                    <a:pt x="9239" y="18115"/>
                    <a:pt x="9925" y="18215"/>
                  </a:cubicBezTo>
                  <a:cubicBezTo>
                    <a:pt x="10017" y="18227"/>
                    <a:pt x="10110" y="18232"/>
                    <a:pt x="10204" y="18232"/>
                  </a:cubicBezTo>
                  <a:cubicBezTo>
                    <a:pt x="11637" y="18232"/>
                    <a:pt x="13063" y="16722"/>
                    <a:pt x="13615" y="15619"/>
                  </a:cubicBezTo>
                  <a:lnTo>
                    <a:pt x="15627" y="11596"/>
                  </a:lnTo>
                  <a:cubicBezTo>
                    <a:pt x="15810" y="11414"/>
                    <a:pt x="16616" y="10630"/>
                    <a:pt x="17410" y="9993"/>
                  </a:cubicBezTo>
                  <a:cubicBezTo>
                    <a:pt x="18110" y="9433"/>
                    <a:pt x="17712" y="8791"/>
                    <a:pt x="17422" y="8322"/>
                  </a:cubicBezTo>
                  <a:cubicBezTo>
                    <a:pt x="17140" y="7866"/>
                    <a:pt x="16821" y="7351"/>
                    <a:pt x="16977" y="6650"/>
                  </a:cubicBezTo>
                  <a:cubicBezTo>
                    <a:pt x="17358" y="4932"/>
                    <a:pt x="16813" y="2354"/>
                    <a:pt x="16791" y="2244"/>
                  </a:cubicBezTo>
                  <a:cubicBezTo>
                    <a:pt x="16781" y="2198"/>
                    <a:pt x="16762" y="2155"/>
                    <a:pt x="16735" y="2118"/>
                  </a:cubicBezTo>
                  <a:cubicBezTo>
                    <a:pt x="15802" y="811"/>
                    <a:pt x="14139" y="309"/>
                    <a:pt x="12910" y="119"/>
                  </a:cubicBezTo>
                  <a:cubicBezTo>
                    <a:pt x="12392" y="39"/>
                    <a:pt x="11857" y="1"/>
                    <a:pt x="11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442;p41">
              <a:extLst>
                <a:ext uri="{FF2B5EF4-FFF2-40B4-BE49-F238E27FC236}">
                  <a16:creationId xmlns:a16="http://schemas.microsoft.com/office/drawing/2014/main" id="{25824119-ACD5-ED4A-AADF-432009356340}"/>
                </a:ext>
              </a:extLst>
            </p:cNvPr>
            <p:cNvSpPr/>
            <p:nvPr/>
          </p:nvSpPr>
          <p:spPr>
            <a:xfrm>
              <a:off x="1762875" y="3053800"/>
              <a:ext cx="108775" cy="110050"/>
            </a:xfrm>
            <a:custGeom>
              <a:avLst/>
              <a:gdLst/>
              <a:ahLst/>
              <a:cxnLst/>
              <a:rect l="l" t="t" r="r" b="b"/>
              <a:pathLst>
                <a:path w="4351" h="4402" extrusionOk="0">
                  <a:moveTo>
                    <a:pt x="384" y="0"/>
                  </a:moveTo>
                  <a:cubicBezTo>
                    <a:pt x="305" y="0"/>
                    <a:pt x="226" y="27"/>
                    <a:pt x="161" y="82"/>
                  </a:cubicBezTo>
                  <a:cubicBezTo>
                    <a:pt x="13" y="210"/>
                    <a:pt x="1" y="436"/>
                    <a:pt x="136" y="578"/>
                  </a:cubicBezTo>
                  <a:cubicBezTo>
                    <a:pt x="338" y="814"/>
                    <a:pt x="1392" y="1993"/>
                    <a:pt x="2247" y="1993"/>
                  </a:cubicBezTo>
                  <a:lnTo>
                    <a:pt x="2735" y="1993"/>
                  </a:lnTo>
                  <a:cubicBezTo>
                    <a:pt x="2905" y="2537"/>
                    <a:pt x="3314" y="3774"/>
                    <a:pt x="3628" y="4249"/>
                  </a:cubicBezTo>
                  <a:cubicBezTo>
                    <a:pt x="3692" y="4344"/>
                    <a:pt x="3799" y="4402"/>
                    <a:pt x="3914" y="4402"/>
                  </a:cubicBezTo>
                  <a:lnTo>
                    <a:pt x="3914" y="4402"/>
                  </a:lnTo>
                  <a:cubicBezTo>
                    <a:pt x="4189" y="4401"/>
                    <a:pt x="4350" y="4097"/>
                    <a:pt x="4199" y="3869"/>
                  </a:cubicBezTo>
                  <a:cubicBezTo>
                    <a:pt x="3920" y="3450"/>
                    <a:pt x="3467" y="2054"/>
                    <a:pt x="3317" y="1554"/>
                  </a:cubicBezTo>
                  <a:cubicBezTo>
                    <a:pt x="3274" y="1408"/>
                    <a:pt x="3140" y="1309"/>
                    <a:pt x="2988" y="1309"/>
                  </a:cubicBezTo>
                  <a:lnTo>
                    <a:pt x="2247" y="1309"/>
                  </a:lnTo>
                  <a:cubicBezTo>
                    <a:pt x="1847" y="1309"/>
                    <a:pt x="1074" y="621"/>
                    <a:pt x="656" y="133"/>
                  </a:cubicBezTo>
                  <a:cubicBezTo>
                    <a:pt x="588" y="45"/>
                    <a:pt x="486" y="0"/>
                    <a:pt x="384" y="0"/>
                  </a:cubicBezTo>
                  <a:close/>
                  <a:moveTo>
                    <a:pt x="3914" y="4402"/>
                  </a:moveTo>
                  <a:cubicBezTo>
                    <a:pt x="3914" y="4402"/>
                    <a:pt x="3914" y="4402"/>
                    <a:pt x="3914" y="4402"/>
                  </a:cubicBezTo>
                  <a:lnTo>
                    <a:pt x="3915" y="4402"/>
                  </a:lnTo>
                  <a:cubicBezTo>
                    <a:pt x="3915" y="4402"/>
                    <a:pt x="3915" y="4402"/>
                    <a:pt x="3914" y="44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443;p41">
              <a:extLst>
                <a:ext uri="{FF2B5EF4-FFF2-40B4-BE49-F238E27FC236}">
                  <a16:creationId xmlns:a16="http://schemas.microsoft.com/office/drawing/2014/main" id="{998883EA-F071-244F-81BE-9B3C1B8B816B}"/>
                </a:ext>
              </a:extLst>
            </p:cNvPr>
            <p:cNvSpPr/>
            <p:nvPr/>
          </p:nvSpPr>
          <p:spPr>
            <a:xfrm>
              <a:off x="1991050" y="2878175"/>
              <a:ext cx="50650" cy="72700"/>
            </a:xfrm>
            <a:custGeom>
              <a:avLst/>
              <a:gdLst/>
              <a:ahLst/>
              <a:cxnLst/>
              <a:rect l="l" t="t" r="r" b="b"/>
              <a:pathLst>
                <a:path w="2026" h="2908" extrusionOk="0">
                  <a:moveTo>
                    <a:pt x="1637" y="0"/>
                  </a:moveTo>
                  <a:cubicBezTo>
                    <a:pt x="1569" y="0"/>
                    <a:pt x="1501" y="20"/>
                    <a:pt x="1441" y="62"/>
                  </a:cubicBezTo>
                  <a:cubicBezTo>
                    <a:pt x="1381" y="104"/>
                    <a:pt x="0" y="1109"/>
                    <a:pt x="0" y="2565"/>
                  </a:cubicBezTo>
                  <a:cubicBezTo>
                    <a:pt x="0" y="2753"/>
                    <a:pt x="155" y="2908"/>
                    <a:pt x="343" y="2908"/>
                  </a:cubicBezTo>
                  <a:cubicBezTo>
                    <a:pt x="533" y="2908"/>
                    <a:pt x="686" y="2753"/>
                    <a:pt x="686" y="2565"/>
                  </a:cubicBezTo>
                  <a:cubicBezTo>
                    <a:pt x="686" y="1464"/>
                    <a:pt x="1828" y="628"/>
                    <a:pt x="1840" y="621"/>
                  </a:cubicBezTo>
                  <a:cubicBezTo>
                    <a:pt x="1992" y="509"/>
                    <a:pt x="2026" y="297"/>
                    <a:pt x="1916" y="144"/>
                  </a:cubicBezTo>
                  <a:cubicBezTo>
                    <a:pt x="1849" y="51"/>
                    <a:pt x="1744" y="0"/>
                    <a:pt x="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444;p41">
              <a:extLst>
                <a:ext uri="{FF2B5EF4-FFF2-40B4-BE49-F238E27FC236}">
                  <a16:creationId xmlns:a16="http://schemas.microsoft.com/office/drawing/2014/main" id="{6D4331A4-C5E4-4949-967D-466462C5A341}"/>
                </a:ext>
              </a:extLst>
            </p:cNvPr>
            <p:cNvSpPr/>
            <p:nvPr/>
          </p:nvSpPr>
          <p:spPr>
            <a:xfrm>
              <a:off x="1573675" y="2546575"/>
              <a:ext cx="560250" cy="516125"/>
            </a:xfrm>
            <a:custGeom>
              <a:avLst/>
              <a:gdLst/>
              <a:ahLst/>
              <a:cxnLst/>
              <a:rect l="l" t="t" r="r" b="b"/>
              <a:pathLst>
                <a:path w="22410" h="20645" extrusionOk="0">
                  <a:moveTo>
                    <a:pt x="11305" y="1"/>
                  </a:moveTo>
                  <a:cubicBezTo>
                    <a:pt x="9421" y="1"/>
                    <a:pt x="7268" y="546"/>
                    <a:pt x="5000" y="2310"/>
                  </a:cubicBezTo>
                  <a:cubicBezTo>
                    <a:pt x="0" y="6197"/>
                    <a:pt x="1112" y="11384"/>
                    <a:pt x="3148" y="15457"/>
                  </a:cubicBezTo>
                  <a:cubicBezTo>
                    <a:pt x="5185" y="19532"/>
                    <a:pt x="7964" y="20644"/>
                    <a:pt x="7964" y="20644"/>
                  </a:cubicBezTo>
                  <a:cubicBezTo>
                    <a:pt x="7964" y="20644"/>
                    <a:pt x="7223" y="18236"/>
                    <a:pt x="8519" y="17125"/>
                  </a:cubicBezTo>
                  <a:cubicBezTo>
                    <a:pt x="8688" y="16980"/>
                    <a:pt x="8864" y="16917"/>
                    <a:pt x="9042" y="16917"/>
                  </a:cubicBezTo>
                  <a:cubicBezTo>
                    <a:pt x="10232" y="16917"/>
                    <a:pt x="11556" y="19718"/>
                    <a:pt x="12038" y="19718"/>
                  </a:cubicBezTo>
                  <a:cubicBezTo>
                    <a:pt x="12594" y="19718"/>
                    <a:pt x="12779" y="18236"/>
                    <a:pt x="12779" y="17680"/>
                  </a:cubicBezTo>
                  <a:cubicBezTo>
                    <a:pt x="12779" y="17125"/>
                    <a:pt x="13890" y="16384"/>
                    <a:pt x="15002" y="16014"/>
                  </a:cubicBezTo>
                  <a:cubicBezTo>
                    <a:pt x="16113" y="15643"/>
                    <a:pt x="14261" y="13791"/>
                    <a:pt x="14076" y="12865"/>
                  </a:cubicBezTo>
                  <a:cubicBezTo>
                    <a:pt x="13890" y="11940"/>
                    <a:pt x="19817" y="11570"/>
                    <a:pt x="21113" y="7681"/>
                  </a:cubicBezTo>
                  <a:cubicBezTo>
                    <a:pt x="22409" y="3790"/>
                    <a:pt x="18890" y="1938"/>
                    <a:pt x="16669" y="1197"/>
                  </a:cubicBezTo>
                  <a:cubicBezTo>
                    <a:pt x="15454" y="792"/>
                    <a:pt x="13575" y="1"/>
                    <a:pt x="1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445;p41">
              <a:extLst>
                <a:ext uri="{FF2B5EF4-FFF2-40B4-BE49-F238E27FC236}">
                  <a16:creationId xmlns:a16="http://schemas.microsoft.com/office/drawing/2014/main" id="{60868335-BA55-4C4A-8C90-9BE4B43D9D78}"/>
                </a:ext>
              </a:extLst>
            </p:cNvPr>
            <p:cNvSpPr/>
            <p:nvPr/>
          </p:nvSpPr>
          <p:spPr>
            <a:xfrm>
              <a:off x="1532125" y="2921050"/>
              <a:ext cx="222125" cy="382425"/>
            </a:xfrm>
            <a:custGeom>
              <a:avLst/>
              <a:gdLst/>
              <a:ahLst/>
              <a:cxnLst/>
              <a:rect l="l" t="t" r="r" b="b"/>
              <a:pathLst>
                <a:path w="8885" h="15297" extrusionOk="0">
                  <a:moveTo>
                    <a:pt x="3212" y="0"/>
                  </a:moveTo>
                  <a:cubicBezTo>
                    <a:pt x="3212" y="0"/>
                    <a:pt x="0" y="2104"/>
                    <a:pt x="741" y="6179"/>
                  </a:cubicBezTo>
                  <a:cubicBezTo>
                    <a:pt x="1482" y="10254"/>
                    <a:pt x="3144" y="15297"/>
                    <a:pt x="3144" y="15297"/>
                  </a:cubicBezTo>
                  <a:lnTo>
                    <a:pt x="8885" y="15297"/>
                  </a:lnTo>
                  <a:lnTo>
                    <a:pt x="6106" y="9185"/>
                  </a:lnTo>
                  <a:lnTo>
                    <a:pt x="4810" y="478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446;p41">
              <a:extLst>
                <a:ext uri="{FF2B5EF4-FFF2-40B4-BE49-F238E27FC236}">
                  <a16:creationId xmlns:a16="http://schemas.microsoft.com/office/drawing/2014/main" id="{89DC69E8-A05E-ED4F-A21E-4FFE9D5084C3}"/>
                </a:ext>
              </a:extLst>
            </p:cNvPr>
            <p:cNvSpPr/>
            <p:nvPr/>
          </p:nvSpPr>
          <p:spPr>
            <a:xfrm>
              <a:off x="1522925" y="2912475"/>
              <a:ext cx="241725" cy="399575"/>
            </a:xfrm>
            <a:custGeom>
              <a:avLst/>
              <a:gdLst/>
              <a:ahLst/>
              <a:cxnLst/>
              <a:rect l="l" t="t" r="r" b="b"/>
              <a:pathLst>
                <a:path w="9669" h="15983" extrusionOk="0">
                  <a:moveTo>
                    <a:pt x="3643" y="720"/>
                  </a:moveTo>
                  <a:lnTo>
                    <a:pt x="4871" y="1089"/>
                  </a:lnTo>
                  <a:lnTo>
                    <a:pt x="6136" y="9577"/>
                  </a:lnTo>
                  <a:cubicBezTo>
                    <a:pt x="6140" y="9609"/>
                    <a:pt x="6149" y="9639"/>
                    <a:pt x="6163" y="9669"/>
                  </a:cubicBezTo>
                  <a:lnTo>
                    <a:pt x="8720" y="15297"/>
                  </a:lnTo>
                  <a:lnTo>
                    <a:pt x="3760" y="15297"/>
                  </a:lnTo>
                  <a:cubicBezTo>
                    <a:pt x="3427" y="14256"/>
                    <a:pt x="2085" y="9969"/>
                    <a:pt x="1446" y="6460"/>
                  </a:cubicBezTo>
                  <a:cubicBezTo>
                    <a:pt x="830" y="3073"/>
                    <a:pt x="3069" y="1150"/>
                    <a:pt x="3643" y="720"/>
                  </a:cubicBezTo>
                  <a:close/>
                  <a:moveTo>
                    <a:pt x="3579" y="0"/>
                  </a:moveTo>
                  <a:cubicBezTo>
                    <a:pt x="3514" y="0"/>
                    <a:pt x="3449" y="19"/>
                    <a:pt x="3393" y="57"/>
                  </a:cubicBezTo>
                  <a:cubicBezTo>
                    <a:pt x="3359" y="79"/>
                    <a:pt x="0" y="2335"/>
                    <a:pt x="772" y="6583"/>
                  </a:cubicBezTo>
                  <a:cubicBezTo>
                    <a:pt x="1509" y="10634"/>
                    <a:pt x="3169" y="15696"/>
                    <a:pt x="3185" y="15747"/>
                  </a:cubicBezTo>
                  <a:cubicBezTo>
                    <a:pt x="3231" y="15886"/>
                    <a:pt x="3363" y="15981"/>
                    <a:pt x="3511" y="15981"/>
                  </a:cubicBezTo>
                  <a:lnTo>
                    <a:pt x="9253" y="15981"/>
                  </a:lnTo>
                  <a:lnTo>
                    <a:pt x="9253" y="15983"/>
                  </a:lnTo>
                  <a:cubicBezTo>
                    <a:pt x="9502" y="15983"/>
                    <a:pt x="9669" y="15724"/>
                    <a:pt x="9565" y="15497"/>
                  </a:cubicBezTo>
                  <a:lnTo>
                    <a:pt x="6807" y="9430"/>
                  </a:lnTo>
                  <a:lnTo>
                    <a:pt x="5518" y="772"/>
                  </a:lnTo>
                  <a:cubicBezTo>
                    <a:pt x="5499" y="640"/>
                    <a:pt x="5405" y="532"/>
                    <a:pt x="5276" y="495"/>
                  </a:cubicBezTo>
                  <a:lnTo>
                    <a:pt x="3678" y="15"/>
                  </a:lnTo>
                  <a:cubicBezTo>
                    <a:pt x="3646" y="5"/>
                    <a:pt x="3612" y="0"/>
                    <a:pt x="3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447;p41">
              <a:extLst>
                <a:ext uri="{FF2B5EF4-FFF2-40B4-BE49-F238E27FC236}">
                  <a16:creationId xmlns:a16="http://schemas.microsoft.com/office/drawing/2014/main" id="{3F481742-6BE1-C649-BD4D-3693AF463C6B}"/>
                </a:ext>
              </a:extLst>
            </p:cNvPr>
            <p:cNvSpPr/>
            <p:nvPr/>
          </p:nvSpPr>
          <p:spPr>
            <a:xfrm>
              <a:off x="2346900" y="3534925"/>
              <a:ext cx="324125" cy="236200"/>
            </a:xfrm>
            <a:custGeom>
              <a:avLst/>
              <a:gdLst/>
              <a:ahLst/>
              <a:cxnLst/>
              <a:rect l="l" t="t" r="r" b="b"/>
              <a:pathLst>
                <a:path w="12965" h="9448" extrusionOk="0">
                  <a:moveTo>
                    <a:pt x="7787" y="1"/>
                  </a:moveTo>
                  <a:cubicBezTo>
                    <a:pt x="7554" y="1"/>
                    <a:pt x="7286" y="63"/>
                    <a:pt x="7040" y="186"/>
                  </a:cubicBezTo>
                  <a:cubicBezTo>
                    <a:pt x="6299" y="557"/>
                    <a:pt x="2779" y="2595"/>
                    <a:pt x="2224" y="2595"/>
                  </a:cubicBezTo>
                  <a:cubicBezTo>
                    <a:pt x="1668" y="2595"/>
                    <a:pt x="1" y="6112"/>
                    <a:pt x="1" y="6112"/>
                  </a:cubicBezTo>
                  <a:lnTo>
                    <a:pt x="556" y="9448"/>
                  </a:lnTo>
                  <a:cubicBezTo>
                    <a:pt x="556" y="9448"/>
                    <a:pt x="4629" y="9262"/>
                    <a:pt x="6297" y="9076"/>
                  </a:cubicBezTo>
                  <a:cubicBezTo>
                    <a:pt x="7965" y="8891"/>
                    <a:pt x="10188" y="6484"/>
                    <a:pt x="10743" y="5743"/>
                  </a:cubicBezTo>
                  <a:cubicBezTo>
                    <a:pt x="11298" y="5002"/>
                    <a:pt x="12964" y="4077"/>
                    <a:pt x="12780" y="3150"/>
                  </a:cubicBezTo>
                  <a:cubicBezTo>
                    <a:pt x="12740" y="2948"/>
                    <a:pt x="12533" y="2870"/>
                    <a:pt x="12235" y="2870"/>
                  </a:cubicBezTo>
                  <a:cubicBezTo>
                    <a:pt x="11159" y="2870"/>
                    <a:pt x="8891" y="3891"/>
                    <a:pt x="8891" y="3891"/>
                  </a:cubicBezTo>
                  <a:lnTo>
                    <a:pt x="4817" y="3705"/>
                  </a:lnTo>
                  <a:cubicBezTo>
                    <a:pt x="4817" y="3705"/>
                    <a:pt x="7965" y="1482"/>
                    <a:pt x="8336" y="741"/>
                  </a:cubicBezTo>
                  <a:cubicBezTo>
                    <a:pt x="8582" y="247"/>
                    <a:pt x="8253" y="1"/>
                    <a:pt x="7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448;p41">
              <a:extLst>
                <a:ext uri="{FF2B5EF4-FFF2-40B4-BE49-F238E27FC236}">
                  <a16:creationId xmlns:a16="http://schemas.microsoft.com/office/drawing/2014/main" id="{8E1C639B-C47E-8440-A32C-2726A84B0A50}"/>
                </a:ext>
              </a:extLst>
            </p:cNvPr>
            <p:cNvSpPr/>
            <p:nvPr/>
          </p:nvSpPr>
          <p:spPr>
            <a:xfrm>
              <a:off x="2338150" y="3526375"/>
              <a:ext cx="340775" cy="253300"/>
            </a:xfrm>
            <a:custGeom>
              <a:avLst/>
              <a:gdLst/>
              <a:ahLst/>
              <a:cxnLst/>
              <a:rect l="l" t="t" r="r" b="b"/>
              <a:pathLst>
                <a:path w="13631" h="10132" extrusionOk="0">
                  <a:moveTo>
                    <a:pt x="8135" y="685"/>
                  </a:moveTo>
                  <a:cubicBezTo>
                    <a:pt x="8277" y="685"/>
                    <a:pt x="8382" y="715"/>
                    <a:pt x="8420" y="754"/>
                  </a:cubicBezTo>
                  <a:cubicBezTo>
                    <a:pt x="8432" y="766"/>
                    <a:pt x="8428" y="829"/>
                    <a:pt x="8377" y="929"/>
                  </a:cubicBezTo>
                  <a:cubicBezTo>
                    <a:pt x="8136" y="1413"/>
                    <a:pt x="6157" y="2926"/>
                    <a:pt x="4968" y="3767"/>
                  </a:cubicBezTo>
                  <a:cubicBezTo>
                    <a:pt x="4700" y="3955"/>
                    <a:pt x="4824" y="4375"/>
                    <a:pt x="5150" y="4389"/>
                  </a:cubicBezTo>
                  <a:lnTo>
                    <a:pt x="9225" y="4574"/>
                  </a:lnTo>
                  <a:cubicBezTo>
                    <a:pt x="9233" y="4575"/>
                    <a:pt x="9241" y="4575"/>
                    <a:pt x="9249" y="4575"/>
                  </a:cubicBezTo>
                  <a:cubicBezTo>
                    <a:pt x="9294" y="4575"/>
                    <a:pt x="9339" y="4565"/>
                    <a:pt x="9381" y="4545"/>
                  </a:cubicBezTo>
                  <a:cubicBezTo>
                    <a:pt x="10724" y="3940"/>
                    <a:pt x="12100" y="3526"/>
                    <a:pt x="12616" y="3526"/>
                  </a:cubicBezTo>
                  <a:cubicBezTo>
                    <a:pt x="12698" y="3526"/>
                    <a:pt x="12758" y="3537"/>
                    <a:pt x="12793" y="3559"/>
                  </a:cubicBezTo>
                  <a:cubicBezTo>
                    <a:pt x="12879" y="3988"/>
                    <a:pt x="12205" y="4574"/>
                    <a:pt x="11665" y="5047"/>
                  </a:cubicBezTo>
                  <a:cubicBezTo>
                    <a:pt x="11334" y="5335"/>
                    <a:pt x="11022" y="5608"/>
                    <a:pt x="10818" y="5878"/>
                  </a:cubicBezTo>
                  <a:cubicBezTo>
                    <a:pt x="10245" y="6642"/>
                    <a:pt x="8096" y="8912"/>
                    <a:pt x="6610" y="9077"/>
                  </a:cubicBezTo>
                  <a:cubicBezTo>
                    <a:pt x="5236" y="9230"/>
                    <a:pt x="2170" y="9384"/>
                    <a:pt x="1194" y="9432"/>
                  </a:cubicBezTo>
                  <a:lnTo>
                    <a:pt x="706" y="6505"/>
                  </a:lnTo>
                  <a:cubicBezTo>
                    <a:pt x="1404" y="5045"/>
                    <a:pt x="2330" y="3421"/>
                    <a:pt x="2572" y="3278"/>
                  </a:cubicBezTo>
                  <a:cubicBezTo>
                    <a:pt x="2996" y="3278"/>
                    <a:pt x="4238" y="2638"/>
                    <a:pt x="6533" y="1379"/>
                  </a:cubicBezTo>
                  <a:cubicBezTo>
                    <a:pt x="6986" y="1131"/>
                    <a:pt x="7354" y="927"/>
                    <a:pt x="7541" y="834"/>
                  </a:cubicBezTo>
                  <a:cubicBezTo>
                    <a:pt x="7761" y="724"/>
                    <a:pt x="7973" y="685"/>
                    <a:pt x="8135" y="685"/>
                  </a:cubicBezTo>
                  <a:close/>
                  <a:moveTo>
                    <a:pt x="8141" y="0"/>
                  </a:moveTo>
                  <a:cubicBezTo>
                    <a:pt x="7835" y="0"/>
                    <a:pt x="7508" y="85"/>
                    <a:pt x="7235" y="222"/>
                  </a:cubicBezTo>
                  <a:cubicBezTo>
                    <a:pt x="7042" y="317"/>
                    <a:pt x="6666" y="525"/>
                    <a:pt x="6202" y="779"/>
                  </a:cubicBezTo>
                  <a:cubicBezTo>
                    <a:pt x="5230" y="1312"/>
                    <a:pt x="2955" y="2561"/>
                    <a:pt x="2572" y="2592"/>
                  </a:cubicBezTo>
                  <a:cubicBezTo>
                    <a:pt x="2381" y="2592"/>
                    <a:pt x="1800" y="2592"/>
                    <a:pt x="41" y="6307"/>
                  </a:cubicBezTo>
                  <a:cubicBezTo>
                    <a:pt x="11" y="6371"/>
                    <a:pt x="0" y="6443"/>
                    <a:pt x="12" y="6511"/>
                  </a:cubicBezTo>
                  <a:lnTo>
                    <a:pt x="568" y="9845"/>
                  </a:lnTo>
                  <a:cubicBezTo>
                    <a:pt x="594" y="10009"/>
                    <a:pt x="738" y="10131"/>
                    <a:pt x="905" y="10131"/>
                  </a:cubicBezTo>
                  <a:lnTo>
                    <a:pt x="923" y="10131"/>
                  </a:lnTo>
                  <a:cubicBezTo>
                    <a:pt x="1089" y="10124"/>
                    <a:pt x="5027" y="9944"/>
                    <a:pt x="6686" y="9760"/>
                  </a:cubicBezTo>
                  <a:cubicBezTo>
                    <a:pt x="8551" y="9552"/>
                    <a:pt x="10888" y="6928"/>
                    <a:pt x="11368" y="6291"/>
                  </a:cubicBezTo>
                  <a:cubicBezTo>
                    <a:pt x="11527" y="6077"/>
                    <a:pt x="11813" y="5828"/>
                    <a:pt x="12116" y="5563"/>
                  </a:cubicBezTo>
                  <a:cubicBezTo>
                    <a:pt x="12826" y="4944"/>
                    <a:pt x="13631" y="4243"/>
                    <a:pt x="13466" y="3425"/>
                  </a:cubicBezTo>
                  <a:cubicBezTo>
                    <a:pt x="13427" y="3231"/>
                    <a:pt x="13301" y="3064"/>
                    <a:pt x="13123" y="2977"/>
                  </a:cubicBezTo>
                  <a:cubicBezTo>
                    <a:pt x="12985" y="2906"/>
                    <a:pt x="12802" y="2876"/>
                    <a:pt x="12590" y="2876"/>
                  </a:cubicBezTo>
                  <a:cubicBezTo>
                    <a:pt x="11563" y="2876"/>
                    <a:pt x="9848" y="3588"/>
                    <a:pt x="9174" y="3887"/>
                  </a:cubicBezTo>
                  <a:lnTo>
                    <a:pt x="6163" y="3750"/>
                  </a:lnTo>
                  <a:cubicBezTo>
                    <a:pt x="7170" y="3006"/>
                    <a:pt x="8705" y="1809"/>
                    <a:pt x="8992" y="1238"/>
                  </a:cubicBezTo>
                  <a:cubicBezTo>
                    <a:pt x="9258" y="706"/>
                    <a:pt x="9020" y="384"/>
                    <a:pt x="8906" y="270"/>
                  </a:cubicBezTo>
                  <a:cubicBezTo>
                    <a:pt x="8715" y="80"/>
                    <a:pt x="8438" y="0"/>
                    <a:pt x="8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449;p41">
              <a:extLst>
                <a:ext uri="{FF2B5EF4-FFF2-40B4-BE49-F238E27FC236}">
                  <a16:creationId xmlns:a16="http://schemas.microsoft.com/office/drawing/2014/main" id="{54DBAAD0-7ABF-3842-AC2E-33B2D7036FC2}"/>
                </a:ext>
              </a:extLst>
            </p:cNvPr>
            <p:cNvSpPr/>
            <p:nvPr/>
          </p:nvSpPr>
          <p:spPr>
            <a:xfrm>
              <a:off x="1379175" y="3308050"/>
              <a:ext cx="1004775" cy="699250"/>
            </a:xfrm>
            <a:custGeom>
              <a:avLst/>
              <a:gdLst/>
              <a:ahLst/>
              <a:cxnLst/>
              <a:rect l="l" t="t" r="r" b="b"/>
              <a:pathLst>
                <a:path w="40191" h="27970" extrusionOk="0">
                  <a:moveTo>
                    <a:pt x="5187" y="1"/>
                  </a:moveTo>
                  <a:cubicBezTo>
                    <a:pt x="3891" y="1"/>
                    <a:pt x="1668" y="1853"/>
                    <a:pt x="1668" y="1853"/>
                  </a:cubicBezTo>
                  <a:lnTo>
                    <a:pt x="0" y="10557"/>
                  </a:lnTo>
                  <a:cubicBezTo>
                    <a:pt x="0" y="10557"/>
                    <a:pt x="18151" y="27781"/>
                    <a:pt x="20188" y="27967"/>
                  </a:cubicBezTo>
                  <a:cubicBezTo>
                    <a:pt x="20211" y="27969"/>
                    <a:pt x="20235" y="27970"/>
                    <a:pt x="20261" y="27970"/>
                  </a:cubicBezTo>
                  <a:cubicBezTo>
                    <a:pt x="22619" y="27970"/>
                    <a:pt x="40190" y="19819"/>
                    <a:pt x="40190" y="19819"/>
                  </a:cubicBezTo>
                  <a:lnTo>
                    <a:pt x="38710" y="14262"/>
                  </a:lnTo>
                  <a:lnTo>
                    <a:pt x="20744" y="18337"/>
                  </a:lnTo>
                  <a:cubicBezTo>
                    <a:pt x="20744" y="18337"/>
                    <a:pt x="6484" y="1"/>
                    <a:pt x="5187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450;p41">
              <a:extLst>
                <a:ext uri="{FF2B5EF4-FFF2-40B4-BE49-F238E27FC236}">
                  <a16:creationId xmlns:a16="http://schemas.microsoft.com/office/drawing/2014/main" id="{F403F0BC-C16B-2543-849C-DA6D00EB013F}"/>
                </a:ext>
              </a:extLst>
            </p:cNvPr>
            <p:cNvSpPr/>
            <p:nvPr/>
          </p:nvSpPr>
          <p:spPr>
            <a:xfrm>
              <a:off x="1369825" y="3299475"/>
              <a:ext cx="1023475" cy="716400"/>
            </a:xfrm>
            <a:custGeom>
              <a:avLst/>
              <a:gdLst/>
              <a:ahLst/>
              <a:cxnLst/>
              <a:rect l="l" t="t" r="r" b="b"/>
              <a:pathLst>
                <a:path w="40939" h="28656" extrusionOk="0">
                  <a:moveTo>
                    <a:pt x="5561" y="1"/>
                  </a:moveTo>
                  <a:cubicBezTo>
                    <a:pt x="4180" y="1"/>
                    <a:pt x="2060" y="1734"/>
                    <a:pt x="1822" y="1933"/>
                  </a:cubicBezTo>
                  <a:cubicBezTo>
                    <a:pt x="1677" y="2053"/>
                    <a:pt x="1657" y="2270"/>
                    <a:pt x="1778" y="2415"/>
                  </a:cubicBezTo>
                  <a:cubicBezTo>
                    <a:pt x="1846" y="2497"/>
                    <a:pt x="1943" y="2538"/>
                    <a:pt x="2041" y="2538"/>
                  </a:cubicBezTo>
                  <a:cubicBezTo>
                    <a:pt x="2119" y="2538"/>
                    <a:pt x="2197" y="2512"/>
                    <a:pt x="2262" y="2458"/>
                  </a:cubicBezTo>
                  <a:cubicBezTo>
                    <a:pt x="2853" y="1965"/>
                    <a:pt x="4599" y="687"/>
                    <a:pt x="5523" y="682"/>
                  </a:cubicBezTo>
                  <a:cubicBezTo>
                    <a:pt x="6641" y="1031"/>
                    <a:pt x="15516" y="12035"/>
                    <a:pt x="20847" y="18889"/>
                  </a:cubicBezTo>
                  <a:cubicBezTo>
                    <a:pt x="20912" y="18975"/>
                    <a:pt x="21013" y="19023"/>
                    <a:pt x="21117" y="19023"/>
                  </a:cubicBezTo>
                  <a:cubicBezTo>
                    <a:pt x="21142" y="19023"/>
                    <a:pt x="21168" y="19020"/>
                    <a:pt x="21193" y="19014"/>
                  </a:cubicBezTo>
                  <a:lnTo>
                    <a:pt x="38837" y="15012"/>
                  </a:lnTo>
                  <a:lnTo>
                    <a:pt x="40159" y="19970"/>
                  </a:lnTo>
                  <a:cubicBezTo>
                    <a:pt x="33074" y="23250"/>
                    <a:pt x="22323" y="27972"/>
                    <a:pt x="20664" y="27972"/>
                  </a:cubicBezTo>
                  <a:cubicBezTo>
                    <a:pt x="20638" y="27972"/>
                    <a:pt x="20615" y="27971"/>
                    <a:pt x="20593" y="27968"/>
                  </a:cubicBezTo>
                  <a:cubicBezTo>
                    <a:pt x="19196" y="27842"/>
                    <a:pt x="7596" y="17280"/>
                    <a:pt x="612" y="10651"/>
                  </a:cubicBezTo>
                  <a:cubicBezTo>
                    <a:pt x="546" y="10590"/>
                    <a:pt x="462" y="10560"/>
                    <a:pt x="378" y="10560"/>
                  </a:cubicBezTo>
                  <a:cubicBezTo>
                    <a:pt x="287" y="10560"/>
                    <a:pt x="197" y="10595"/>
                    <a:pt x="129" y="10666"/>
                  </a:cubicBezTo>
                  <a:cubicBezTo>
                    <a:pt x="0" y="10802"/>
                    <a:pt x="5" y="11018"/>
                    <a:pt x="140" y="11148"/>
                  </a:cubicBezTo>
                  <a:cubicBezTo>
                    <a:pt x="2006" y="12920"/>
                    <a:pt x="18437" y="28461"/>
                    <a:pt x="20533" y="28651"/>
                  </a:cubicBezTo>
                  <a:cubicBezTo>
                    <a:pt x="20558" y="28654"/>
                    <a:pt x="20586" y="28656"/>
                    <a:pt x="20616" y="28656"/>
                  </a:cubicBezTo>
                  <a:cubicBezTo>
                    <a:pt x="23000" y="28656"/>
                    <a:pt x="38885" y="21319"/>
                    <a:pt x="40708" y="20472"/>
                  </a:cubicBezTo>
                  <a:cubicBezTo>
                    <a:pt x="40860" y="20403"/>
                    <a:pt x="40939" y="20233"/>
                    <a:pt x="40896" y="20073"/>
                  </a:cubicBezTo>
                  <a:lnTo>
                    <a:pt x="39415" y="14516"/>
                  </a:lnTo>
                  <a:cubicBezTo>
                    <a:pt x="39374" y="14364"/>
                    <a:pt x="39237" y="14262"/>
                    <a:pt x="39085" y="14262"/>
                  </a:cubicBezTo>
                  <a:cubicBezTo>
                    <a:pt x="39060" y="14262"/>
                    <a:pt x="39034" y="14265"/>
                    <a:pt x="39008" y="14271"/>
                  </a:cubicBezTo>
                  <a:lnTo>
                    <a:pt x="21254" y="18297"/>
                  </a:lnTo>
                  <a:cubicBezTo>
                    <a:pt x="16863" y="12654"/>
                    <a:pt x="6870" y="1"/>
                    <a:pt x="5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451;p41">
              <a:extLst>
                <a:ext uri="{FF2B5EF4-FFF2-40B4-BE49-F238E27FC236}">
                  <a16:creationId xmlns:a16="http://schemas.microsoft.com/office/drawing/2014/main" id="{D2DCFC49-A46E-8244-90CF-D66DAA0B5734}"/>
                </a:ext>
              </a:extLst>
            </p:cNvPr>
            <p:cNvSpPr/>
            <p:nvPr/>
          </p:nvSpPr>
          <p:spPr>
            <a:xfrm>
              <a:off x="948575" y="3965550"/>
              <a:ext cx="435275" cy="313675"/>
            </a:xfrm>
            <a:custGeom>
              <a:avLst/>
              <a:gdLst/>
              <a:ahLst/>
              <a:cxnLst/>
              <a:rect l="l" t="t" r="r" b="b"/>
              <a:pathLst>
                <a:path w="17411" h="12547" extrusionOk="0">
                  <a:moveTo>
                    <a:pt x="17410" y="1"/>
                  </a:moveTo>
                  <a:cubicBezTo>
                    <a:pt x="17410" y="1"/>
                    <a:pt x="6482" y="6852"/>
                    <a:pt x="3890" y="7779"/>
                  </a:cubicBezTo>
                  <a:cubicBezTo>
                    <a:pt x="1297" y="8704"/>
                    <a:pt x="1" y="9261"/>
                    <a:pt x="1" y="9261"/>
                  </a:cubicBezTo>
                  <a:cubicBezTo>
                    <a:pt x="1" y="9261"/>
                    <a:pt x="1766" y="11476"/>
                    <a:pt x="2731" y="11959"/>
                  </a:cubicBezTo>
                  <a:cubicBezTo>
                    <a:pt x="3632" y="12410"/>
                    <a:pt x="4636" y="12546"/>
                    <a:pt x="5521" y="12546"/>
                  </a:cubicBezTo>
                  <a:cubicBezTo>
                    <a:pt x="6883" y="12546"/>
                    <a:pt x="7964" y="12223"/>
                    <a:pt x="7964" y="12223"/>
                  </a:cubicBezTo>
                  <a:lnTo>
                    <a:pt x="17410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452;p41">
              <a:extLst>
                <a:ext uri="{FF2B5EF4-FFF2-40B4-BE49-F238E27FC236}">
                  <a16:creationId xmlns:a16="http://schemas.microsoft.com/office/drawing/2014/main" id="{D5C41D4A-195F-6E46-AB7A-1BA19298063A}"/>
                </a:ext>
              </a:extLst>
            </p:cNvPr>
            <p:cNvSpPr/>
            <p:nvPr/>
          </p:nvSpPr>
          <p:spPr>
            <a:xfrm>
              <a:off x="938375" y="3956975"/>
              <a:ext cx="454775" cy="330925"/>
            </a:xfrm>
            <a:custGeom>
              <a:avLst/>
              <a:gdLst/>
              <a:ahLst/>
              <a:cxnLst/>
              <a:rect l="l" t="t" r="r" b="b"/>
              <a:pathLst>
                <a:path w="18191" h="13237" extrusionOk="0">
                  <a:moveTo>
                    <a:pt x="16384" y="1640"/>
                  </a:moveTo>
                  <a:lnTo>
                    <a:pt x="8172" y="12268"/>
                  </a:lnTo>
                  <a:cubicBezTo>
                    <a:pt x="7878" y="12344"/>
                    <a:pt x="6989" y="12548"/>
                    <a:pt x="5928" y="12548"/>
                  </a:cubicBezTo>
                  <a:cubicBezTo>
                    <a:pt x="5086" y="12548"/>
                    <a:pt x="4137" y="12419"/>
                    <a:pt x="3292" y="11998"/>
                  </a:cubicBezTo>
                  <a:cubicBezTo>
                    <a:pt x="2673" y="11687"/>
                    <a:pt x="1583" y="10479"/>
                    <a:pt x="967" y="9746"/>
                  </a:cubicBezTo>
                  <a:lnTo>
                    <a:pt x="967" y="9745"/>
                  </a:lnTo>
                  <a:cubicBezTo>
                    <a:pt x="1542" y="9512"/>
                    <a:pt x="2695" y="9059"/>
                    <a:pt x="4413" y="8447"/>
                  </a:cubicBezTo>
                  <a:cubicBezTo>
                    <a:pt x="6430" y="7727"/>
                    <a:pt x="13230" y="3588"/>
                    <a:pt x="16384" y="1640"/>
                  </a:cubicBezTo>
                  <a:close/>
                  <a:moveTo>
                    <a:pt x="17817" y="1"/>
                  </a:moveTo>
                  <a:cubicBezTo>
                    <a:pt x="17755" y="1"/>
                    <a:pt x="17692" y="18"/>
                    <a:pt x="17635" y="53"/>
                  </a:cubicBezTo>
                  <a:cubicBezTo>
                    <a:pt x="17527" y="121"/>
                    <a:pt x="6711" y="6897"/>
                    <a:pt x="4183" y="7800"/>
                  </a:cubicBezTo>
                  <a:cubicBezTo>
                    <a:pt x="1610" y="8719"/>
                    <a:pt x="287" y="9283"/>
                    <a:pt x="273" y="9289"/>
                  </a:cubicBezTo>
                  <a:cubicBezTo>
                    <a:pt x="66" y="9378"/>
                    <a:pt x="0" y="9641"/>
                    <a:pt x="141" y="9818"/>
                  </a:cubicBezTo>
                  <a:cubicBezTo>
                    <a:pt x="214" y="9911"/>
                    <a:pt x="1965" y="12099"/>
                    <a:pt x="2986" y="12609"/>
                  </a:cubicBezTo>
                  <a:cubicBezTo>
                    <a:pt x="3947" y="13091"/>
                    <a:pt x="5006" y="13236"/>
                    <a:pt x="5934" y="13236"/>
                  </a:cubicBezTo>
                  <a:cubicBezTo>
                    <a:pt x="7306" y="13236"/>
                    <a:pt x="8396" y="12918"/>
                    <a:pt x="8470" y="12896"/>
                  </a:cubicBezTo>
                  <a:cubicBezTo>
                    <a:pt x="8540" y="12875"/>
                    <a:pt x="8599" y="12834"/>
                    <a:pt x="8644" y="12777"/>
                  </a:cubicBezTo>
                  <a:lnTo>
                    <a:pt x="18090" y="553"/>
                  </a:lnTo>
                  <a:cubicBezTo>
                    <a:pt x="18191" y="422"/>
                    <a:pt x="18183" y="237"/>
                    <a:pt x="18072" y="114"/>
                  </a:cubicBezTo>
                  <a:cubicBezTo>
                    <a:pt x="18005" y="39"/>
                    <a:pt x="17912" y="1"/>
                    <a:pt x="17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1459;p41">
            <a:extLst>
              <a:ext uri="{FF2B5EF4-FFF2-40B4-BE49-F238E27FC236}">
                <a16:creationId xmlns:a16="http://schemas.microsoft.com/office/drawing/2014/main" id="{A792700F-A605-0E4A-84AF-ACB4AEAED989}"/>
              </a:ext>
            </a:extLst>
          </p:cNvPr>
          <p:cNvSpPr txBox="1">
            <a:spLocks/>
          </p:cNvSpPr>
          <p:nvPr/>
        </p:nvSpPr>
        <p:spPr>
          <a:xfrm>
            <a:off x="6130757" y="1082957"/>
            <a:ext cx="850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400"/>
              <a:t>5%</a:t>
            </a:r>
          </a:p>
        </p:txBody>
      </p:sp>
      <p:sp>
        <p:nvSpPr>
          <p:cNvPr id="355" name="Google Shape;1460;p41">
            <a:extLst>
              <a:ext uri="{FF2B5EF4-FFF2-40B4-BE49-F238E27FC236}">
                <a16:creationId xmlns:a16="http://schemas.microsoft.com/office/drawing/2014/main" id="{23DC88A8-19EF-BF48-B6BE-31FD56EF7625}"/>
              </a:ext>
            </a:extLst>
          </p:cNvPr>
          <p:cNvSpPr txBox="1">
            <a:spLocks/>
          </p:cNvSpPr>
          <p:nvPr/>
        </p:nvSpPr>
        <p:spPr>
          <a:xfrm>
            <a:off x="5764468" y="2248605"/>
            <a:ext cx="850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400"/>
              <a:t>55%</a:t>
            </a:r>
          </a:p>
        </p:txBody>
      </p:sp>
      <p:sp>
        <p:nvSpPr>
          <p:cNvPr id="356" name="Google Shape;1461;p41">
            <a:extLst>
              <a:ext uri="{FF2B5EF4-FFF2-40B4-BE49-F238E27FC236}">
                <a16:creationId xmlns:a16="http://schemas.microsoft.com/office/drawing/2014/main" id="{A5D89413-412C-B04D-8D29-0BF900DD7039}"/>
              </a:ext>
            </a:extLst>
          </p:cNvPr>
          <p:cNvSpPr txBox="1">
            <a:spLocks/>
          </p:cNvSpPr>
          <p:nvPr/>
        </p:nvSpPr>
        <p:spPr>
          <a:xfrm>
            <a:off x="7138918" y="2571957"/>
            <a:ext cx="850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400"/>
              <a:t>40%</a:t>
            </a:r>
          </a:p>
        </p:txBody>
      </p:sp>
      <p:cxnSp>
        <p:nvCxnSpPr>
          <p:cNvPr id="357" name="Google Shape;1462;p41">
            <a:extLst>
              <a:ext uri="{FF2B5EF4-FFF2-40B4-BE49-F238E27FC236}">
                <a16:creationId xmlns:a16="http://schemas.microsoft.com/office/drawing/2014/main" id="{1FF6A128-544A-484E-847C-F4A61754CD0B}"/>
              </a:ext>
            </a:extLst>
          </p:cNvPr>
          <p:cNvCxnSpPr>
            <a:endCxn id="354" idx="0"/>
          </p:cNvCxnSpPr>
          <p:nvPr/>
        </p:nvCxnSpPr>
        <p:spPr>
          <a:xfrm rot="10800000" flipH="1">
            <a:off x="4278372" y="1082957"/>
            <a:ext cx="2277600" cy="558900"/>
          </a:xfrm>
          <a:prstGeom prst="bentConnector4">
            <a:avLst>
              <a:gd name="adj1" fmla="val 40665"/>
              <a:gd name="adj2" fmla="val 14260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8" name="Google Shape;1463;p41">
            <a:extLst>
              <a:ext uri="{FF2B5EF4-FFF2-40B4-BE49-F238E27FC236}">
                <a16:creationId xmlns:a16="http://schemas.microsoft.com/office/drawing/2014/main" id="{81B652A4-AD7F-244E-A331-CF158563C919}"/>
              </a:ext>
            </a:extLst>
          </p:cNvPr>
          <p:cNvCxnSpPr>
            <a:endCxn id="355" idx="2"/>
          </p:cNvCxnSpPr>
          <p:nvPr/>
        </p:nvCxnSpPr>
        <p:spPr>
          <a:xfrm rot="10800000" flipH="1">
            <a:off x="4278372" y="2618057"/>
            <a:ext cx="1911300" cy="5097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9" name="Google Shape;1464;p41">
            <a:extLst>
              <a:ext uri="{FF2B5EF4-FFF2-40B4-BE49-F238E27FC236}">
                <a16:creationId xmlns:a16="http://schemas.microsoft.com/office/drawing/2014/main" id="{8778CE6C-869E-E847-856C-71E75F24AE8B}"/>
              </a:ext>
            </a:extLst>
          </p:cNvPr>
          <p:cNvCxnSpPr>
            <a:endCxn id="356" idx="2"/>
          </p:cNvCxnSpPr>
          <p:nvPr/>
        </p:nvCxnSpPr>
        <p:spPr>
          <a:xfrm flipH="1">
            <a:off x="7564072" y="2384807"/>
            <a:ext cx="1486200" cy="556800"/>
          </a:xfrm>
          <a:prstGeom prst="bentConnector4">
            <a:avLst>
              <a:gd name="adj1" fmla="val 35690"/>
              <a:gd name="adj2" fmla="val 99915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16478294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6A4368-E704-5148-90BD-219631E6D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K-means method was used for clustering similar accounts</a:t>
            </a:r>
          </a:p>
          <a:p>
            <a:r>
              <a:rPr lang="en-US" dirty="0"/>
              <a:t>Elbow method used to find optimum number of clusters</a:t>
            </a:r>
          </a:p>
          <a:p>
            <a:r>
              <a:rPr lang="en-US" b="1" dirty="0"/>
              <a:t>Cluster1:</a:t>
            </a:r>
            <a:r>
              <a:rPr lang="en-US" dirty="0"/>
              <a:t>low active users with no In App purchases or Subscription :14993 Accts</a:t>
            </a:r>
          </a:p>
          <a:p>
            <a:r>
              <a:rPr lang="en-US" b="1" dirty="0"/>
              <a:t>Cluster2</a:t>
            </a:r>
            <a:r>
              <a:rPr lang="en-US" dirty="0"/>
              <a:t>:Medium active users with average purchase of $1,100: 14832 Accts </a:t>
            </a:r>
          </a:p>
          <a:p>
            <a:r>
              <a:rPr lang="en-US" b="1" dirty="0"/>
              <a:t>Cluster3 </a:t>
            </a:r>
            <a:r>
              <a:rPr lang="en-US" dirty="0"/>
              <a:t>:Highly active users with average purchase of $11,000:150 Accts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B16CE9-4704-C344-8073-C59254FC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Accounts Clustering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BE4D3E0-2F5F-3041-B07F-7E4085D693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572423"/>
              </p:ext>
            </p:extLst>
          </p:nvPr>
        </p:nvGraphicFramePr>
        <p:xfrm>
          <a:off x="84365" y="1881300"/>
          <a:ext cx="3371216" cy="32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8FBA016-5172-2049-BD9C-AE7070EB75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552272"/>
              </p:ext>
            </p:extLst>
          </p:nvPr>
        </p:nvGraphicFramePr>
        <p:xfrm>
          <a:off x="3328686" y="1956391"/>
          <a:ext cx="5730949" cy="3187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96328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6A4368-E704-5148-90BD-219631E6D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K-means method was used for clustering similar accounts</a:t>
            </a:r>
          </a:p>
          <a:p>
            <a:r>
              <a:rPr lang="en-US" dirty="0"/>
              <a:t>Elbow method used to find optimum number of clusters</a:t>
            </a:r>
          </a:p>
          <a:p>
            <a:r>
              <a:rPr lang="en-US" b="1" dirty="0"/>
              <a:t>Cluster1:</a:t>
            </a:r>
            <a:r>
              <a:rPr lang="en-US" dirty="0"/>
              <a:t>Apps which are used by less than 10% of the user :970 Apps</a:t>
            </a:r>
          </a:p>
          <a:p>
            <a:r>
              <a:rPr lang="en-US" b="1" dirty="0"/>
              <a:t>Cluster2:  </a:t>
            </a:r>
            <a:r>
              <a:rPr lang="en-US" dirty="0"/>
              <a:t>Apps which are used by almost 30% of the user : 24 Apps</a:t>
            </a:r>
          </a:p>
          <a:p>
            <a:r>
              <a:rPr lang="en-US" b="1" dirty="0"/>
              <a:t>Cluster3 </a:t>
            </a:r>
            <a:r>
              <a:rPr lang="en-US" dirty="0"/>
              <a:t>: App which are used by almost 60% of the user : 2 Apps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B16CE9-4704-C344-8073-C59254FC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Clustering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AE5E530-1E3C-1741-A54E-C98B7EC524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1262746"/>
              </p:ext>
            </p:extLst>
          </p:nvPr>
        </p:nvGraphicFramePr>
        <p:xfrm>
          <a:off x="-122540" y="1765671"/>
          <a:ext cx="4572000" cy="32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4476FC2-6B94-3F46-935C-C3219EDF75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989261"/>
              </p:ext>
            </p:extLst>
          </p:nvPr>
        </p:nvGraphicFramePr>
        <p:xfrm>
          <a:off x="4287824" y="1881300"/>
          <a:ext cx="4856175" cy="3146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8499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715100" y="2087125"/>
            <a:ext cx="3347400" cy="14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KPI Dashboard</a:t>
            </a:r>
            <a:endParaRPr sz="4800" dirty="0"/>
          </a:p>
        </p:txBody>
      </p:sp>
      <p:sp>
        <p:nvSpPr>
          <p:cNvPr id="572" name="Google Shape;572;p39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561" name="Google Shape;561;p39"/>
          <p:cNvSpPr/>
          <p:nvPr/>
        </p:nvSpPr>
        <p:spPr>
          <a:xfrm rot="10800000">
            <a:off x="6014588" y="45229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62"/>
                </a:cubicBezTo>
                <a:cubicBezTo>
                  <a:pt x="0" y="1738"/>
                  <a:pt x="386" y="2285"/>
                  <a:pt x="1062" y="2285"/>
                </a:cubicBezTo>
                <a:cubicBezTo>
                  <a:pt x="1737" y="2285"/>
                  <a:pt x="2284" y="1738"/>
                  <a:pt x="2284" y="1062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9"/>
          <p:cNvSpPr/>
          <p:nvPr/>
        </p:nvSpPr>
        <p:spPr>
          <a:xfrm rot="10800000">
            <a:off x="6014588" y="43757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94"/>
                </a:cubicBezTo>
                <a:cubicBezTo>
                  <a:pt x="0" y="1770"/>
                  <a:pt x="386" y="2285"/>
                  <a:pt x="1062" y="2285"/>
                </a:cubicBezTo>
                <a:cubicBezTo>
                  <a:pt x="1737" y="2285"/>
                  <a:pt x="2284" y="1770"/>
                  <a:pt x="2284" y="1094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9"/>
          <p:cNvSpPr/>
          <p:nvPr/>
        </p:nvSpPr>
        <p:spPr>
          <a:xfrm rot="10800000">
            <a:off x="5870613" y="45229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62"/>
                </a:cubicBezTo>
                <a:cubicBezTo>
                  <a:pt x="0" y="1738"/>
                  <a:pt x="419" y="2285"/>
                  <a:pt x="1062" y="2285"/>
                </a:cubicBezTo>
                <a:cubicBezTo>
                  <a:pt x="1738" y="2285"/>
                  <a:pt x="2285" y="1738"/>
                  <a:pt x="2285" y="1062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9"/>
          <p:cNvSpPr/>
          <p:nvPr/>
        </p:nvSpPr>
        <p:spPr>
          <a:xfrm rot="10800000">
            <a:off x="5870613" y="43757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94"/>
                </a:cubicBezTo>
                <a:cubicBezTo>
                  <a:pt x="0" y="1770"/>
                  <a:pt x="419" y="2285"/>
                  <a:pt x="1062" y="2285"/>
                </a:cubicBezTo>
                <a:cubicBezTo>
                  <a:pt x="1738" y="2285"/>
                  <a:pt x="2285" y="1770"/>
                  <a:pt x="2285" y="1094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9"/>
          <p:cNvSpPr/>
          <p:nvPr/>
        </p:nvSpPr>
        <p:spPr>
          <a:xfrm flipH="1">
            <a:off x="4183125" y="776300"/>
            <a:ext cx="834175" cy="834975"/>
          </a:xfrm>
          <a:custGeom>
            <a:avLst/>
            <a:gdLst/>
            <a:ahLst/>
            <a:cxnLst/>
            <a:rect l="l" t="t" r="r" b="b"/>
            <a:pathLst>
              <a:path w="33367" h="33399" extrusionOk="0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60;p15">
            <a:extLst>
              <a:ext uri="{FF2B5EF4-FFF2-40B4-BE49-F238E27FC236}">
                <a16:creationId xmlns:a16="http://schemas.microsoft.com/office/drawing/2014/main" id="{8D1C017E-E740-3949-AE65-7DA7D601E295}"/>
              </a:ext>
            </a:extLst>
          </p:cNvPr>
          <p:cNvGrpSpPr/>
          <p:nvPr/>
        </p:nvGrpSpPr>
        <p:grpSpPr>
          <a:xfrm>
            <a:off x="5003406" y="625945"/>
            <a:ext cx="4789473" cy="5874387"/>
            <a:chOff x="749325" y="1183500"/>
            <a:chExt cx="2484167" cy="3046881"/>
          </a:xfrm>
        </p:grpSpPr>
        <p:sp>
          <p:nvSpPr>
            <p:cNvPr id="39" name="Google Shape;61;p15">
              <a:extLst>
                <a:ext uri="{FF2B5EF4-FFF2-40B4-BE49-F238E27FC236}">
                  <a16:creationId xmlns:a16="http://schemas.microsoft.com/office/drawing/2014/main" id="{1AFDA7B8-3E19-8041-A9B2-9EC22D5753B2}"/>
                </a:ext>
              </a:extLst>
            </p:cNvPr>
            <p:cNvSpPr/>
            <p:nvPr/>
          </p:nvSpPr>
          <p:spPr>
            <a:xfrm>
              <a:off x="2036290" y="1183500"/>
              <a:ext cx="1197202" cy="911046"/>
            </a:xfrm>
            <a:custGeom>
              <a:avLst/>
              <a:gdLst/>
              <a:ahLst/>
              <a:cxnLst/>
              <a:rect l="l" t="t" r="r" b="b"/>
              <a:pathLst>
                <a:path w="37160" h="28278" extrusionOk="0">
                  <a:moveTo>
                    <a:pt x="14161" y="0"/>
                  </a:moveTo>
                  <a:cubicBezTo>
                    <a:pt x="9381" y="0"/>
                    <a:pt x="4615" y="667"/>
                    <a:pt x="0" y="1953"/>
                  </a:cubicBezTo>
                  <a:lnTo>
                    <a:pt x="6073" y="28278"/>
                  </a:lnTo>
                  <a:cubicBezTo>
                    <a:pt x="12669" y="23861"/>
                    <a:pt x="20170" y="21003"/>
                    <a:pt x="28028" y="19908"/>
                  </a:cubicBezTo>
                  <a:lnTo>
                    <a:pt x="37160" y="5180"/>
                  </a:lnTo>
                  <a:cubicBezTo>
                    <a:pt x="30052" y="1774"/>
                    <a:pt x="22258" y="1"/>
                    <a:pt x="14367" y="1"/>
                  </a:cubicBezTo>
                  <a:cubicBezTo>
                    <a:pt x="14341" y="1"/>
                    <a:pt x="14314" y="1"/>
                    <a:pt x="14288" y="1"/>
                  </a:cubicBezTo>
                  <a:cubicBezTo>
                    <a:pt x="14246" y="1"/>
                    <a:pt x="14203" y="0"/>
                    <a:pt x="14161" y="0"/>
                  </a:cubicBezTo>
                  <a:close/>
                </a:path>
              </a:pathLst>
            </a:custGeom>
            <a:gradFill>
              <a:gsLst>
                <a:gs pos="0">
                  <a:srgbClr val="BCDF9B"/>
                </a:gs>
                <a:gs pos="100000">
                  <a:srgbClr val="7AB34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62;p15">
              <a:extLst>
                <a:ext uri="{FF2B5EF4-FFF2-40B4-BE49-F238E27FC236}">
                  <a16:creationId xmlns:a16="http://schemas.microsoft.com/office/drawing/2014/main" id="{AD5E7125-F097-3C4B-9108-468660B25394}"/>
                </a:ext>
              </a:extLst>
            </p:cNvPr>
            <p:cNvSpPr/>
            <p:nvPr/>
          </p:nvSpPr>
          <p:spPr>
            <a:xfrm>
              <a:off x="1041249" y="1268651"/>
              <a:ext cx="1122812" cy="1217177"/>
            </a:xfrm>
            <a:custGeom>
              <a:avLst/>
              <a:gdLst/>
              <a:ahLst/>
              <a:cxnLst/>
              <a:rect l="l" t="t" r="r" b="b"/>
              <a:pathLst>
                <a:path w="34851" h="37780" extrusionOk="0">
                  <a:moveTo>
                    <a:pt x="28611" y="1"/>
                  </a:moveTo>
                  <a:cubicBezTo>
                    <a:pt x="16681" y="3942"/>
                    <a:pt x="6537" y="12002"/>
                    <a:pt x="1" y="22718"/>
                  </a:cubicBezTo>
                  <a:lnTo>
                    <a:pt x="24075" y="37779"/>
                  </a:lnTo>
                  <a:cubicBezTo>
                    <a:pt x="27135" y="33719"/>
                    <a:pt x="30766" y="30135"/>
                    <a:pt x="34850" y="27111"/>
                  </a:cubicBezTo>
                  <a:lnTo>
                    <a:pt x="28611" y="1"/>
                  </a:lnTo>
                  <a:close/>
                </a:path>
              </a:pathLst>
            </a:custGeom>
            <a:gradFill>
              <a:gsLst>
                <a:gs pos="0">
                  <a:srgbClr val="94CFAD"/>
                </a:gs>
                <a:gs pos="100000">
                  <a:srgbClr val="4D946A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3;p15">
              <a:extLst>
                <a:ext uri="{FF2B5EF4-FFF2-40B4-BE49-F238E27FC236}">
                  <a16:creationId xmlns:a16="http://schemas.microsoft.com/office/drawing/2014/main" id="{86C8565C-AFD0-6240-B8EC-0C4E6D2EA7A6}"/>
                </a:ext>
              </a:extLst>
            </p:cNvPr>
            <p:cNvSpPr/>
            <p:nvPr/>
          </p:nvSpPr>
          <p:spPr>
            <a:xfrm>
              <a:off x="835636" y="3115269"/>
              <a:ext cx="723122" cy="1115112"/>
            </a:xfrm>
            <a:custGeom>
              <a:avLst/>
              <a:gdLst/>
              <a:ahLst/>
              <a:cxnLst/>
              <a:rect l="l" t="t" r="r" b="b"/>
              <a:pathLst>
                <a:path w="22445" h="34612" extrusionOk="0">
                  <a:moveTo>
                    <a:pt x="21218" y="0"/>
                  </a:moveTo>
                  <a:lnTo>
                    <a:pt x="1" y="4894"/>
                  </a:lnTo>
                  <a:cubicBezTo>
                    <a:pt x="2739" y="16681"/>
                    <a:pt x="9419" y="27170"/>
                    <a:pt x="18956" y="34612"/>
                  </a:cubicBezTo>
                  <a:lnTo>
                    <a:pt x="22444" y="29004"/>
                  </a:lnTo>
                  <a:cubicBezTo>
                    <a:pt x="19348" y="19634"/>
                    <a:pt x="18932" y="9597"/>
                    <a:pt x="21218" y="0"/>
                  </a:cubicBezTo>
                  <a:close/>
                </a:path>
              </a:pathLst>
            </a:custGeom>
            <a:gradFill>
              <a:gsLst>
                <a:gs pos="0">
                  <a:srgbClr val="4BB9E4"/>
                </a:gs>
                <a:gs pos="100000">
                  <a:srgbClr val="1D6F90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4;p15">
              <a:extLst>
                <a:ext uri="{FF2B5EF4-FFF2-40B4-BE49-F238E27FC236}">
                  <a16:creationId xmlns:a16="http://schemas.microsoft.com/office/drawing/2014/main" id="{55A81506-0821-0C4C-B754-7B1F593564BB}"/>
                </a:ext>
              </a:extLst>
            </p:cNvPr>
            <p:cNvSpPr/>
            <p:nvPr/>
          </p:nvSpPr>
          <p:spPr>
            <a:xfrm>
              <a:off x="749325" y="2066907"/>
              <a:ext cx="1022326" cy="1130866"/>
            </a:xfrm>
            <a:custGeom>
              <a:avLst/>
              <a:gdLst/>
              <a:ahLst/>
              <a:cxnLst/>
              <a:rect l="l" t="t" r="r" b="b"/>
              <a:pathLst>
                <a:path w="31732" h="35101" extrusionOk="0">
                  <a:moveTo>
                    <a:pt x="7859" y="1"/>
                  </a:moveTo>
                  <a:cubicBezTo>
                    <a:pt x="2001" y="10704"/>
                    <a:pt x="1" y="23099"/>
                    <a:pt x="2204" y="35100"/>
                  </a:cubicBezTo>
                  <a:lnTo>
                    <a:pt x="24587" y="29933"/>
                  </a:lnTo>
                  <a:cubicBezTo>
                    <a:pt x="26159" y="24587"/>
                    <a:pt x="28576" y="19527"/>
                    <a:pt x="31731" y="14931"/>
                  </a:cubicBezTo>
                  <a:lnTo>
                    <a:pt x="7859" y="1"/>
                  </a:lnTo>
                  <a:close/>
                </a:path>
              </a:pathLst>
            </a:custGeom>
            <a:gradFill>
              <a:gsLst>
                <a:gs pos="0">
                  <a:srgbClr val="68C5CF"/>
                </a:gs>
                <a:gs pos="100000">
                  <a:srgbClr val="327B83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" name="Google Shape;65;p15">
              <a:extLst>
                <a:ext uri="{FF2B5EF4-FFF2-40B4-BE49-F238E27FC236}">
                  <a16:creationId xmlns:a16="http://schemas.microsoft.com/office/drawing/2014/main" id="{69B5EE78-92DA-7A4E-9A89-E112DF5AC989}"/>
                </a:ext>
              </a:extLst>
            </p:cNvPr>
            <p:cNvGrpSpPr/>
            <p:nvPr/>
          </p:nvGrpSpPr>
          <p:grpSpPr>
            <a:xfrm>
              <a:off x="1817288" y="2094552"/>
              <a:ext cx="963660" cy="1341533"/>
              <a:chOff x="2048919" y="2065650"/>
              <a:chExt cx="874464" cy="1217362"/>
            </a:xfrm>
          </p:grpSpPr>
          <p:sp>
            <p:nvSpPr>
              <p:cNvPr id="44" name="Google Shape;66;p15">
                <a:extLst>
                  <a:ext uri="{FF2B5EF4-FFF2-40B4-BE49-F238E27FC236}">
                    <a16:creationId xmlns:a16="http://schemas.microsoft.com/office/drawing/2014/main" id="{F9A14697-EF39-EE43-95BA-A3755EBCF4AB}"/>
                  </a:ext>
                </a:extLst>
              </p:cNvPr>
              <p:cNvSpPr/>
              <p:nvPr/>
            </p:nvSpPr>
            <p:spPr>
              <a:xfrm>
                <a:off x="2048919" y="2065650"/>
                <a:ext cx="858822" cy="1138011"/>
              </a:xfrm>
              <a:custGeom>
                <a:avLst/>
                <a:gdLst/>
                <a:ahLst/>
                <a:cxnLst/>
                <a:rect l="l" t="t" r="r" b="b"/>
                <a:pathLst>
                  <a:path w="29374" h="38923" extrusionOk="0">
                    <a:moveTo>
                      <a:pt x="0" y="1"/>
                    </a:moveTo>
                    <a:lnTo>
                      <a:pt x="18848" y="38922"/>
                    </a:lnTo>
                    <a:cubicBezTo>
                      <a:pt x="17979" y="36124"/>
                      <a:pt x="19039" y="33088"/>
                      <a:pt x="21456" y="31433"/>
                    </a:cubicBezTo>
                    <a:cubicBezTo>
                      <a:pt x="22590" y="30657"/>
                      <a:pt x="23897" y="30273"/>
                      <a:pt x="25202" y="30273"/>
                    </a:cubicBezTo>
                    <a:cubicBezTo>
                      <a:pt x="26679" y="30273"/>
                      <a:pt x="28153" y="30764"/>
                      <a:pt x="29373" y="31731"/>
                    </a:cubicBez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7A7A7A"/>
                  </a:gs>
                  <a:gs pos="100000">
                    <a:srgbClr val="39393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67;p15">
                <a:extLst>
                  <a:ext uri="{FF2B5EF4-FFF2-40B4-BE49-F238E27FC236}">
                    <a16:creationId xmlns:a16="http://schemas.microsoft.com/office/drawing/2014/main" id="{905499B3-C03F-5042-896C-2B80B339462C}"/>
                  </a:ext>
                </a:extLst>
              </p:cNvPr>
              <p:cNvSpPr/>
              <p:nvPr/>
            </p:nvSpPr>
            <p:spPr>
              <a:xfrm>
                <a:off x="2648376" y="3007975"/>
                <a:ext cx="275008" cy="275037"/>
              </a:xfrm>
              <a:custGeom>
                <a:avLst/>
                <a:gdLst/>
                <a:ahLst/>
                <a:cxnLst/>
                <a:rect l="l" t="t" r="r" b="b"/>
                <a:pathLst>
                  <a:path w="9406" h="9407" extrusionOk="0">
                    <a:moveTo>
                      <a:pt x="4703" y="1"/>
                    </a:moveTo>
                    <a:cubicBezTo>
                      <a:pt x="2107" y="1"/>
                      <a:pt x="0" y="2108"/>
                      <a:pt x="0" y="4704"/>
                    </a:cubicBezTo>
                    <a:cubicBezTo>
                      <a:pt x="0" y="7299"/>
                      <a:pt x="2107" y="9407"/>
                      <a:pt x="4703" y="9407"/>
                    </a:cubicBezTo>
                    <a:cubicBezTo>
                      <a:pt x="7299" y="9407"/>
                      <a:pt x="9406" y="7299"/>
                      <a:pt x="9406" y="4704"/>
                    </a:cubicBezTo>
                    <a:cubicBezTo>
                      <a:pt x="9406" y="2108"/>
                      <a:pt x="7299" y="1"/>
                      <a:pt x="470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A7A7A"/>
                  </a:gs>
                  <a:gs pos="100000">
                    <a:srgbClr val="39393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634088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E462-C4AE-414A-B1D6-CF617EEC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&amp; Bottom 5 Downloaded App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4E83D6F-320D-3D4F-8810-60518302E4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7266"/>
              </p:ext>
            </p:extLst>
          </p:nvPr>
        </p:nvGraphicFramePr>
        <p:xfrm>
          <a:off x="4284921" y="10626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8FF27EB-EBAE-F24E-BC6D-BFDE4F3D9E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157020"/>
              </p:ext>
            </p:extLst>
          </p:nvPr>
        </p:nvGraphicFramePr>
        <p:xfrm>
          <a:off x="0" y="1062665"/>
          <a:ext cx="428492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9227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E462-C4AE-414A-B1D6-CF617EEC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Retention Apps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0152507-A1CC-9040-B7B8-3831D09DE1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7280696"/>
              </p:ext>
            </p:extLst>
          </p:nvPr>
        </p:nvGraphicFramePr>
        <p:xfrm>
          <a:off x="214132" y="113502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48E1599-86E3-EE4D-AE7F-95D805E2E2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1844733"/>
              </p:ext>
            </p:extLst>
          </p:nvPr>
        </p:nvGraphicFramePr>
        <p:xfrm>
          <a:off x="4889496" y="1115090"/>
          <a:ext cx="425450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183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" sz="1600" b="1" dirty="0">
                <a:solidFill>
                  <a:schemeClr val="accent3">
                    <a:lumMod val="50000"/>
                  </a:schemeClr>
                </a:solidFill>
              </a:rPr>
              <a:t>Objective: </a:t>
            </a:r>
          </a:p>
          <a:p>
            <a:pPr lvl="0">
              <a:buFont typeface="Wingdings" pitchFamily="2" charset="2"/>
              <a:buChar char="ü"/>
            </a:pPr>
            <a:r>
              <a:rPr lang="en" dirty="0"/>
              <a:t>Analyze Data for App store performance &amp; Safety 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/>
              <a:t>Grouping accounts into meaningfully different segments and analyzing their behavior 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/>
              <a:t>Grouping apps into meaningfully different segments</a:t>
            </a:r>
            <a:endParaRPr lang="en" dirty="0"/>
          </a:p>
          <a:p>
            <a:pPr lvl="0">
              <a:buFont typeface="Wingdings" pitchFamily="2" charset="2"/>
              <a:buChar char="ü"/>
            </a:pPr>
            <a:endParaRPr lang="en" dirty="0"/>
          </a:p>
          <a:p>
            <a:pPr marL="152400" lvl="0" indent="0">
              <a:buNone/>
            </a:pPr>
            <a:r>
              <a:rPr lang="en" sz="1600" b="1" dirty="0">
                <a:solidFill>
                  <a:schemeClr val="accent3">
                    <a:lumMod val="50000"/>
                  </a:schemeClr>
                </a:solidFill>
              </a:rPr>
              <a:t>Results At Glance:</a:t>
            </a:r>
          </a:p>
          <a:p>
            <a:pPr lvl="0">
              <a:buFont typeface="Wingdings" pitchFamily="2" charset="2"/>
              <a:buChar char="ü"/>
            </a:pPr>
            <a:endParaRPr lang="en" dirty="0"/>
          </a:p>
          <a:p>
            <a:pPr lvl="0">
              <a:buFont typeface="Wingdings" pitchFamily="2" charset="2"/>
              <a:buChar char="ü"/>
            </a:pPr>
            <a:r>
              <a:rPr lang="en" dirty="0"/>
              <a:t> Free App with monetary transaction  purchases were found</a:t>
            </a:r>
          </a:p>
          <a:p>
            <a:pPr lvl="0">
              <a:buFont typeface="Wingdings" pitchFamily="2" charset="2"/>
              <a:buChar char="ü"/>
            </a:pPr>
            <a:endParaRPr lang="en" dirty="0"/>
          </a:p>
          <a:p>
            <a:pPr>
              <a:buFont typeface="Wingdings" pitchFamily="2" charset="2"/>
              <a:buChar char="ü"/>
            </a:pPr>
            <a:r>
              <a:rPr lang="en" u="sng" dirty="0"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Subscription App with low retention should  be monitored</a:t>
            </a:r>
          </a:p>
          <a:p>
            <a:pPr lvl="0">
              <a:buFont typeface="Wingdings" pitchFamily="2" charset="2"/>
              <a:buChar char="ü"/>
            </a:pPr>
            <a:endParaRPr lang="en" dirty="0"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0">
              <a:buFont typeface="Wingdings" pitchFamily="2" charset="2"/>
              <a:buChar char="ü"/>
            </a:pPr>
            <a:r>
              <a:rPr lang="en" dirty="0"/>
              <a:t>Consumer App </a:t>
            </a:r>
            <a:r>
              <a:rPr lang="en" dirty="0"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 low retention</a:t>
            </a:r>
            <a:r>
              <a:rPr lang="en" dirty="0"/>
              <a:t> should be monitored </a:t>
            </a:r>
          </a:p>
          <a:p>
            <a:pPr marL="152400" lvl="0" indent="0">
              <a:buNone/>
            </a:pPr>
            <a:endParaRPr lang="en" dirty="0"/>
          </a:p>
          <a:p>
            <a:pPr lvl="0">
              <a:buFont typeface="Wingdings" pitchFamily="2" charset="2"/>
              <a:buChar char="ü"/>
            </a:pPr>
            <a:r>
              <a:rPr lang="en" dirty="0"/>
              <a:t>Accounts with unusual transactions should be monitored </a:t>
            </a:r>
          </a:p>
          <a:p>
            <a:pPr marL="152400" lvl="0" indent="0">
              <a:buNone/>
            </a:pPr>
            <a:endParaRPr lang="en" dirty="0"/>
          </a:p>
          <a:p>
            <a:pPr>
              <a:buFont typeface="Wingdings" pitchFamily="2" charset="2"/>
              <a:buChar char="ü"/>
            </a:pPr>
            <a:r>
              <a:rPr lang="en" dirty="0"/>
              <a:t>70,035 accounts  were found with no transaction history</a:t>
            </a:r>
          </a:p>
          <a:p>
            <a:pPr lvl="0">
              <a:buFont typeface="Wingdings" pitchFamily="2" charset="2"/>
              <a:buChar char="ü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Executive Summary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152504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E462-C4AE-414A-B1D6-CF617EEC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Per Day Over Time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BD3A5A6-FDF2-F04E-823E-010E2BF1CF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576091"/>
              </p:ext>
            </p:extLst>
          </p:nvPr>
        </p:nvGraphicFramePr>
        <p:xfrm>
          <a:off x="742950" y="877875"/>
          <a:ext cx="7863840" cy="3592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4176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6D44-9125-2A45-B5B4-CD431F6B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26478-F4AA-B946-91F4-EA2474FDF91D}"/>
              </a:ext>
            </a:extLst>
          </p:cNvPr>
          <p:cNvSpPr txBox="1"/>
          <p:nvPr/>
        </p:nvSpPr>
        <p:spPr>
          <a:xfrm>
            <a:off x="467833" y="877875"/>
            <a:ext cx="83997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Gather more data and come up with better recommendations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Data Required: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 Reviews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 Created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Discount in In App purchase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Developer name found in App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7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4EEF-127F-8D4F-8FA1-91D04194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Google Shape;3012;p63">
            <a:extLst>
              <a:ext uri="{FF2B5EF4-FFF2-40B4-BE49-F238E27FC236}">
                <a16:creationId xmlns:a16="http://schemas.microsoft.com/office/drawing/2014/main" id="{74362BD6-F911-C740-AEC3-8FF3655410ED}"/>
              </a:ext>
            </a:extLst>
          </p:cNvPr>
          <p:cNvSpPr txBox="1">
            <a:spLocks/>
          </p:cNvSpPr>
          <p:nvPr/>
        </p:nvSpPr>
        <p:spPr>
          <a:xfrm>
            <a:off x="671150" y="-10147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THANKS!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Have Any Question?</a:t>
            </a:r>
          </a:p>
        </p:txBody>
      </p:sp>
      <p:grpSp>
        <p:nvGrpSpPr>
          <p:cNvPr id="5" name="Google Shape;3014;p63">
            <a:extLst>
              <a:ext uri="{FF2B5EF4-FFF2-40B4-BE49-F238E27FC236}">
                <a16:creationId xmlns:a16="http://schemas.microsoft.com/office/drawing/2014/main" id="{406224EB-F58D-7444-A610-42E477A3721F}"/>
              </a:ext>
            </a:extLst>
          </p:cNvPr>
          <p:cNvGrpSpPr/>
          <p:nvPr/>
        </p:nvGrpSpPr>
        <p:grpSpPr>
          <a:xfrm>
            <a:off x="4145472" y="469010"/>
            <a:ext cx="4817241" cy="4537480"/>
            <a:chOff x="1029100" y="238125"/>
            <a:chExt cx="5561350" cy="5238375"/>
          </a:xfrm>
        </p:grpSpPr>
        <p:sp>
          <p:nvSpPr>
            <p:cNvPr id="6" name="Google Shape;3015;p63">
              <a:extLst>
                <a:ext uri="{FF2B5EF4-FFF2-40B4-BE49-F238E27FC236}">
                  <a16:creationId xmlns:a16="http://schemas.microsoft.com/office/drawing/2014/main" id="{FFE60B02-2E19-004E-9CD3-6A7008C8C4FD}"/>
                </a:ext>
              </a:extLst>
            </p:cNvPr>
            <p:cNvSpPr/>
            <p:nvPr/>
          </p:nvSpPr>
          <p:spPr>
            <a:xfrm>
              <a:off x="1203150" y="238125"/>
              <a:ext cx="5105375" cy="4600950"/>
            </a:xfrm>
            <a:custGeom>
              <a:avLst/>
              <a:gdLst/>
              <a:ahLst/>
              <a:cxnLst/>
              <a:rect l="l" t="t" r="r" b="b"/>
              <a:pathLst>
                <a:path w="204215" h="184038" extrusionOk="0">
                  <a:moveTo>
                    <a:pt x="127773" y="0"/>
                  </a:moveTo>
                  <a:cubicBezTo>
                    <a:pt x="115838" y="0"/>
                    <a:pt x="104035" y="4096"/>
                    <a:pt x="94139" y="11670"/>
                  </a:cubicBezTo>
                  <a:cubicBezTo>
                    <a:pt x="71799" y="28768"/>
                    <a:pt x="55542" y="52089"/>
                    <a:pt x="31096" y="66905"/>
                  </a:cubicBezTo>
                  <a:cubicBezTo>
                    <a:pt x="10686" y="79276"/>
                    <a:pt x="0" y="99258"/>
                    <a:pt x="6866" y="127499"/>
                  </a:cubicBezTo>
                  <a:cubicBezTo>
                    <a:pt x="13351" y="154179"/>
                    <a:pt x="34162" y="170340"/>
                    <a:pt x="57584" y="170340"/>
                  </a:cubicBezTo>
                  <a:cubicBezTo>
                    <a:pt x="58955" y="170340"/>
                    <a:pt x="60334" y="170284"/>
                    <a:pt x="61720" y="170172"/>
                  </a:cubicBezTo>
                  <a:cubicBezTo>
                    <a:pt x="66115" y="169818"/>
                    <a:pt x="70552" y="169618"/>
                    <a:pt x="74987" y="169618"/>
                  </a:cubicBezTo>
                  <a:cubicBezTo>
                    <a:pt x="91592" y="169618"/>
                    <a:pt x="108166" y="172420"/>
                    <a:pt x="122391" y="180407"/>
                  </a:cubicBezTo>
                  <a:cubicBezTo>
                    <a:pt x="126702" y="182827"/>
                    <a:pt x="131899" y="184038"/>
                    <a:pt x="137650" y="184038"/>
                  </a:cubicBezTo>
                  <a:cubicBezTo>
                    <a:pt x="153382" y="184038"/>
                    <a:pt x="173260" y="174983"/>
                    <a:pt x="190501" y="156881"/>
                  </a:cubicBezTo>
                  <a:cubicBezTo>
                    <a:pt x="204215" y="142485"/>
                    <a:pt x="202887" y="124179"/>
                    <a:pt x="198418" y="107062"/>
                  </a:cubicBezTo>
                  <a:cubicBezTo>
                    <a:pt x="195664" y="96511"/>
                    <a:pt x="193866" y="85702"/>
                    <a:pt x="191728" y="74983"/>
                  </a:cubicBezTo>
                  <a:cubicBezTo>
                    <a:pt x="190221" y="67429"/>
                    <a:pt x="188545" y="59919"/>
                    <a:pt x="186244" y="52574"/>
                  </a:cubicBezTo>
                  <a:cubicBezTo>
                    <a:pt x="179565" y="31252"/>
                    <a:pt x="166268" y="9678"/>
                    <a:pt x="143434" y="2426"/>
                  </a:cubicBezTo>
                  <a:cubicBezTo>
                    <a:pt x="138288" y="791"/>
                    <a:pt x="133018" y="0"/>
                    <a:pt x="12777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3016;p63">
              <a:extLst>
                <a:ext uri="{FF2B5EF4-FFF2-40B4-BE49-F238E27FC236}">
                  <a16:creationId xmlns:a16="http://schemas.microsoft.com/office/drawing/2014/main" id="{D9CA5A7C-31AB-9C4D-8BAD-B31C2E129CCC}"/>
                </a:ext>
              </a:extLst>
            </p:cNvPr>
            <p:cNvSpPr/>
            <p:nvPr/>
          </p:nvSpPr>
          <p:spPr>
            <a:xfrm>
              <a:off x="1029100" y="5310750"/>
              <a:ext cx="5561350" cy="165750"/>
            </a:xfrm>
            <a:custGeom>
              <a:avLst/>
              <a:gdLst/>
              <a:ahLst/>
              <a:cxnLst/>
              <a:rect l="l" t="t" r="r" b="b"/>
              <a:pathLst>
                <a:path w="222454" h="6630" extrusionOk="0">
                  <a:moveTo>
                    <a:pt x="111226" y="1"/>
                  </a:moveTo>
                  <a:cubicBezTo>
                    <a:pt x="49798" y="1"/>
                    <a:pt x="0" y="1485"/>
                    <a:pt x="0" y="3315"/>
                  </a:cubicBezTo>
                  <a:cubicBezTo>
                    <a:pt x="0" y="5145"/>
                    <a:pt x="49798" y="6629"/>
                    <a:pt x="111226" y="6629"/>
                  </a:cubicBezTo>
                  <a:cubicBezTo>
                    <a:pt x="172655" y="6629"/>
                    <a:pt x="222453" y="5145"/>
                    <a:pt x="222453" y="3315"/>
                  </a:cubicBezTo>
                  <a:cubicBezTo>
                    <a:pt x="222453" y="1485"/>
                    <a:pt x="172655" y="1"/>
                    <a:pt x="111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17;p63">
              <a:extLst>
                <a:ext uri="{FF2B5EF4-FFF2-40B4-BE49-F238E27FC236}">
                  <a16:creationId xmlns:a16="http://schemas.microsoft.com/office/drawing/2014/main" id="{9BE54A80-9876-6E47-8196-3E3E4B1CA6F2}"/>
                </a:ext>
              </a:extLst>
            </p:cNvPr>
            <p:cNvSpPr/>
            <p:nvPr/>
          </p:nvSpPr>
          <p:spPr>
            <a:xfrm>
              <a:off x="2571825" y="970075"/>
              <a:ext cx="2459525" cy="4432625"/>
            </a:xfrm>
            <a:custGeom>
              <a:avLst/>
              <a:gdLst/>
              <a:ahLst/>
              <a:cxnLst/>
              <a:rect l="l" t="t" r="r" b="b"/>
              <a:pathLst>
                <a:path w="98381" h="177305" extrusionOk="0">
                  <a:moveTo>
                    <a:pt x="4182" y="1"/>
                  </a:moveTo>
                  <a:cubicBezTo>
                    <a:pt x="1873" y="1"/>
                    <a:pt x="1" y="1873"/>
                    <a:pt x="1" y="4183"/>
                  </a:cubicBezTo>
                  <a:lnTo>
                    <a:pt x="1" y="172763"/>
                  </a:lnTo>
                  <a:cubicBezTo>
                    <a:pt x="1" y="175271"/>
                    <a:pt x="2034" y="177304"/>
                    <a:pt x="4542" y="177304"/>
                  </a:cubicBezTo>
                  <a:lnTo>
                    <a:pt x="93800" y="177304"/>
                  </a:lnTo>
                  <a:cubicBezTo>
                    <a:pt x="96330" y="177304"/>
                    <a:pt x="98380" y="175253"/>
                    <a:pt x="98380" y="172723"/>
                  </a:cubicBezTo>
                  <a:lnTo>
                    <a:pt x="98380" y="4607"/>
                  </a:lnTo>
                  <a:cubicBezTo>
                    <a:pt x="98380" y="2063"/>
                    <a:pt x="96318" y="1"/>
                    <a:pt x="93775" y="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3018;p63">
              <a:extLst>
                <a:ext uri="{FF2B5EF4-FFF2-40B4-BE49-F238E27FC236}">
                  <a16:creationId xmlns:a16="http://schemas.microsoft.com/office/drawing/2014/main" id="{4FAFA88C-D23F-9246-B808-BE8D3506FEEA}"/>
                </a:ext>
              </a:extLst>
            </p:cNvPr>
            <p:cNvSpPr/>
            <p:nvPr/>
          </p:nvSpPr>
          <p:spPr>
            <a:xfrm>
              <a:off x="2564500" y="962775"/>
              <a:ext cx="2474175" cy="4447250"/>
            </a:xfrm>
            <a:custGeom>
              <a:avLst/>
              <a:gdLst/>
              <a:ahLst/>
              <a:cxnLst/>
              <a:rect l="l" t="t" r="r" b="b"/>
              <a:pathLst>
                <a:path w="98967" h="177890" extrusionOk="0">
                  <a:moveTo>
                    <a:pt x="94720" y="586"/>
                  </a:moveTo>
                  <a:cubicBezTo>
                    <a:pt x="96739" y="586"/>
                    <a:pt x="98381" y="2228"/>
                    <a:pt x="98381" y="4246"/>
                  </a:cubicBezTo>
                  <a:lnTo>
                    <a:pt x="98381" y="173643"/>
                  </a:lnTo>
                  <a:cubicBezTo>
                    <a:pt x="98381" y="175662"/>
                    <a:pt x="96739" y="177304"/>
                    <a:pt x="94720" y="177304"/>
                  </a:cubicBezTo>
                  <a:lnTo>
                    <a:pt x="4247" y="177304"/>
                  </a:lnTo>
                  <a:cubicBezTo>
                    <a:pt x="2228" y="177304"/>
                    <a:pt x="586" y="175662"/>
                    <a:pt x="586" y="173643"/>
                  </a:cubicBezTo>
                  <a:lnTo>
                    <a:pt x="586" y="4246"/>
                  </a:lnTo>
                  <a:cubicBezTo>
                    <a:pt x="586" y="2228"/>
                    <a:pt x="2228" y="586"/>
                    <a:pt x="4247" y="586"/>
                  </a:cubicBezTo>
                  <a:close/>
                  <a:moveTo>
                    <a:pt x="4246" y="1"/>
                  </a:moveTo>
                  <a:cubicBezTo>
                    <a:pt x="1905" y="1"/>
                    <a:pt x="0" y="1905"/>
                    <a:pt x="0" y="4246"/>
                  </a:cubicBezTo>
                  <a:lnTo>
                    <a:pt x="0" y="173643"/>
                  </a:lnTo>
                  <a:cubicBezTo>
                    <a:pt x="0" y="175985"/>
                    <a:pt x="1905" y="177890"/>
                    <a:pt x="4247" y="177890"/>
                  </a:cubicBezTo>
                  <a:lnTo>
                    <a:pt x="94720" y="177890"/>
                  </a:lnTo>
                  <a:cubicBezTo>
                    <a:pt x="97062" y="177890"/>
                    <a:pt x="98966" y="175985"/>
                    <a:pt x="98966" y="173643"/>
                  </a:cubicBezTo>
                  <a:lnTo>
                    <a:pt x="98966" y="4246"/>
                  </a:lnTo>
                  <a:cubicBezTo>
                    <a:pt x="98966" y="1905"/>
                    <a:pt x="97061" y="1"/>
                    <a:pt x="94720" y="1"/>
                  </a:cubicBezTo>
                  <a:close/>
                </a:path>
              </a:pathLst>
            </a:custGeom>
            <a:solidFill>
              <a:schemeClr val="tx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3019;p63">
              <a:extLst>
                <a:ext uri="{FF2B5EF4-FFF2-40B4-BE49-F238E27FC236}">
                  <a16:creationId xmlns:a16="http://schemas.microsoft.com/office/drawing/2014/main" id="{164AB27B-E18E-CD40-B528-08282789822E}"/>
                </a:ext>
              </a:extLst>
            </p:cNvPr>
            <p:cNvSpPr/>
            <p:nvPr/>
          </p:nvSpPr>
          <p:spPr>
            <a:xfrm>
              <a:off x="3634025" y="1172050"/>
              <a:ext cx="369025" cy="62825"/>
            </a:xfrm>
            <a:custGeom>
              <a:avLst/>
              <a:gdLst/>
              <a:ahLst/>
              <a:cxnLst/>
              <a:rect l="l" t="t" r="r" b="b"/>
              <a:pathLst>
                <a:path w="14761" h="2513" extrusionOk="0">
                  <a:moveTo>
                    <a:pt x="1256" y="1"/>
                  </a:moveTo>
                  <a:cubicBezTo>
                    <a:pt x="562" y="1"/>
                    <a:pt x="0" y="563"/>
                    <a:pt x="0" y="1257"/>
                  </a:cubicBezTo>
                  <a:cubicBezTo>
                    <a:pt x="0" y="1951"/>
                    <a:pt x="562" y="2513"/>
                    <a:pt x="1256" y="2513"/>
                  </a:cubicBezTo>
                  <a:lnTo>
                    <a:pt x="13503" y="2513"/>
                  </a:lnTo>
                  <a:cubicBezTo>
                    <a:pt x="14197" y="2513"/>
                    <a:pt x="14760" y="1951"/>
                    <a:pt x="14760" y="1257"/>
                  </a:cubicBezTo>
                  <a:cubicBezTo>
                    <a:pt x="14760" y="563"/>
                    <a:pt x="14197" y="1"/>
                    <a:pt x="1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20;p63">
              <a:extLst>
                <a:ext uri="{FF2B5EF4-FFF2-40B4-BE49-F238E27FC236}">
                  <a16:creationId xmlns:a16="http://schemas.microsoft.com/office/drawing/2014/main" id="{0283CD10-1858-3041-923D-FAFFBB05F9B2}"/>
                </a:ext>
              </a:extLst>
            </p:cNvPr>
            <p:cNvSpPr/>
            <p:nvPr/>
          </p:nvSpPr>
          <p:spPr>
            <a:xfrm>
              <a:off x="2727250" y="1238500"/>
              <a:ext cx="2148675" cy="3767975"/>
            </a:xfrm>
            <a:custGeom>
              <a:avLst/>
              <a:gdLst/>
              <a:ahLst/>
              <a:cxnLst/>
              <a:rect l="l" t="t" r="r" b="b"/>
              <a:pathLst>
                <a:path w="85947" h="150719" extrusionOk="0">
                  <a:moveTo>
                    <a:pt x="0" y="0"/>
                  </a:moveTo>
                  <a:lnTo>
                    <a:pt x="0" y="150718"/>
                  </a:lnTo>
                  <a:lnTo>
                    <a:pt x="85946" y="150718"/>
                  </a:lnTo>
                  <a:lnTo>
                    <a:pt x="85946" y="0"/>
                  </a:lnTo>
                  <a:lnTo>
                    <a:pt x="66471" y="0"/>
                  </a:lnTo>
                  <a:lnTo>
                    <a:pt x="64400" y="1819"/>
                  </a:lnTo>
                  <a:cubicBezTo>
                    <a:pt x="63586" y="2535"/>
                    <a:pt x="62539" y="2929"/>
                    <a:pt x="61456" y="2929"/>
                  </a:cubicBezTo>
                  <a:lnTo>
                    <a:pt x="25512" y="2929"/>
                  </a:lnTo>
                  <a:cubicBezTo>
                    <a:pt x="24472" y="2929"/>
                    <a:pt x="23465" y="2566"/>
                    <a:pt x="22664" y="1901"/>
                  </a:cubicBezTo>
                  <a:lnTo>
                    <a:pt x="20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21;p63">
              <a:extLst>
                <a:ext uri="{FF2B5EF4-FFF2-40B4-BE49-F238E27FC236}">
                  <a16:creationId xmlns:a16="http://schemas.microsoft.com/office/drawing/2014/main" id="{992C8AD6-79A0-D947-97A0-C2B74593762A}"/>
                </a:ext>
              </a:extLst>
            </p:cNvPr>
            <p:cNvSpPr/>
            <p:nvPr/>
          </p:nvSpPr>
          <p:spPr>
            <a:xfrm>
              <a:off x="2720350" y="1231600"/>
              <a:ext cx="2162475" cy="3781750"/>
            </a:xfrm>
            <a:custGeom>
              <a:avLst/>
              <a:gdLst/>
              <a:ahLst/>
              <a:cxnLst/>
              <a:rect l="l" t="t" r="r" b="b"/>
              <a:pathLst>
                <a:path w="86499" h="151270" extrusionOk="0">
                  <a:moveTo>
                    <a:pt x="85947" y="551"/>
                  </a:moveTo>
                  <a:lnTo>
                    <a:pt x="85947" y="150720"/>
                  </a:lnTo>
                  <a:lnTo>
                    <a:pt x="552" y="150720"/>
                  </a:lnTo>
                  <a:lnTo>
                    <a:pt x="552" y="551"/>
                  </a:lnTo>
                  <a:lnTo>
                    <a:pt x="20548" y="551"/>
                  </a:lnTo>
                  <a:lnTo>
                    <a:pt x="22764" y="2390"/>
                  </a:lnTo>
                  <a:cubicBezTo>
                    <a:pt x="23615" y="3094"/>
                    <a:pt x="24684" y="3480"/>
                    <a:pt x="25789" y="3481"/>
                  </a:cubicBezTo>
                  <a:lnTo>
                    <a:pt x="61732" y="3481"/>
                  </a:lnTo>
                  <a:cubicBezTo>
                    <a:pt x="62883" y="3481"/>
                    <a:pt x="63994" y="3062"/>
                    <a:pt x="64858" y="2303"/>
                  </a:cubicBezTo>
                  <a:lnTo>
                    <a:pt x="66851" y="551"/>
                  </a:lnTo>
                  <a:close/>
                  <a:moveTo>
                    <a:pt x="276" y="1"/>
                  </a:moveTo>
                  <a:cubicBezTo>
                    <a:pt x="124" y="1"/>
                    <a:pt x="1" y="124"/>
                    <a:pt x="2" y="276"/>
                  </a:cubicBezTo>
                  <a:lnTo>
                    <a:pt x="2" y="150996"/>
                  </a:lnTo>
                  <a:cubicBezTo>
                    <a:pt x="2" y="151147"/>
                    <a:pt x="124" y="151270"/>
                    <a:pt x="276" y="151270"/>
                  </a:cubicBezTo>
                  <a:lnTo>
                    <a:pt x="86222" y="151270"/>
                  </a:lnTo>
                  <a:cubicBezTo>
                    <a:pt x="86375" y="151270"/>
                    <a:pt x="86497" y="151147"/>
                    <a:pt x="86498" y="150996"/>
                  </a:cubicBezTo>
                  <a:lnTo>
                    <a:pt x="86498" y="276"/>
                  </a:lnTo>
                  <a:cubicBezTo>
                    <a:pt x="86497" y="124"/>
                    <a:pt x="86375" y="1"/>
                    <a:pt x="86222" y="1"/>
                  </a:cubicBezTo>
                  <a:lnTo>
                    <a:pt x="66748" y="1"/>
                  </a:lnTo>
                  <a:cubicBezTo>
                    <a:pt x="66681" y="1"/>
                    <a:pt x="66617" y="25"/>
                    <a:pt x="66567" y="70"/>
                  </a:cubicBezTo>
                  <a:lnTo>
                    <a:pt x="64495" y="1890"/>
                  </a:lnTo>
                  <a:cubicBezTo>
                    <a:pt x="63730" y="2561"/>
                    <a:pt x="62748" y="2931"/>
                    <a:pt x="61732" y="2931"/>
                  </a:cubicBezTo>
                  <a:lnTo>
                    <a:pt x="25788" y="2931"/>
                  </a:lnTo>
                  <a:cubicBezTo>
                    <a:pt x="24812" y="2930"/>
                    <a:pt x="23866" y="2589"/>
                    <a:pt x="23115" y="1965"/>
                  </a:cubicBezTo>
                  <a:lnTo>
                    <a:pt x="20823" y="64"/>
                  </a:lnTo>
                  <a:cubicBezTo>
                    <a:pt x="20774" y="23"/>
                    <a:pt x="20712" y="1"/>
                    <a:pt x="206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22;p63">
              <a:extLst>
                <a:ext uri="{FF2B5EF4-FFF2-40B4-BE49-F238E27FC236}">
                  <a16:creationId xmlns:a16="http://schemas.microsoft.com/office/drawing/2014/main" id="{B662327C-9F20-3C4E-B40D-742DF2FE6F14}"/>
                </a:ext>
              </a:extLst>
            </p:cNvPr>
            <p:cNvSpPr/>
            <p:nvPr/>
          </p:nvSpPr>
          <p:spPr>
            <a:xfrm>
              <a:off x="2824775" y="1417800"/>
              <a:ext cx="1960250" cy="3487125"/>
            </a:xfrm>
            <a:custGeom>
              <a:avLst/>
              <a:gdLst/>
              <a:ahLst/>
              <a:cxnLst/>
              <a:rect l="l" t="t" r="r" b="b"/>
              <a:pathLst>
                <a:path w="78410" h="139485" extrusionOk="0">
                  <a:moveTo>
                    <a:pt x="0" y="1"/>
                  </a:moveTo>
                  <a:lnTo>
                    <a:pt x="0" y="3942"/>
                  </a:lnTo>
                  <a:lnTo>
                    <a:pt x="0" y="135543"/>
                  </a:lnTo>
                  <a:lnTo>
                    <a:pt x="0" y="139484"/>
                  </a:lnTo>
                  <a:lnTo>
                    <a:pt x="78410" y="139484"/>
                  </a:lnTo>
                  <a:lnTo>
                    <a:pt x="78410" y="3942"/>
                  </a:lnTo>
                  <a:lnTo>
                    <a:pt x="30421" y="3942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23;p63">
              <a:extLst>
                <a:ext uri="{FF2B5EF4-FFF2-40B4-BE49-F238E27FC236}">
                  <a16:creationId xmlns:a16="http://schemas.microsoft.com/office/drawing/2014/main" id="{2D42DF5A-EAD7-7445-8823-5AD05BC31184}"/>
                </a:ext>
              </a:extLst>
            </p:cNvPr>
            <p:cNvSpPr/>
            <p:nvPr/>
          </p:nvSpPr>
          <p:spPr>
            <a:xfrm>
              <a:off x="2893725" y="1693625"/>
              <a:ext cx="1822375" cy="3102925"/>
            </a:xfrm>
            <a:custGeom>
              <a:avLst/>
              <a:gdLst/>
              <a:ahLst/>
              <a:cxnLst/>
              <a:rect l="l" t="t" r="r" b="b"/>
              <a:pathLst>
                <a:path w="72895" h="124117" extrusionOk="0">
                  <a:moveTo>
                    <a:pt x="0" y="1"/>
                  </a:moveTo>
                  <a:lnTo>
                    <a:pt x="0" y="124117"/>
                  </a:lnTo>
                  <a:lnTo>
                    <a:pt x="72894" y="124117"/>
                  </a:lnTo>
                  <a:lnTo>
                    <a:pt x="72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24;p63">
              <a:extLst>
                <a:ext uri="{FF2B5EF4-FFF2-40B4-BE49-F238E27FC236}">
                  <a16:creationId xmlns:a16="http://schemas.microsoft.com/office/drawing/2014/main" id="{070728F4-0BA1-6146-942A-410B3C27BBEF}"/>
                </a:ext>
              </a:extLst>
            </p:cNvPr>
            <p:cNvSpPr/>
            <p:nvPr/>
          </p:nvSpPr>
          <p:spPr>
            <a:xfrm>
              <a:off x="3768700" y="5073775"/>
              <a:ext cx="101525" cy="97675"/>
            </a:xfrm>
            <a:custGeom>
              <a:avLst/>
              <a:gdLst/>
              <a:ahLst/>
              <a:cxnLst/>
              <a:rect l="l" t="t" r="r" b="b"/>
              <a:pathLst>
                <a:path w="4061" h="3907" extrusionOk="0">
                  <a:moveTo>
                    <a:pt x="2109" y="0"/>
                  </a:moveTo>
                  <a:cubicBezTo>
                    <a:pt x="1600" y="0"/>
                    <a:pt x="1101" y="199"/>
                    <a:pt x="727" y="572"/>
                  </a:cubicBezTo>
                  <a:cubicBezTo>
                    <a:pt x="168" y="1131"/>
                    <a:pt x="1" y="1971"/>
                    <a:pt x="303" y="2701"/>
                  </a:cubicBezTo>
                  <a:cubicBezTo>
                    <a:pt x="605" y="3431"/>
                    <a:pt x="1318" y="3906"/>
                    <a:pt x="2108" y="3906"/>
                  </a:cubicBezTo>
                  <a:cubicBezTo>
                    <a:pt x="3186" y="3906"/>
                    <a:pt x="4061" y="3032"/>
                    <a:pt x="4061" y="1953"/>
                  </a:cubicBezTo>
                  <a:cubicBezTo>
                    <a:pt x="4061" y="1163"/>
                    <a:pt x="3584" y="451"/>
                    <a:pt x="2854" y="149"/>
                  </a:cubicBezTo>
                  <a:cubicBezTo>
                    <a:pt x="2613" y="49"/>
                    <a:pt x="2360" y="0"/>
                    <a:pt x="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25;p63">
              <a:extLst>
                <a:ext uri="{FF2B5EF4-FFF2-40B4-BE49-F238E27FC236}">
                  <a16:creationId xmlns:a16="http://schemas.microsoft.com/office/drawing/2014/main" id="{4E004E01-548B-4F4D-A574-9585DE0846A6}"/>
                </a:ext>
              </a:extLst>
            </p:cNvPr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26;p63">
              <a:extLst>
                <a:ext uri="{FF2B5EF4-FFF2-40B4-BE49-F238E27FC236}">
                  <a16:creationId xmlns:a16="http://schemas.microsoft.com/office/drawing/2014/main" id="{6D188340-EF2A-3B48-ABDF-C62331286BFB}"/>
                </a:ext>
              </a:extLst>
            </p:cNvPr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27;p63">
              <a:extLst>
                <a:ext uri="{FF2B5EF4-FFF2-40B4-BE49-F238E27FC236}">
                  <a16:creationId xmlns:a16="http://schemas.microsoft.com/office/drawing/2014/main" id="{C002B093-312E-764B-B348-6656F0112CD2}"/>
                </a:ext>
              </a:extLst>
            </p:cNvPr>
            <p:cNvSpPr/>
            <p:nvPr/>
          </p:nvSpPr>
          <p:spPr>
            <a:xfrm>
              <a:off x="3052200" y="2788650"/>
              <a:ext cx="1357750" cy="1284775"/>
            </a:xfrm>
            <a:custGeom>
              <a:avLst/>
              <a:gdLst/>
              <a:ahLst/>
              <a:cxnLst/>
              <a:rect l="l" t="t" r="r" b="b"/>
              <a:pathLst>
                <a:path w="54310" h="51391" extrusionOk="0">
                  <a:moveTo>
                    <a:pt x="25132" y="1"/>
                  </a:moveTo>
                  <a:cubicBezTo>
                    <a:pt x="23584" y="1"/>
                    <a:pt x="7370" y="10172"/>
                    <a:pt x="4882" y="15522"/>
                  </a:cubicBezTo>
                  <a:cubicBezTo>
                    <a:pt x="2379" y="20903"/>
                    <a:pt x="0" y="31626"/>
                    <a:pt x="6656" y="41966"/>
                  </a:cubicBezTo>
                  <a:cubicBezTo>
                    <a:pt x="11800" y="49958"/>
                    <a:pt x="19262" y="51391"/>
                    <a:pt x="24748" y="51391"/>
                  </a:cubicBezTo>
                  <a:cubicBezTo>
                    <a:pt x="26168" y="51391"/>
                    <a:pt x="27456" y="51295"/>
                    <a:pt x="28538" y="51192"/>
                  </a:cubicBezTo>
                  <a:cubicBezTo>
                    <a:pt x="33795" y="50692"/>
                    <a:pt x="37315" y="48977"/>
                    <a:pt x="42664" y="44699"/>
                  </a:cubicBezTo>
                  <a:cubicBezTo>
                    <a:pt x="48012" y="40420"/>
                    <a:pt x="52884" y="34122"/>
                    <a:pt x="53597" y="29844"/>
                  </a:cubicBezTo>
                  <a:cubicBezTo>
                    <a:pt x="54310" y="25566"/>
                    <a:pt x="51695" y="23188"/>
                    <a:pt x="50032" y="22595"/>
                  </a:cubicBezTo>
                  <a:cubicBezTo>
                    <a:pt x="48368" y="22001"/>
                    <a:pt x="38742" y="22119"/>
                    <a:pt x="31731" y="14988"/>
                  </a:cubicBezTo>
                  <a:cubicBezTo>
                    <a:pt x="24719" y="7858"/>
                    <a:pt x="28037" y="2630"/>
                    <a:pt x="28037" y="2630"/>
                  </a:cubicBezTo>
                  <a:cubicBezTo>
                    <a:pt x="28037" y="2630"/>
                    <a:pt x="26535" y="126"/>
                    <a:pt x="25159" y="2"/>
                  </a:cubicBezTo>
                  <a:cubicBezTo>
                    <a:pt x="25150" y="1"/>
                    <a:pt x="25141" y="1"/>
                    <a:pt x="2513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028;p63">
              <a:extLst>
                <a:ext uri="{FF2B5EF4-FFF2-40B4-BE49-F238E27FC236}">
                  <a16:creationId xmlns:a16="http://schemas.microsoft.com/office/drawing/2014/main" id="{75E86E9B-D5E3-B34A-95CE-5F21417B819B}"/>
                </a:ext>
              </a:extLst>
            </p:cNvPr>
            <p:cNvSpPr/>
            <p:nvPr/>
          </p:nvSpPr>
          <p:spPr>
            <a:xfrm>
              <a:off x="3060225" y="2781350"/>
              <a:ext cx="1357125" cy="1298675"/>
            </a:xfrm>
            <a:custGeom>
              <a:avLst/>
              <a:gdLst/>
              <a:ahLst/>
              <a:cxnLst/>
              <a:rect l="l" t="t" r="r" b="b"/>
              <a:pathLst>
                <a:path w="54285" h="51947" extrusionOk="0">
                  <a:moveTo>
                    <a:pt x="24811" y="585"/>
                  </a:moveTo>
                  <a:cubicBezTo>
                    <a:pt x="25751" y="670"/>
                    <a:pt x="26904" y="2190"/>
                    <a:pt x="27376" y="2929"/>
                  </a:cubicBezTo>
                  <a:cubicBezTo>
                    <a:pt x="27150" y="3357"/>
                    <a:pt x="26601" y="4595"/>
                    <a:pt x="26641" y="6434"/>
                  </a:cubicBezTo>
                  <a:cubicBezTo>
                    <a:pt x="26686" y="8493"/>
                    <a:pt x="27511" y="11735"/>
                    <a:pt x="31201" y="15486"/>
                  </a:cubicBezTo>
                  <a:cubicBezTo>
                    <a:pt x="36918" y="21299"/>
                    <a:pt x="44317" y="22348"/>
                    <a:pt x="47872" y="22851"/>
                  </a:cubicBezTo>
                  <a:cubicBezTo>
                    <a:pt x="48679" y="22966"/>
                    <a:pt x="49317" y="23056"/>
                    <a:pt x="49612" y="23161"/>
                  </a:cubicBezTo>
                  <a:cubicBezTo>
                    <a:pt x="51331" y="23776"/>
                    <a:pt x="53648" y="26127"/>
                    <a:pt x="52988" y="30087"/>
                  </a:cubicBezTo>
                  <a:cubicBezTo>
                    <a:pt x="52316" y="34107"/>
                    <a:pt x="47763" y="40278"/>
                    <a:pt x="42160" y="44761"/>
                  </a:cubicBezTo>
                  <a:cubicBezTo>
                    <a:pt x="36682" y="49145"/>
                    <a:pt x="33287" y="50707"/>
                    <a:pt x="28189" y="51192"/>
                  </a:cubicBezTo>
                  <a:cubicBezTo>
                    <a:pt x="27014" y="51305"/>
                    <a:pt x="25745" y="51386"/>
                    <a:pt x="24418" y="51386"/>
                  </a:cubicBezTo>
                  <a:cubicBezTo>
                    <a:pt x="18541" y="51386"/>
                    <a:pt x="11526" y="49782"/>
                    <a:pt x="6581" y="42099"/>
                  </a:cubicBezTo>
                  <a:cubicBezTo>
                    <a:pt x="622" y="32841"/>
                    <a:pt x="1769" y="22514"/>
                    <a:pt x="4827" y="15937"/>
                  </a:cubicBezTo>
                  <a:cubicBezTo>
                    <a:pt x="7350" y="10513"/>
                    <a:pt x="23538" y="585"/>
                    <a:pt x="24801" y="585"/>
                  </a:cubicBezTo>
                  <a:close/>
                  <a:moveTo>
                    <a:pt x="24828" y="0"/>
                  </a:moveTo>
                  <a:cubicBezTo>
                    <a:pt x="23027" y="0"/>
                    <a:pt x="6798" y="10313"/>
                    <a:pt x="4297" y="15689"/>
                  </a:cubicBezTo>
                  <a:cubicBezTo>
                    <a:pt x="1170" y="22408"/>
                    <a:pt x="0" y="32958"/>
                    <a:pt x="6088" y="42416"/>
                  </a:cubicBezTo>
                  <a:cubicBezTo>
                    <a:pt x="7670" y="44874"/>
                    <a:pt x="12222" y="51947"/>
                    <a:pt x="24758" y="51947"/>
                  </a:cubicBezTo>
                  <a:cubicBezTo>
                    <a:pt x="25857" y="51947"/>
                    <a:pt x="27019" y="51892"/>
                    <a:pt x="28244" y="51776"/>
                  </a:cubicBezTo>
                  <a:cubicBezTo>
                    <a:pt x="33410" y="51284"/>
                    <a:pt x="37013" y="49629"/>
                    <a:pt x="42527" y="45220"/>
                  </a:cubicBezTo>
                  <a:cubicBezTo>
                    <a:pt x="48231" y="40656"/>
                    <a:pt x="52873" y="34331"/>
                    <a:pt x="53565" y="30184"/>
                  </a:cubicBezTo>
                  <a:cubicBezTo>
                    <a:pt x="54284" y="25869"/>
                    <a:pt x="51713" y="23291"/>
                    <a:pt x="49809" y="22610"/>
                  </a:cubicBezTo>
                  <a:cubicBezTo>
                    <a:pt x="49458" y="22485"/>
                    <a:pt x="48827" y="22396"/>
                    <a:pt x="47954" y="22271"/>
                  </a:cubicBezTo>
                  <a:cubicBezTo>
                    <a:pt x="44462" y="21777"/>
                    <a:pt x="37195" y="20748"/>
                    <a:pt x="31619" y="15076"/>
                  </a:cubicBezTo>
                  <a:cubicBezTo>
                    <a:pt x="24869" y="8213"/>
                    <a:pt x="27932" y="3128"/>
                    <a:pt x="27964" y="3078"/>
                  </a:cubicBezTo>
                  <a:cubicBezTo>
                    <a:pt x="28022" y="2985"/>
                    <a:pt x="28024" y="2866"/>
                    <a:pt x="27968" y="2770"/>
                  </a:cubicBezTo>
                  <a:cubicBezTo>
                    <a:pt x="27806" y="2502"/>
                    <a:pt x="26346" y="136"/>
                    <a:pt x="24864" y="2"/>
                  </a:cubicBezTo>
                  <a:cubicBezTo>
                    <a:pt x="24852" y="0"/>
                    <a:pt x="24841" y="0"/>
                    <a:pt x="24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29;p63">
              <a:extLst>
                <a:ext uri="{FF2B5EF4-FFF2-40B4-BE49-F238E27FC236}">
                  <a16:creationId xmlns:a16="http://schemas.microsoft.com/office/drawing/2014/main" id="{87809A1D-944C-524B-8C4C-C937C49C4F92}"/>
                </a:ext>
              </a:extLst>
            </p:cNvPr>
            <p:cNvSpPr/>
            <p:nvPr/>
          </p:nvSpPr>
          <p:spPr>
            <a:xfrm>
              <a:off x="3521575" y="2773025"/>
              <a:ext cx="841725" cy="937025"/>
            </a:xfrm>
            <a:custGeom>
              <a:avLst/>
              <a:gdLst/>
              <a:ahLst/>
              <a:cxnLst/>
              <a:rect l="l" t="t" r="r" b="b"/>
              <a:pathLst>
                <a:path w="33669" h="37481" extrusionOk="0">
                  <a:moveTo>
                    <a:pt x="11389" y="0"/>
                  </a:moveTo>
                  <a:lnTo>
                    <a:pt x="11389" y="0"/>
                  </a:lnTo>
                  <a:cubicBezTo>
                    <a:pt x="11389" y="0"/>
                    <a:pt x="7134" y="1628"/>
                    <a:pt x="4506" y="4507"/>
                  </a:cubicBezTo>
                  <a:cubicBezTo>
                    <a:pt x="1878" y="7385"/>
                    <a:pt x="250" y="11891"/>
                    <a:pt x="125" y="18524"/>
                  </a:cubicBezTo>
                  <a:cubicBezTo>
                    <a:pt x="0" y="25158"/>
                    <a:pt x="2128" y="32668"/>
                    <a:pt x="10388" y="35921"/>
                  </a:cubicBezTo>
                  <a:cubicBezTo>
                    <a:pt x="13235" y="37043"/>
                    <a:pt x="15978" y="37480"/>
                    <a:pt x="18447" y="37480"/>
                  </a:cubicBezTo>
                  <a:cubicBezTo>
                    <a:pt x="23144" y="37480"/>
                    <a:pt x="26853" y="35897"/>
                    <a:pt x="28411" y="34420"/>
                  </a:cubicBezTo>
                  <a:cubicBezTo>
                    <a:pt x="30789" y="32167"/>
                    <a:pt x="33668" y="25785"/>
                    <a:pt x="33668" y="25784"/>
                  </a:cubicBezTo>
                  <a:lnTo>
                    <a:pt x="33668" y="25784"/>
                  </a:lnTo>
                  <a:cubicBezTo>
                    <a:pt x="33668" y="25785"/>
                    <a:pt x="30552" y="26615"/>
                    <a:pt x="26632" y="26615"/>
                  </a:cubicBezTo>
                  <a:cubicBezTo>
                    <a:pt x="22501" y="26615"/>
                    <a:pt x="17479" y="25693"/>
                    <a:pt x="14268" y="21904"/>
                  </a:cubicBezTo>
                  <a:cubicBezTo>
                    <a:pt x="8010" y="14519"/>
                    <a:pt x="11389" y="0"/>
                    <a:pt x="1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30;p63">
              <a:extLst>
                <a:ext uri="{FF2B5EF4-FFF2-40B4-BE49-F238E27FC236}">
                  <a16:creationId xmlns:a16="http://schemas.microsoft.com/office/drawing/2014/main" id="{8A982285-6E59-2E47-9A05-BDE9BA621ACF}"/>
                </a:ext>
              </a:extLst>
            </p:cNvPr>
            <p:cNvSpPr/>
            <p:nvPr/>
          </p:nvSpPr>
          <p:spPr>
            <a:xfrm>
              <a:off x="3512125" y="2765700"/>
              <a:ext cx="860075" cy="951250"/>
            </a:xfrm>
            <a:custGeom>
              <a:avLst/>
              <a:gdLst/>
              <a:ahLst/>
              <a:cxnLst/>
              <a:rect l="l" t="t" r="r" b="b"/>
              <a:pathLst>
                <a:path w="34403" h="38050" extrusionOk="0">
                  <a:moveTo>
                    <a:pt x="11367" y="779"/>
                  </a:moveTo>
                  <a:cubicBezTo>
                    <a:pt x="11132" y="1972"/>
                    <a:pt x="10615" y="4966"/>
                    <a:pt x="10567" y="8472"/>
                  </a:cubicBezTo>
                  <a:cubicBezTo>
                    <a:pt x="10510" y="12676"/>
                    <a:pt x="11131" y="18502"/>
                    <a:pt x="14423" y="22386"/>
                  </a:cubicBezTo>
                  <a:cubicBezTo>
                    <a:pt x="17038" y="25472"/>
                    <a:pt x="21281" y="27136"/>
                    <a:pt x="26689" y="27199"/>
                  </a:cubicBezTo>
                  <a:cubicBezTo>
                    <a:pt x="26795" y="27200"/>
                    <a:pt x="26901" y="27200"/>
                    <a:pt x="27006" y="27200"/>
                  </a:cubicBezTo>
                  <a:cubicBezTo>
                    <a:pt x="29910" y="27200"/>
                    <a:pt x="32427" y="26738"/>
                    <a:pt x="33526" y="26500"/>
                  </a:cubicBezTo>
                  <a:lnTo>
                    <a:pt x="33526" y="26500"/>
                  </a:lnTo>
                  <a:cubicBezTo>
                    <a:pt x="32775" y="28082"/>
                    <a:pt x="30496" y="32692"/>
                    <a:pt x="28588" y="34500"/>
                  </a:cubicBezTo>
                  <a:cubicBezTo>
                    <a:pt x="26958" y="36044"/>
                    <a:pt x="23317" y="37473"/>
                    <a:pt x="18847" y="37473"/>
                  </a:cubicBezTo>
                  <a:cubicBezTo>
                    <a:pt x="16376" y="37473"/>
                    <a:pt x="13652" y="37036"/>
                    <a:pt x="10874" y="35942"/>
                  </a:cubicBezTo>
                  <a:cubicBezTo>
                    <a:pt x="2341" y="32581"/>
                    <a:pt x="684" y="24777"/>
                    <a:pt x="796" y="18823"/>
                  </a:cubicBezTo>
                  <a:cubicBezTo>
                    <a:pt x="913" y="12650"/>
                    <a:pt x="2361" y="7998"/>
                    <a:pt x="5101" y="4996"/>
                  </a:cubicBezTo>
                  <a:cubicBezTo>
                    <a:pt x="7123" y="2782"/>
                    <a:pt x="10173" y="1303"/>
                    <a:pt x="11367" y="779"/>
                  </a:cubicBezTo>
                  <a:close/>
                  <a:moveTo>
                    <a:pt x="11768" y="0"/>
                  </a:moveTo>
                  <a:cubicBezTo>
                    <a:pt x="11732" y="0"/>
                    <a:pt x="11697" y="7"/>
                    <a:pt x="11663" y="20"/>
                  </a:cubicBezTo>
                  <a:cubicBezTo>
                    <a:pt x="11487" y="88"/>
                    <a:pt x="7313" y="1705"/>
                    <a:pt x="4667" y="4602"/>
                  </a:cubicBezTo>
                  <a:cubicBezTo>
                    <a:pt x="1830" y="7711"/>
                    <a:pt x="330" y="12492"/>
                    <a:pt x="211" y="18812"/>
                  </a:cubicBezTo>
                  <a:cubicBezTo>
                    <a:pt x="1" y="29935"/>
                    <a:pt x="5776" y="34563"/>
                    <a:pt x="10660" y="36486"/>
                  </a:cubicBezTo>
                  <a:cubicBezTo>
                    <a:pt x="13494" y="37603"/>
                    <a:pt x="16279" y="38050"/>
                    <a:pt x="18815" y="38050"/>
                  </a:cubicBezTo>
                  <a:cubicBezTo>
                    <a:pt x="23471" y="38050"/>
                    <a:pt x="27282" y="36545"/>
                    <a:pt x="28991" y="34925"/>
                  </a:cubicBezTo>
                  <a:cubicBezTo>
                    <a:pt x="31383" y="32659"/>
                    <a:pt x="34195" y="26460"/>
                    <a:pt x="34314" y="26197"/>
                  </a:cubicBezTo>
                  <a:cubicBezTo>
                    <a:pt x="34403" y="25997"/>
                    <a:pt x="34251" y="25783"/>
                    <a:pt x="34048" y="25783"/>
                  </a:cubicBezTo>
                  <a:cubicBezTo>
                    <a:pt x="34023" y="25783"/>
                    <a:pt x="33997" y="25786"/>
                    <a:pt x="33970" y="25793"/>
                  </a:cubicBezTo>
                  <a:cubicBezTo>
                    <a:pt x="33908" y="25810"/>
                    <a:pt x="30852" y="26602"/>
                    <a:pt x="27028" y="26602"/>
                  </a:cubicBezTo>
                  <a:cubicBezTo>
                    <a:pt x="22951" y="26602"/>
                    <a:pt x="18001" y="25702"/>
                    <a:pt x="14871" y="22007"/>
                  </a:cubicBezTo>
                  <a:cubicBezTo>
                    <a:pt x="8781" y="14821"/>
                    <a:pt x="12020" y="504"/>
                    <a:pt x="12053" y="360"/>
                  </a:cubicBezTo>
                  <a:cubicBezTo>
                    <a:pt x="12077" y="254"/>
                    <a:pt x="12042" y="143"/>
                    <a:pt x="11960" y="73"/>
                  </a:cubicBezTo>
                  <a:cubicBezTo>
                    <a:pt x="11906" y="25"/>
                    <a:pt x="11837" y="0"/>
                    <a:pt x="1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31;p63">
              <a:extLst>
                <a:ext uri="{FF2B5EF4-FFF2-40B4-BE49-F238E27FC236}">
                  <a16:creationId xmlns:a16="http://schemas.microsoft.com/office/drawing/2014/main" id="{4AACCB50-388E-AA40-ADBE-CCA12237186D}"/>
                </a:ext>
              </a:extLst>
            </p:cNvPr>
            <p:cNvSpPr/>
            <p:nvPr/>
          </p:nvSpPr>
          <p:spPr>
            <a:xfrm>
              <a:off x="3643425" y="1155050"/>
              <a:ext cx="2081200" cy="2431225"/>
            </a:xfrm>
            <a:custGeom>
              <a:avLst/>
              <a:gdLst/>
              <a:ahLst/>
              <a:cxnLst/>
              <a:rect l="l" t="t" r="r" b="b"/>
              <a:pathLst>
                <a:path w="83248" h="97249" extrusionOk="0">
                  <a:moveTo>
                    <a:pt x="30073" y="0"/>
                  </a:moveTo>
                  <a:cubicBezTo>
                    <a:pt x="29131" y="0"/>
                    <a:pt x="28244" y="546"/>
                    <a:pt x="27915" y="1296"/>
                  </a:cubicBezTo>
                  <a:cubicBezTo>
                    <a:pt x="27090" y="3184"/>
                    <a:pt x="22252" y="9674"/>
                    <a:pt x="20835" y="11443"/>
                  </a:cubicBezTo>
                  <a:cubicBezTo>
                    <a:pt x="19420" y="13213"/>
                    <a:pt x="16470" y="18050"/>
                    <a:pt x="16470" y="18050"/>
                  </a:cubicBezTo>
                  <a:lnTo>
                    <a:pt x="13192" y="29409"/>
                  </a:lnTo>
                  <a:cubicBezTo>
                    <a:pt x="13192" y="29409"/>
                    <a:pt x="12480" y="32797"/>
                    <a:pt x="8380" y="45631"/>
                  </a:cubicBezTo>
                  <a:cubicBezTo>
                    <a:pt x="4280" y="58467"/>
                    <a:pt x="6062" y="64349"/>
                    <a:pt x="6062" y="64349"/>
                  </a:cubicBezTo>
                  <a:cubicBezTo>
                    <a:pt x="6062" y="64349"/>
                    <a:pt x="6046" y="64341"/>
                    <a:pt x="6013" y="64341"/>
                  </a:cubicBezTo>
                  <a:cubicBezTo>
                    <a:pt x="5779" y="64341"/>
                    <a:pt x="4687" y="64753"/>
                    <a:pt x="2496" y="71479"/>
                  </a:cubicBezTo>
                  <a:cubicBezTo>
                    <a:pt x="1" y="79145"/>
                    <a:pt x="1070" y="88949"/>
                    <a:pt x="5526" y="93583"/>
                  </a:cubicBezTo>
                  <a:cubicBezTo>
                    <a:pt x="8004" y="96160"/>
                    <a:pt x="10921" y="97249"/>
                    <a:pt x="14157" y="97249"/>
                  </a:cubicBezTo>
                  <a:cubicBezTo>
                    <a:pt x="16743" y="97249"/>
                    <a:pt x="19531" y="96553"/>
                    <a:pt x="22461" y="95366"/>
                  </a:cubicBezTo>
                  <a:cubicBezTo>
                    <a:pt x="29056" y="92692"/>
                    <a:pt x="32087" y="86810"/>
                    <a:pt x="32087" y="86810"/>
                  </a:cubicBezTo>
                  <a:cubicBezTo>
                    <a:pt x="32087" y="86810"/>
                    <a:pt x="39040" y="85027"/>
                    <a:pt x="44208" y="81106"/>
                  </a:cubicBezTo>
                  <a:cubicBezTo>
                    <a:pt x="49167" y="77344"/>
                    <a:pt x="52977" y="73418"/>
                    <a:pt x="59886" y="73418"/>
                  </a:cubicBezTo>
                  <a:cubicBezTo>
                    <a:pt x="60181" y="73418"/>
                    <a:pt x="60481" y="73426"/>
                    <a:pt x="60787" y="73440"/>
                  </a:cubicBezTo>
                  <a:cubicBezTo>
                    <a:pt x="68122" y="73790"/>
                    <a:pt x="76483" y="77902"/>
                    <a:pt x="79502" y="77902"/>
                  </a:cubicBezTo>
                  <a:cubicBezTo>
                    <a:pt x="79564" y="77902"/>
                    <a:pt x="79625" y="77900"/>
                    <a:pt x="79683" y="77897"/>
                  </a:cubicBezTo>
                  <a:cubicBezTo>
                    <a:pt x="82535" y="77719"/>
                    <a:pt x="83247" y="74154"/>
                    <a:pt x="80039" y="69340"/>
                  </a:cubicBezTo>
                  <a:cubicBezTo>
                    <a:pt x="76830" y="64527"/>
                    <a:pt x="69165" y="63101"/>
                    <a:pt x="63104" y="61140"/>
                  </a:cubicBezTo>
                  <a:cubicBezTo>
                    <a:pt x="57044" y="59179"/>
                    <a:pt x="53478" y="55258"/>
                    <a:pt x="55083" y="45631"/>
                  </a:cubicBezTo>
                  <a:cubicBezTo>
                    <a:pt x="56687" y="36006"/>
                    <a:pt x="65065" y="20319"/>
                    <a:pt x="64887" y="17467"/>
                  </a:cubicBezTo>
                  <a:cubicBezTo>
                    <a:pt x="64777" y="15712"/>
                    <a:pt x="53863" y="15104"/>
                    <a:pt x="44862" y="15104"/>
                  </a:cubicBezTo>
                  <a:cubicBezTo>
                    <a:pt x="39239" y="15104"/>
                    <a:pt x="34363" y="15341"/>
                    <a:pt x="33335" y="15684"/>
                  </a:cubicBezTo>
                  <a:cubicBezTo>
                    <a:pt x="30661" y="16575"/>
                    <a:pt x="30126" y="16397"/>
                    <a:pt x="27631" y="19606"/>
                  </a:cubicBezTo>
                  <a:cubicBezTo>
                    <a:pt x="25135" y="22814"/>
                    <a:pt x="23887" y="25132"/>
                    <a:pt x="23887" y="25132"/>
                  </a:cubicBezTo>
                  <a:lnTo>
                    <a:pt x="26984" y="18628"/>
                  </a:lnTo>
                  <a:lnTo>
                    <a:pt x="27207" y="18640"/>
                  </a:lnTo>
                  <a:cubicBezTo>
                    <a:pt x="27207" y="18640"/>
                    <a:pt x="27444" y="17815"/>
                    <a:pt x="28623" y="16282"/>
                  </a:cubicBezTo>
                  <a:cubicBezTo>
                    <a:pt x="29803" y="14747"/>
                    <a:pt x="32872" y="11089"/>
                    <a:pt x="32990" y="4954"/>
                  </a:cubicBezTo>
                  <a:cubicBezTo>
                    <a:pt x="33061" y="1255"/>
                    <a:pt x="31503" y="0"/>
                    <a:pt x="30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32;p63">
              <a:extLst>
                <a:ext uri="{FF2B5EF4-FFF2-40B4-BE49-F238E27FC236}">
                  <a16:creationId xmlns:a16="http://schemas.microsoft.com/office/drawing/2014/main" id="{772B0BED-DE74-7A4F-8375-6D3F7F67FD14}"/>
                </a:ext>
              </a:extLst>
            </p:cNvPr>
            <p:cNvSpPr/>
            <p:nvPr/>
          </p:nvSpPr>
          <p:spPr>
            <a:xfrm>
              <a:off x="3633450" y="1147700"/>
              <a:ext cx="2083350" cy="2445725"/>
            </a:xfrm>
            <a:custGeom>
              <a:avLst/>
              <a:gdLst/>
              <a:ahLst/>
              <a:cxnLst/>
              <a:rect l="l" t="t" r="r" b="b"/>
              <a:pathLst>
                <a:path w="83334" h="97829" extrusionOk="0">
                  <a:moveTo>
                    <a:pt x="30473" y="588"/>
                  </a:moveTo>
                  <a:cubicBezTo>
                    <a:pt x="30623" y="588"/>
                    <a:pt x="30773" y="604"/>
                    <a:pt x="30921" y="636"/>
                  </a:cubicBezTo>
                  <a:cubicBezTo>
                    <a:pt x="31599" y="783"/>
                    <a:pt x="33166" y="1531"/>
                    <a:pt x="33094" y="5242"/>
                  </a:cubicBezTo>
                  <a:cubicBezTo>
                    <a:pt x="32984" y="10995"/>
                    <a:pt x="30271" y="14488"/>
                    <a:pt x="28967" y="16167"/>
                  </a:cubicBezTo>
                  <a:lnTo>
                    <a:pt x="28790" y="16397"/>
                  </a:lnTo>
                  <a:cubicBezTo>
                    <a:pt x="27928" y="17518"/>
                    <a:pt x="27553" y="18278"/>
                    <a:pt x="27406" y="18631"/>
                  </a:cubicBezTo>
                  <a:lnTo>
                    <a:pt x="27399" y="18631"/>
                  </a:lnTo>
                  <a:cubicBezTo>
                    <a:pt x="27392" y="18631"/>
                    <a:pt x="27386" y="18631"/>
                    <a:pt x="27380" y="18631"/>
                  </a:cubicBezTo>
                  <a:cubicBezTo>
                    <a:pt x="27268" y="18631"/>
                    <a:pt x="27166" y="18696"/>
                    <a:pt x="27119" y="18798"/>
                  </a:cubicBezTo>
                  <a:lnTo>
                    <a:pt x="24022" y="25300"/>
                  </a:lnTo>
                  <a:cubicBezTo>
                    <a:pt x="23952" y="25443"/>
                    <a:pt x="24011" y="25617"/>
                    <a:pt x="24153" y="25689"/>
                  </a:cubicBezTo>
                  <a:cubicBezTo>
                    <a:pt x="24195" y="25710"/>
                    <a:pt x="24240" y="25721"/>
                    <a:pt x="24285" y="25721"/>
                  </a:cubicBezTo>
                  <a:cubicBezTo>
                    <a:pt x="24390" y="25721"/>
                    <a:pt x="24492" y="25664"/>
                    <a:pt x="24544" y="25564"/>
                  </a:cubicBezTo>
                  <a:cubicBezTo>
                    <a:pt x="24556" y="25542"/>
                    <a:pt x="25811" y="23229"/>
                    <a:pt x="28261" y="20080"/>
                  </a:cubicBezTo>
                  <a:cubicBezTo>
                    <a:pt x="30387" y="17344"/>
                    <a:pt x="31023" y="17144"/>
                    <a:pt x="32911" y="16550"/>
                  </a:cubicBezTo>
                  <a:cubicBezTo>
                    <a:pt x="33189" y="16463"/>
                    <a:pt x="33491" y="16368"/>
                    <a:pt x="33827" y="16256"/>
                  </a:cubicBezTo>
                  <a:cubicBezTo>
                    <a:pt x="34865" y="15910"/>
                    <a:pt x="39575" y="15686"/>
                    <a:pt x="45038" y="15686"/>
                  </a:cubicBezTo>
                  <a:cubicBezTo>
                    <a:pt x="53099" y="15686"/>
                    <a:pt x="62797" y="16174"/>
                    <a:pt x="64741" y="17484"/>
                  </a:cubicBezTo>
                  <a:cubicBezTo>
                    <a:pt x="64898" y="17591"/>
                    <a:pt x="64988" y="17696"/>
                    <a:pt x="64994" y="17779"/>
                  </a:cubicBezTo>
                  <a:cubicBezTo>
                    <a:pt x="65066" y="18936"/>
                    <a:pt x="63518" y="22638"/>
                    <a:pt x="61726" y="26924"/>
                  </a:cubicBezTo>
                  <a:cubicBezTo>
                    <a:pt x="59226" y="32907"/>
                    <a:pt x="56114" y="40351"/>
                    <a:pt x="55193" y="45878"/>
                  </a:cubicBezTo>
                  <a:cubicBezTo>
                    <a:pt x="53346" y="56959"/>
                    <a:pt x="58616" y="60161"/>
                    <a:pt x="63413" y="61713"/>
                  </a:cubicBezTo>
                  <a:cubicBezTo>
                    <a:pt x="64486" y="62060"/>
                    <a:pt x="65584" y="62383"/>
                    <a:pt x="66746" y="62725"/>
                  </a:cubicBezTo>
                  <a:cubicBezTo>
                    <a:pt x="72087" y="64296"/>
                    <a:pt x="77611" y="65922"/>
                    <a:pt x="80194" y="69796"/>
                  </a:cubicBezTo>
                  <a:cubicBezTo>
                    <a:pt x="82057" y="72592"/>
                    <a:pt x="82715" y="75180"/>
                    <a:pt x="81952" y="76719"/>
                  </a:cubicBezTo>
                  <a:cubicBezTo>
                    <a:pt x="81597" y="77436"/>
                    <a:pt x="80944" y="77843"/>
                    <a:pt x="80063" y="77899"/>
                  </a:cubicBezTo>
                  <a:cubicBezTo>
                    <a:pt x="80009" y="77902"/>
                    <a:pt x="79952" y="77904"/>
                    <a:pt x="79893" y="77904"/>
                  </a:cubicBezTo>
                  <a:cubicBezTo>
                    <a:pt x="78706" y="77904"/>
                    <a:pt x="76524" y="77197"/>
                    <a:pt x="74023" y="76388"/>
                  </a:cubicBezTo>
                  <a:cubicBezTo>
                    <a:pt x="70256" y="75168"/>
                    <a:pt x="65567" y="73650"/>
                    <a:pt x="61201" y="73443"/>
                  </a:cubicBezTo>
                  <a:cubicBezTo>
                    <a:pt x="60889" y="73428"/>
                    <a:pt x="60584" y="73421"/>
                    <a:pt x="60285" y="73421"/>
                  </a:cubicBezTo>
                  <a:cubicBezTo>
                    <a:pt x="54257" y="73421"/>
                    <a:pt x="50488" y="76405"/>
                    <a:pt x="46506" y="79550"/>
                  </a:cubicBezTo>
                  <a:cubicBezTo>
                    <a:pt x="45830" y="80083"/>
                    <a:pt x="45143" y="80627"/>
                    <a:pt x="44431" y="81166"/>
                  </a:cubicBezTo>
                  <a:cubicBezTo>
                    <a:pt x="39370" y="85005"/>
                    <a:pt x="32482" y="86802"/>
                    <a:pt x="32413" y="86820"/>
                  </a:cubicBezTo>
                  <a:cubicBezTo>
                    <a:pt x="32332" y="86841"/>
                    <a:pt x="32264" y="86895"/>
                    <a:pt x="32226" y="86970"/>
                  </a:cubicBezTo>
                  <a:cubicBezTo>
                    <a:pt x="32196" y="87029"/>
                    <a:pt x="29171" y="92785"/>
                    <a:pt x="22750" y="95390"/>
                  </a:cubicBezTo>
                  <a:cubicBezTo>
                    <a:pt x="19714" y="96620"/>
                    <a:pt x="16997" y="97237"/>
                    <a:pt x="14574" y="97237"/>
                  </a:cubicBezTo>
                  <a:cubicBezTo>
                    <a:pt x="11215" y="97237"/>
                    <a:pt x="8423" y="96051"/>
                    <a:pt x="6137" y="93674"/>
                  </a:cubicBezTo>
                  <a:cubicBezTo>
                    <a:pt x="1921" y="89290"/>
                    <a:pt x="619" y="79710"/>
                    <a:pt x="3174" y="71864"/>
                  </a:cubicBezTo>
                  <a:cubicBezTo>
                    <a:pt x="5240" y="65518"/>
                    <a:pt x="6274" y="64975"/>
                    <a:pt x="6407" y="64931"/>
                  </a:cubicBezTo>
                  <a:cubicBezTo>
                    <a:pt x="6424" y="64934"/>
                    <a:pt x="6442" y="64936"/>
                    <a:pt x="6459" y="64936"/>
                  </a:cubicBezTo>
                  <a:cubicBezTo>
                    <a:pt x="6528" y="64936"/>
                    <a:pt x="6596" y="64912"/>
                    <a:pt x="6649" y="64866"/>
                  </a:cubicBezTo>
                  <a:cubicBezTo>
                    <a:pt x="6739" y="64791"/>
                    <a:pt x="6774" y="64670"/>
                    <a:pt x="6741" y="64558"/>
                  </a:cubicBezTo>
                  <a:cubicBezTo>
                    <a:pt x="6723" y="64500"/>
                    <a:pt x="5031" y="58617"/>
                    <a:pt x="9056" y="46014"/>
                  </a:cubicBezTo>
                  <a:cubicBezTo>
                    <a:pt x="13114" y="33312"/>
                    <a:pt x="13870" y="29799"/>
                    <a:pt x="13872" y="29784"/>
                  </a:cubicBezTo>
                  <a:lnTo>
                    <a:pt x="17139" y="18464"/>
                  </a:lnTo>
                  <a:cubicBezTo>
                    <a:pt x="17403" y="18033"/>
                    <a:pt x="20136" y="13579"/>
                    <a:pt x="21463" y="11920"/>
                  </a:cubicBezTo>
                  <a:cubicBezTo>
                    <a:pt x="22966" y="10040"/>
                    <a:pt x="27751" y="3608"/>
                    <a:pt x="28582" y="1707"/>
                  </a:cubicBezTo>
                  <a:cubicBezTo>
                    <a:pt x="28876" y="1035"/>
                    <a:pt x="29666" y="588"/>
                    <a:pt x="30473" y="588"/>
                  </a:cubicBezTo>
                  <a:close/>
                  <a:moveTo>
                    <a:pt x="30467" y="1"/>
                  </a:moveTo>
                  <a:cubicBezTo>
                    <a:pt x="29433" y="1"/>
                    <a:pt x="28436" y="581"/>
                    <a:pt x="28046" y="1472"/>
                  </a:cubicBezTo>
                  <a:cubicBezTo>
                    <a:pt x="27249" y="3296"/>
                    <a:pt x="22451" y="9748"/>
                    <a:pt x="21006" y="11555"/>
                  </a:cubicBezTo>
                  <a:cubicBezTo>
                    <a:pt x="19594" y="13319"/>
                    <a:pt x="16740" y="17994"/>
                    <a:pt x="16619" y="18193"/>
                  </a:cubicBezTo>
                  <a:cubicBezTo>
                    <a:pt x="16605" y="18216"/>
                    <a:pt x="16595" y="18239"/>
                    <a:pt x="16588" y="18264"/>
                  </a:cubicBezTo>
                  <a:lnTo>
                    <a:pt x="13304" y="29644"/>
                  </a:lnTo>
                  <a:cubicBezTo>
                    <a:pt x="13298" y="29678"/>
                    <a:pt x="12542" y="33180"/>
                    <a:pt x="8499" y="45837"/>
                  </a:cubicBezTo>
                  <a:cubicBezTo>
                    <a:pt x="4880" y="57167"/>
                    <a:pt x="5799" y="63068"/>
                    <a:pt x="6104" y="64428"/>
                  </a:cubicBezTo>
                  <a:cubicBezTo>
                    <a:pt x="5213" y="64903"/>
                    <a:pt x="4010" y="67405"/>
                    <a:pt x="2618" y="71683"/>
                  </a:cubicBezTo>
                  <a:cubicBezTo>
                    <a:pt x="1" y="79716"/>
                    <a:pt x="1362" y="89554"/>
                    <a:pt x="5714" y="94081"/>
                  </a:cubicBezTo>
                  <a:cubicBezTo>
                    <a:pt x="8120" y="96582"/>
                    <a:pt x="11044" y="97829"/>
                    <a:pt x="14554" y="97829"/>
                  </a:cubicBezTo>
                  <a:cubicBezTo>
                    <a:pt x="17055" y="97829"/>
                    <a:pt x="19853" y="97195"/>
                    <a:pt x="22969" y="95932"/>
                  </a:cubicBezTo>
                  <a:cubicBezTo>
                    <a:pt x="29075" y="93457"/>
                    <a:pt x="32209" y="88202"/>
                    <a:pt x="32682" y="87354"/>
                  </a:cubicBezTo>
                  <a:cubicBezTo>
                    <a:pt x="33647" y="87090"/>
                    <a:pt x="40006" y="85259"/>
                    <a:pt x="44784" y="81633"/>
                  </a:cubicBezTo>
                  <a:cubicBezTo>
                    <a:pt x="45499" y="81091"/>
                    <a:pt x="46190" y="80546"/>
                    <a:pt x="46869" y="80010"/>
                  </a:cubicBezTo>
                  <a:cubicBezTo>
                    <a:pt x="50934" y="76800"/>
                    <a:pt x="54470" y="74006"/>
                    <a:pt x="60276" y="74006"/>
                  </a:cubicBezTo>
                  <a:cubicBezTo>
                    <a:pt x="60569" y="74006"/>
                    <a:pt x="60867" y="74013"/>
                    <a:pt x="61172" y="74028"/>
                  </a:cubicBezTo>
                  <a:cubicBezTo>
                    <a:pt x="65460" y="74231"/>
                    <a:pt x="70107" y="75735"/>
                    <a:pt x="73842" y="76944"/>
                  </a:cubicBezTo>
                  <a:cubicBezTo>
                    <a:pt x="76496" y="77803"/>
                    <a:pt x="78617" y="78489"/>
                    <a:pt x="79904" y="78489"/>
                  </a:cubicBezTo>
                  <a:cubicBezTo>
                    <a:pt x="79971" y="78489"/>
                    <a:pt x="80036" y="78487"/>
                    <a:pt x="80098" y="78483"/>
                  </a:cubicBezTo>
                  <a:cubicBezTo>
                    <a:pt x="81185" y="78415"/>
                    <a:pt x="82029" y="77881"/>
                    <a:pt x="82476" y="76979"/>
                  </a:cubicBezTo>
                  <a:cubicBezTo>
                    <a:pt x="83334" y="75250"/>
                    <a:pt x="82663" y="72443"/>
                    <a:pt x="80681" y="69472"/>
                  </a:cubicBezTo>
                  <a:cubicBezTo>
                    <a:pt x="77981" y="65420"/>
                    <a:pt x="72353" y="63764"/>
                    <a:pt x="66911" y="62163"/>
                  </a:cubicBezTo>
                  <a:cubicBezTo>
                    <a:pt x="65753" y="61822"/>
                    <a:pt x="64658" y="61500"/>
                    <a:pt x="63593" y="61155"/>
                  </a:cubicBezTo>
                  <a:cubicBezTo>
                    <a:pt x="56707" y="58928"/>
                    <a:pt x="54367" y="54388"/>
                    <a:pt x="55770" y="45973"/>
                  </a:cubicBezTo>
                  <a:cubicBezTo>
                    <a:pt x="56680" y="40514"/>
                    <a:pt x="59777" y="33104"/>
                    <a:pt x="62266" y="27150"/>
                  </a:cubicBezTo>
                  <a:cubicBezTo>
                    <a:pt x="64161" y="22618"/>
                    <a:pt x="65658" y="19036"/>
                    <a:pt x="65577" y="17742"/>
                  </a:cubicBezTo>
                  <a:cubicBezTo>
                    <a:pt x="65561" y="17466"/>
                    <a:pt x="65388" y="17216"/>
                    <a:pt x="65066" y="16999"/>
                  </a:cubicBezTo>
                  <a:cubicBezTo>
                    <a:pt x="63002" y="15607"/>
                    <a:pt x="53280" y="15093"/>
                    <a:pt x="45148" y="15093"/>
                  </a:cubicBezTo>
                  <a:cubicBezTo>
                    <a:pt x="39569" y="15093"/>
                    <a:pt x="34738" y="15335"/>
                    <a:pt x="33641" y="15700"/>
                  </a:cubicBezTo>
                  <a:cubicBezTo>
                    <a:pt x="33307" y="15811"/>
                    <a:pt x="33009" y="15906"/>
                    <a:pt x="32734" y="15992"/>
                  </a:cubicBezTo>
                  <a:cubicBezTo>
                    <a:pt x="30772" y="16610"/>
                    <a:pt x="30037" y="16841"/>
                    <a:pt x="27798" y="19720"/>
                  </a:cubicBezTo>
                  <a:cubicBezTo>
                    <a:pt x="27321" y="20333"/>
                    <a:pt x="26888" y="20917"/>
                    <a:pt x="26499" y="21459"/>
                  </a:cubicBezTo>
                  <a:lnTo>
                    <a:pt x="27562" y="19227"/>
                  </a:lnTo>
                  <a:lnTo>
                    <a:pt x="27590" y="19228"/>
                  </a:lnTo>
                  <a:cubicBezTo>
                    <a:pt x="27595" y="19228"/>
                    <a:pt x="27599" y="19228"/>
                    <a:pt x="27604" y="19228"/>
                  </a:cubicBezTo>
                  <a:cubicBezTo>
                    <a:pt x="27734" y="19228"/>
                    <a:pt x="27849" y="19143"/>
                    <a:pt x="27888" y="19018"/>
                  </a:cubicBezTo>
                  <a:cubicBezTo>
                    <a:pt x="27890" y="19009"/>
                    <a:pt x="28134" y="18209"/>
                    <a:pt x="29254" y="16753"/>
                  </a:cubicBezTo>
                  <a:lnTo>
                    <a:pt x="29431" y="16527"/>
                  </a:lnTo>
                  <a:cubicBezTo>
                    <a:pt x="30773" y="14798"/>
                    <a:pt x="33566" y="11200"/>
                    <a:pt x="33681" y="5253"/>
                  </a:cubicBezTo>
                  <a:cubicBezTo>
                    <a:pt x="33761" y="1108"/>
                    <a:pt x="31865" y="243"/>
                    <a:pt x="31046" y="63"/>
                  </a:cubicBezTo>
                  <a:cubicBezTo>
                    <a:pt x="30854" y="21"/>
                    <a:pt x="30660" y="1"/>
                    <a:pt x="30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33;p63">
              <a:extLst>
                <a:ext uri="{FF2B5EF4-FFF2-40B4-BE49-F238E27FC236}">
                  <a16:creationId xmlns:a16="http://schemas.microsoft.com/office/drawing/2014/main" id="{829A19CB-C3A6-2E44-ADFD-7C31A13251B2}"/>
                </a:ext>
              </a:extLst>
            </p:cNvPr>
            <p:cNvSpPr/>
            <p:nvPr/>
          </p:nvSpPr>
          <p:spPr>
            <a:xfrm>
              <a:off x="5398975" y="2988325"/>
              <a:ext cx="256575" cy="113275"/>
            </a:xfrm>
            <a:custGeom>
              <a:avLst/>
              <a:gdLst/>
              <a:ahLst/>
              <a:cxnLst/>
              <a:rect l="l" t="t" r="r" b="b"/>
              <a:pathLst>
                <a:path w="10263" h="4531" extrusionOk="0">
                  <a:moveTo>
                    <a:pt x="2245" y="1"/>
                  </a:moveTo>
                  <a:cubicBezTo>
                    <a:pt x="687" y="1"/>
                    <a:pt x="1" y="775"/>
                    <a:pt x="1" y="1401"/>
                  </a:cubicBezTo>
                  <a:cubicBezTo>
                    <a:pt x="1" y="2401"/>
                    <a:pt x="9262" y="4530"/>
                    <a:pt x="9887" y="4530"/>
                  </a:cubicBezTo>
                  <a:cubicBezTo>
                    <a:pt x="9887" y="4530"/>
                    <a:pt x="10263" y="3028"/>
                    <a:pt x="6008" y="1026"/>
                  </a:cubicBezTo>
                  <a:cubicBezTo>
                    <a:pt x="4417" y="277"/>
                    <a:pt x="3176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34;p63">
              <a:extLst>
                <a:ext uri="{FF2B5EF4-FFF2-40B4-BE49-F238E27FC236}">
                  <a16:creationId xmlns:a16="http://schemas.microsoft.com/office/drawing/2014/main" id="{9DDD5A95-C209-8F42-BB0F-A8F7DA2F467A}"/>
                </a:ext>
              </a:extLst>
            </p:cNvPr>
            <p:cNvSpPr/>
            <p:nvPr/>
          </p:nvSpPr>
          <p:spPr>
            <a:xfrm>
              <a:off x="5391650" y="2980900"/>
              <a:ext cx="269350" cy="128000"/>
            </a:xfrm>
            <a:custGeom>
              <a:avLst/>
              <a:gdLst/>
              <a:ahLst/>
              <a:cxnLst/>
              <a:rect l="l" t="t" r="r" b="b"/>
              <a:pathLst>
                <a:path w="10774" h="5120" extrusionOk="0">
                  <a:moveTo>
                    <a:pt x="2547" y="590"/>
                  </a:moveTo>
                  <a:cubicBezTo>
                    <a:pt x="3367" y="590"/>
                    <a:pt x="4541" y="818"/>
                    <a:pt x="6176" y="1588"/>
                  </a:cubicBezTo>
                  <a:cubicBezTo>
                    <a:pt x="9026" y="2930"/>
                    <a:pt x="9697" y="4003"/>
                    <a:pt x="9851" y="4487"/>
                  </a:cubicBezTo>
                  <a:cubicBezTo>
                    <a:pt x="9089" y="4352"/>
                    <a:pt x="7206" y="3932"/>
                    <a:pt x="5290" y="3413"/>
                  </a:cubicBezTo>
                  <a:cubicBezTo>
                    <a:pt x="984" y="2246"/>
                    <a:pt x="608" y="1715"/>
                    <a:pt x="586" y="1698"/>
                  </a:cubicBezTo>
                  <a:cubicBezTo>
                    <a:pt x="586" y="1424"/>
                    <a:pt x="778" y="1138"/>
                    <a:pt x="1097" y="935"/>
                  </a:cubicBezTo>
                  <a:cubicBezTo>
                    <a:pt x="1326" y="791"/>
                    <a:pt x="1781" y="590"/>
                    <a:pt x="2547" y="590"/>
                  </a:cubicBezTo>
                  <a:close/>
                  <a:moveTo>
                    <a:pt x="2543" y="1"/>
                  </a:moveTo>
                  <a:cubicBezTo>
                    <a:pt x="1678" y="1"/>
                    <a:pt x="1118" y="228"/>
                    <a:pt x="784" y="441"/>
                  </a:cubicBezTo>
                  <a:cubicBezTo>
                    <a:pt x="294" y="752"/>
                    <a:pt x="0" y="1222"/>
                    <a:pt x="0" y="1698"/>
                  </a:cubicBezTo>
                  <a:cubicBezTo>
                    <a:pt x="0" y="3138"/>
                    <a:pt x="10079" y="5120"/>
                    <a:pt x="10181" y="5120"/>
                  </a:cubicBezTo>
                  <a:cubicBezTo>
                    <a:pt x="10182" y="5120"/>
                    <a:pt x="10183" y="5120"/>
                    <a:pt x="10184" y="5120"/>
                  </a:cubicBezTo>
                  <a:cubicBezTo>
                    <a:pt x="10317" y="5120"/>
                    <a:pt x="10433" y="5028"/>
                    <a:pt x="10466" y="4898"/>
                  </a:cubicBezTo>
                  <a:cubicBezTo>
                    <a:pt x="10509" y="4721"/>
                    <a:pt x="10774" y="3104"/>
                    <a:pt x="6426" y="1058"/>
                  </a:cubicBezTo>
                  <a:cubicBezTo>
                    <a:pt x="4724" y="257"/>
                    <a:pt x="3462" y="1"/>
                    <a:pt x="2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35;p63">
              <a:extLst>
                <a:ext uri="{FF2B5EF4-FFF2-40B4-BE49-F238E27FC236}">
                  <a16:creationId xmlns:a16="http://schemas.microsoft.com/office/drawing/2014/main" id="{F586EA94-CE4E-784A-8AC0-9FDC22332028}"/>
                </a:ext>
              </a:extLst>
            </p:cNvPr>
            <p:cNvSpPr/>
            <p:nvPr/>
          </p:nvSpPr>
          <p:spPr>
            <a:xfrm>
              <a:off x="4370800" y="1379225"/>
              <a:ext cx="359900" cy="212375"/>
            </a:xfrm>
            <a:custGeom>
              <a:avLst/>
              <a:gdLst/>
              <a:ahLst/>
              <a:cxnLst/>
              <a:rect l="l" t="t" r="r" b="b"/>
              <a:pathLst>
                <a:path w="14396" h="8495" extrusionOk="0">
                  <a:moveTo>
                    <a:pt x="11594" y="1"/>
                  </a:moveTo>
                  <a:cubicBezTo>
                    <a:pt x="11334" y="1"/>
                    <a:pt x="11049" y="74"/>
                    <a:pt x="10738" y="235"/>
                  </a:cubicBezTo>
                  <a:lnTo>
                    <a:pt x="0" y="8495"/>
                  </a:lnTo>
                  <a:lnTo>
                    <a:pt x="14396" y="8495"/>
                  </a:lnTo>
                  <a:cubicBezTo>
                    <a:pt x="14396" y="8495"/>
                    <a:pt x="14396" y="1"/>
                    <a:pt x="11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36;p63">
              <a:extLst>
                <a:ext uri="{FF2B5EF4-FFF2-40B4-BE49-F238E27FC236}">
                  <a16:creationId xmlns:a16="http://schemas.microsoft.com/office/drawing/2014/main" id="{DEC2069A-E9C0-764E-A617-40D70942F30C}"/>
                </a:ext>
              </a:extLst>
            </p:cNvPr>
            <p:cNvSpPr/>
            <p:nvPr/>
          </p:nvSpPr>
          <p:spPr>
            <a:xfrm>
              <a:off x="4360775" y="1371875"/>
              <a:ext cx="377225" cy="227025"/>
            </a:xfrm>
            <a:custGeom>
              <a:avLst/>
              <a:gdLst/>
              <a:ahLst/>
              <a:cxnLst/>
              <a:rect l="l" t="t" r="r" b="b"/>
              <a:pathLst>
                <a:path w="15089" h="9081" extrusionOk="0">
                  <a:moveTo>
                    <a:pt x="11994" y="588"/>
                  </a:moveTo>
                  <a:cubicBezTo>
                    <a:pt x="12190" y="588"/>
                    <a:pt x="12372" y="640"/>
                    <a:pt x="12542" y="744"/>
                  </a:cubicBezTo>
                  <a:cubicBezTo>
                    <a:pt x="14073" y="1676"/>
                    <a:pt x="14467" y="6402"/>
                    <a:pt x="14501" y="8495"/>
                  </a:cubicBezTo>
                  <a:lnTo>
                    <a:pt x="1262" y="8495"/>
                  </a:lnTo>
                  <a:lnTo>
                    <a:pt x="11296" y="778"/>
                  </a:lnTo>
                  <a:cubicBezTo>
                    <a:pt x="11547" y="651"/>
                    <a:pt x="11779" y="588"/>
                    <a:pt x="11994" y="588"/>
                  </a:cubicBezTo>
                  <a:close/>
                  <a:moveTo>
                    <a:pt x="11996" y="0"/>
                  </a:moveTo>
                  <a:cubicBezTo>
                    <a:pt x="11682" y="0"/>
                    <a:pt x="11351" y="90"/>
                    <a:pt x="11004" y="269"/>
                  </a:cubicBezTo>
                  <a:cubicBezTo>
                    <a:pt x="10989" y="276"/>
                    <a:pt x="10974" y="285"/>
                    <a:pt x="10960" y="296"/>
                  </a:cubicBezTo>
                  <a:lnTo>
                    <a:pt x="222" y="8556"/>
                  </a:lnTo>
                  <a:cubicBezTo>
                    <a:pt x="0" y="8726"/>
                    <a:pt x="120" y="9081"/>
                    <a:pt x="400" y="9081"/>
                  </a:cubicBezTo>
                  <a:lnTo>
                    <a:pt x="14797" y="9081"/>
                  </a:lnTo>
                  <a:cubicBezTo>
                    <a:pt x="14797" y="9081"/>
                    <a:pt x="14798" y="9081"/>
                    <a:pt x="14799" y="9081"/>
                  </a:cubicBezTo>
                  <a:cubicBezTo>
                    <a:pt x="14959" y="9081"/>
                    <a:pt x="15089" y="8950"/>
                    <a:pt x="15089" y="8789"/>
                  </a:cubicBezTo>
                  <a:cubicBezTo>
                    <a:pt x="15089" y="8495"/>
                    <a:pt x="15063" y="1594"/>
                    <a:pt x="12847" y="244"/>
                  </a:cubicBezTo>
                  <a:cubicBezTo>
                    <a:pt x="12580" y="81"/>
                    <a:pt x="12296" y="0"/>
                    <a:pt x="11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37;p63">
              <a:extLst>
                <a:ext uri="{FF2B5EF4-FFF2-40B4-BE49-F238E27FC236}">
                  <a16:creationId xmlns:a16="http://schemas.microsoft.com/office/drawing/2014/main" id="{AC162018-2AE5-FE4F-AF20-454173FF0E34}"/>
                </a:ext>
              </a:extLst>
            </p:cNvPr>
            <p:cNvSpPr/>
            <p:nvPr/>
          </p:nvSpPr>
          <p:spPr>
            <a:xfrm>
              <a:off x="4292850" y="2768775"/>
              <a:ext cx="157150" cy="113325"/>
            </a:xfrm>
            <a:custGeom>
              <a:avLst/>
              <a:gdLst/>
              <a:ahLst/>
              <a:cxnLst/>
              <a:rect l="l" t="t" r="r" b="b"/>
              <a:pathLst>
                <a:path w="6286" h="4533" extrusionOk="0">
                  <a:moveTo>
                    <a:pt x="5952" y="0"/>
                  </a:moveTo>
                  <a:cubicBezTo>
                    <a:pt x="5911" y="0"/>
                    <a:pt x="5870" y="9"/>
                    <a:pt x="5830" y="27"/>
                  </a:cubicBezTo>
                  <a:cubicBezTo>
                    <a:pt x="3533" y="1011"/>
                    <a:pt x="1627" y="2365"/>
                    <a:pt x="166" y="4047"/>
                  </a:cubicBezTo>
                  <a:cubicBezTo>
                    <a:pt x="0" y="4237"/>
                    <a:pt x="136" y="4532"/>
                    <a:pt x="387" y="4532"/>
                  </a:cubicBezTo>
                  <a:cubicBezTo>
                    <a:pt x="473" y="4532"/>
                    <a:pt x="553" y="4496"/>
                    <a:pt x="609" y="4431"/>
                  </a:cubicBezTo>
                  <a:cubicBezTo>
                    <a:pt x="2010" y="2815"/>
                    <a:pt x="3845" y="1515"/>
                    <a:pt x="6061" y="565"/>
                  </a:cubicBezTo>
                  <a:cubicBezTo>
                    <a:pt x="6214" y="503"/>
                    <a:pt x="6286" y="329"/>
                    <a:pt x="6221" y="178"/>
                  </a:cubicBezTo>
                  <a:cubicBezTo>
                    <a:pt x="6173" y="67"/>
                    <a:pt x="6065" y="0"/>
                    <a:pt x="5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38;p63">
              <a:extLst>
                <a:ext uri="{FF2B5EF4-FFF2-40B4-BE49-F238E27FC236}">
                  <a16:creationId xmlns:a16="http://schemas.microsoft.com/office/drawing/2014/main" id="{FB91F960-22C6-274F-8A55-BB8199A6B696}"/>
                </a:ext>
              </a:extLst>
            </p:cNvPr>
            <p:cNvSpPr/>
            <p:nvPr/>
          </p:nvSpPr>
          <p:spPr>
            <a:xfrm>
              <a:off x="4245575" y="2913000"/>
              <a:ext cx="32625" cy="48850"/>
            </a:xfrm>
            <a:custGeom>
              <a:avLst/>
              <a:gdLst/>
              <a:ahLst/>
              <a:cxnLst/>
              <a:rect l="l" t="t" r="r" b="b"/>
              <a:pathLst>
                <a:path w="1305" h="1954" extrusionOk="0">
                  <a:moveTo>
                    <a:pt x="970" y="1"/>
                  </a:moveTo>
                  <a:cubicBezTo>
                    <a:pt x="869" y="1"/>
                    <a:pt x="771" y="54"/>
                    <a:pt x="717" y="148"/>
                  </a:cubicBezTo>
                  <a:cubicBezTo>
                    <a:pt x="229" y="988"/>
                    <a:pt x="55" y="1551"/>
                    <a:pt x="48" y="1576"/>
                  </a:cubicBezTo>
                  <a:cubicBezTo>
                    <a:pt x="0" y="1730"/>
                    <a:pt x="87" y="1893"/>
                    <a:pt x="243" y="1941"/>
                  </a:cubicBezTo>
                  <a:cubicBezTo>
                    <a:pt x="270" y="1949"/>
                    <a:pt x="299" y="1953"/>
                    <a:pt x="328" y="1953"/>
                  </a:cubicBezTo>
                  <a:cubicBezTo>
                    <a:pt x="457" y="1953"/>
                    <a:pt x="570" y="1870"/>
                    <a:pt x="608" y="1747"/>
                  </a:cubicBezTo>
                  <a:cubicBezTo>
                    <a:pt x="609" y="1741"/>
                    <a:pt x="774" y="1218"/>
                    <a:pt x="1224" y="440"/>
                  </a:cubicBezTo>
                  <a:cubicBezTo>
                    <a:pt x="1305" y="300"/>
                    <a:pt x="1257" y="121"/>
                    <a:pt x="1116" y="40"/>
                  </a:cubicBezTo>
                  <a:cubicBezTo>
                    <a:pt x="1070" y="13"/>
                    <a:pt x="1020" y="1"/>
                    <a:pt x="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39;p63">
              <a:extLst>
                <a:ext uri="{FF2B5EF4-FFF2-40B4-BE49-F238E27FC236}">
                  <a16:creationId xmlns:a16="http://schemas.microsoft.com/office/drawing/2014/main" id="{BBF29E51-FF6F-2D44-9F20-E9904C57D3B5}"/>
                </a:ext>
              </a:extLst>
            </p:cNvPr>
            <p:cNvSpPr/>
            <p:nvPr/>
          </p:nvSpPr>
          <p:spPr>
            <a:xfrm>
              <a:off x="4098475" y="3185000"/>
              <a:ext cx="58325" cy="55600"/>
            </a:xfrm>
            <a:custGeom>
              <a:avLst/>
              <a:gdLst/>
              <a:ahLst/>
              <a:cxnLst/>
              <a:rect l="l" t="t" r="r" b="b"/>
              <a:pathLst>
                <a:path w="2333" h="2224" extrusionOk="0">
                  <a:moveTo>
                    <a:pt x="328" y="1"/>
                  </a:moveTo>
                  <a:cubicBezTo>
                    <a:pt x="261" y="1"/>
                    <a:pt x="194" y="23"/>
                    <a:pt x="140" y="70"/>
                  </a:cubicBezTo>
                  <a:cubicBezTo>
                    <a:pt x="17" y="174"/>
                    <a:pt x="1" y="360"/>
                    <a:pt x="105" y="483"/>
                  </a:cubicBezTo>
                  <a:cubicBezTo>
                    <a:pt x="610" y="1078"/>
                    <a:pt x="1157" y="1634"/>
                    <a:pt x="1741" y="2150"/>
                  </a:cubicBezTo>
                  <a:cubicBezTo>
                    <a:pt x="1794" y="2197"/>
                    <a:pt x="1863" y="2223"/>
                    <a:pt x="1934" y="2223"/>
                  </a:cubicBezTo>
                  <a:cubicBezTo>
                    <a:pt x="1935" y="2223"/>
                    <a:pt x="1935" y="2223"/>
                    <a:pt x="1936" y="2223"/>
                  </a:cubicBezTo>
                  <a:cubicBezTo>
                    <a:pt x="2206" y="2223"/>
                    <a:pt x="2333" y="1887"/>
                    <a:pt x="2128" y="1710"/>
                  </a:cubicBezTo>
                  <a:cubicBezTo>
                    <a:pt x="1564" y="1213"/>
                    <a:pt x="1038" y="677"/>
                    <a:pt x="552" y="104"/>
                  </a:cubicBezTo>
                  <a:cubicBezTo>
                    <a:pt x="494" y="36"/>
                    <a:pt x="411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40;p63">
              <a:extLst>
                <a:ext uri="{FF2B5EF4-FFF2-40B4-BE49-F238E27FC236}">
                  <a16:creationId xmlns:a16="http://schemas.microsoft.com/office/drawing/2014/main" id="{62DF05FA-2CC8-E34C-9CDE-C2E32522C09A}"/>
                </a:ext>
              </a:extLst>
            </p:cNvPr>
            <p:cNvSpPr/>
            <p:nvPr/>
          </p:nvSpPr>
          <p:spPr>
            <a:xfrm>
              <a:off x="4198225" y="3268875"/>
              <a:ext cx="255275" cy="66550"/>
            </a:xfrm>
            <a:custGeom>
              <a:avLst/>
              <a:gdLst/>
              <a:ahLst/>
              <a:cxnLst/>
              <a:rect l="l" t="t" r="r" b="b"/>
              <a:pathLst>
                <a:path w="10211" h="2662" extrusionOk="0">
                  <a:moveTo>
                    <a:pt x="337" y="0"/>
                  </a:moveTo>
                  <a:cubicBezTo>
                    <a:pt x="236" y="0"/>
                    <a:pt x="137" y="53"/>
                    <a:pt x="83" y="147"/>
                  </a:cubicBezTo>
                  <a:cubicBezTo>
                    <a:pt x="1" y="288"/>
                    <a:pt x="51" y="469"/>
                    <a:pt x="194" y="549"/>
                  </a:cubicBezTo>
                  <a:cubicBezTo>
                    <a:pt x="3280" y="2329"/>
                    <a:pt x="6336" y="2662"/>
                    <a:pt x="8184" y="2662"/>
                  </a:cubicBezTo>
                  <a:cubicBezTo>
                    <a:pt x="9216" y="2662"/>
                    <a:pt x="9872" y="2557"/>
                    <a:pt x="9943" y="2545"/>
                  </a:cubicBezTo>
                  <a:cubicBezTo>
                    <a:pt x="10103" y="2518"/>
                    <a:pt x="10211" y="2368"/>
                    <a:pt x="10184" y="2208"/>
                  </a:cubicBezTo>
                  <a:cubicBezTo>
                    <a:pt x="10160" y="2065"/>
                    <a:pt x="10036" y="1963"/>
                    <a:pt x="9896" y="1963"/>
                  </a:cubicBezTo>
                  <a:cubicBezTo>
                    <a:pt x="9880" y="1963"/>
                    <a:pt x="9864" y="1964"/>
                    <a:pt x="9848" y="1967"/>
                  </a:cubicBezTo>
                  <a:cubicBezTo>
                    <a:pt x="9831" y="1970"/>
                    <a:pt x="9220" y="2066"/>
                    <a:pt x="8229" y="2066"/>
                  </a:cubicBezTo>
                  <a:cubicBezTo>
                    <a:pt x="6453" y="2066"/>
                    <a:pt x="3458" y="1756"/>
                    <a:pt x="487" y="42"/>
                  </a:cubicBezTo>
                  <a:cubicBezTo>
                    <a:pt x="440" y="14"/>
                    <a:pt x="388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41;p63">
              <a:extLst>
                <a:ext uri="{FF2B5EF4-FFF2-40B4-BE49-F238E27FC236}">
                  <a16:creationId xmlns:a16="http://schemas.microsoft.com/office/drawing/2014/main" id="{F46AD719-FFD2-CE49-AFF4-A18938B6F09A}"/>
                </a:ext>
              </a:extLst>
            </p:cNvPr>
            <p:cNvSpPr/>
            <p:nvPr/>
          </p:nvSpPr>
          <p:spPr>
            <a:xfrm>
              <a:off x="3758625" y="1573875"/>
              <a:ext cx="2028525" cy="1486775"/>
            </a:xfrm>
            <a:custGeom>
              <a:avLst/>
              <a:gdLst/>
              <a:ahLst/>
              <a:cxnLst/>
              <a:rect l="l" t="t" r="r" b="b"/>
              <a:pathLst>
                <a:path w="81141" h="59471" extrusionOk="0">
                  <a:moveTo>
                    <a:pt x="13524" y="1"/>
                  </a:moveTo>
                  <a:cubicBezTo>
                    <a:pt x="6055" y="1"/>
                    <a:pt x="1" y="5782"/>
                    <a:pt x="1" y="12914"/>
                  </a:cubicBezTo>
                  <a:lnTo>
                    <a:pt x="1" y="38402"/>
                  </a:lnTo>
                  <a:cubicBezTo>
                    <a:pt x="1" y="44603"/>
                    <a:pt x="4578" y="49781"/>
                    <a:pt x="10682" y="51026"/>
                  </a:cubicBezTo>
                  <a:lnTo>
                    <a:pt x="7829" y="59471"/>
                  </a:lnTo>
                  <a:lnTo>
                    <a:pt x="21055" y="51315"/>
                  </a:lnTo>
                  <a:lnTo>
                    <a:pt x="67617" y="51315"/>
                  </a:lnTo>
                  <a:cubicBezTo>
                    <a:pt x="75086" y="51315"/>
                    <a:pt x="81140" y="45533"/>
                    <a:pt x="81140" y="38402"/>
                  </a:cubicBezTo>
                  <a:lnTo>
                    <a:pt x="81140" y="12914"/>
                  </a:lnTo>
                  <a:cubicBezTo>
                    <a:pt x="81140" y="5782"/>
                    <a:pt x="75086" y="1"/>
                    <a:pt x="6761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042;p63">
              <a:extLst>
                <a:ext uri="{FF2B5EF4-FFF2-40B4-BE49-F238E27FC236}">
                  <a16:creationId xmlns:a16="http://schemas.microsoft.com/office/drawing/2014/main" id="{25CBBE9D-DD95-C84F-A535-13BC71B6B06C}"/>
                </a:ext>
              </a:extLst>
            </p:cNvPr>
            <p:cNvSpPr/>
            <p:nvPr/>
          </p:nvSpPr>
          <p:spPr>
            <a:xfrm>
              <a:off x="3743950" y="1559225"/>
              <a:ext cx="2057850" cy="1535225"/>
            </a:xfrm>
            <a:custGeom>
              <a:avLst/>
              <a:gdLst/>
              <a:ahLst/>
              <a:cxnLst/>
              <a:rect l="l" t="t" r="r" b="b"/>
              <a:pathLst>
                <a:path w="82314" h="61409" extrusionOk="0">
                  <a:moveTo>
                    <a:pt x="68204" y="1172"/>
                  </a:moveTo>
                  <a:cubicBezTo>
                    <a:pt x="75338" y="1172"/>
                    <a:pt x="81142" y="6702"/>
                    <a:pt x="81142" y="13500"/>
                  </a:cubicBezTo>
                  <a:lnTo>
                    <a:pt x="81142" y="38988"/>
                  </a:lnTo>
                  <a:cubicBezTo>
                    <a:pt x="81142" y="45784"/>
                    <a:pt x="75337" y="51314"/>
                    <a:pt x="68204" y="51314"/>
                  </a:cubicBezTo>
                  <a:lnTo>
                    <a:pt x="21475" y="51314"/>
                  </a:lnTo>
                  <a:lnTo>
                    <a:pt x="9492" y="58705"/>
                  </a:lnTo>
                  <a:lnTo>
                    <a:pt x="9492" y="58705"/>
                  </a:lnTo>
                  <a:lnTo>
                    <a:pt x="12036" y="51172"/>
                  </a:lnTo>
                  <a:lnTo>
                    <a:pt x="11386" y="51039"/>
                  </a:lnTo>
                  <a:cubicBezTo>
                    <a:pt x="5469" y="49830"/>
                    <a:pt x="1173" y="44761"/>
                    <a:pt x="1173" y="38988"/>
                  </a:cubicBezTo>
                  <a:lnTo>
                    <a:pt x="1173" y="13500"/>
                  </a:lnTo>
                  <a:cubicBezTo>
                    <a:pt x="1173" y="6702"/>
                    <a:pt x="6976" y="1172"/>
                    <a:pt x="14111" y="1172"/>
                  </a:cubicBezTo>
                  <a:close/>
                  <a:moveTo>
                    <a:pt x="14111" y="0"/>
                  </a:moveTo>
                  <a:cubicBezTo>
                    <a:pt x="6331" y="0"/>
                    <a:pt x="1" y="6057"/>
                    <a:pt x="1" y="13500"/>
                  </a:cubicBezTo>
                  <a:lnTo>
                    <a:pt x="1" y="38988"/>
                  </a:lnTo>
                  <a:cubicBezTo>
                    <a:pt x="1" y="45103"/>
                    <a:pt x="4381" y="50493"/>
                    <a:pt x="10506" y="52040"/>
                  </a:cubicBezTo>
                  <a:lnTo>
                    <a:pt x="7341" y="61409"/>
                  </a:lnTo>
                  <a:lnTo>
                    <a:pt x="7341" y="61409"/>
                  </a:lnTo>
                  <a:lnTo>
                    <a:pt x="21808" y="52488"/>
                  </a:lnTo>
                  <a:lnTo>
                    <a:pt x="68204" y="52488"/>
                  </a:lnTo>
                  <a:cubicBezTo>
                    <a:pt x="75984" y="52488"/>
                    <a:pt x="82314" y="46431"/>
                    <a:pt x="82314" y="38988"/>
                  </a:cubicBezTo>
                  <a:lnTo>
                    <a:pt x="82314" y="13500"/>
                  </a:lnTo>
                  <a:cubicBezTo>
                    <a:pt x="82314" y="6056"/>
                    <a:pt x="75984" y="0"/>
                    <a:pt x="6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43;p63">
              <a:extLst>
                <a:ext uri="{FF2B5EF4-FFF2-40B4-BE49-F238E27FC236}">
                  <a16:creationId xmlns:a16="http://schemas.microsoft.com/office/drawing/2014/main" id="{9B5D476B-9C3E-D847-A9F9-52781861197E}"/>
                </a:ext>
              </a:extLst>
            </p:cNvPr>
            <p:cNvSpPr/>
            <p:nvPr/>
          </p:nvSpPr>
          <p:spPr>
            <a:xfrm>
              <a:off x="3963675" y="19878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1"/>
                  </a:moveTo>
                  <a:cubicBezTo>
                    <a:pt x="272" y="1"/>
                    <a:pt x="1" y="272"/>
                    <a:pt x="1" y="606"/>
                  </a:cubicBezTo>
                  <a:cubicBezTo>
                    <a:pt x="1" y="939"/>
                    <a:pt x="272" y="1211"/>
                    <a:pt x="606" y="1211"/>
                  </a:cubicBezTo>
                  <a:lnTo>
                    <a:pt x="61418" y="1211"/>
                  </a:lnTo>
                  <a:cubicBezTo>
                    <a:pt x="61753" y="1211"/>
                    <a:pt x="62023" y="939"/>
                    <a:pt x="62023" y="606"/>
                  </a:cubicBezTo>
                  <a:cubicBezTo>
                    <a:pt x="62023" y="272"/>
                    <a:pt x="61753" y="1"/>
                    <a:pt x="6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44;p63">
              <a:extLst>
                <a:ext uri="{FF2B5EF4-FFF2-40B4-BE49-F238E27FC236}">
                  <a16:creationId xmlns:a16="http://schemas.microsoft.com/office/drawing/2014/main" id="{37CBE374-B1C1-E343-82B5-656FD3C7654B}"/>
                </a:ext>
              </a:extLst>
            </p:cNvPr>
            <p:cNvSpPr/>
            <p:nvPr/>
          </p:nvSpPr>
          <p:spPr>
            <a:xfrm>
              <a:off x="3963675" y="21443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45;p63">
              <a:extLst>
                <a:ext uri="{FF2B5EF4-FFF2-40B4-BE49-F238E27FC236}">
                  <a16:creationId xmlns:a16="http://schemas.microsoft.com/office/drawing/2014/main" id="{B3ACAD3C-F5BD-2840-B4FE-D562960EDB9F}"/>
                </a:ext>
              </a:extLst>
            </p:cNvPr>
            <p:cNvSpPr/>
            <p:nvPr/>
          </p:nvSpPr>
          <p:spPr>
            <a:xfrm>
              <a:off x="3963675" y="2300800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46;p63">
              <a:extLst>
                <a:ext uri="{FF2B5EF4-FFF2-40B4-BE49-F238E27FC236}">
                  <a16:creationId xmlns:a16="http://schemas.microsoft.com/office/drawing/2014/main" id="{C3542AA9-B37F-F44C-9C9D-5A6BAD3814D8}"/>
                </a:ext>
              </a:extLst>
            </p:cNvPr>
            <p:cNvSpPr/>
            <p:nvPr/>
          </p:nvSpPr>
          <p:spPr>
            <a:xfrm>
              <a:off x="3963675" y="245727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47;p63">
              <a:extLst>
                <a:ext uri="{FF2B5EF4-FFF2-40B4-BE49-F238E27FC236}">
                  <a16:creationId xmlns:a16="http://schemas.microsoft.com/office/drawing/2014/main" id="{174366F7-78D2-ED4C-AFA0-AB0A5B595A55}"/>
                </a:ext>
              </a:extLst>
            </p:cNvPr>
            <p:cNvSpPr/>
            <p:nvPr/>
          </p:nvSpPr>
          <p:spPr>
            <a:xfrm>
              <a:off x="5586250" y="1772325"/>
              <a:ext cx="377175" cy="360175"/>
            </a:xfrm>
            <a:custGeom>
              <a:avLst/>
              <a:gdLst/>
              <a:ahLst/>
              <a:cxnLst/>
              <a:rect l="l" t="t" r="r" b="b"/>
              <a:pathLst>
                <a:path w="15087" h="14407" extrusionOk="0">
                  <a:moveTo>
                    <a:pt x="7543" y="1"/>
                  </a:moveTo>
                  <a:cubicBezTo>
                    <a:pt x="5543" y="1"/>
                    <a:pt x="3624" y="759"/>
                    <a:pt x="2210" y="2111"/>
                  </a:cubicBezTo>
                  <a:cubicBezTo>
                    <a:pt x="795" y="3462"/>
                    <a:pt x="1" y="5294"/>
                    <a:pt x="1" y="7204"/>
                  </a:cubicBezTo>
                  <a:cubicBezTo>
                    <a:pt x="1" y="9114"/>
                    <a:pt x="795" y="10946"/>
                    <a:pt x="2210" y="12297"/>
                  </a:cubicBezTo>
                  <a:cubicBezTo>
                    <a:pt x="3624" y="13647"/>
                    <a:pt x="5543" y="14406"/>
                    <a:pt x="7543" y="14406"/>
                  </a:cubicBezTo>
                  <a:cubicBezTo>
                    <a:pt x="9544" y="14406"/>
                    <a:pt x="11463" y="13647"/>
                    <a:pt x="12877" y="12297"/>
                  </a:cubicBezTo>
                  <a:cubicBezTo>
                    <a:pt x="14292" y="10946"/>
                    <a:pt x="15086" y="9114"/>
                    <a:pt x="15086" y="7204"/>
                  </a:cubicBezTo>
                  <a:cubicBezTo>
                    <a:pt x="15086" y="5294"/>
                    <a:pt x="14292" y="3462"/>
                    <a:pt x="12877" y="2111"/>
                  </a:cubicBezTo>
                  <a:cubicBezTo>
                    <a:pt x="11463" y="759"/>
                    <a:pt x="9544" y="1"/>
                    <a:pt x="7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48;p63">
              <a:extLst>
                <a:ext uri="{FF2B5EF4-FFF2-40B4-BE49-F238E27FC236}">
                  <a16:creationId xmlns:a16="http://schemas.microsoft.com/office/drawing/2014/main" id="{56D873A5-D35F-0248-9C6F-FB81457350AC}"/>
                </a:ext>
              </a:extLst>
            </p:cNvPr>
            <p:cNvSpPr/>
            <p:nvPr/>
          </p:nvSpPr>
          <p:spPr>
            <a:xfrm>
              <a:off x="5684425" y="1826600"/>
              <a:ext cx="136100" cy="266175"/>
            </a:xfrm>
            <a:custGeom>
              <a:avLst/>
              <a:gdLst/>
              <a:ahLst/>
              <a:cxnLst/>
              <a:rect l="l" t="t" r="r" b="b"/>
              <a:pathLst>
                <a:path w="5444" h="10647" extrusionOk="0">
                  <a:moveTo>
                    <a:pt x="4122" y="1"/>
                  </a:moveTo>
                  <a:cubicBezTo>
                    <a:pt x="3883" y="1"/>
                    <a:pt x="3563" y="122"/>
                    <a:pt x="3163" y="366"/>
                  </a:cubicBezTo>
                  <a:lnTo>
                    <a:pt x="620" y="1704"/>
                  </a:lnTo>
                  <a:cubicBezTo>
                    <a:pt x="396" y="1851"/>
                    <a:pt x="237" y="1990"/>
                    <a:pt x="143" y="2121"/>
                  </a:cubicBezTo>
                  <a:cubicBezTo>
                    <a:pt x="48" y="2253"/>
                    <a:pt x="0" y="2411"/>
                    <a:pt x="0" y="2596"/>
                  </a:cubicBezTo>
                  <a:cubicBezTo>
                    <a:pt x="0" y="2850"/>
                    <a:pt x="89" y="3072"/>
                    <a:pt x="265" y="3262"/>
                  </a:cubicBezTo>
                  <a:cubicBezTo>
                    <a:pt x="440" y="3452"/>
                    <a:pt x="658" y="3547"/>
                    <a:pt x="919" y="3547"/>
                  </a:cubicBezTo>
                  <a:cubicBezTo>
                    <a:pt x="1073" y="3547"/>
                    <a:pt x="1228" y="3506"/>
                    <a:pt x="1386" y="3423"/>
                  </a:cubicBezTo>
                  <a:lnTo>
                    <a:pt x="2710" y="2684"/>
                  </a:lnTo>
                  <a:lnTo>
                    <a:pt x="2710" y="8518"/>
                  </a:lnTo>
                  <a:cubicBezTo>
                    <a:pt x="2710" y="9235"/>
                    <a:pt x="2819" y="9768"/>
                    <a:pt x="3036" y="10120"/>
                  </a:cubicBezTo>
                  <a:cubicBezTo>
                    <a:pt x="3253" y="10471"/>
                    <a:pt x="3596" y="10646"/>
                    <a:pt x="4066" y="10646"/>
                  </a:cubicBezTo>
                  <a:cubicBezTo>
                    <a:pt x="4985" y="10646"/>
                    <a:pt x="5444" y="10005"/>
                    <a:pt x="5444" y="8723"/>
                  </a:cubicBezTo>
                  <a:lnTo>
                    <a:pt x="5444" y="1967"/>
                  </a:lnTo>
                  <a:cubicBezTo>
                    <a:pt x="5444" y="656"/>
                    <a:pt x="5007" y="1"/>
                    <a:pt x="4135" y="1"/>
                  </a:cubicBezTo>
                  <a:cubicBezTo>
                    <a:pt x="4131" y="1"/>
                    <a:pt x="4126" y="1"/>
                    <a:pt x="4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49;p63">
              <a:extLst>
                <a:ext uri="{FF2B5EF4-FFF2-40B4-BE49-F238E27FC236}">
                  <a16:creationId xmlns:a16="http://schemas.microsoft.com/office/drawing/2014/main" id="{1A86E34A-1DD8-4E41-8985-AFF1B4BB467D}"/>
                </a:ext>
              </a:extLst>
            </p:cNvPr>
            <p:cNvSpPr/>
            <p:nvPr/>
          </p:nvSpPr>
          <p:spPr>
            <a:xfrm>
              <a:off x="5039800" y="1336850"/>
              <a:ext cx="371700" cy="352075"/>
            </a:xfrm>
            <a:custGeom>
              <a:avLst/>
              <a:gdLst/>
              <a:ahLst/>
              <a:cxnLst/>
              <a:rect l="l" t="t" r="r" b="b"/>
              <a:pathLst>
                <a:path w="14868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0" y="2992"/>
                  </a:cubicBezTo>
                  <a:lnTo>
                    <a:pt x="472" y="5705"/>
                  </a:lnTo>
                  <a:cubicBezTo>
                    <a:pt x="472" y="5705"/>
                    <a:pt x="709" y="10425"/>
                    <a:pt x="4957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8" y="14083"/>
                    <a:pt x="14682" y="13234"/>
                    <a:pt x="14750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50;p63">
              <a:extLst>
                <a:ext uri="{FF2B5EF4-FFF2-40B4-BE49-F238E27FC236}">
                  <a16:creationId xmlns:a16="http://schemas.microsoft.com/office/drawing/2014/main" id="{916B1921-BC3D-6B44-AA4E-AD9F1C2F3C5D}"/>
                </a:ext>
              </a:extLst>
            </p:cNvPr>
            <p:cNvSpPr/>
            <p:nvPr/>
          </p:nvSpPr>
          <p:spPr>
            <a:xfrm>
              <a:off x="5031575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7" y="1519"/>
                    <a:pt x="102" y="3100"/>
                  </a:cubicBezTo>
                  <a:cubicBezTo>
                    <a:pt x="0" y="3225"/>
                    <a:pt x="19" y="3409"/>
                    <a:pt x="143" y="3512"/>
                  </a:cubicBezTo>
                  <a:cubicBezTo>
                    <a:pt x="198" y="3556"/>
                    <a:pt x="264" y="3578"/>
                    <a:pt x="329" y="3578"/>
                  </a:cubicBezTo>
                  <a:cubicBezTo>
                    <a:pt x="414" y="3578"/>
                    <a:pt x="498" y="3541"/>
                    <a:pt x="556" y="3470"/>
                  </a:cubicBezTo>
                  <a:cubicBezTo>
                    <a:pt x="1761" y="1999"/>
                    <a:pt x="4013" y="587"/>
                    <a:pt x="6111" y="587"/>
                  </a:cubicBezTo>
                  <a:cubicBezTo>
                    <a:pt x="6224" y="587"/>
                    <a:pt x="6338" y="591"/>
                    <a:pt x="6450" y="599"/>
                  </a:cubicBezTo>
                  <a:cubicBezTo>
                    <a:pt x="7719" y="694"/>
                    <a:pt x="8710" y="1330"/>
                    <a:pt x="9399" y="2490"/>
                  </a:cubicBezTo>
                  <a:cubicBezTo>
                    <a:pt x="10157" y="3766"/>
                    <a:pt x="11019" y="4928"/>
                    <a:pt x="11853" y="6053"/>
                  </a:cubicBezTo>
                  <a:cubicBezTo>
                    <a:pt x="13467" y="8227"/>
                    <a:pt x="14861" y="10105"/>
                    <a:pt x="14787" y="11886"/>
                  </a:cubicBezTo>
                  <a:cubicBezTo>
                    <a:pt x="14759" y="12543"/>
                    <a:pt x="14403" y="13071"/>
                    <a:pt x="13729" y="13459"/>
                  </a:cubicBezTo>
                  <a:cubicBezTo>
                    <a:pt x="13002" y="13877"/>
                    <a:pt x="11996" y="14078"/>
                    <a:pt x="10871" y="14078"/>
                  </a:cubicBezTo>
                  <a:cubicBezTo>
                    <a:pt x="9140" y="14078"/>
                    <a:pt x="7128" y="13601"/>
                    <a:pt x="5422" y="12701"/>
                  </a:cubicBezTo>
                  <a:cubicBezTo>
                    <a:pt x="1378" y="10567"/>
                    <a:pt x="1096" y="6029"/>
                    <a:pt x="1093" y="5984"/>
                  </a:cubicBezTo>
                  <a:cubicBezTo>
                    <a:pt x="1086" y="5830"/>
                    <a:pt x="973" y="5705"/>
                    <a:pt x="811" y="5705"/>
                  </a:cubicBezTo>
                  <a:cubicBezTo>
                    <a:pt x="803" y="5705"/>
                    <a:pt x="795" y="5705"/>
                    <a:pt x="787" y="5706"/>
                  </a:cubicBezTo>
                  <a:cubicBezTo>
                    <a:pt x="625" y="5715"/>
                    <a:pt x="501" y="5852"/>
                    <a:pt x="509" y="6014"/>
                  </a:cubicBezTo>
                  <a:cubicBezTo>
                    <a:pt x="519" y="6213"/>
                    <a:pt x="803" y="10926"/>
                    <a:pt x="5148" y="13219"/>
                  </a:cubicBezTo>
                  <a:cubicBezTo>
                    <a:pt x="6950" y="14170"/>
                    <a:pt x="9033" y="14669"/>
                    <a:pt x="10853" y="14669"/>
                  </a:cubicBezTo>
                  <a:cubicBezTo>
                    <a:pt x="12087" y="14669"/>
                    <a:pt x="13199" y="14439"/>
                    <a:pt x="14021" y="13968"/>
                  </a:cubicBezTo>
                  <a:cubicBezTo>
                    <a:pt x="14869" y="13480"/>
                    <a:pt x="15337" y="12769"/>
                    <a:pt x="15372" y="11911"/>
                  </a:cubicBezTo>
                  <a:cubicBezTo>
                    <a:pt x="15454" y="9923"/>
                    <a:pt x="14004" y="7968"/>
                    <a:pt x="12325" y="5704"/>
                  </a:cubicBezTo>
                  <a:cubicBezTo>
                    <a:pt x="11499" y="4592"/>
                    <a:pt x="10646" y="3442"/>
                    <a:pt x="9903" y="2192"/>
                  </a:cubicBezTo>
                  <a:cubicBezTo>
                    <a:pt x="9122" y="876"/>
                    <a:pt x="7943" y="124"/>
                    <a:pt x="6495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51;p63">
              <a:extLst>
                <a:ext uri="{FF2B5EF4-FFF2-40B4-BE49-F238E27FC236}">
                  <a16:creationId xmlns:a16="http://schemas.microsoft.com/office/drawing/2014/main" id="{B02A29A9-C6CE-2544-B9BE-3BC9626BC726}"/>
                </a:ext>
              </a:extLst>
            </p:cNvPr>
            <p:cNvSpPr/>
            <p:nvPr/>
          </p:nvSpPr>
          <p:spPr>
            <a:xfrm>
              <a:off x="522565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4" y="2180"/>
                  </a:cubicBezTo>
                  <a:cubicBezTo>
                    <a:pt x="0" y="4068"/>
                    <a:pt x="1298" y="5130"/>
                    <a:pt x="2478" y="5720"/>
                  </a:cubicBezTo>
                  <a:cubicBezTo>
                    <a:pt x="2827" y="5894"/>
                    <a:pt x="3280" y="5986"/>
                    <a:pt x="3777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7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52;p63">
              <a:extLst>
                <a:ext uri="{FF2B5EF4-FFF2-40B4-BE49-F238E27FC236}">
                  <a16:creationId xmlns:a16="http://schemas.microsoft.com/office/drawing/2014/main" id="{06B3F965-FDC1-F54A-98D9-98369E571BE9}"/>
                </a:ext>
              </a:extLst>
            </p:cNvPr>
            <p:cNvSpPr/>
            <p:nvPr/>
          </p:nvSpPr>
          <p:spPr>
            <a:xfrm>
              <a:off x="5219700" y="1512100"/>
              <a:ext cx="197825" cy="164250"/>
            </a:xfrm>
            <a:custGeom>
              <a:avLst/>
              <a:gdLst/>
              <a:ahLst/>
              <a:cxnLst/>
              <a:rect l="l" t="t" r="r" b="b"/>
              <a:pathLst>
                <a:path w="7913" h="6570" extrusionOk="0">
                  <a:moveTo>
                    <a:pt x="5667" y="604"/>
                  </a:moveTo>
                  <a:cubicBezTo>
                    <a:pt x="6484" y="1803"/>
                    <a:pt x="7278" y="3181"/>
                    <a:pt x="7264" y="4488"/>
                  </a:cubicBezTo>
                  <a:cubicBezTo>
                    <a:pt x="6389" y="5548"/>
                    <a:pt x="5084" y="5989"/>
                    <a:pt x="4031" y="5989"/>
                  </a:cubicBezTo>
                  <a:cubicBezTo>
                    <a:pt x="3569" y="5989"/>
                    <a:pt x="3155" y="5904"/>
                    <a:pt x="2847" y="5750"/>
                  </a:cubicBezTo>
                  <a:cubicBezTo>
                    <a:pt x="1287" y="4970"/>
                    <a:pt x="626" y="3885"/>
                    <a:pt x="881" y="2525"/>
                  </a:cubicBezTo>
                  <a:cubicBezTo>
                    <a:pt x="1042" y="1665"/>
                    <a:pt x="2871" y="933"/>
                    <a:pt x="5667" y="604"/>
                  </a:cubicBezTo>
                  <a:close/>
                  <a:moveTo>
                    <a:pt x="5808" y="0"/>
                  </a:moveTo>
                  <a:cubicBezTo>
                    <a:pt x="5798" y="0"/>
                    <a:pt x="5787" y="1"/>
                    <a:pt x="5777" y="2"/>
                  </a:cubicBezTo>
                  <a:cubicBezTo>
                    <a:pt x="3863" y="213"/>
                    <a:pt x="607" y="806"/>
                    <a:pt x="305" y="2417"/>
                  </a:cubicBezTo>
                  <a:cubicBezTo>
                    <a:pt x="1" y="4042"/>
                    <a:pt x="790" y="5375"/>
                    <a:pt x="2585" y="6274"/>
                  </a:cubicBezTo>
                  <a:cubicBezTo>
                    <a:pt x="2980" y="6471"/>
                    <a:pt x="3471" y="6570"/>
                    <a:pt x="4001" y="6570"/>
                  </a:cubicBezTo>
                  <a:cubicBezTo>
                    <a:pt x="5303" y="6570"/>
                    <a:pt x="6844" y="5973"/>
                    <a:pt x="7785" y="4777"/>
                  </a:cubicBezTo>
                  <a:cubicBezTo>
                    <a:pt x="7823" y="4728"/>
                    <a:pt x="7845" y="4670"/>
                    <a:pt x="7847" y="4607"/>
                  </a:cubicBezTo>
                  <a:cubicBezTo>
                    <a:pt x="7913" y="3051"/>
                    <a:pt x="7022" y="1534"/>
                    <a:pt x="6049" y="127"/>
                  </a:cubicBezTo>
                  <a:cubicBezTo>
                    <a:pt x="5994" y="47"/>
                    <a:pt x="5904" y="0"/>
                    <a:pt x="5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53;p63">
              <a:extLst>
                <a:ext uri="{FF2B5EF4-FFF2-40B4-BE49-F238E27FC236}">
                  <a16:creationId xmlns:a16="http://schemas.microsoft.com/office/drawing/2014/main" id="{92BB41BE-81F5-AF45-9032-F32146ACB392}"/>
                </a:ext>
              </a:extLst>
            </p:cNvPr>
            <p:cNvSpPr/>
            <p:nvPr/>
          </p:nvSpPr>
          <p:spPr>
            <a:xfrm>
              <a:off x="4818575" y="1336850"/>
              <a:ext cx="371675" cy="352075"/>
            </a:xfrm>
            <a:custGeom>
              <a:avLst/>
              <a:gdLst/>
              <a:ahLst/>
              <a:cxnLst/>
              <a:rect l="l" t="t" r="r" b="b"/>
              <a:pathLst>
                <a:path w="14867" h="14083" extrusionOk="0">
                  <a:moveTo>
                    <a:pt x="5790" y="0"/>
                  </a:moveTo>
                  <a:cubicBezTo>
                    <a:pt x="3645" y="0"/>
                    <a:pt x="1296" y="1408"/>
                    <a:pt x="0" y="2992"/>
                  </a:cubicBezTo>
                  <a:lnTo>
                    <a:pt x="471" y="5705"/>
                  </a:lnTo>
                  <a:cubicBezTo>
                    <a:pt x="471" y="5705"/>
                    <a:pt x="708" y="10425"/>
                    <a:pt x="4956" y="12667"/>
                  </a:cubicBezTo>
                  <a:cubicBezTo>
                    <a:pt x="6760" y="13620"/>
                    <a:pt x="8778" y="14083"/>
                    <a:pt x="10510" y="14083"/>
                  </a:cubicBezTo>
                  <a:cubicBezTo>
                    <a:pt x="12857" y="14083"/>
                    <a:pt x="14681" y="13234"/>
                    <a:pt x="14749" y="11605"/>
                  </a:cubicBezTo>
                  <a:cubicBezTo>
                    <a:pt x="14867" y="8774"/>
                    <a:pt x="11563" y="5824"/>
                    <a:pt x="9321" y="2047"/>
                  </a:cubicBezTo>
                  <a:cubicBezTo>
                    <a:pt x="8447" y="575"/>
                    <a:pt x="7160" y="0"/>
                    <a:pt x="5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54;p63">
              <a:extLst>
                <a:ext uri="{FF2B5EF4-FFF2-40B4-BE49-F238E27FC236}">
                  <a16:creationId xmlns:a16="http://schemas.microsoft.com/office/drawing/2014/main" id="{941F465A-75D9-C441-8C69-D6D870B3ECE7}"/>
                </a:ext>
              </a:extLst>
            </p:cNvPr>
            <p:cNvSpPr/>
            <p:nvPr/>
          </p:nvSpPr>
          <p:spPr>
            <a:xfrm>
              <a:off x="4810350" y="1329550"/>
              <a:ext cx="386350" cy="366725"/>
            </a:xfrm>
            <a:custGeom>
              <a:avLst/>
              <a:gdLst/>
              <a:ahLst/>
              <a:cxnLst/>
              <a:rect l="l" t="t" r="r" b="b"/>
              <a:pathLst>
                <a:path w="15454" h="14669" extrusionOk="0">
                  <a:moveTo>
                    <a:pt x="6121" y="0"/>
                  </a:moveTo>
                  <a:cubicBezTo>
                    <a:pt x="3834" y="0"/>
                    <a:pt x="1397" y="1516"/>
                    <a:pt x="103" y="3099"/>
                  </a:cubicBezTo>
                  <a:cubicBezTo>
                    <a:pt x="0" y="3224"/>
                    <a:pt x="18" y="3408"/>
                    <a:pt x="144" y="3511"/>
                  </a:cubicBezTo>
                  <a:cubicBezTo>
                    <a:pt x="198" y="3555"/>
                    <a:pt x="264" y="3577"/>
                    <a:pt x="329" y="3577"/>
                  </a:cubicBezTo>
                  <a:cubicBezTo>
                    <a:pt x="414" y="3577"/>
                    <a:pt x="498" y="3540"/>
                    <a:pt x="556" y="3469"/>
                  </a:cubicBezTo>
                  <a:cubicBezTo>
                    <a:pt x="1762" y="1995"/>
                    <a:pt x="4019" y="586"/>
                    <a:pt x="6117" y="586"/>
                  </a:cubicBezTo>
                  <a:cubicBezTo>
                    <a:pt x="6228" y="586"/>
                    <a:pt x="6339" y="590"/>
                    <a:pt x="6449" y="598"/>
                  </a:cubicBezTo>
                  <a:cubicBezTo>
                    <a:pt x="7718" y="693"/>
                    <a:pt x="8710" y="1329"/>
                    <a:pt x="9399" y="2489"/>
                  </a:cubicBezTo>
                  <a:cubicBezTo>
                    <a:pt x="10156" y="3765"/>
                    <a:pt x="11019" y="4927"/>
                    <a:pt x="11852" y="6052"/>
                  </a:cubicBezTo>
                  <a:cubicBezTo>
                    <a:pt x="13466" y="8226"/>
                    <a:pt x="14860" y="10104"/>
                    <a:pt x="14786" y="11885"/>
                  </a:cubicBezTo>
                  <a:cubicBezTo>
                    <a:pt x="14759" y="12542"/>
                    <a:pt x="14402" y="13070"/>
                    <a:pt x="13729" y="13458"/>
                  </a:cubicBezTo>
                  <a:cubicBezTo>
                    <a:pt x="13002" y="13876"/>
                    <a:pt x="11996" y="14078"/>
                    <a:pt x="10871" y="14078"/>
                  </a:cubicBezTo>
                  <a:cubicBezTo>
                    <a:pt x="9140" y="14078"/>
                    <a:pt x="7127" y="13600"/>
                    <a:pt x="5421" y="12700"/>
                  </a:cubicBezTo>
                  <a:cubicBezTo>
                    <a:pt x="1378" y="10566"/>
                    <a:pt x="1096" y="6028"/>
                    <a:pt x="1094" y="5983"/>
                  </a:cubicBezTo>
                  <a:cubicBezTo>
                    <a:pt x="1086" y="5829"/>
                    <a:pt x="980" y="5704"/>
                    <a:pt x="812" y="5704"/>
                  </a:cubicBezTo>
                  <a:cubicBezTo>
                    <a:pt x="804" y="5704"/>
                    <a:pt x="796" y="5704"/>
                    <a:pt x="787" y="5705"/>
                  </a:cubicBezTo>
                  <a:cubicBezTo>
                    <a:pt x="625" y="5714"/>
                    <a:pt x="500" y="5851"/>
                    <a:pt x="509" y="6013"/>
                  </a:cubicBezTo>
                  <a:cubicBezTo>
                    <a:pt x="518" y="6212"/>
                    <a:pt x="803" y="10925"/>
                    <a:pt x="5148" y="13218"/>
                  </a:cubicBezTo>
                  <a:cubicBezTo>
                    <a:pt x="6950" y="14169"/>
                    <a:pt x="9034" y="14668"/>
                    <a:pt x="10852" y="14668"/>
                  </a:cubicBezTo>
                  <a:cubicBezTo>
                    <a:pt x="12086" y="14668"/>
                    <a:pt x="13199" y="14438"/>
                    <a:pt x="14021" y="13967"/>
                  </a:cubicBezTo>
                  <a:cubicBezTo>
                    <a:pt x="14869" y="13479"/>
                    <a:pt x="15336" y="12768"/>
                    <a:pt x="15371" y="11910"/>
                  </a:cubicBezTo>
                  <a:cubicBezTo>
                    <a:pt x="15454" y="9922"/>
                    <a:pt x="14004" y="7967"/>
                    <a:pt x="12324" y="5703"/>
                  </a:cubicBezTo>
                  <a:cubicBezTo>
                    <a:pt x="11498" y="4591"/>
                    <a:pt x="10645" y="3441"/>
                    <a:pt x="9902" y="2191"/>
                  </a:cubicBezTo>
                  <a:cubicBezTo>
                    <a:pt x="9121" y="875"/>
                    <a:pt x="7942" y="123"/>
                    <a:pt x="6494" y="14"/>
                  </a:cubicBezTo>
                  <a:cubicBezTo>
                    <a:pt x="6370" y="5"/>
                    <a:pt x="6246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55;p63">
              <a:extLst>
                <a:ext uri="{FF2B5EF4-FFF2-40B4-BE49-F238E27FC236}">
                  <a16:creationId xmlns:a16="http://schemas.microsoft.com/office/drawing/2014/main" id="{F5E051A7-4408-D842-9419-2DB3F059C5E4}"/>
                </a:ext>
              </a:extLst>
            </p:cNvPr>
            <p:cNvSpPr/>
            <p:nvPr/>
          </p:nvSpPr>
          <p:spPr>
            <a:xfrm>
              <a:off x="500440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0" y="4068"/>
                    <a:pt x="1299" y="5130"/>
                    <a:pt x="2478" y="5720"/>
                  </a:cubicBezTo>
                  <a:cubicBezTo>
                    <a:pt x="2827" y="5894"/>
                    <a:pt x="3280" y="5986"/>
                    <a:pt x="3778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8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56;p63">
              <a:extLst>
                <a:ext uri="{FF2B5EF4-FFF2-40B4-BE49-F238E27FC236}">
                  <a16:creationId xmlns:a16="http://schemas.microsoft.com/office/drawing/2014/main" id="{079D6DB1-2AA9-B344-9289-6705FA70AEB9}"/>
                </a:ext>
              </a:extLst>
            </p:cNvPr>
            <p:cNvSpPr/>
            <p:nvPr/>
          </p:nvSpPr>
          <p:spPr>
            <a:xfrm>
              <a:off x="499842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8" y="604"/>
                  </a:moveTo>
                  <a:cubicBezTo>
                    <a:pt x="6485" y="1803"/>
                    <a:pt x="7279" y="3182"/>
                    <a:pt x="7265" y="4488"/>
                  </a:cubicBezTo>
                  <a:cubicBezTo>
                    <a:pt x="6396" y="5539"/>
                    <a:pt x="5063" y="5978"/>
                    <a:pt x="4003" y="5978"/>
                  </a:cubicBezTo>
                  <a:cubicBezTo>
                    <a:pt x="3549" y="5978"/>
                    <a:pt x="3145" y="5898"/>
                    <a:pt x="2848" y="5750"/>
                  </a:cubicBezTo>
                  <a:cubicBezTo>
                    <a:pt x="1288" y="4970"/>
                    <a:pt x="627" y="3885"/>
                    <a:pt x="882" y="2525"/>
                  </a:cubicBezTo>
                  <a:cubicBezTo>
                    <a:pt x="1043" y="1665"/>
                    <a:pt x="2871" y="933"/>
                    <a:pt x="5668" y="604"/>
                  </a:cubicBezTo>
                  <a:close/>
                  <a:moveTo>
                    <a:pt x="5809" y="0"/>
                  </a:moveTo>
                  <a:cubicBezTo>
                    <a:pt x="5799" y="0"/>
                    <a:pt x="5789" y="1"/>
                    <a:pt x="5778" y="2"/>
                  </a:cubicBezTo>
                  <a:cubicBezTo>
                    <a:pt x="3864" y="213"/>
                    <a:pt x="607" y="806"/>
                    <a:pt x="306" y="2417"/>
                  </a:cubicBezTo>
                  <a:cubicBezTo>
                    <a:pt x="1" y="4042"/>
                    <a:pt x="789" y="5375"/>
                    <a:pt x="2586" y="6274"/>
                  </a:cubicBezTo>
                  <a:cubicBezTo>
                    <a:pt x="2981" y="6471"/>
                    <a:pt x="3471" y="6570"/>
                    <a:pt x="4002" y="6570"/>
                  </a:cubicBezTo>
                  <a:cubicBezTo>
                    <a:pt x="5304" y="6570"/>
                    <a:pt x="6846" y="5973"/>
                    <a:pt x="7786" y="4777"/>
                  </a:cubicBezTo>
                  <a:cubicBezTo>
                    <a:pt x="7824" y="4728"/>
                    <a:pt x="7845" y="4670"/>
                    <a:pt x="7848" y="4607"/>
                  </a:cubicBezTo>
                  <a:cubicBezTo>
                    <a:pt x="7912" y="3051"/>
                    <a:pt x="7023" y="1534"/>
                    <a:pt x="6051" y="127"/>
                  </a:cubicBezTo>
                  <a:cubicBezTo>
                    <a:pt x="5995" y="47"/>
                    <a:pt x="5905" y="0"/>
                    <a:pt x="5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57;p63">
              <a:extLst>
                <a:ext uri="{FF2B5EF4-FFF2-40B4-BE49-F238E27FC236}">
                  <a16:creationId xmlns:a16="http://schemas.microsoft.com/office/drawing/2014/main" id="{F5CA8A0B-E56B-5845-9425-9558BABC06EE}"/>
                </a:ext>
              </a:extLst>
            </p:cNvPr>
            <p:cNvSpPr/>
            <p:nvPr/>
          </p:nvSpPr>
          <p:spPr>
            <a:xfrm>
              <a:off x="4612675" y="1336850"/>
              <a:ext cx="371725" cy="352075"/>
            </a:xfrm>
            <a:custGeom>
              <a:avLst/>
              <a:gdLst/>
              <a:ahLst/>
              <a:cxnLst/>
              <a:rect l="l" t="t" r="r" b="b"/>
              <a:pathLst>
                <a:path w="14869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1" y="2992"/>
                  </a:cubicBezTo>
                  <a:lnTo>
                    <a:pt x="473" y="5705"/>
                  </a:lnTo>
                  <a:cubicBezTo>
                    <a:pt x="473" y="5705"/>
                    <a:pt x="708" y="10425"/>
                    <a:pt x="4956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7" y="14083"/>
                    <a:pt x="14682" y="13234"/>
                    <a:pt x="14749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58;p63">
              <a:extLst>
                <a:ext uri="{FF2B5EF4-FFF2-40B4-BE49-F238E27FC236}">
                  <a16:creationId xmlns:a16="http://schemas.microsoft.com/office/drawing/2014/main" id="{37073F60-4FF0-1642-B369-CF6B72A7D695}"/>
                </a:ext>
              </a:extLst>
            </p:cNvPr>
            <p:cNvSpPr/>
            <p:nvPr/>
          </p:nvSpPr>
          <p:spPr>
            <a:xfrm>
              <a:off x="4604450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6" y="1519"/>
                    <a:pt x="103" y="3100"/>
                  </a:cubicBezTo>
                  <a:cubicBezTo>
                    <a:pt x="1" y="3225"/>
                    <a:pt x="20" y="3409"/>
                    <a:pt x="144" y="3512"/>
                  </a:cubicBezTo>
                  <a:cubicBezTo>
                    <a:pt x="199" y="3556"/>
                    <a:pt x="264" y="3578"/>
                    <a:pt x="330" y="3578"/>
                  </a:cubicBezTo>
                  <a:cubicBezTo>
                    <a:pt x="414" y="3578"/>
                    <a:pt x="499" y="3541"/>
                    <a:pt x="556" y="3470"/>
                  </a:cubicBezTo>
                  <a:cubicBezTo>
                    <a:pt x="1760" y="1999"/>
                    <a:pt x="4012" y="587"/>
                    <a:pt x="6110" y="587"/>
                  </a:cubicBezTo>
                  <a:cubicBezTo>
                    <a:pt x="6224" y="587"/>
                    <a:pt x="6337" y="591"/>
                    <a:pt x="6450" y="599"/>
                  </a:cubicBezTo>
                  <a:cubicBezTo>
                    <a:pt x="7719" y="694"/>
                    <a:pt x="8711" y="1330"/>
                    <a:pt x="9400" y="2490"/>
                  </a:cubicBezTo>
                  <a:cubicBezTo>
                    <a:pt x="10156" y="3766"/>
                    <a:pt x="11020" y="4928"/>
                    <a:pt x="11854" y="6053"/>
                  </a:cubicBezTo>
                  <a:cubicBezTo>
                    <a:pt x="13466" y="8227"/>
                    <a:pt x="14861" y="10105"/>
                    <a:pt x="14786" y="11886"/>
                  </a:cubicBezTo>
                  <a:cubicBezTo>
                    <a:pt x="14760" y="12543"/>
                    <a:pt x="14404" y="13071"/>
                    <a:pt x="13730" y="13459"/>
                  </a:cubicBezTo>
                  <a:cubicBezTo>
                    <a:pt x="13003" y="13877"/>
                    <a:pt x="11997" y="14079"/>
                    <a:pt x="10872" y="14079"/>
                  </a:cubicBezTo>
                  <a:cubicBezTo>
                    <a:pt x="9141" y="14079"/>
                    <a:pt x="7128" y="13601"/>
                    <a:pt x="5423" y="12701"/>
                  </a:cubicBezTo>
                  <a:cubicBezTo>
                    <a:pt x="1379" y="10567"/>
                    <a:pt x="1096" y="6029"/>
                    <a:pt x="1094" y="5984"/>
                  </a:cubicBezTo>
                  <a:cubicBezTo>
                    <a:pt x="1087" y="5830"/>
                    <a:pt x="975" y="5705"/>
                    <a:pt x="812" y="5705"/>
                  </a:cubicBezTo>
                  <a:cubicBezTo>
                    <a:pt x="804" y="5705"/>
                    <a:pt x="796" y="5705"/>
                    <a:pt x="787" y="5706"/>
                  </a:cubicBezTo>
                  <a:cubicBezTo>
                    <a:pt x="625" y="5715"/>
                    <a:pt x="501" y="5852"/>
                    <a:pt x="510" y="6014"/>
                  </a:cubicBezTo>
                  <a:cubicBezTo>
                    <a:pt x="519" y="6213"/>
                    <a:pt x="803" y="10926"/>
                    <a:pt x="5149" y="13219"/>
                  </a:cubicBezTo>
                  <a:cubicBezTo>
                    <a:pt x="6952" y="14170"/>
                    <a:pt x="9034" y="14669"/>
                    <a:pt x="10853" y="14669"/>
                  </a:cubicBezTo>
                  <a:cubicBezTo>
                    <a:pt x="12087" y="14669"/>
                    <a:pt x="13200" y="14439"/>
                    <a:pt x="14022" y="13968"/>
                  </a:cubicBezTo>
                  <a:cubicBezTo>
                    <a:pt x="14870" y="13480"/>
                    <a:pt x="15336" y="12769"/>
                    <a:pt x="15372" y="11911"/>
                  </a:cubicBezTo>
                  <a:cubicBezTo>
                    <a:pt x="15454" y="9923"/>
                    <a:pt x="14004" y="7968"/>
                    <a:pt x="12324" y="5704"/>
                  </a:cubicBezTo>
                  <a:cubicBezTo>
                    <a:pt x="11498" y="4592"/>
                    <a:pt x="10645" y="3442"/>
                    <a:pt x="9903" y="2192"/>
                  </a:cubicBezTo>
                  <a:cubicBezTo>
                    <a:pt x="9122" y="876"/>
                    <a:pt x="7943" y="124"/>
                    <a:pt x="6494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59;p63">
              <a:extLst>
                <a:ext uri="{FF2B5EF4-FFF2-40B4-BE49-F238E27FC236}">
                  <a16:creationId xmlns:a16="http://schemas.microsoft.com/office/drawing/2014/main" id="{F2FBEC56-5537-3F40-881F-490C6AE24324}"/>
                </a:ext>
              </a:extLst>
            </p:cNvPr>
            <p:cNvSpPr/>
            <p:nvPr/>
          </p:nvSpPr>
          <p:spPr>
            <a:xfrm>
              <a:off x="4798500" y="1519400"/>
              <a:ext cx="184375" cy="149675"/>
            </a:xfrm>
            <a:custGeom>
              <a:avLst/>
              <a:gdLst/>
              <a:ahLst/>
              <a:cxnLst/>
              <a:rect l="l" t="t" r="r" b="b"/>
              <a:pathLst>
                <a:path w="7375" h="5987" extrusionOk="0">
                  <a:moveTo>
                    <a:pt x="5572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1" y="4068"/>
                    <a:pt x="1300" y="5130"/>
                    <a:pt x="2479" y="5720"/>
                  </a:cubicBezTo>
                  <a:cubicBezTo>
                    <a:pt x="2828" y="5894"/>
                    <a:pt x="3281" y="5986"/>
                    <a:pt x="3778" y="5986"/>
                  </a:cubicBezTo>
                  <a:cubicBezTo>
                    <a:pt x="4963" y="5986"/>
                    <a:pt x="6403" y="5466"/>
                    <a:pt x="7316" y="4303"/>
                  </a:cubicBezTo>
                  <a:cubicBezTo>
                    <a:pt x="7374" y="2924"/>
                    <a:pt x="6619" y="1516"/>
                    <a:pt x="5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60;p63">
              <a:extLst>
                <a:ext uri="{FF2B5EF4-FFF2-40B4-BE49-F238E27FC236}">
                  <a16:creationId xmlns:a16="http://schemas.microsoft.com/office/drawing/2014/main" id="{CF2A141F-12B2-6944-A0B6-78EFC7B8CC85}"/>
                </a:ext>
              </a:extLst>
            </p:cNvPr>
            <p:cNvSpPr/>
            <p:nvPr/>
          </p:nvSpPr>
          <p:spPr>
            <a:xfrm>
              <a:off x="479257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7" y="604"/>
                  </a:moveTo>
                  <a:cubicBezTo>
                    <a:pt x="6483" y="1803"/>
                    <a:pt x="7278" y="3182"/>
                    <a:pt x="7263" y="4488"/>
                  </a:cubicBezTo>
                  <a:cubicBezTo>
                    <a:pt x="6389" y="5548"/>
                    <a:pt x="5084" y="5988"/>
                    <a:pt x="4030" y="5988"/>
                  </a:cubicBezTo>
                  <a:cubicBezTo>
                    <a:pt x="3569" y="5988"/>
                    <a:pt x="3155" y="5903"/>
                    <a:pt x="2847" y="5750"/>
                  </a:cubicBezTo>
                  <a:cubicBezTo>
                    <a:pt x="1287" y="4970"/>
                    <a:pt x="626" y="3885"/>
                    <a:pt x="880" y="2525"/>
                  </a:cubicBezTo>
                  <a:cubicBezTo>
                    <a:pt x="1041" y="1665"/>
                    <a:pt x="2869" y="933"/>
                    <a:pt x="5667" y="604"/>
                  </a:cubicBezTo>
                  <a:close/>
                  <a:moveTo>
                    <a:pt x="5807" y="0"/>
                  </a:moveTo>
                  <a:cubicBezTo>
                    <a:pt x="5797" y="0"/>
                    <a:pt x="5787" y="1"/>
                    <a:pt x="5777" y="2"/>
                  </a:cubicBezTo>
                  <a:cubicBezTo>
                    <a:pt x="3862" y="213"/>
                    <a:pt x="606" y="806"/>
                    <a:pt x="305" y="2417"/>
                  </a:cubicBezTo>
                  <a:cubicBezTo>
                    <a:pt x="0" y="4042"/>
                    <a:pt x="788" y="5375"/>
                    <a:pt x="2585" y="6274"/>
                  </a:cubicBezTo>
                  <a:cubicBezTo>
                    <a:pt x="2979" y="6471"/>
                    <a:pt x="3469" y="6570"/>
                    <a:pt x="4000" y="6570"/>
                  </a:cubicBezTo>
                  <a:cubicBezTo>
                    <a:pt x="5302" y="6570"/>
                    <a:pt x="6845" y="5973"/>
                    <a:pt x="7785" y="4777"/>
                  </a:cubicBezTo>
                  <a:cubicBezTo>
                    <a:pt x="7822" y="4728"/>
                    <a:pt x="7845" y="4670"/>
                    <a:pt x="7847" y="4607"/>
                  </a:cubicBezTo>
                  <a:cubicBezTo>
                    <a:pt x="7911" y="3051"/>
                    <a:pt x="7022" y="1534"/>
                    <a:pt x="6050" y="127"/>
                  </a:cubicBezTo>
                  <a:cubicBezTo>
                    <a:pt x="5995" y="47"/>
                    <a:pt x="5903" y="0"/>
                    <a:pt x="5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61;p63">
              <a:extLst>
                <a:ext uri="{FF2B5EF4-FFF2-40B4-BE49-F238E27FC236}">
                  <a16:creationId xmlns:a16="http://schemas.microsoft.com/office/drawing/2014/main" id="{120EFF0F-CDE6-EA42-B0CB-AF044D7AE768}"/>
                </a:ext>
              </a:extLst>
            </p:cNvPr>
            <p:cNvSpPr/>
            <p:nvPr/>
          </p:nvSpPr>
          <p:spPr>
            <a:xfrm>
              <a:off x="3787450" y="2756425"/>
              <a:ext cx="125475" cy="318075"/>
            </a:xfrm>
            <a:custGeom>
              <a:avLst/>
              <a:gdLst/>
              <a:ahLst/>
              <a:cxnLst/>
              <a:rect l="l" t="t" r="r" b="b"/>
              <a:pathLst>
                <a:path w="5019" h="12723" extrusionOk="0">
                  <a:moveTo>
                    <a:pt x="309" y="1"/>
                  </a:moveTo>
                  <a:cubicBezTo>
                    <a:pt x="302" y="1"/>
                    <a:pt x="294" y="1"/>
                    <a:pt x="287" y="2"/>
                  </a:cubicBezTo>
                  <a:cubicBezTo>
                    <a:pt x="125" y="9"/>
                    <a:pt x="1" y="145"/>
                    <a:pt x="8" y="307"/>
                  </a:cubicBezTo>
                  <a:cubicBezTo>
                    <a:pt x="21" y="607"/>
                    <a:pt x="388" y="7715"/>
                    <a:pt x="4409" y="12615"/>
                  </a:cubicBezTo>
                  <a:cubicBezTo>
                    <a:pt x="4464" y="12683"/>
                    <a:pt x="4546" y="12723"/>
                    <a:pt x="4634" y="12723"/>
                  </a:cubicBezTo>
                  <a:cubicBezTo>
                    <a:pt x="4882" y="12723"/>
                    <a:pt x="5019" y="12435"/>
                    <a:pt x="4861" y="12244"/>
                  </a:cubicBezTo>
                  <a:cubicBezTo>
                    <a:pt x="967" y="7497"/>
                    <a:pt x="595" y="353"/>
                    <a:pt x="592" y="281"/>
                  </a:cubicBezTo>
                  <a:cubicBezTo>
                    <a:pt x="586" y="127"/>
                    <a:pt x="460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62;p63">
              <a:extLst>
                <a:ext uri="{FF2B5EF4-FFF2-40B4-BE49-F238E27FC236}">
                  <a16:creationId xmlns:a16="http://schemas.microsoft.com/office/drawing/2014/main" id="{91AD439A-FC70-9A4D-B427-10FDF873FC00}"/>
                </a:ext>
              </a:extLst>
            </p:cNvPr>
            <p:cNvSpPr/>
            <p:nvPr/>
          </p:nvSpPr>
          <p:spPr>
            <a:xfrm>
              <a:off x="3393850" y="3454500"/>
              <a:ext cx="109975" cy="133725"/>
            </a:xfrm>
            <a:custGeom>
              <a:avLst/>
              <a:gdLst/>
              <a:ahLst/>
              <a:cxnLst/>
              <a:rect l="l" t="t" r="r" b="b"/>
              <a:pathLst>
                <a:path w="4399" h="5349" extrusionOk="0">
                  <a:moveTo>
                    <a:pt x="2199" y="1"/>
                  </a:moveTo>
                  <a:cubicBezTo>
                    <a:pt x="985" y="1"/>
                    <a:pt x="1" y="1199"/>
                    <a:pt x="1" y="2675"/>
                  </a:cubicBezTo>
                  <a:cubicBezTo>
                    <a:pt x="1" y="4152"/>
                    <a:pt x="985" y="5349"/>
                    <a:pt x="2199" y="5349"/>
                  </a:cubicBezTo>
                  <a:cubicBezTo>
                    <a:pt x="3414" y="5349"/>
                    <a:pt x="4398" y="4152"/>
                    <a:pt x="4398" y="2675"/>
                  </a:cubicBezTo>
                  <a:cubicBezTo>
                    <a:pt x="4398" y="1199"/>
                    <a:pt x="3414" y="1"/>
                    <a:pt x="2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63;p63">
              <a:extLst>
                <a:ext uri="{FF2B5EF4-FFF2-40B4-BE49-F238E27FC236}">
                  <a16:creationId xmlns:a16="http://schemas.microsoft.com/office/drawing/2014/main" id="{FA53DB07-3CA6-064C-868F-3209A891538C}"/>
                </a:ext>
              </a:extLst>
            </p:cNvPr>
            <p:cNvSpPr/>
            <p:nvPr/>
          </p:nvSpPr>
          <p:spPr>
            <a:xfrm>
              <a:off x="3249875" y="3530375"/>
              <a:ext cx="124575" cy="148375"/>
            </a:xfrm>
            <a:custGeom>
              <a:avLst/>
              <a:gdLst/>
              <a:ahLst/>
              <a:cxnLst/>
              <a:rect l="l" t="t" r="r" b="b"/>
              <a:pathLst>
                <a:path w="4983" h="5935" extrusionOk="0">
                  <a:moveTo>
                    <a:pt x="2492" y="586"/>
                  </a:moveTo>
                  <a:lnTo>
                    <a:pt x="2492" y="587"/>
                  </a:lnTo>
                  <a:cubicBezTo>
                    <a:pt x="3543" y="587"/>
                    <a:pt x="4397" y="1655"/>
                    <a:pt x="4397" y="2967"/>
                  </a:cubicBezTo>
                  <a:cubicBezTo>
                    <a:pt x="4397" y="4280"/>
                    <a:pt x="3543" y="5348"/>
                    <a:pt x="2492" y="5348"/>
                  </a:cubicBezTo>
                  <a:cubicBezTo>
                    <a:pt x="1441" y="5348"/>
                    <a:pt x="586" y="4280"/>
                    <a:pt x="586" y="2967"/>
                  </a:cubicBezTo>
                  <a:cubicBezTo>
                    <a:pt x="586" y="1655"/>
                    <a:pt x="1441" y="586"/>
                    <a:pt x="2492" y="586"/>
                  </a:cubicBezTo>
                  <a:close/>
                  <a:moveTo>
                    <a:pt x="2492" y="0"/>
                  </a:moveTo>
                  <a:cubicBezTo>
                    <a:pt x="1119" y="0"/>
                    <a:pt x="1" y="1332"/>
                    <a:pt x="1" y="2967"/>
                  </a:cubicBezTo>
                  <a:cubicBezTo>
                    <a:pt x="1" y="4604"/>
                    <a:pt x="1119" y="5935"/>
                    <a:pt x="2492" y="5935"/>
                  </a:cubicBezTo>
                  <a:cubicBezTo>
                    <a:pt x="3866" y="5935"/>
                    <a:pt x="4983" y="4604"/>
                    <a:pt x="4983" y="2967"/>
                  </a:cubicBezTo>
                  <a:cubicBezTo>
                    <a:pt x="4983" y="1332"/>
                    <a:pt x="3866" y="0"/>
                    <a:pt x="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8481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E462-C4AE-414A-B1D6-CF617EEC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KPI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DDBF872A-5F6D-CC4F-87B8-A9941EC0F7D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93141070"/>
                  </p:ext>
                </p:extLst>
              </p:nvPr>
            </p:nvGraphicFramePr>
            <p:xfrm>
              <a:off x="62708" y="786809"/>
              <a:ext cx="5817097" cy="418102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DDBF872A-5F6D-CC4F-87B8-A9941EC0F7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08" y="786809"/>
                <a:ext cx="5817097" cy="41810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850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6A4368-E704-5148-90BD-219631E6D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219 Accts were having unusual count &amp; Amt transaction per day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B16CE9-4704-C344-8073-C59254FC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of </a:t>
            </a:r>
            <a:r>
              <a:rPr lang="en-US" dirty="0" err="1"/>
              <a:t>Frd</a:t>
            </a:r>
            <a:r>
              <a:rPr lang="en-US" dirty="0"/>
              <a:t> Accts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AE9A088-49A5-5F41-AE80-353D36DEBA9F}"/>
              </a:ext>
            </a:extLst>
          </p:cNvPr>
          <p:cNvSpPr/>
          <p:nvPr/>
        </p:nvSpPr>
        <p:spPr>
          <a:xfrm>
            <a:off x="6039293" y="95076"/>
            <a:ext cx="3104707" cy="1544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66C84A-8D92-3341-8E35-CC9DF01850A5}"/>
              </a:ext>
            </a:extLst>
          </p:cNvPr>
          <p:cNvSpPr txBox="1"/>
          <p:nvPr/>
        </p:nvSpPr>
        <p:spPr>
          <a:xfrm>
            <a:off x="6198781" y="338175"/>
            <a:ext cx="27538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Unusual 219 Accts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 Abnormal Activity suggest ATO or Robot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FDFCC54-CB03-E048-B365-05FB5DB420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2857451"/>
              </p:ext>
            </p:extLst>
          </p:nvPr>
        </p:nvGraphicFramePr>
        <p:xfrm>
          <a:off x="138223" y="2184695"/>
          <a:ext cx="4572000" cy="273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8EB05D6-E309-434C-A1DF-1E2470A7B4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959965"/>
              </p:ext>
            </p:extLst>
          </p:nvPr>
        </p:nvGraphicFramePr>
        <p:xfrm>
          <a:off x="4857599" y="2178787"/>
          <a:ext cx="42864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925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17"/>
          <p:cNvCxnSpPr>
            <a:endCxn id="168" idx="6"/>
          </p:cNvCxnSpPr>
          <p:nvPr/>
        </p:nvCxnSpPr>
        <p:spPr>
          <a:xfrm flipH="1">
            <a:off x="2852380" y="4032417"/>
            <a:ext cx="1262400" cy="377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17"/>
          <p:cNvCxnSpPr>
            <a:endCxn id="170" idx="2"/>
          </p:cNvCxnSpPr>
          <p:nvPr/>
        </p:nvCxnSpPr>
        <p:spPr>
          <a:xfrm>
            <a:off x="5143430" y="4032530"/>
            <a:ext cx="1183800" cy="375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7"/>
          <p:cNvCxnSpPr>
            <a:endCxn id="172" idx="6"/>
          </p:cNvCxnSpPr>
          <p:nvPr/>
        </p:nvCxnSpPr>
        <p:spPr>
          <a:xfrm rot="10800000">
            <a:off x="2852380" y="2965205"/>
            <a:ext cx="521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17"/>
          <p:cNvCxnSpPr>
            <a:stCxn id="174" idx="2"/>
          </p:cNvCxnSpPr>
          <p:nvPr/>
        </p:nvCxnSpPr>
        <p:spPr>
          <a:xfrm rot="10800000">
            <a:off x="5788205" y="2959442"/>
            <a:ext cx="5241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17"/>
          <p:cNvCxnSpPr>
            <a:endCxn id="176" idx="6"/>
          </p:cNvCxnSpPr>
          <p:nvPr/>
        </p:nvCxnSpPr>
        <p:spPr>
          <a:xfrm rot="10800000">
            <a:off x="2852380" y="1399480"/>
            <a:ext cx="1207500" cy="493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17"/>
          <p:cNvCxnSpPr>
            <a:endCxn id="178" idx="2"/>
          </p:cNvCxnSpPr>
          <p:nvPr/>
        </p:nvCxnSpPr>
        <p:spPr>
          <a:xfrm rot="10800000" flipH="1">
            <a:off x="5157230" y="1394805"/>
            <a:ext cx="1170000" cy="498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Data Overview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0" name="Google Shape;180;p17"/>
          <p:cNvGrpSpPr/>
          <p:nvPr/>
        </p:nvGrpSpPr>
        <p:grpSpPr>
          <a:xfrm>
            <a:off x="3315658" y="1700767"/>
            <a:ext cx="2512460" cy="2509885"/>
            <a:chOff x="1187925" y="238125"/>
            <a:chExt cx="5244125" cy="5238750"/>
          </a:xfrm>
        </p:grpSpPr>
        <p:sp>
          <p:nvSpPr>
            <p:cNvPr id="181" name="Google Shape;181;p17"/>
            <p:cNvSpPr/>
            <p:nvPr/>
          </p:nvSpPr>
          <p:spPr>
            <a:xfrm>
              <a:off x="3915075" y="1660975"/>
              <a:ext cx="167100" cy="221000"/>
            </a:xfrm>
            <a:custGeom>
              <a:avLst/>
              <a:gdLst/>
              <a:ahLst/>
              <a:cxnLst/>
              <a:rect l="l" t="t" r="r" b="b"/>
              <a:pathLst>
                <a:path w="6684" h="8840" extrusionOk="0">
                  <a:moveTo>
                    <a:pt x="2587" y="1"/>
                  </a:moveTo>
                  <a:lnTo>
                    <a:pt x="2587" y="1"/>
                  </a:lnTo>
                  <a:lnTo>
                    <a:pt x="2803" y="432"/>
                  </a:lnTo>
                  <a:lnTo>
                    <a:pt x="3019" y="863"/>
                  </a:lnTo>
                  <a:lnTo>
                    <a:pt x="3234" y="1294"/>
                  </a:lnTo>
                  <a:lnTo>
                    <a:pt x="3450" y="1510"/>
                  </a:lnTo>
                  <a:lnTo>
                    <a:pt x="3881" y="1510"/>
                  </a:lnTo>
                  <a:lnTo>
                    <a:pt x="3881" y="1510"/>
                  </a:lnTo>
                  <a:lnTo>
                    <a:pt x="3665" y="2157"/>
                  </a:lnTo>
                  <a:lnTo>
                    <a:pt x="3234" y="2588"/>
                  </a:lnTo>
                  <a:lnTo>
                    <a:pt x="3234" y="2588"/>
                  </a:lnTo>
                  <a:lnTo>
                    <a:pt x="4743" y="4744"/>
                  </a:lnTo>
                  <a:lnTo>
                    <a:pt x="5606" y="5606"/>
                  </a:lnTo>
                  <a:lnTo>
                    <a:pt x="6684" y="6253"/>
                  </a:lnTo>
                  <a:lnTo>
                    <a:pt x="6684" y="6253"/>
                  </a:lnTo>
                  <a:lnTo>
                    <a:pt x="6684" y="7331"/>
                  </a:lnTo>
                  <a:lnTo>
                    <a:pt x="6252" y="7978"/>
                  </a:lnTo>
                  <a:lnTo>
                    <a:pt x="5390" y="8193"/>
                  </a:lnTo>
                  <a:lnTo>
                    <a:pt x="4528" y="8409"/>
                  </a:lnTo>
                  <a:lnTo>
                    <a:pt x="2587" y="8624"/>
                  </a:lnTo>
                  <a:lnTo>
                    <a:pt x="1725" y="8624"/>
                  </a:lnTo>
                  <a:lnTo>
                    <a:pt x="863" y="8840"/>
                  </a:lnTo>
                  <a:lnTo>
                    <a:pt x="863" y="8840"/>
                  </a:lnTo>
                  <a:lnTo>
                    <a:pt x="1078" y="8409"/>
                  </a:lnTo>
                  <a:lnTo>
                    <a:pt x="1078" y="7978"/>
                  </a:lnTo>
                  <a:lnTo>
                    <a:pt x="1078" y="7115"/>
                  </a:lnTo>
                  <a:lnTo>
                    <a:pt x="1078" y="6684"/>
                  </a:lnTo>
                  <a:lnTo>
                    <a:pt x="1294" y="6253"/>
                  </a:lnTo>
                  <a:lnTo>
                    <a:pt x="1725" y="6037"/>
                  </a:lnTo>
                  <a:lnTo>
                    <a:pt x="2372" y="5606"/>
                  </a:lnTo>
                  <a:lnTo>
                    <a:pt x="2372" y="5606"/>
                  </a:lnTo>
                  <a:lnTo>
                    <a:pt x="2372" y="5175"/>
                  </a:lnTo>
                  <a:lnTo>
                    <a:pt x="2156" y="4744"/>
                  </a:lnTo>
                  <a:lnTo>
                    <a:pt x="1510" y="4097"/>
                  </a:lnTo>
                  <a:lnTo>
                    <a:pt x="647" y="3666"/>
                  </a:lnTo>
                  <a:lnTo>
                    <a:pt x="216" y="3450"/>
                  </a:lnTo>
                  <a:lnTo>
                    <a:pt x="0" y="3019"/>
                  </a:lnTo>
                  <a:lnTo>
                    <a:pt x="0" y="3019"/>
                  </a:lnTo>
                  <a:lnTo>
                    <a:pt x="0" y="2372"/>
                  </a:lnTo>
                  <a:lnTo>
                    <a:pt x="0" y="1726"/>
                  </a:lnTo>
                  <a:lnTo>
                    <a:pt x="216" y="1294"/>
                  </a:lnTo>
                  <a:lnTo>
                    <a:pt x="647" y="863"/>
                  </a:lnTo>
                  <a:lnTo>
                    <a:pt x="1510" y="432"/>
                  </a:lnTo>
                  <a:lnTo>
                    <a:pt x="2587" y="1"/>
                  </a:lnTo>
                  <a:lnTo>
                    <a:pt x="2587" y="1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3812675" y="1752600"/>
              <a:ext cx="113200" cy="97050"/>
            </a:xfrm>
            <a:custGeom>
              <a:avLst/>
              <a:gdLst/>
              <a:ahLst/>
              <a:cxnLst/>
              <a:rect l="l" t="t" r="r" b="b"/>
              <a:pathLst>
                <a:path w="4528" h="3882" extrusionOk="0">
                  <a:moveTo>
                    <a:pt x="4528" y="648"/>
                  </a:moveTo>
                  <a:lnTo>
                    <a:pt x="4528" y="648"/>
                  </a:lnTo>
                  <a:lnTo>
                    <a:pt x="4096" y="1510"/>
                  </a:lnTo>
                  <a:lnTo>
                    <a:pt x="3881" y="2157"/>
                  </a:lnTo>
                  <a:lnTo>
                    <a:pt x="3881" y="3019"/>
                  </a:lnTo>
                  <a:lnTo>
                    <a:pt x="3881" y="3019"/>
                  </a:lnTo>
                  <a:lnTo>
                    <a:pt x="1941" y="3666"/>
                  </a:lnTo>
                  <a:lnTo>
                    <a:pt x="1078" y="3881"/>
                  </a:lnTo>
                  <a:lnTo>
                    <a:pt x="431" y="3881"/>
                  </a:lnTo>
                  <a:lnTo>
                    <a:pt x="0" y="3666"/>
                  </a:lnTo>
                  <a:lnTo>
                    <a:pt x="0" y="3666"/>
                  </a:lnTo>
                  <a:lnTo>
                    <a:pt x="431" y="2588"/>
                  </a:lnTo>
                  <a:lnTo>
                    <a:pt x="647" y="1941"/>
                  </a:lnTo>
                  <a:lnTo>
                    <a:pt x="431" y="1294"/>
                  </a:lnTo>
                  <a:lnTo>
                    <a:pt x="431" y="1294"/>
                  </a:lnTo>
                  <a:lnTo>
                    <a:pt x="2372" y="216"/>
                  </a:lnTo>
                  <a:lnTo>
                    <a:pt x="3019" y="1"/>
                  </a:lnTo>
                  <a:lnTo>
                    <a:pt x="3450" y="1"/>
                  </a:lnTo>
                  <a:lnTo>
                    <a:pt x="4096" y="216"/>
                  </a:lnTo>
                  <a:lnTo>
                    <a:pt x="4528" y="648"/>
                  </a:lnTo>
                  <a:lnTo>
                    <a:pt x="4528" y="648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5138525" y="3574325"/>
              <a:ext cx="194050" cy="361125"/>
            </a:xfrm>
            <a:custGeom>
              <a:avLst/>
              <a:gdLst/>
              <a:ahLst/>
              <a:cxnLst/>
              <a:rect l="l" t="t" r="r" b="b"/>
              <a:pathLst>
                <a:path w="7762" h="14445" extrusionOk="0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5138525" y="3574325"/>
              <a:ext cx="194050" cy="361125"/>
            </a:xfrm>
            <a:custGeom>
              <a:avLst/>
              <a:gdLst/>
              <a:ahLst/>
              <a:cxnLst/>
              <a:rect l="l" t="t" r="r" b="b"/>
              <a:pathLst>
                <a:path w="7762" h="14445" fill="none" extrusionOk="0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1651425" y="696225"/>
              <a:ext cx="4317125" cy="4322550"/>
            </a:xfrm>
            <a:custGeom>
              <a:avLst/>
              <a:gdLst/>
              <a:ahLst/>
              <a:cxnLst/>
              <a:rect l="l" t="t" r="r" b="b"/>
              <a:pathLst>
                <a:path w="172685" h="172902" extrusionOk="0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  <a:close/>
                </a:path>
              </a:pathLst>
            </a:custGeom>
            <a:solidFill>
              <a:srgbClr val="53C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1651425" y="696225"/>
              <a:ext cx="4317125" cy="4322550"/>
            </a:xfrm>
            <a:custGeom>
              <a:avLst/>
              <a:gdLst/>
              <a:ahLst/>
              <a:cxnLst/>
              <a:rect l="l" t="t" r="r" b="b"/>
              <a:pathLst>
                <a:path w="172685" h="172902" fill="none" extrusionOk="0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3559350" y="1353775"/>
              <a:ext cx="2409200" cy="2829600"/>
            </a:xfrm>
            <a:custGeom>
              <a:avLst/>
              <a:gdLst/>
              <a:ahLst/>
              <a:cxnLst/>
              <a:rect l="l" t="t" r="r" b="b"/>
              <a:pathLst>
                <a:path w="96368" h="113184" extrusionOk="0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  <a:close/>
                  <a:moveTo>
                    <a:pt x="48076" y="25440"/>
                  </a:moveTo>
                  <a:lnTo>
                    <a:pt x="48076" y="25440"/>
                  </a:lnTo>
                  <a:lnTo>
                    <a:pt x="48723" y="25224"/>
                  </a:lnTo>
                  <a:lnTo>
                    <a:pt x="49154" y="25440"/>
                  </a:lnTo>
                  <a:lnTo>
                    <a:pt x="50017" y="25871"/>
                  </a:lnTo>
                  <a:lnTo>
                    <a:pt x="50663" y="26518"/>
                  </a:lnTo>
                  <a:lnTo>
                    <a:pt x="51310" y="27164"/>
                  </a:lnTo>
                  <a:lnTo>
                    <a:pt x="51310" y="27164"/>
                  </a:lnTo>
                  <a:lnTo>
                    <a:pt x="51957" y="27164"/>
                  </a:lnTo>
                  <a:lnTo>
                    <a:pt x="52388" y="27164"/>
                  </a:lnTo>
                  <a:lnTo>
                    <a:pt x="53035" y="26733"/>
                  </a:lnTo>
                  <a:lnTo>
                    <a:pt x="53035" y="26733"/>
                  </a:lnTo>
                  <a:lnTo>
                    <a:pt x="53035" y="26302"/>
                  </a:lnTo>
                  <a:lnTo>
                    <a:pt x="52819" y="26086"/>
                  </a:lnTo>
                  <a:lnTo>
                    <a:pt x="52604" y="26086"/>
                  </a:lnTo>
                  <a:lnTo>
                    <a:pt x="52388" y="25655"/>
                  </a:lnTo>
                  <a:lnTo>
                    <a:pt x="52388" y="25655"/>
                  </a:lnTo>
                  <a:lnTo>
                    <a:pt x="52819" y="25224"/>
                  </a:lnTo>
                  <a:lnTo>
                    <a:pt x="53466" y="25008"/>
                  </a:lnTo>
                  <a:lnTo>
                    <a:pt x="54113" y="24793"/>
                  </a:lnTo>
                  <a:lnTo>
                    <a:pt x="54975" y="24793"/>
                  </a:lnTo>
                  <a:lnTo>
                    <a:pt x="54975" y="24793"/>
                  </a:lnTo>
                  <a:lnTo>
                    <a:pt x="54975" y="25440"/>
                  </a:lnTo>
                  <a:lnTo>
                    <a:pt x="54760" y="25871"/>
                  </a:lnTo>
                  <a:lnTo>
                    <a:pt x="54544" y="26086"/>
                  </a:lnTo>
                  <a:lnTo>
                    <a:pt x="54328" y="26518"/>
                  </a:lnTo>
                  <a:lnTo>
                    <a:pt x="54328" y="26518"/>
                  </a:lnTo>
                  <a:lnTo>
                    <a:pt x="54760" y="27164"/>
                  </a:lnTo>
                  <a:lnTo>
                    <a:pt x="55622" y="27595"/>
                  </a:lnTo>
                  <a:lnTo>
                    <a:pt x="57131" y="28242"/>
                  </a:lnTo>
                  <a:lnTo>
                    <a:pt x="57778" y="28673"/>
                  </a:lnTo>
                  <a:lnTo>
                    <a:pt x="58425" y="29105"/>
                  </a:lnTo>
                  <a:lnTo>
                    <a:pt x="59071" y="29751"/>
                  </a:lnTo>
                  <a:lnTo>
                    <a:pt x="59071" y="30614"/>
                  </a:lnTo>
                  <a:lnTo>
                    <a:pt x="59071" y="30614"/>
                  </a:lnTo>
                  <a:lnTo>
                    <a:pt x="57778" y="31045"/>
                  </a:lnTo>
                  <a:lnTo>
                    <a:pt x="56700" y="31045"/>
                  </a:lnTo>
                  <a:lnTo>
                    <a:pt x="55406" y="30829"/>
                  </a:lnTo>
                  <a:lnTo>
                    <a:pt x="54328" y="30614"/>
                  </a:lnTo>
                  <a:lnTo>
                    <a:pt x="54328" y="30614"/>
                  </a:lnTo>
                  <a:lnTo>
                    <a:pt x="52819" y="30182"/>
                  </a:lnTo>
                  <a:lnTo>
                    <a:pt x="51526" y="29967"/>
                  </a:lnTo>
                  <a:lnTo>
                    <a:pt x="50232" y="30182"/>
                  </a:lnTo>
                  <a:lnTo>
                    <a:pt x="49586" y="30398"/>
                  </a:lnTo>
                  <a:lnTo>
                    <a:pt x="48939" y="30829"/>
                  </a:lnTo>
                  <a:lnTo>
                    <a:pt x="48939" y="30829"/>
                  </a:lnTo>
                  <a:lnTo>
                    <a:pt x="48508" y="31045"/>
                  </a:lnTo>
                  <a:lnTo>
                    <a:pt x="48292" y="30829"/>
                  </a:lnTo>
                  <a:lnTo>
                    <a:pt x="48292" y="30829"/>
                  </a:lnTo>
                  <a:lnTo>
                    <a:pt x="48076" y="30614"/>
                  </a:lnTo>
                  <a:lnTo>
                    <a:pt x="47861" y="30614"/>
                  </a:lnTo>
                  <a:lnTo>
                    <a:pt x="47861" y="30614"/>
                  </a:lnTo>
                  <a:lnTo>
                    <a:pt x="47214" y="30829"/>
                  </a:lnTo>
                  <a:lnTo>
                    <a:pt x="46998" y="31260"/>
                  </a:lnTo>
                  <a:lnTo>
                    <a:pt x="46998" y="31260"/>
                  </a:lnTo>
                  <a:lnTo>
                    <a:pt x="46567" y="31476"/>
                  </a:lnTo>
                  <a:lnTo>
                    <a:pt x="46352" y="31692"/>
                  </a:lnTo>
                  <a:lnTo>
                    <a:pt x="45921" y="31692"/>
                  </a:lnTo>
                  <a:lnTo>
                    <a:pt x="45921" y="31692"/>
                  </a:lnTo>
                  <a:lnTo>
                    <a:pt x="46136" y="30182"/>
                  </a:lnTo>
                  <a:lnTo>
                    <a:pt x="46352" y="28458"/>
                  </a:lnTo>
                  <a:lnTo>
                    <a:pt x="46998" y="26733"/>
                  </a:lnTo>
                  <a:lnTo>
                    <a:pt x="47430" y="26086"/>
                  </a:lnTo>
                  <a:lnTo>
                    <a:pt x="48076" y="25440"/>
                  </a:lnTo>
                  <a:close/>
                  <a:moveTo>
                    <a:pt x="34710" y="14445"/>
                  </a:moveTo>
                  <a:lnTo>
                    <a:pt x="34710" y="14445"/>
                  </a:lnTo>
                  <a:lnTo>
                    <a:pt x="34710" y="14014"/>
                  </a:lnTo>
                  <a:lnTo>
                    <a:pt x="34494" y="13798"/>
                  </a:lnTo>
                  <a:lnTo>
                    <a:pt x="34279" y="13582"/>
                  </a:lnTo>
                  <a:lnTo>
                    <a:pt x="34279" y="13151"/>
                  </a:lnTo>
                  <a:lnTo>
                    <a:pt x="34279" y="13151"/>
                  </a:lnTo>
                  <a:lnTo>
                    <a:pt x="34926" y="12720"/>
                  </a:lnTo>
                  <a:lnTo>
                    <a:pt x="35357" y="12289"/>
                  </a:lnTo>
                  <a:lnTo>
                    <a:pt x="35788" y="12073"/>
                  </a:lnTo>
                  <a:lnTo>
                    <a:pt x="36219" y="11426"/>
                  </a:lnTo>
                  <a:lnTo>
                    <a:pt x="36219" y="11426"/>
                  </a:lnTo>
                  <a:lnTo>
                    <a:pt x="36004" y="10995"/>
                  </a:lnTo>
                  <a:lnTo>
                    <a:pt x="35572" y="10780"/>
                  </a:lnTo>
                  <a:lnTo>
                    <a:pt x="35141" y="10564"/>
                  </a:lnTo>
                  <a:lnTo>
                    <a:pt x="34926" y="10133"/>
                  </a:lnTo>
                  <a:lnTo>
                    <a:pt x="34926" y="10133"/>
                  </a:lnTo>
                  <a:lnTo>
                    <a:pt x="34926" y="9271"/>
                  </a:lnTo>
                  <a:lnTo>
                    <a:pt x="35357" y="8624"/>
                  </a:lnTo>
                  <a:lnTo>
                    <a:pt x="35788" y="8193"/>
                  </a:lnTo>
                  <a:lnTo>
                    <a:pt x="36435" y="7762"/>
                  </a:lnTo>
                  <a:lnTo>
                    <a:pt x="37728" y="7115"/>
                  </a:lnTo>
                  <a:lnTo>
                    <a:pt x="38159" y="6684"/>
                  </a:lnTo>
                  <a:lnTo>
                    <a:pt x="38375" y="5821"/>
                  </a:lnTo>
                  <a:lnTo>
                    <a:pt x="38375" y="5821"/>
                  </a:lnTo>
                  <a:lnTo>
                    <a:pt x="39453" y="5606"/>
                  </a:lnTo>
                  <a:lnTo>
                    <a:pt x="40100" y="5821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40315" y="6684"/>
                  </a:lnTo>
                  <a:lnTo>
                    <a:pt x="39884" y="6899"/>
                  </a:lnTo>
                  <a:lnTo>
                    <a:pt x="39237" y="7330"/>
                  </a:lnTo>
                  <a:lnTo>
                    <a:pt x="38375" y="7762"/>
                  </a:lnTo>
                  <a:lnTo>
                    <a:pt x="38159" y="7977"/>
                  </a:lnTo>
                  <a:lnTo>
                    <a:pt x="37944" y="8408"/>
                  </a:lnTo>
                  <a:lnTo>
                    <a:pt x="37944" y="8408"/>
                  </a:lnTo>
                  <a:lnTo>
                    <a:pt x="37728" y="9486"/>
                  </a:lnTo>
                  <a:lnTo>
                    <a:pt x="37944" y="10133"/>
                  </a:lnTo>
                  <a:lnTo>
                    <a:pt x="38375" y="10780"/>
                  </a:lnTo>
                  <a:lnTo>
                    <a:pt x="38806" y="10995"/>
                  </a:lnTo>
                  <a:lnTo>
                    <a:pt x="39237" y="11211"/>
                  </a:lnTo>
                  <a:lnTo>
                    <a:pt x="39884" y="11211"/>
                  </a:lnTo>
                  <a:lnTo>
                    <a:pt x="41393" y="11211"/>
                  </a:lnTo>
                  <a:lnTo>
                    <a:pt x="41393" y="11211"/>
                  </a:lnTo>
                  <a:lnTo>
                    <a:pt x="42902" y="10995"/>
                  </a:lnTo>
                  <a:lnTo>
                    <a:pt x="43765" y="11211"/>
                  </a:lnTo>
                  <a:lnTo>
                    <a:pt x="44411" y="11426"/>
                  </a:lnTo>
                  <a:lnTo>
                    <a:pt x="44411" y="11426"/>
                  </a:lnTo>
                  <a:lnTo>
                    <a:pt x="42902" y="11642"/>
                  </a:lnTo>
                  <a:lnTo>
                    <a:pt x="41178" y="11642"/>
                  </a:lnTo>
                  <a:lnTo>
                    <a:pt x="39884" y="12073"/>
                  </a:lnTo>
                  <a:lnTo>
                    <a:pt x="39453" y="12289"/>
                  </a:lnTo>
                  <a:lnTo>
                    <a:pt x="39022" y="12936"/>
                  </a:lnTo>
                  <a:lnTo>
                    <a:pt x="39022" y="12936"/>
                  </a:lnTo>
                  <a:lnTo>
                    <a:pt x="39237" y="12936"/>
                  </a:lnTo>
                  <a:lnTo>
                    <a:pt x="39884" y="12936"/>
                  </a:lnTo>
                  <a:lnTo>
                    <a:pt x="39884" y="12936"/>
                  </a:lnTo>
                  <a:lnTo>
                    <a:pt x="40315" y="12936"/>
                  </a:lnTo>
                  <a:lnTo>
                    <a:pt x="40746" y="12936"/>
                  </a:lnTo>
                  <a:lnTo>
                    <a:pt x="40962" y="13151"/>
                  </a:lnTo>
                  <a:lnTo>
                    <a:pt x="40962" y="13798"/>
                  </a:lnTo>
                  <a:lnTo>
                    <a:pt x="40962" y="13798"/>
                  </a:lnTo>
                  <a:lnTo>
                    <a:pt x="40531" y="14014"/>
                  </a:lnTo>
                  <a:lnTo>
                    <a:pt x="40315" y="14014"/>
                  </a:lnTo>
                  <a:lnTo>
                    <a:pt x="39884" y="13798"/>
                  </a:lnTo>
                  <a:lnTo>
                    <a:pt x="39884" y="13798"/>
                  </a:lnTo>
                  <a:lnTo>
                    <a:pt x="39453" y="13582"/>
                  </a:lnTo>
                  <a:lnTo>
                    <a:pt x="39022" y="13582"/>
                  </a:lnTo>
                  <a:lnTo>
                    <a:pt x="39022" y="13582"/>
                  </a:lnTo>
                  <a:lnTo>
                    <a:pt x="38591" y="14014"/>
                  </a:lnTo>
                  <a:lnTo>
                    <a:pt x="38159" y="14445"/>
                  </a:lnTo>
                  <a:lnTo>
                    <a:pt x="38159" y="15307"/>
                  </a:lnTo>
                  <a:lnTo>
                    <a:pt x="38159" y="16169"/>
                  </a:lnTo>
                  <a:lnTo>
                    <a:pt x="38159" y="16169"/>
                  </a:lnTo>
                  <a:lnTo>
                    <a:pt x="37513" y="16385"/>
                  </a:lnTo>
                  <a:lnTo>
                    <a:pt x="36866" y="16601"/>
                  </a:lnTo>
                  <a:lnTo>
                    <a:pt x="35788" y="16601"/>
                  </a:lnTo>
                  <a:lnTo>
                    <a:pt x="35788" y="16601"/>
                  </a:lnTo>
                  <a:lnTo>
                    <a:pt x="34279" y="16601"/>
                  </a:lnTo>
                  <a:lnTo>
                    <a:pt x="33632" y="16816"/>
                  </a:lnTo>
                  <a:lnTo>
                    <a:pt x="32985" y="17247"/>
                  </a:lnTo>
                  <a:lnTo>
                    <a:pt x="32985" y="17247"/>
                  </a:lnTo>
                  <a:lnTo>
                    <a:pt x="32554" y="17032"/>
                  </a:lnTo>
                  <a:lnTo>
                    <a:pt x="32123" y="16816"/>
                  </a:lnTo>
                  <a:lnTo>
                    <a:pt x="31045" y="17032"/>
                  </a:lnTo>
                  <a:lnTo>
                    <a:pt x="31045" y="17032"/>
                  </a:lnTo>
                  <a:lnTo>
                    <a:pt x="29752" y="17032"/>
                  </a:lnTo>
                  <a:lnTo>
                    <a:pt x="29320" y="16816"/>
                  </a:lnTo>
                  <a:lnTo>
                    <a:pt x="29105" y="16385"/>
                  </a:lnTo>
                  <a:lnTo>
                    <a:pt x="29105" y="16385"/>
                  </a:lnTo>
                  <a:lnTo>
                    <a:pt x="30614" y="16169"/>
                  </a:lnTo>
                  <a:lnTo>
                    <a:pt x="32123" y="15738"/>
                  </a:lnTo>
                  <a:lnTo>
                    <a:pt x="34710" y="14445"/>
                  </a:lnTo>
                  <a:close/>
                  <a:moveTo>
                    <a:pt x="50232" y="41177"/>
                  </a:moveTo>
                  <a:lnTo>
                    <a:pt x="50232" y="41177"/>
                  </a:lnTo>
                  <a:lnTo>
                    <a:pt x="49586" y="41177"/>
                  </a:lnTo>
                  <a:lnTo>
                    <a:pt x="49154" y="41393"/>
                  </a:lnTo>
                  <a:lnTo>
                    <a:pt x="48723" y="41609"/>
                  </a:lnTo>
                  <a:lnTo>
                    <a:pt x="48292" y="41824"/>
                  </a:lnTo>
                  <a:lnTo>
                    <a:pt x="48292" y="41824"/>
                  </a:lnTo>
                  <a:lnTo>
                    <a:pt x="47214" y="41824"/>
                  </a:lnTo>
                  <a:lnTo>
                    <a:pt x="46352" y="41609"/>
                  </a:lnTo>
                  <a:lnTo>
                    <a:pt x="44411" y="40746"/>
                  </a:lnTo>
                  <a:lnTo>
                    <a:pt x="44411" y="40746"/>
                  </a:lnTo>
                  <a:lnTo>
                    <a:pt x="42902" y="40315"/>
                  </a:lnTo>
                  <a:lnTo>
                    <a:pt x="41609" y="39884"/>
                  </a:lnTo>
                  <a:lnTo>
                    <a:pt x="40315" y="39884"/>
                  </a:lnTo>
                  <a:lnTo>
                    <a:pt x="38806" y="40099"/>
                  </a:lnTo>
                  <a:lnTo>
                    <a:pt x="38806" y="40099"/>
                  </a:lnTo>
                  <a:lnTo>
                    <a:pt x="38591" y="40746"/>
                  </a:lnTo>
                  <a:lnTo>
                    <a:pt x="38591" y="41393"/>
                  </a:lnTo>
                  <a:lnTo>
                    <a:pt x="38591" y="42040"/>
                  </a:lnTo>
                  <a:lnTo>
                    <a:pt x="38375" y="42471"/>
                  </a:lnTo>
                  <a:lnTo>
                    <a:pt x="38375" y="42471"/>
                  </a:lnTo>
                  <a:lnTo>
                    <a:pt x="35788" y="41609"/>
                  </a:lnTo>
                  <a:lnTo>
                    <a:pt x="33632" y="40531"/>
                  </a:lnTo>
                  <a:lnTo>
                    <a:pt x="31261" y="39668"/>
                  </a:lnTo>
                  <a:lnTo>
                    <a:pt x="28889" y="38806"/>
                  </a:lnTo>
                  <a:lnTo>
                    <a:pt x="28889" y="38806"/>
                  </a:lnTo>
                  <a:lnTo>
                    <a:pt x="29105" y="37944"/>
                  </a:lnTo>
                  <a:lnTo>
                    <a:pt x="29320" y="36866"/>
                  </a:lnTo>
                  <a:lnTo>
                    <a:pt x="29320" y="36003"/>
                  </a:lnTo>
                  <a:lnTo>
                    <a:pt x="28889" y="35141"/>
                  </a:lnTo>
                  <a:lnTo>
                    <a:pt x="28889" y="35141"/>
                  </a:lnTo>
                  <a:lnTo>
                    <a:pt x="25224" y="35357"/>
                  </a:lnTo>
                  <a:lnTo>
                    <a:pt x="21775" y="35357"/>
                  </a:lnTo>
                  <a:lnTo>
                    <a:pt x="21775" y="35357"/>
                  </a:lnTo>
                  <a:lnTo>
                    <a:pt x="21128" y="35357"/>
                  </a:lnTo>
                  <a:lnTo>
                    <a:pt x="20481" y="35572"/>
                  </a:lnTo>
                  <a:lnTo>
                    <a:pt x="19188" y="36003"/>
                  </a:lnTo>
                  <a:lnTo>
                    <a:pt x="18110" y="36650"/>
                  </a:lnTo>
                  <a:lnTo>
                    <a:pt x="16816" y="37081"/>
                  </a:lnTo>
                  <a:lnTo>
                    <a:pt x="16816" y="37081"/>
                  </a:lnTo>
                  <a:lnTo>
                    <a:pt x="15954" y="37297"/>
                  </a:lnTo>
                  <a:lnTo>
                    <a:pt x="15092" y="37297"/>
                  </a:lnTo>
                  <a:lnTo>
                    <a:pt x="14014" y="37081"/>
                  </a:lnTo>
                  <a:lnTo>
                    <a:pt x="13583" y="36866"/>
                  </a:lnTo>
                  <a:lnTo>
                    <a:pt x="13367" y="36434"/>
                  </a:lnTo>
                  <a:lnTo>
                    <a:pt x="13367" y="36434"/>
                  </a:lnTo>
                  <a:lnTo>
                    <a:pt x="13798" y="36219"/>
                  </a:lnTo>
                  <a:lnTo>
                    <a:pt x="14661" y="35788"/>
                  </a:lnTo>
                  <a:lnTo>
                    <a:pt x="16170" y="35357"/>
                  </a:lnTo>
                  <a:lnTo>
                    <a:pt x="17463" y="34925"/>
                  </a:lnTo>
                  <a:lnTo>
                    <a:pt x="18110" y="34710"/>
                  </a:lnTo>
                  <a:lnTo>
                    <a:pt x="18541" y="34063"/>
                  </a:lnTo>
                  <a:lnTo>
                    <a:pt x="18541" y="34063"/>
                  </a:lnTo>
                  <a:lnTo>
                    <a:pt x="18541" y="33201"/>
                  </a:lnTo>
                  <a:lnTo>
                    <a:pt x="18972" y="32338"/>
                  </a:lnTo>
                  <a:lnTo>
                    <a:pt x="19403" y="31692"/>
                  </a:lnTo>
                  <a:lnTo>
                    <a:pt x="20050" y="31260"/>
                  </a:lnTo>
                  <a:lnTo>
                    <a:pt x="21559" y="30182"/>
                  </a:lnTo>
                  <a:lnTo>
                    <a:pt x="21991" y="29536"/>
                  </a:lnTo>
                  <a:lnTo>
                    <a:pt x="22422" y="28673"/>
                  </a:lnTo>
                  <a:lnTo>
                    <a:pt x="22422" y="28673"/>
                  </a:lnTo>
                  <a:lnTo>
                    <a:pt x="23931" y="28889"/>
                  </a:lnTo>
                  <a:lnTo>
                    <a:pt x="25224" y="28673"/>
                  </a:lnTo>
                  <a:lnTo>
                    <a:pt x="26302" y="28242"/>
                  </a:lnTo>
                  <a:lnTo>
                    <a:pt x="27380" y="27380"/>
                  </a:lnTo>
                  <a:lnTo>
                    <a:pt x="27380" y="27380"/>
                  </a:lnTo>
                  <a:lnTo>
                    <a:pt x="28243" y="28242"/>
                  </a:lnTo>
                  <a:lnTo>
                    <a:pt x="28889" y="28889"/>
                  </a:lnTo>
                  <a:lnTo>
                    <a:pt x="30830" y="30182"/>
                  </a:lnTo>
                  <a:lnTo>
                    <a:pt x="32770" y="31476"/>
                  </a:lnTo>
                  <a:lnTo>
                    <a:pt x="34279" y="32770"/>
                  </a:lnTo>
                  <a:lnTo>
                    <a:pt x="34279" y="32770"/>
                  </a:lnTo>
                  <a:lnTo>
                    <a:pt x="34494" y="33201"/>
                  </a:lnTo>
                  <a:lnTo>
                    <a:pt x="34279" y="33632"/>
                  </a:lnTo>
                  <a:lnTo>
                    <a:pt x="34063" y="34063"/>
                  </a:lnTo>
                  <a:lnTo>
                    <a:pt x="34063" y="34063"/>
                  </a:lnTo>
                  <a:lnTo>
                    <a:pt x="34494" y="34063"/>
                  </a:lnTo>
                  <a:lnTo>
                    <a:pt x="34926" y="34063"/>
                  </a:lnTo>
                  <a:lnTo>
                    <a:pt x="35357" y="33416"/>
                  </a:lnTo>
                  <a:lnTo>
                    <a:pt x="35357" y="32770"/>
                  </a:lnTo>
                  <a:lnTo>
                    <a:pt x="35357" y="32554"/>
                  </a:lnTo>
                  <a:lnTo>
                    <a:pt x="35141" y="32338"/>
                  </a:lnTo>
                  <a:lnTo>
                    <a:pt x="35141" y="32338"/>
                  </a:lnTo>
                  <a:lnTo>
                    <a:pt x="35141" y="32123"/>
                  </a:lnTo>
                  <a:lnTo>
                    <a:pt x="35357" y="31907"/>
                  </a:lnTo>
                  <a:lnTo>
                    <a:pt x="36219" y="31907"/>
                  </a:lnTo>
                  <a:lnTo>
                    <a:pt x="36219" y="31907"/>
                  </a:lnTo>
                  <a:lnTo>
                    <a:pt x="36435" y="31907"/>
                  </a:lnTo>
                  <a:lnTo>
                    <a:pt x="36435" y="31907"/>
                  </a:lnTo>
                  <a:lnTo>
                    <a:pt x="35788" y="31260"/>
                  </a:lnTo>
                  <a:lnTo>
                    <a:pt x="34926" y="30614"/>
                  </a:lnTo>
                  <a:lnTo>
                    <a:pt x="33201" y="29536"/>
                  </a:lnTo>
                  <a:lnTo>
                    <a:pt x="32554" y="29105"/>
                  </a:lnTo>
                  <a:lnTo>
                    <a:pt x="31692" y="28458"/>
                  </a:lnTo>
                  <a:lnTo>
                    <a:pt x="31261" y="27595"/>
                  </a:lnTo>
                  <a:lnTo>
                    <a:pt x="30830" y="26518"/>
                  </a:lnTo>
                  <a:lnTo>
                    <a:pt x="30830" y="26518"/>
                  </a:lnTo>
                  <a:lnTo>
                    <a:pt x="31692" y="26733"/>
                  </a:lnTo>
                  <a:lnTo>
                    <a:pt x="32554" y="26949"/>
                  </a:lnTo>
                  <a:lnTo>
                    <a:pt x="34279" y="28242"/>
                  </a:lnTo>
                  <a:lnTo>
                    <a:pt x="35788" y="29320"/>
                  </a:lnTo>
                  <a:lnTo>
                    <a:pt x="36650" y="29751"/>
                  </a:lnTo>
                  <a:lnTo>
                    <a:pt x="37513" y="30182"/>
                  </a:lnTo>
                  <a:lnTo>
                    <a:pt x="37513" y="30182"/>
                  </a:lnTo>
                  <a:lnTo>
                    <a:pt x="37728" y="31260"/>
                  </a:lnTo>
                  <a:lnTo>
                    <a:pt x="37944" y="31907"/>
                  </a:lnTo>
                  <a:lnTo>
                    <a:pt x="38806" y="33201"/>
                  </a:lnTo>
                  <a:lnTo>
                    <a:pt x="39669" y="34494"/>
                  </a:lnTo>
                  <a:lnTo>
                    <a:pt x="40100" y="35141"/>
                  </a:lnTo>
                  <a:lnTo>
                    <a:pt x="40315" y="35788"/>
                  </a:lnTo>
                  <a:lnTo>
                    <a:pt x="40315" y="35788"/>
                  </a:lnTo>
                  <a:lnTo>
                    <a:pt x="41178" y="35788"/>
                  </a:lnTo>
                  <a:lnTo>
                    <a:pt x="41178" y="35788"/>
                  </a:lnTo>
                  <a:lnTo>
                    <a:pt x="41609" y="35357"/>
                  </a:lnTo>
                  <a:lnTo>
                    <a:pt x="41824" y="34925"/>
                  </a:lnTo>
                  <a:lnTo>
                    <a:pt x="42256" y="34710"/>
                  </a:lnTo>
                  <a:lnTo>
                    <a:pt x="42687" y="34494"/>
                  </a:lnTo>
                  <a:lnTo>
                    <a:pt x="42687" y="34494"/>
                  </a:lnTo>
                  <a:lnTo>
                    <a:pt x="42687" y="33847"/>
                  </a:lnTo>
                  <a:lnTo>
                    <a:pt x="42471" y="33632"/>
                  </a:lnTo>
                  <a:lnTo>
                    <a:pt x="42040" y="33201"/>
                  </a:lnTo>
                  <a:lnTo>
                    <a:pt x="41393" y="32770"/>
                  </a:lnTo>
                  <a:lnTo>
                    <a:pt x="41393" y="32554"/>
                  </a:lnTo>
                  <a:lnTo>
                    <a:pt x="41393" y="32123"/>
                  </a:lnTo>
                  <a:lnTo>
                    <a:pt x="41393" y="32123"/>
                  </a:lnTo>
                  <a:lnTo>
                    <a:pt x="42040" y="31907"/>
                  </a:lnTo>
                  <a:lnTo>
                    <a:pt x="42471" y="31692"/>
                  </a:lnTo>
                  <a:lnTo>
                    <a:pt x="42471" y="31692"/>
                  </a:lnTo>
                  <a:lnTo>
                    <a:pt x="43118" y="31260"/>
                  </a:lnTo>
                  <a:lnTo>
                    <a:pt x="43334" y="31260"/>
                  </a:lnTo>
                  <a:lnTo>
                    <a:pt x="43549" y="31476"/>
                  </a:lnTo>
                  <a:lnTo>
                    <a:pt x="43549" y="31476"/>
                  </a:lnTo>
                  <a:lnTo>
                    <a:pt x="44196" y="32123"/>
                  </a:lnTo>
                  <a:lnTo>
                    <a:pt x="44411" y="32985"/>
                  </a:lnTo>
                  <a:lnTo>
                    <a:pt x="45274" y="34494"/>
                  </a:lnTo>
                  <a:lnTo>
                    <a:pt x="45705" y="35141"/>
                  </a:lnTo>
                  <a:lnTo>
                    <a:pt x="46136" y="35788"/>
                  </a:lnTo>
                  <a:lnTo>
                    <a:pt x="46998" y="36219"/>
                  </a:lnTo>
                  <a:lnTo>
                    <a:pt x="48076" y="36219"/>
                  </a:lnTo>
                  <a:lnTo>
                    <a:pt x="48076" y="36219"/>
                  </a:lnTo>
                  <a:lnTo>
                    <a:pt x="48723" y="36219"/>
                  </a:lnTo>
                  <a:lnTo>
                    <a:pt x="48939" y="36003"/>
                  </a:lnTo>
                  <a:lnTo>
                    <a:pt x="48939" y="36003"/>
                  </a:lnTo>
                  <a:lnTo>
                    <a:pt x="49370" y="35572"/>
                  </a:lnTo>
                  <a:lnTo>
                    <a:pt x="49801" y="35572"/>
                  </a:lnTo>
                  <a:lnTo>
                    <a:pt x="49801" y="35572"/>
                  </a:lnTo>
                  <a:lnTo>
                    <a:pt x="50448" y="36003"/>
                  </a:lnTo>
                  <a:lnTo>
                    <a:pt x="51310" y="36434"/>
                  </a:lnTo>
                  <a:lnTo>
                    <a:pt x="51310" y="36434"/>
                  </a:lnTo>
                  <a:lnTo>
                    <a:pt x="51957" y="36219"/>
                  </a:lnTo>
                  <a:lnTo>
                    <a:pt x="52604" y="36003"/>
                  </a:lnTo>
                  <a:lnTo>
                    <a:pt x="53250" y="35788"/>
                  </a:lnTo>
                  <a:lnTo>
                    <a:pt x="54113" y="35788"/>
                  </a:lnTo>
                  <a:lnTo>
                    <a:pt x="54113" y="35788"/>
                  </a:lnTo>
                  <a:lnTo>
                    <a:pt x="54328" y="36434"/>
                  </a:lnTo>
                  <a:lnTo>
                    <a:pt x="54544" y="37297"/>
                  </a:lnTo>
                  <a:lnTo>
                    <a:pt x="54328" y="38806"/>
                  </a:lnTo>
                  <a:lnTo>
                    <a:pt x="53682" y="40315"/>
                  </a:lnTo>
                  <a:lnTo>
                    <a:pt x="53035" y="41609"/>
                  </a:lnTo>
                  <a:lnTo>
                    <a:pt x="53035" y="41609"/>
                  </a:lnTo>
                  <a:lnTo>
                    <a:pt x="52604" y="41609"/>
                  </a:lnTo>
                  <a:lnTo>
                    <a:pt x="52173" y="41609"/>
                  </a:lnTo>
                  <a:lnTo>
                    <a:pt x="51526" y="41393"/>
                  </a:lnTo>
                  <a:lnTo>
                    <a:pt x="51526" y="41393"/>
                  </a:lnTo>
                  <a:lnTo>
                    <a:pt x="50879" y="41177"/>
                  </a:lnTo>
                  <a:lnTo>
                    <a:pt x="50232" y="41177"/>
                  </a:lnTo>
                  <a:close/>
                  <a:moveTo>
                    <a:pt x="57131" y="54328"/>
                  </a:moveTo>
                  <a:lnTo>
                    <a:pt x="57131" y="54328"/>
                  </a:lnTo>
                  <a:lnTo>
                    <a:pt x="56915" y="52819"/>
                  </a:lnTo>
                  <a:lnTo>
                    <a:pt x="56484" y="51741"/>
                  </a:lnTo>
                  <a:lnTo>
                    <a:pt x="55837" y="50448"/>
                  </a:lnTo>
                  <a:lnTo>
                    <a:pt x="55191" y="49585"/>
                  </a:lnTo>
                  <a:lnTo>
                    <a:pt x="53897" y="47429"/>
                  </a:lnTo>
                  <a:lnTo>
                    <a:pt x="53466" y="46351"/>
                  </a:lnTo>
                  <a:lnTo>
                    <a:pt x="53035" y="45274"/>
                  </a:lnTo>
                  <a:lnTo>
                    <a:pt x="53035" y="45274"/>
                  </a:lnTo>
                  <a:lnTo>
                    <a:pt x="54328" y="45274"/>
                  </a:lnTo>
                  <a:lnTo>
                    <a:pt x="54328" y="45274"/>
                  </a:lnTo>
                  <a:lnTo>
                    <a:pt x="56700" y="48292"/>
                  </a:lnTo>
                  <a:lnTo>
                    <a:pt x="57778" y="49801"/>
                  </a:lnTo>
                  <a:lnTo>
                    <a:pt x="58425" y="51741"/>
                  </a:lnTo>
                  <a:lnTo>
                    <a:pt x="58425" y="51741"/>
                  </a:lnTo>
                  <a:lnTo>
                    <a:pt x="58856" y="52388"/>
                  </a:lnTo>
                  <a:lnTo>
                    <a:pt x="59502" y="53250"/>
                  </a:lnTo>
                  <a:lnTo>
                    <a:pt x="60796" y="54544"/>
                  </a:lnTo>
                  <a:lnTo>
                    <a:pt x="61443" y="55406"/>
                  </a:lnTo>
                  <a:lnTo>
                    <a:pt x="61874" y="56053"/>
                  </a:lnTo>
                  <a:lnTo>
                    <a:pt x="62089" y="56700"/>
                  </a:lnTo>
                  <a:lnTo>
                    <a:pt x="61874" y="57562"/>
                  </a:lnTo>
                  <a:lnTo>
                    <a:pt x="61874" y="57562"/>
                  </a:lnTo>
                  <a:lnTo>
                    <a:pt x="62521" y="58209"/>
                  </a:lnTo>
                  <a:lnTo>
                    <a:pt x="63167" y="59287"/>
                  </a:lnTo>
                  <a:lnTo>
                    <a:pt x="63814" y="61443"/>
                  </a:lnTo>
                  <a:lnTo>
                    <a:pt x="63814" y="61443"/>
                  </a:lnTo>
                  <a:lnTo>
                    <a:pt x="62736" y="60796"/>
                  </a:lnTo>
                  <a:lnTo>
                    <a:pt x="61658" y="60149"/>
                  </a:lnTo>
                  <a:lnTo>
                    <a:pt x="59934" y="58209"/>
                  </a:lnTo>
                  <a:lnTo>
                    <a:pt x="57131" y="54328"/>
                  </a:lnTo>
                  <a:close/>
                  <a:moveTo>
                    <a:pt x="71791" y="35357"/>
                  </a:moveTo>
                  <a:lnTo>
                    <a:pt x="71791" y="35357"/>
                  </a:lnTo>
                  <a:lnTo>
                    <a:pt x="71144" y="35572"/>
                  </a:lnTo>
                  <a:lnTo>
                    <a:pt x="70497" y="35788"/>
                  </a:lnTo>
                  <a:lnTo>
                    <a:pt x="69851" y="35572"/>
                  </a:lnTo>
                  <a:lnTo>
                    <a:pt x="69204" y="35357"/>
                  </a:lnTo>
                  <a:lnTo>
                    <a:pt x="67910" y="34710"/>
                  </a:lnTo>
                  <a:lnTo>
                    <a:pt x="67048" y="33847"/>
                  </a:lnTo>
                  <a:lnTo>
                    <a:pt x="67048" y="33847"/>
                  </a:lnTo>
                  <a:lnTo>
                    <a:pt x="67264" y="32770"/>
                  </a:lnTo>
                  <a:lnTo>
                    <a:pt x="67479" y="32338"/>
                  </a:lnTo>
                  <a:lnTo>
                    <a:pt x="67695" y="32123"/>
                  </a:lnTo>
                  <a:lnTo>
                    <a:pt x="67695" y="32123"/>
                  </a:lnTo>
                  <a:lnTo>
                    <a:pt x="66832" y="30829"/>
                  </a:lnTo>
                  <a:lnTo>
                    <a:pt x="65754" y="29751"/>
                  </a:lnTo>
                  <a:lnTo>
                    <a:pt x="64892" y="28673"/>
                  </a:lnTo>
                  <a:lnTo>
                    <a:pt x="64030" y="27164"/>
                  </a:lnTo>
                  <a:lnTo>
                    <a:pt x="64030" y="27164"/>
                  </a:lnTo>
                  <a:lnTo>
                    <a:pt x="64892" y="26086"/>
                  </a:lnTo>
                  <a:lnTo>
                    <a:pt x="65970" y="25440"/>
                  </a:lnTo>
                  <a:lnTo>
                    <a:pt x="67264" y="25008"/>
                  </a:lnTo>
                  <a:lnTo>
                    <a:pt x="69204" y="24793"/>
                  </a:lnTo>
                  <a:lnTo>
                    <a:pt x="69204" y="24793"/>
                  </a:lnTo>
                  <a:lnTo>
                    <a:pt x="69204" y="25440"/>
                  </a:lnTo>
                  <a:lnTo>
                    <a:pt x="69419" y="25871"/>
                  </a:lnTo>
                  <a:lnTo>
                    <a:pt x="69419" y="26302"/>
                  </a:lnTo>
                  <a:lnTo>
                    <a:pt x="69419" y="26302"/>
                  </a:lnTo>
                  <a:lnTo>
                    <a:pt x="68557" y="26302"/>
                  </a:lnTo>
                  <a:lnTo>
                    <a:pt x="68126" y="26518"/>
                  </a:lnTo>
                  <a:lnTo>
                    <a:pt x="67695" y="26733"/>
                  </a:lnTo>
                  <a:lnTo>
                    <a:pt x="67264" y="27164"/>
                  </a:lnTo>
                  <a:lnTo>
                    <a:pt x="67264" y="27164"/>
                  </a:lnTo>
                  <a:lnTo>
                    <a:pt x="68126" y="28458"/>
                  </a:lnTo>
                  <a:lnTo>
                    <a:pt x="69204" y="29536"/>
                  </a:lnTo>
                  <a:lnTo>
                    <a:pt x="70497" y="30182"/>
                  </a:lnTo>
                  <a:lnTo>
                    <a:pt x="71575" y="30829"/>
                  </a:lnTo>
                  <a:lnTo>
                    <a:pt x="71575" y="30829"/>
                  </a:lnTo>
                  <a:lnTo>
                    <a:pt x="71791" y="31260"/>
                  </a:lnTo>
                  <a:lnTo>
                    <a:pt x="71575" y="31260"/>
                  </a:lnTo>
                  <a:lnTo>
                    <a:pt x="70929" y="31476"/>
                  </a:lnTo>
                  <a:lnTo>
                    <a:pt x="70929" y="31476"/>
                  </a:lnTo>
                  <a:lnTo>
                    <a:pt x="70497" y="31476"/>
                  </a:lnTo>
                  <a:lnTo>
                    <a:pt x="70497" y="31476"/>
                  </a:lnTo>
                  <a:lnTo>
                    <a:pt x="70713" y="31907"/>
                  </a:lnTo>
                  <a:lnTo>
                    <a:pt x="70929" y="32338"/>
                  </a:lnTo>
                  <a:lnTo>
                    <a:pt x="71575" y="33416"/>
                  </a:lnTo>
                  <a:lnTo>
                    <a:pt x="72006" y="34279"/>
                  </a:lnTo>
                  <a:lnTo>
                    <a:pt x="72006" y="34710"/>
                  </a:lnTo>
                  <a:lnTo>
                    <a:pt x="71791" y="3535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3559350" y="1353775"/>
              <a:ext cx="2409200" cy="2829600"/>
            </a:xfrm>
            <a:custGeom>
              <a:avLst/>
              <a:gdLst/>
              <a:ahLst/>
              <a:cxnLst/>
              <a:rect l="l" t="t" r="r" b="b"/>
              <a:pathLst>
                <a:path w="96368" h="113184" fill="none" extrusionOk="0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4707350" y="1973575"/>
              <a:ext cx="328800" cy="172500"/>
            </a:xfrm>
            <a:custGeom>
              <a:avLst/>
              <a:gdLst/>
              <a:ahLst/>
              <a:cxnLst/>
              <a:rect l="l" t="t" r="r" b="b"/>
              <a:pathLst>
                <a:path w="13152" h="6900" fill="none" extrusionOk="0">
                  <a:moveTo>
                    <a:pt x="2156" y="648"/>
                  </a:moveTo>
                  <a:lnTo>
                    <a:pt x="2156" y="648"/>
                  </a:lnTo>
                  <a:lnTo>
                    <a:pt x="2803" y="432"/>
                  </a:lnTo>
                  <a:lnTo>
                    <a:pt x="3234" y="648"/>
                  </a:lnTo>
                  <a:lnTo>
                    <a:pt x="4097" y="1079"/>
                  </a:lnTo>
                  <a:lnTo>
                    <a:pt x="4743" y="1726"/>
                  </a:lnTo>
                  <a:lnTo>
                    <a:pt x="5390" y="2372"/>
                  </a:lnTo>
                  <a:lnTo>
                    <a:pt x="5390" y="2372"/>
                  </a:lnTo>
                  <a:lnTo>
                    <a:pt x="6037" y="2372"/>
                  </a:lnTo>
                  <a:lnTo>
                    <a:pt x="6468" y="2372"/>
                  </a:lnTo>
                  <a:lnTo>
                    <a:pt x="7115" y="1941"/>
                  </a:lnTo>
                  <a:lnTo>
                    <a:pt x="7115" y="1941"/>
                  </a:lnTo>
                  <a:lnTo>
                    <a:pt x="7115" y="1510"/>
                  </a:lnTo>
                  <a:lnTo>
                    <a:pt x="6899" y="1294"/>
                  </a:lnTo>
                  <a:lnTo>
                    <a:pt x="6684" y="1294"/>
                  </a:lnTo>
                  <a:lnTo>
                    <a:pt x="6468" y="863"/>
                  </a:lnTo>
                  <a:lnTo>
                    <a:pt x="6468" y="863"/>
                  </a:lnTo>
                  <a:lnTo>
                    <a:pt x="6899" y="432"/>
                  </a:lnTo>
                  <a:lnTo>
                    <a:pt x="7546" y="216"/>
                  </a:lnTo>
                  <a:lnTo>
                    <a:pt x="8193" y="1"/>
                  </a:lnTo>
                  <a:lnTo>
                    <a:pt x="9055" y="1"/>
                  </a:lnTo>
                  <a:lnTo>
                    <a:pt x="9055" y="1"/>
                  </a:lnTo>
                  <a:lnTo>
                    <a:pt x="9055" y="648"/>
                  </a:lnTo>
                  <a:lnTo>
                    <a:pt x="8840" y="1079"/>
                  </a:lnTo>
                  <a:lnTo>
                    <a:pt x="8624" y="1294"/>
                  </a:lnTo>
                  <a:lnTo>
                    <a:pt x="8408" y="1726"/>
                  </a:lnTo>
                  <a:lnTo>
                    <a:pt x="8408" y="1726"/>
                  </a:lnTo>
                  <a:lnTo>
                    <a:pt x="8840" y="2372"/>
                  </a:lnTo>
                  <a:lnTo>
                    <a:pt x="9702" y="2803"/>
                  </a:lnTo>
                  <a:lnTo>
                    <a:pt x="11211" y="3450"/>
                  </a:lnTo>
                  <a:lnTo>
                    <a:pt x="11858" y="3881"/>
                  </a:lnTo>
                  <a:lnTo>
                    <a:pt x="12505" y="4313"/>
                  </a:lnTo>
                  <a:lnTo>
                    <a:pt x="13151" y="4959"/>
                  </a:lnTo>
                  <a:lnTo>
                    <a:pt x="13151" y="5822"/>
                  </a:lnTo>
                  <a:lnTo>
                    <a:pt x="13151" y="5822"/>
                  </a:lnTo>
                  <a:lnTo>
                    <a:pt x="11858" y="6253"/>
                  </a:lnTo>
                  <a:lnTo>
                    <a:pt x="10780" y="6253"/>
                  </a:lnTo>
                  <a:lnTo>
                    <a:pt x="9486" y="6037"/>
                  </a:lnTo>
                  <a:lnTo>
                    <a:pt x="8408" y="5822"/>
                  </a:lnTo>
                  <a:lnTo>
                    <a:pt x="8408" y="5822"/>
                  </a:lnTo>
                  <a:lnTo>
                    <a:pt x="6899" y="5390"/>
                  </a:lnTo>
                  <a:lnTo>
                    <a:pt x="5606" y="5175"/>
                  </a:lnTo>
                  <a:lnTo>
                    <a:pt x="4312" y="5390"/>
                  </a:lnTo>
                  <a:lnTo>
                    <a:pt x="3666" y="5606"/>
                  </a:lnTo>
                  <a:lnTo>
                    <a:pt x="3019" y="6037"/>
                  </a:lnTo>
                  <a:lnTo>
                    <a:pt x="3019" y="6037"/>
                  </a:lnTo>
                  <a:lnTo>
                    <a:pt x="2588" y="6253"/>
                  </a:lnTo>
                  <a:lnTo>
                    <a:pt x="2372" y="6037"/>
                  </a:lnTo>
                  <a:lnTo>
                    <a:pt x="2372" y="6037"/>
                  </a:lnTo>
                  <a:lnTo>
                    <a:pt x="2156" y="5822"/>
                  </a:lnTo>
                  <a:lnTo>
                    <a:pt x="1941" y="5822"/>
                  </a:lnTo>
                  <a:lnTo>
                    <a:pt x="1941" y="5822"/>
                  </a:lnTo>
                  <a:lnTo>
                    <a:pt x="1294" y="6037"/>
                  </a:lnTo>
                  <a:lnTo>
                    <a:pt x="1078" y="6468"/>
                  </a:lnTo>
                  <a:lnTo>
                    <a:pt x="1078" y="6468"/>
                  </a:lnTo>
                  <a:lnTo>
                    <a:pt x="647" y="6684"/>
                  </a:lnTo>
                  <a:lnTo>
                    <a:pt x="432" y="6900"/>
                  </a:lnTo>
                  <a:lnTo>
                    <a:pt x="1" y="6900"/>
                  </a:lnTo>
                  <a:lnTo>
                    <a:pt x="1" y="6900"/>
                  </a:lnTo>
                  <a:lnTo>
                    <a:pt x="216" y="5390"/>
                  </a:lnTo>
                  <a:lnTo>
                    <a:pt x="432" y="3666"/>
                  </a:lnTo>
                  <a:lnTo>
                    <a:pt x="1078" y="1941"/>
                  </a:lnTo>
                  <a:lnTo>
                    <a:pt x="1510" y="1294"/>
                  </a:lnTo>
                  <a:lnTo>
                    <a:pt x="2156" y="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4286950" y="1493900"/>
              <a:ext cx="382700" cy="291075"/>
            </a:xfrm>
            <a:custGeom>
              <a:avLst/>
              <a:gdLst/>
              <a:ahLst/>
              <a:cxnLst/>
              <a:rect l="l" t="t" r="r" b="b"/>
              <a:pathLst>
                <a:path w="15308" h="11643" fill="none" extrusionOk="0">
                  <a:moveTo>
                    <a:pt x="5606" y="8840"/>
                  </a:moveTo>
                  <a:lnTo>
                    <a:pt x="5606" y="8840"/>
                  </a:lnTo>
                  <a:lnTo>
                    <a:pt x="5606" y="8409"/>
                  </a:lnTo>
                  <a:lnTo>
                    <a:pt x="5390" y="8193"/>
                  </a:lnTo>
                  <a:lnTo>
                    <a:pt x="5175" y="7977"/>
                  </a:lnTo>
                  <a:lnTo>
                    <a:pt x="5175" y="7546"/>
                  </a:lnTo>
                  <a:lnTo>
                    <a:pt x="5175" y="7546"/>
                  </a:lnTo>
                  <a:lnTo>
                    <a:pt x="5822" y="7115"/>
                  </a:lnTo>
                  <a:lnTo>
                    <a:pt x="6253" y="6684"/>
                  </a:lnTo>
                  <a:lnTo>
                    <a:pt x="6684" y="6468"/>
                  </a:lnTo>
                  <a:lnTo>
                    <a:pt x="7115" y="5821"/>
                  </a:lnTo>
                  <a:lnTo>
                    <a:pt x="7115" y="5821"/>
                  </a:lnTo>
                  <a:lnTo>
                    <a:pt x="6900" y="5390"/>
                  </a:lnTo>
                  <a:lnTo>
                    <a:pt x="6468" y="5175"/>
                  </a:lnTo>
                  <a:lnTo>
                    <a:pt x="6037" y="4959"/>
                  </a:lnTo>
                  <a:lnTo>
                    <a:pt x="5822" y="4528"/>
                  </a:lnTo>
                  <a:lnTo>
                    <a:pt x="5822" y="4528"/>
                  </a:lnTo>
                  <a:lnTo>
                    <a:pt x="5822" y="3666"/>
                  </a:lnTo>
                  <a:lnTo>
                    <a:pt x="6253" y="3019"/>
                  </a:lnTo>
                  <a:lnTo>
                    <a:pt x="6684" y="2588"/>
                  </a:lnTo>
                  <a:lnTo>
                    <a:pt x="7331" y="2157"/>
                  </a:lnTo>
                  <a:lnTo>
                    <a:pt x="8624" y="1510"/>
                  </a:lnTo>
                  <a:lnTo>
                    <a:pt x="9055" y="1079"/>
                  </a:lnTo>
                  <a:lnTo>
                    <a:pt x="9271" y="216"/>
                  </a:lnTo>
                  <a:lnTo>
                    <a:pt x="9271" y="216"/>
                  </a:lnTo>
                  <a:lnTo>
                    <a:pt x="10349" y="1"/>
                  </a:lnTo>
                  <a:lnTo>
                    <a:pt x="10996" y="216"/>
                  </a:lnTo>
                  <a:lnTo>
                    <a:pt x="11211" y="432"/>
                  </a:lnTo>
                  <a:lnTo>
                    <a:pt x="11211" y="432"/>
                  </a:lnTo>
                  <a:lnTo>
                    <a:pt x="11211" y="1079"/>
                  </a:lnTo>
                  <a:lnTo>
                    <a:pt x="10780" y="1294"/>
                  </a:lnTo>
                  <a:lnTo>
                    <a:pt x="10133" y="1725"/>
                  </a:lnTo>
                  <a:lnTo>
                    <a:pt x="9271" y="2157"/>
                  </a:lnTo>
                  <a:lnTo>
                    <a:pt x="9055" y="2372"/>
                  </a:lnTo>
                  <a:lnTo>
                    <a:pt x="8840" y="2803"/>
                  </a:lnTo>
                  <a:lnTo>
                    <a:pt x="8840" y="2803"/>
                  </a:lnTo>
                  <a:lnTo>
                    <a:pt x="8624" y="3881"/>
                  </a:lnTo>
                  <a:lnTo>
                    <a:pt x="8840" y="4528"/>
                  </a:lnTo>
                  <a:lnTo>
                    <a:pt x="9271" y="5175"/>
                  </a:lnTo>
                  <a:lnTo>
                    <a:pt x="9702" y="5390"/>
                  </a:lnTo>
                  <a:lnTo>
                    <a:pt x="10133" y="5606"/>
                  </a:lnTo>
                  <a:lnTo>
                    <a:pt x="10780" y="5606"/>
                  </a:lnTo>
                  <a:lnTo>
                    <a:pt x="12289" y="5606"/>
                  </a:lnTo>
                  <a:lnTo>
                    <a:pt x="12289" y="5606"/>
                  </a:lnTo>
                  <a:lnTo>
                    <a:pt x="13798" y="5390"/>
                  </a:lnTo>
                  <a:lnTo>
                    <a:pt x="14661" y="5606"/>
                  </a:lnTo>
                  <a:lnTo>
                    <a:pt x="15307" y="5821"/>
                  </a:lnTo>
                  <a:lnTo>
                    <a:pt x="15307" y="5821"/>
                  </a:lnTo>
                  <a:lnTo>
                    <a:pt x="13798" y="6037"/>
                  </a:lnTo>
                  <a:lnTo>
                    <a:pt x="12074" y="6037"/>
                  </a:lnTo>
                  <a:lnTo>
                    <a:pt x="10780" y="6468"/>
                  </a:lnTo>
                  <a:lnTo>
                    <a:pt x="10349" y="6684"/>
                  </a:lnTo>
                  <a:lnTo>
                    <a:pt x="9918" y="7331"/>
                  </a:lnTo>
                  <a:lnTo>
                    <a:pt x="9918" y="7331"/>
                  </a:lnTo>
                  <a:lnTo>
                    <a:pt x="10133" y="7331"/>
                  </a:lnTo>
                  <a:lnTo>
                    <a:pt x="10780" y="7331"/>
                  </a:lnTo>
                  <a:lnTo>
                    <a:pt x="10780" y="7331"/>
                  </a:lnTo>
                  <a:lnTo>
                    <a:pt x="11211" y="7331"/>
                  </a:lnTo>
                  <a:lnTo>
                    <a:pt x="11642" y="7331"/>
                  </a:lnTo>
                  <a:lnTo>
                    <a:pt x="11858" y="7546"/>
                  </a:lnTo>
                  <a:lnTo>
                    <a:pt x="11858" y="8193"/>
                  </a:lnTo>
                  <a:lnTo>
                    <a:pt x="11858" y="8193"/>
                  </a:lnTo>
                  <a:lnTo>
                    <a:pt x="11427" y="8409"/>
                  </a:lnTo>
                  <a:lnTo>
                    <a:pt x="11211" y="8409"/>
                  </a:lnTo>
                  <a:lnTo>
                    <a:pt x="10780" y="8193"/>
                  </a:lnTo>
                  <a:lnTo>
                    <a:pt x="10780" y="8193"/>
                  </a:lnTo>
                  <a:lnTo>
                    <a:pt x="10349" y="7977"/>
                  </a:lnTo>
                  <a:lnTo>
                    <a:pt x="9918" y="7977"/>
                  </a:lnTo>
                  <a:lnTo>
                    <a:pt x="9918" y="7977"/>
                  </a:lnTo>
                  <a:lnTo>
                    <a:pt x="9487" y="8409"/>
                  </a:lnTo>
                  <a:lnTo>
                    <a:pt x="9055" y="8840"/>
                  </a:lnTo>
                  <a:lnTo>
                    <a:pt x="9055" y="9702"/>
                  </a:lnTo>
                  <a:lnTo>
                    <a:pt x="9055" y="10564"/>
                  </a:lnTo>
                  <a:lnTo>
                    <a:pt x="9055" y="10564"/>
                  </a:lnTo>
                  <a:lnTo>
                    <a:pt x="8409" y="10780"/>
                  </a:lnTo>
                  <a:lnTo>
                    <a:pt x="7762" y="10996"/>
                  </a:lnTo>
                  <a:lnTo>
                    <a:pt x="6684" y="10996"/>
                  </a:lnTo>
                  <a:lnTo>
                    <a:pt x="6684" y="10996"/>
                  </a:lnTo>
                  <a:lnTo>
                    <a:pt x="5175" y="10996"/>
                  </a:lnTo>
                  <a:lnTo>
                    <a:pt x="4528" y="11211"/>
                  </a:lnTo>
                  <a:lnTo>
                    <a:pt x="3881" y="11642"/>
                  </a:lnTo>
                  <a:lnTo>
                    <a:pt x="3881" y="11642"/>
                  </a:lnTo>
                  <a:lnTo>
                    <a:pt x="3450" y="11427"/>
                  </a:lnTo>
                  <a:lnTo>
                    <a:pt x="3019" y="11211"/>
                  </a:lnTo>
                  <a:lnTo>
                    <a:pt x="1941" y="11427"/>
                  </a:lnTo>
                  <a:lnTo>
                    <a:pt x="1941" y="11427"/>
                  </a:lnTo>
                  <a:lnTo>
                    <a:pt x="648" y="11427"/>
                  </a:lnTo>
                  <a:lnTo>
                    <a:pt x="216" y="11211"/>
                  </a:lnTo>
                  <a:lnTo>
                    <a:pt x="1" y="10780"/>
                  </a:lnTo>
                  <a:lnTo>
                    <a:pt x="1" y="10780"/>
                  </a:lnTo>
                  <a:lnTo>
                    <a:pt x="1510" y="10564"/>
                  </a:lnTo>
                  <a:lnTo>
                    <a:pt x="3019" y="10133"/>
                  </a:lnTo>
                  <a:lnTo>
                    <a:pt x="5606" y="88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3893525" y="2016700"/>
              <a:ext cx="1029425" cy="398850"/>
            </a:xfrm>
            <a:custGeom>
              <a:avLst/>
              <a:gdLst/>
              <a:ahLst/>
              <a:cxnLst/>
              <a:rect l="l" t="t" r="r" b="b"/>
              <a:pathLst>
                <a:path w="41177" h="15954" fill="none" extrusionOk="0">
                  <a:moveTo>
                    <a:pt x="36865" y="14660"/>
                  </a:moveTo>
                  <a:lnTo>
                    <a:pt x="36865" y="14660"/>
                  </a:lnTo>
                  <a:lnTo>
                    <a:pt x="36219" y="14660"/>
                  </a:lnTo>
                  <a:lnTo>
                    <a:pt x="35787" y="14876"/>
                  </a:lnTo>
                  <a:lnTo>
                    <a:pt x="35356" y="15092"/>
                  </a:lnTo>
                  <a:lnTo>
                    <a:pt x="34925" y="15307"/>
                  </a:lnTo>
                  <a:lnTo>
                    <a:pt x="34925" y="15307"/>
                  </a:lnTo>
                  <a:lnTo>
                    <a:pt x="33847" y="15307"/>
                  </a:lnTo>
                  <a:lnTo>
                    <a:pt x="32985" y="15092"/>
                  </a:lnTo>
                  <a:lnTo>
                    <a:pt x="31044" y="14229"/>
                  </a:lnTo>
                  <a:lnTo>
                    <a:pt x="31044" y="14229"/>
                  </a:lnTo>
                  <a:lnTo>
                    <a:pt x="29535" y="13798"/>
                  </a:lnTo>
                  <a:lnTo>
                    <a:pt x="28242" y="13367"/>
                  </a:lnTo>
                  <a:lnTo>
                    <a:pt x="26948" y="13367"/>
                  </a:lnTo>
                  <a:lnTo>
                    <a:pt x="25439" y="13582"/>
                  </a:lnTo>
                  <a:lnTo>
                    <a:pt x="25439" y="13582"/>
                  </a:lnTo>
                  <a:lnTo>
                    <a:pt x="25224" y="14229"/>
                  </a:lnTo>
                  <a:lnTo>
                    <a:pt x="25224" y="14876"/>
                  </a:lnTo>
                  <a:lnTo>
                    <a:pt x="25224" y="15523"/>
                  </a:lnTo>
                  <a:lnTo>
                    <a:pt x="25008" y="15954"/>
                  </a:lnTo>
                  <a:lnTo>
                    <a:pt x="25008" y="15954"/>
                  </a:lnTo>
                  <a:lnTo>
                    <a:pt x="22421" y="15092"/>
                  </a:lnTo>
                  <a:lnTo>
                    <a:pt x="20265" y="14014"/>
                  </a:lnTo>
                  <a:lnTo>
                    <a:pt x="17894" y="13151"/>
                  </a:lnTo>
                  <a:lnTo>
                    <a:pt x="15522" y="12289"/>
                  </a:lnTo>
                  <a:lnTo>
                    <a:pt x="15522" y="12289"/>
                  </a:lnTo>
                  <a:lnTo>
                    <a:pt x="15738" y="11427"/>
                  </a:lnTo>
                  <a:lnTo>
                    <a:pt x="15953" y="10349"/>
                  </a:lnTo>
                  <a:lnTo>
                    <a:pt x="15953" y="9486"/>
                  </a:lnTo>
                  <a:lnTo>
                    <a:pt x="15522" y="8624"/>
                  </a:lnTo>
                  <a:lnTo>
                    <a:pt x="15522" y="8624"/>
                  </a:lnTo>
                  <a:lnTo>
                    <a:pt x="11857" y="8840"/>
                  </a:lnTo>
                  <a:lnTo>
                    <a:pt x="8408" y="8840"/>
                  </a:lnTo>
                  <a:lnTo>
                    <a:pt x="8408" y="8840"/>
                  </a:lnTo>
                  <a:lnTo>
                    <a:pt x="7761" y="8840"/>
                  </a:lnTo>
                  <a:lnTo>
                    <a:pt x="7114" y="9055"/>
                  </a:lnTo>
                  <a:lnTo>
                    <a:pt x="5821" y="9486"/>
                  </a:lnTo>
                  <a:lnTo>
                    <a:pt x="4743" y="10133"/>
                  </a:lnTo>
                  <a:lnTo>
                    <a:pt x="3449" y="10564"/>
                  </a:lnTo>
                  <a:lnTo>
                    <a:pt x="3449" y="10564"/>
                  </a:lnTo>
                  <a:lnTo>
                    <a:pt x="2587" y="10780"/>
                  </a:lnTo>
                  <a:lnTo>
                    <a:pt x="1725" y="10780"/>
                  </a:lnTo>
                  <a:lnTo>
                    <a:pt x="647" y="10564"/>
                  </a:lnTo>
                  <a:lnTo>
                    <a:pt x="216" y="10349"/>
                  </a:lnTo>
                  <a:lnTo>
                    <a:pt x="0" y="9917"/>
                  </a:lnTo>
                  <a:lnTo>
                    <a:pt x="0" y="9917"/>
                  </a:lnTo>
                  <a:lnTo>
                    <a:pt x="431" y="9702"/>
                  </a:lnTo>
                  <a:lnTo>
                    <a:pt x="1294" y="9271"/>
                  </a:lnTo>
                  <a:lnTo>
                    <a:pt x="2803" y="8840"/>
                  </a:lnTo>
                  <a:lnTo>
                    <a:pt x="4096" y="8408"/>
                  </a:lnTo>
                  <a:lnTo>
                    <a:pt x="4743" y="8193"/>
                  </a:lnTo>
                  <a:lnTo>
                    <a:pt x="5174" y="7546"/>
                  </a:lnTo>
                  <a:lnTo>
                    <a:pt x="5174" y="7546"/>
                  </a:lnTo>
                  <a:lnTo>
                    <a:pt x="5174" y="6684"/>
                  </a:lnTo>
                  <a:lnTo>
                    <a:pt x="5605" y="5821"/>
                  </a:lnTo>
                  <a:lnTo>
                    <a:pt x="6036" y="5175"/>
                  </a:lnTo>
                  <a:lnTo>
                    <a:pt x="6683" y="4743"/>
                  </a:lnTo>
                  <a:lnTo>
                    <a:pt x="8192" y="3665"/>
                  </a:lnTo>
                  <a:lnTo>
                    <a:pt x="8624" y="3019"/>
                  </a:lnTo>
                  <a:lnTo>
                    <a:pt x="9055" y="2156"/>
                  </a:lnTo>
                  <a:lnTo>
                    <a:pt x="9055" y="2156"/>
                  </a:lnTo>
                  <a:lnTo>
                    <a:pt x="10564" y="2372"/>
                  </a:lnTo>
                  <a:lnTo>
                    <a:pt x="11857" y="2156"/>
                  </a:lnTo>
                  <a:lnTo>
                    <a:pt x="12935" y="1725"/>
                  </a:lnTo>
                  <a:lnTo>
                    <a:pt x="14013" y="863"/>
                  </a:lnTo>
                  <a:lnTo>
                    <a:pt x="14013" y="863"/>
                  </a:lnTo>
                  <a:lnTo>
                    <a:pt x="14876" y="1725"/>
                  </a:lnTo>
                  <a:lnTo>
                    <a:pt x="15522" y="2372"/>
                  </a:lnTo>
                  <a:lnTo>
                    <a:pt x="17463" y="3665"/>
                  </a:lnTo>
                  <a:lnTo>
                    <a:pt x="19403" y="4959"/>
                  </a:lnTo>
                  <a:lnTo>
                    <a:pt x="20912" y="6253"/>
                  </a:lnTo>
                  <a:lnTo>
                    <a:pt x="20912" y="6253"/>
                  </a:lnTo>
                  <a:lnTo>
                    <a:pt x="21127" y="6684"/>
                  </a:lnTo>
                  <a:lnTo>
                    <a:pt x="20912" y="7115"/>
                  </a:lnTo>
                  <a:lnTo>
                    <a:pt x="20696" y="7546"/>
                  </a:lnTo>
                  <a:lnTo>
                    <a:pt x="20696" y="7546"/>
                  </a:lnTo>
                  <a:lnTo>
                    <a:pt x="21127" y="7546"/>
                  </a:lnTo>
                  <a:lnTo>
                    <a:pt x="21559" y="7546"/>
                  </a:lnTo>
                  <a:lnTo>
                    <a:pt x="21990" y="6899"/>
                  </a:lnTo>
                  <a:lnTo>
                    <a:pt x="21990" y="6253"/>
                  </a:lnTo>
                  <a:lnTo>
                    <a:pt x="21990" y="6037"/>
                  </a:lnTo>
                  <a:lnTo>
                    <a:pt x="21774" y="5821"/>
                  </a:lnTo>
                  <a:lnTo>
                    <a:pt x="21774" y="5821"/>
                  </a:lnTo>
                  <a:lnTo>
                    <a:pt x="21774" y="5606"/>
                  </a:lnTo>
                  <a:lnTo>
                    <a:pt x="21990" y="5390"/>
                  </a:lnTo>
                  <a:lnTo>
                    <a:pt x="22852" y="5390"/>
                  </a:lnTo>
                  <a:lnTo>
                    <a:pt x="22852" y="5390"/>
                  </a:lnTo>
                  <a:lnTo>
                    <a:pt x="23068" y="5390"/>
                  </a:lnTo>
                  <a:lnTo>
                    <a:pt x="23068" y="5390"/>
                  </a:lnTo>
                  <a:lnTo>
                    <a:pt x="22421" y="4743"/>
                  </a:lnTo>
                  <a:lnTo>
                    <a:pt x="21559" y="4097"/>
                  </a:lnTo>
                  <a:lnTo>
                    <a:pt x="19834" y="3019"/>
                  </a:lnTo>
                  <a:lnTo>
                    <a:pt x="19187" y="2588"/>
                  </a:lnTo>
                  <a:lnTo>
                    <a:pt x="18325" y="1941"/>
                  </a:lnTo>
                  <a:lnTo>
                    <a:pt x="17894" y="1078"/>
                  </a:lnTo>
                  <a:lnTo>
                    <a:pt x="17463" y="1"/>
                  </a:lnTo>
                  <a:lnTo>
                    <a:pt x="17463" y="1"/>
                  </a:lnTo>
                  <a:lnTo>
                    <a:pt x="18325" y="216"/>
                  </a:lnTo>
                  <a:lnTo>
                    <a:pt x="19187" y="432"/>
                  </a:lnTo>
                  <a:lnTo>
                    <a:pt x="20912" y="1725"/>
                  </a:lnTo>
                  <a:lnTo>
                    <a:pt x="22421" y="2803"/>
                  </a:lnTo>
                  <a:lnTo>
                    <a:pt x="23283" y="3234"/>
                  </a:lnTo>
                  <a:lnTo>
                    <a:pt x="24146" y="3665"/>
                  </a:lnTo>
                  <a:lnTo>
                    <a:pt x="24146" y="3665"/>
                  </a:lnTo>
                  <a:lnTo>
                    <a:pt x="24361" y="4743"/>
                  </a:lnTo>
                  <a:lnTo>
                    <a:pt x="24577" y="5390"/>
                  </a:lnTo>
                  <a:lnTo>
                    <a:pt x="25439" y="6684"/>
                  </a:lnTo>
                  <a:lnTo>
                    <a:pt x="26302" y="7977"/>
                  </a:lnTo>
                  <a:lnTo>
                    <a:pt x="26733" y="8624"/>
                  </a:lnTo>
                  <a:lnTo>
                    <a:pt x="26948" y="9271"/>
                  </a:lnTo>
                  <a:lnTo>
                    <a:pt x="26948" y="9271"/>
                  </a:lnTo>
                  <a:lnTo>
                    <a:pt x="27811" y="9271"/>
                  </a:lnTo>
                  <a:lnTo>
                    <a:pt x="27811" y="9271"/>
                  </a:lnTo>
                  <a:lnTo>
                    <a:pt x="28242" y="8840"/>
                  </a:lnTo>
                  <a:lnTo>
                    <a:pt x="28457" y="8408"/>
                  </a:lnTo>
                  <a:lnTo>
                    <a:pt x="28889" y="8193"/>
                  </a:lnTo>
                  <a:lnTo>
                    <a:pt x="29320" y="7977"/>
                  </a:lnTo>
                  <a:lnTo>
                    <a:pt x="29320" y="7977"/>
                  </a:lnTo>
                  <a:lnTo>
                    <a:pt x="29320" y="7330"/>
                  </a:lnTo>
                  <a:lnTo>
                    <a:pt x="29104" y="7115"/>
                  </a:lnTo>
                  <a:lnTo>
                    <a:pt x="28673" y="6684"/>
                  </a:lnTo>
                  <a:lnTo>
                    <a:pt x="28026" y="6253"/>
                  </a:lnTo>
                  <a:lnTo>
                    <a:pt x="28026" y="6037"/>
                  </a:lnTo>
                  <a:lnTo>
                    <a:pt x="28026" y="5606"/>
                  </a:lnTo>
                  <a:lnTo>
                    <a:pt x="28026" y="5606"/>
                  </a:lnTo>
                  <a:lnTo>
                    <a:pt x="28673" y="5390"/>
                  </a:lnTo>
                  <a:lnTo>
                    <a:pt x="29104" y="5175"/>
                  </a:lnTo>
                  <a:lnTo>
                    <a:pt x="29104" y="5175"/>
                  </a:lnTo>
                  <a:lnTo>
                    <a:pt x="29751" y="4743"/>
                  </a:lnTo>
                  <a:lnTo>
                    <a:pt x="29967" y="4743"/>
                  </a:lnTo>
                  <a:lnTo>
                    <a:pt x="30182" y="4959"/>
                  </a:lnTo>
                  <a:lnTo>
                    <a:pt x="30182" y="4959"/>
                  </a:lnTo>
                  <a:lnTo>
                    <a:pt x="30829" y="5606"/>
                  </a:lnTo>
                  <a:lnTo>
                    <a:pt x="31044" y="6468"/>
                  </a:lnTo>
                  <a:lnTo>
                    <a:pt x="31907" y="7977"/>
                  </a:lnTo>
                  <a:lnTo>
                    <a:pt x="32338" y="8624"/>
                  </a:lnTo>
                  <a:lnTo>
                    <a:pt x="32769" y="9271"/>
                  </a:lnTo>
                  <a:lnTo>
                    <a:pt x="33631" y="9702"/>
                  </a:lnTo>
                  <a:lnTo>
                    <a:pt x="34709" y="9702"/>
                  </a:lnTo>
                  <a:lnTo>
                    <a:pt x="34709" y="9702"/>
                  </a:lnTo>
                  <a:lnTo>
                    <a:pt x="35356" y="9702"/>
                  </a:lnTo>
                  <a:lnTo>
                    <a:pt x="35572" y="9486"/>
                  </a:lnTo>
                  <a:lnTo>
                    <a:pt x="35572" y="9486"/>
                  </a:lnTo>
                  <a:lnTo>
                    <a:pt x="36003" y="9055"/>
                  </a:lnTo>
                  <a:lnTo>
                    <a:pt x="36434" y="9055"/>
                  </a:lnTo>
                  <a:lnTo>
                    <a:pt x="36434" y="9055"/>
                  </a:lnTo>
                  <a:lnTo>
                    <a:pt x="37081" y="9486"/>
                  </a:lnTo>
                  <a:lnTo>
                    <a:pt x="37943" y="9917"/>
                  </a:lnTo>
                  <a:lnTo>
                    <a:pt x="37943" y="9917"/>
                  </a:lnTo>
                  <a:lnTo>
                    <a:pt x="38590" y="9702"/>
                  </a:lnTo>
                  <a:lnTo>
                    <a:pt x="39237" y="9486"/>
                  </a:lnTo>
                  <a:lnTo>
                    <a:pt x="39883" y="9271"/>
                  </a:lnTo>
                  <a:lnTo>
                    <a:pt x="40746" y="9271"/>
                  </a:lnTo>
                  <a:lnTo>
                    <a:pt x="40746" y="9271"/>
                  </a:lnTo>
                  <a:lnTo>
                    <a:pt x="40961" y="9917"/>
                  </a:lnTo>
                  <a:lnTo>
                    <a:pt x="41177" y="10780"/>
                  </a:lnTo>
                  <a:lnTo>
                    <a:pt x="40961" y="12289"/>
                  </a:lnTo>
                  <a:lnTo>
                    <a:pt x="40315" y="13798"/>
                  </a:lnTo>
                  <a:lnTo>
                    <a:pt x="39668" y="15092"/>
                  </a:lnTo>
                  <a:lnTo>
                    <a:pt x="39668" y="15092"/>
                  </a:lnTo>
                  <a:lnTo>
                    <a:pt x="39237" y="15092"/>
                  </a:lnTo>
                  <a:lnTo>
                    <a:pt x="38806" y="15092"/>
                  </a:lnTo>
                  <a:lnTo>
                    <a:pt x="38159" y="14876"/>
                  </a:lnTo>
                  <a:lnTo>
                    <a:pt x="38159" y="14876"/>
                  </a:lnTo>
                  <a:lnTo>
                    <a:pt x="37512" y="14660"/>
                  </a:lnTo>
                  <a:lnTo>
                    <a:pt x="36865" y="14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4885200" y="2485600"/>
              <a:ext cx="269525" cy="404250"/>
            </a:xfrm>
            <a:custGeom>
              <a:avLst/>
              <a:gdLst/>
              <a:ahLst/>
              <a:cxnLst/>
              <a:rect l="l" t="t" r="r" b="b"/>
              <a:pathLst>
                <a:path w="10781" h="16170" fill="none" extrusionOk="0">
                  <a:moveTo>
                    <a:pt x="4097" y="9055"/>
                  </a:moveTo>
                  <a:lnTo>
                    <a:pt x="4097" y="9055"/>
                  </a:lnTo>
                  <a:lnTo>
                    <a:pt x="3881" y="7546"/>
                  </a:lnTo>
                  <a:lnTo>
                    <a:pt x="3450" y="6468"/>
                  </a:lnTo>
                  <a:lnTo>
                    <a:pt x="2803" y="5175"/>
                  </a:lnTo>
                  <a:lnTo>
                    <a:pt x="2157" y="4312"/>
                  </a:lnTo>
                  <a:lnTo>
                    <a:pt x="863" y="2156"/>
                  </a:lnTo>
                  <a:lnTo>
                    <a:pt x="432" y="1078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94" y="1"/>
                  </a:lnTo>
                  <a:lnTo>
                    <a:pt x="1294" y="1"/>
                  </a:lnTo>
                  <a:lnTo>
                    <a:pt x="3666" y="3019"/>
                  </a:lnTo>
                  <a:lnTo>
                    <a:pt x="4744" y="4528"/>
                  </a:lnTo>
                  <a:lnTo>
                    <a:pt x="5391" y="6468"/>
                  </a:lnTo>
                  <a:lnTo>
                    <a:pt x="5391" y="6468"/>
                  </a:lnTo>
                  <a:lnTo>
                    <a:pt x="5822" y="7115"/>
                  </a:lnTo>
                  <a:lnTo>
                    <a:pt x="6468" y="7977"/>
                  </a:lnTo>
                  <a:lnTo>
                    <a:pt x="7762" y="9271"/>
                  </a:lnTo>
                  <a:lnTo>
                    <a:pt x="8409" y="10133"/>
                  </a:lnTo>
                  <a:lnTo>
                    <a:pt x="8840" y="10780"/>
                  </a:lnTo>
                  <a:lnTo>
                    <a:pt x="9055" y="11427"/>
                  </a:lnTo>
                  <a:lnTo>
                    <a:pt x="8840" y="12289"/>
                  </a:lnTo>
                  <a:lnTo>
                    <a:pt x="8840" y="12289"/>
                  </a:lnTo>
                  <a:lnTo>
                    <a:pt x="9487" y="12936"/>
                  </a:lnTo>
                  <a:lnTo>
                    <a:pt x="10133" y="14014"/>
                  </a:lnTo>
                  <a:lnTo>
                    <a:pt x="10780" y="16170"/>
                  </a:lnTo>
                  <a:lnTo>
                    <a:pt x="10780" y="16170"/>
                  </a:lnTo>
                  <a:lnTo>
                    <a:pt x="9702" y="15523"/>
                  </a:lnTo>
                  <a:lnTo>
                    <a:pt x="8624" y="14876"/>
                  </a:lnTo>
                  <a:lnTo>
                    <a:pt x="6900" y="12936"/>
                  </a:lnTo>
                  <a:lnTo>
                    <a:pt x="4097" y="90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160075" y="1973575"/>
              <a:ext cx="199450" cy="274900"/>
            </a:xfrm>
            <a:custGeom>
              <a:avLst/>
              <a:gdLst/>
              <a:ahLst/>
              <a:cxnLst/>
              <a:rect l="l" t="t" r="r" b="b"/>
              <a:pathLst>
                <a:path w="7978" h="10996" fill="none" extrusionOk="0">
                  <a:moveTo>
                    <a:pt x="7762" y="10565"/>
                  </a:moveTo>
                  <a:lnTo>
                    <a:pt x="7762" y="10565"/>
                  </a:lnTo>
                  <a:lnTo>
                    <a:pt x="7115" y="10780"/>
                  </a:lnTo>
                  <a:lnTo>
                    <a:pt x="6468" y="10996"/>
                  </a:lnTo>
                  <a:lnTo>
                    <a:pt x="5822" y="10780"/>
                  </a:lnTo>
                  <a:lnTo>
                    <a:pt x="5175" y="10565"/>
                  </a:lnTo>
                  <a:lnTo>
                    <a:pt x="3881" y="9918"/>
                  </a:lnTo>
                  <a:lnTo>
                    <a:pt x="3019" y="9055"/>
                  </a:lnTo>
                  <a:lnTo>
                    <a:pt x="3019" y="9055"/>
                  </a:lnTo>
                  <a:lnTo>
                    <a:pt x="3235" y="7978"/>
                  </a:lnTo>
                  <a:lnTo>
                    <a:pt x="3450" y="7546"/>
                  </a:lnTo>
                  <a:lnTo>
                    <a:pt x="3666" y="7331"/>
                  </a:lnTo>
                  <a:lnTo>
                    <a:pt x="3666" y="7331"/>
                  </a:lnTo>
                  <a:lnTo>
                    <a:pt x="2803" y="6037"/>
                  </a:lnTo>
                  <a:lnTo>
                    <a:pt x="1725" y="4959"/>
                  </a:lnTo>
                  <a:lnTo>
                    <a:pt x="863" y="3881"/>
                  </a:lnTo>
                  <a:lnTo>
                    <a:pt x="1" y="2372"/>
                  </a:lnTo>
                  <a:lnTo>
                    <a:pt x="1" y="2372"/>
                  </a:lnTo>
                  <a:lnTo>
                    <a:pt x="863" y="1294"/>
                  </a:lnTo>
                  <a:lnTo>
                    <a:pt x="1941" y="648"/>
                  </a:lnTo>
                  <a:lnTo>
                    <a:pt x="3235" y="216"/>
                  </a:lnTo>
                  <a:lnTo>
                    <a:pt x="5175" y="1"/>
                  </a:lnTo>
                  <a:lnTo>
                    <a:pt x="5175" y="1"/>
                  </a:lnTo>
                  <a:lnTo>
                    <a:pt x="5175" y="648"/>
                  </a:lnTo>
                  <a:lnTo>
                    <a:pt x="5390" y="1079"/>
                  </a:lnTo>
                  <a:lnTo>
                    <a:pt x="5390" y="1510"/>
                  </a:lnTo>
                  <a:lnTo>
                    <a:pt x="5390" y="1510"/>
                  </a:lnTo>
                  <a:lnTo>
                    <a:pt x="4528" y="1510"/>
                  </a:lnTo>
                  <a:lnTo>
                    <a:pt x="4097" y="1726"/>
                  </a:lnTo>
                  <a:lnTo>
                    <a:pt x="3666" y="1941"/>
                  </a:lnTo>
                  <a:lnTo>
                    <a:pt x="3235" y="2372"/>
                  </a:lnTo>
                  <a:lnTo>
                    <a:pt x="3235" y="2372"/>
                  </a:lnTo>
                  <a:lnTo>
                    <a:pt x="4097" y="3666"/>
                  </a:lnTo>
                  <a:lnTo>
                    <a:pt x="5175" y="4744"/>
                  </a:lnTo>
                  <a:lnTo>
                    <a:pt x="6468" y="5390"/>
                  </a:lnTo>
                  <a:lnTo>
                    <a:pt x="7546" y="6037"/>
                  </a:lnTo>
                  <a:lnTo>
                    <a:pt x="7546" y="6037"/>
                  </a:lnTo>
                  <a:lnTo>
                    <a:pt x="7762" y="6468"/>
                  </a:lnTo>
                  <a:lnTo>
                    <a:pt x="7546" y="6468"/>
                  </a:lnTo>
                  <a:lnTo>
                    <a:pt x="6900" y="6684"/>
                  </a:lnTo>
                  <a:lnTo>
                    <a:pt x="6900" y="6684"/>
                  </a:lnTo>
                  <a:lnTo>
                    <a:pt x="6468" y="6684"/>
                  </a:lnTo>
                  <a:lnTo>
                    <a:pt x="6468" y="6684"/>
                  </a:lnTo>
                  <a:lnTo>
                    <a:pt x="6684" y="7115"/>
                  </a:lnTo>
                  <a:lnTo>
                    <a:pt x="6900" y="7546"/>
                  </a:lnTo>
                  <a:lnTo>
                    <a:pt x="7546" y="8624"/>
                  </a:lnTo>
                  <a:lnTo>
                    <a:pt x="7977" y="9487"/>
                  </a:lnTo>
                  <a:lnTo>
                    <a:pt x="7977" y="9918"/>
                  </a:lnTo>
                  <a:lnTo>
                    <a:pt x="7762" y="105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1678375" y="2415525"/>
              <a:ext cx="91650" cy="194075"/>
            </a:xfrm>
            <a:custGeom>
              <a:avLst/>
              <a:gdLst/>
              <a:ahLst/>
              <a:cxnLst/>
              <a:rect l="l" t="t" r="r" b="b"/>
              <a:pathLst>
                <a:path w="3666" h="7763" extrusionOk="0">
                  <a:moveTo>
                    <a:pt x="3665" y="7762"/>
                  </a:moveTo>
                  <a:lnTo>
                    <a:pt x="3665" y="7762"/>
                  </a:lnTo>
                  <a:lnTo>
                    <a:pt x="647" y="1"/>
                  </a:lnTo>
                  <a:lnTo>
                    <a:pt x="647" y="1"/>
                  </a:lnTo>
                  <a:lnTo>
                    <a:pt x="0" y="3881"/>
                  </a:lnTo>
                  <a:lnTo>
                    <a:pt x="0" y="3881"/>
                  </a:lnTo>
                  <a:lnTo>
                    <a:pt x="647" y="4313"/>
                  </a:lnTo>
                  <a:lnTo>
                    <a:pt x="1294" y="4744"/>
                  </a:lnTo>
                  <a:lnTo>
                    <a:pt x="1294" y="4744"/>
                  </a:lnTo>
                  <a:lnTo>
                    <a:pt x="1294" y="5391"/>
                  </a:lnTo>
                  <a:lnTo>
                    <a:pt x="1294" y="6037"/>
                  </a:lnTo>
                  <a:lnTo>
                    <a:pt x="1941" y="6900"/>
                  </a:lnTo>
                  <a:lnTo>
                    <a:pt x="2803" y="7546"/>
                  </a:lnTo>
                  <a:lnTo>
                    <a:pt x="3234" y="7762"/>
                  </a:lnTo>
                  <a:lnTo>
                    <a:pt x="3665" y="7762"/>
                  </a:lnTo>
                  <a:lnTo>
                    <a:pt x="3665" y="7762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1699925" y="1294475"/>
              <a:ext cx="1988800" cy="3444025"/>
            </a:xfrm>
            <a:custGeom>
              <a:avLst/>
              <a:gdLst/>
              <a:ahLst/>
              <a:cxnLst/>
              <a:rect l="l" t="t" r="r" b="b"/>
              <a:pathLst>
                <a:path w="79552" h="137761" extrusionOk="0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  <a:close/>
                  <a:moveTo>
                    <a:pt x="63167" y="7115"/>
                  </a:moveTo>
                  <a:lnTo>
                    <a:pt x="63167" y="7115"/>
                  </a:lnTo>
                  <a:lnTo>
                    <a:pt x="62952" y="7331"/>
                  </a:lnTo>
                  <a:lnTo>
                    <a:pt x="62736" y="7331"/>
                  </a:lnTo>
                  <a:lnTo>
                    <a:pt x="62736" y="7331"/>
                  </a:lnTo>
                  <a:lnTo>
                    <a:pt x="62952" y="7115"/>
                  </a:lnTo>
                  <a:lnTo>
                    <a:pt x="63167" y="711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1699925" y="1294475"/>
              <a:ext cx="1988800" cy="3444025"/>
            </a:xfrm>
            <a:custGeom>
              <a:avLst/>
              <a:gdLst/>
              <a:ahLst/>
              <a:cxnLst/>
              <a:rect l="l" t="t" r="r" b="b"/>
              <a:pathLst>
                <a:path w="79552" h="137761" fill="none" extrusionOk="0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3268325" y="1472350"/>
              <a:ext cx="10800" cy="5400"/>
            </a:xfrm>
            <a:custGeom>
              <a:avLst/>
              <a:gdLst/>
              <a:ahLst/>
              <a:cxnLst/>
              <a:rect l="l" t="t" r="r" b="b"/>
              <a:pathLst>
                <a:path w="432" h="216" fill="none" extrusionOk="0">
                  <a:moveTo>
                    <a:pt x="431" y="0"/>
                  </a:moveTo>
                  <a:lnTo>
                    <a:pt x="431" y="0"/>
                  </a:lnTo>
                  <a:lnTo>
                    <a:pt x="216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216" y="0"/>
                  </a:lnTo>
                  <a:lnTo>
                    <a:pt x="4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3866575" y="238125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0" y="0"/>
                  </a:moveTo>
                  <a:lnTo>
                    <a:pt x="0" y="10779"/>
                  </a:lnTo>
                  <a:lnTo>
                    <a:pt x="6252" y="10995"/>
                  </a:lnTo>
                  <a:lnTo>
                    <a:pt x="12289" y="11857"/>
                  </a:lnTo>
                  <a:lnTo>
                    <a:pt x="18109" y="12935"/>
                  </a:lnTo>
                  <a:lnTo>
                    <a:pt x="23930" y="14444"/>
                  </a:lnTo>
                  <a:lnTo>
                    <a:pt x="29535" y="16169"/>
                  </a:lnTo>
                  <a:lnTo>
                    <a:pt x="34925" y="18325"/>
                  </a:lnTo>
                  <a:lnTo>
                    <a:pt x="40315" y="20912"/>
                  </a:lnTo>
                  <a:lnTo>
                    <a:pt x="45273" y="23715"/>
                  </a:lnTo>
                  <a:lnTo>
                    <a:pt x="50232" y="26733"/>
                  </a:lnTo>
                  <a:lnTo>
                    <a:pt x="54975" y="30182"/>
                  </a:lnTo>
                  <a:lnTo>
                    <a:pt x="59502" y="33847"/>
                  </a:lnTo>
                  <a:lnTo>
                    <a:pt x="63598" y="37728"/>
                  </a:lnTo>
                  <a:lnTo>
                    <a:pt x="67694" y="41824"/>
                  </a:lnTo>
                  <a:lnTo>
                    <a:pt x="71359" y="46351"/>
                  </a:lnTo>
                  <a:lnTo>
                    <a:pt x="74808" y="50878"/>
                  </a:lnTo>
                  <a:lnTo>
                    <a:pt x="78042" y="55837"/>
                  </a:lnTo>
                  <a:lnTo>
                    <a:pt x="87312" y="50447"/>
                  </a:lnTo>
                  <a:lnTo>
                    <a:pt x="83863" y="44842"/>
                  </a:lnTo>
                  <a:lnTo>
                    <a:pt x="79982" y="39668"/>
                  </a:lnTo>
                  <a:lnTo>
                    <a:pt x="75886" y="34709"/>
                  </a:lnTo>
                  <a:lnTo>
                    <a:pt x="71359" y="30182"/>
                  </a:lnTo>
                  <a:lnTo>
                    <a:pt x="66616" y="25655"/>
                  </a:lnTo>
                  <a:lnTo>
                    <a:pt x="61658" y="21559"/>
                  </a:lnTo>
                  <a:lnTo>
                    <a:pt x="56268" y="17894"/>
                  </a:lnTo>
                  <a:lnTo>
                    <a:pt x="50878" y="14444"/>
                  </a:lnTo>
                  <a:lnTo>
                    <a:pt x="45058" y="11210"/>
                  </a:lnTo>
                  <a:lnTo>
                    <a:pt x="39237" y="8408"/>
                  </a:lnTo>
                  <a:lnTo>
                    <a:pt x="32985" y="6036"/>
                  </a:lnTo>
                  <a:lnTo>
                    <a:pt x="26733" y="4096"/>
                  </a:lnTo>
                  <a:lnTo>
                    <a:pt x="20265" y="2371"/>
                  </a:lnTo>
                  <a:lnTo>
                    <a:pt x="13798" y="1078"/>
                  </a:lnTo>
                  <a:lnTo>
                    <a:pt x="6899" y="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5876900" y="1596300"/>
              <a:ext cx="555150" cy="2522400"/>
            </a:xfrm>
            <a:custGeom>
              <a:avLst/>
              <a:gdLst/>
              <a:ahLst/>
              <a:cxnLst/>
              <a:rect l="l" t="t" r="r" b="b"/>
              <a:pathLst>
                <a:path w="22206" h="100896" extrusionOk="0">
                  <a:moveTo>
                    <a:pt x="9271" y="1"/>
                  </a:moveTo>
                  <a:lnTo>
                    <a:pt x="1" y="5390"/>
                  </a:lnTo>
                  <a:lnTo>
                    <a:pt x="2588" y="10565"/>
                  </a:lnTo>
                  <a:lnTo>
                    <a:pt x="4744" y="15739"/>
                  </a:lnTo>
                  <a:lnTo>
                    <a:pt x="6684" y="21344"/>
                  </a:lnTo>
                  <a:lnTo>
                    <a:pt x="8409" y="26949"/>
                  </a:lnTo>
                  <a:lnTo>
                    <a:pt x="9702" y="32554"/>
                  </a:lnTo>
                  <a:lnTo>
                    <a:pt x="10564" y="38375"/>
                  </a:lnTo>
                  <a:lnTo>
                    <a:pt x="11211" y="44412"/>
                  </a:lnTo>
                  <a:lnTo>
                    <a:pt x="11427" y="50448"/>
                  </a:lnTo>
                  <a:lnTo>
                    <a:pt x="11211" y="56484"/>
                  </a:lnTo>
                  <a:lnTo>
                    <a:pt x="10564" y="62521"/>
                  </a:lnTo>
                  <a:lnTo>
                    <a:pt x="9702" y="68342"/>
                  </a:lnTo>
                  <a:lnTo>
                    <a:pt x="8409" y="74163"/>
                  </a:lnTo>
                  <a:lnTo>
                    <a:pt x="6684" y="79552"/>
                  </a:lnTo>
                  <a:lnTo>
                    <a:pt x="4744" y="85157"/>
                  </a:lnTo>
                  <a:lnTo>
                    <a:pt x="2588" y="90331"/>
                  </a:lnTo>
                  <a:lnTo>
                    <a:pt x="1" y="95506"/>
                  </a:lnTo>
                  <a:lnTo>
                    <a:pt x="9271" y="100895"/>
                  </a:lnTo>
                  <a:lnTo>
                    <a:pt x="12289" y="95074"/>
                  </a:lnTo>
                  <a:lnTo>
                    <a:pt x="14876" y="89254"/>
                  </a:lnTo>
                  <a:lnTo>
                    <a:pt x="17032" y="83217"/>
                  </a:lnTo>
                  <a:lnTo>
                    <a:pt x="18757" y="76965"/>
                  </a:lnTo>
                  <a:lnTo>
                    <a:pt x="20266" y="70498"/>
                  </a:lnTo>
                  <a:lnTo>
                    <a:pt x="21344" y="64030"/>
                  </a:lnTo>
                  <a:lnTo>
                    <a:pt x="21990" y="57347"/>
                  </a:lnTo>
                  <a:lnTo>
                    <a:pt x="22206" y="50448"/>
                  </a:lnTo>
                  <a:lnTo>
                    <a:pt x="21990" y="43765"/>
                  </a:lnTo>
                  <a:lnTo>
                    <a:pt x="21344" y="37082"/>
                  </a:lnTo>
                  <a:lnTo>
                    <a:pt x="20266" y="30398"/>
                  </a:lnTo>
                  <a:lnTo>
                    <a:pt x="18757" y="23931"/>
                  </a:lnTo>
                  <a:lnTo>
                    <a:pt x="17032" y="17679"/>
                  </a:lnTo>
                  <a:lnTo>
                    <a:pt x="14876" y="11642"/>
                  </a:lnTo>
                  <a:lnTo>
                    <a:pt x="12289" y="5822"/>
                  </a:lnTo>
                  <a:lnTo>
                    <a:pt x="92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1187925" y="1596300"/>
              <a:ext cx="560525" cy="2522400"/>
            </a:xfrm>
            <a:custGeom>
              <a:avLst/>
              <a:gdLst/>
              <a:ahLst/>
              <a:cxnLst/>
              <a:rect l="l" t="t" r="r" b="b"/>
              <a:pathLst>
                <a:path w="22421" h="100896" extrusionOk="0">
                  <a:moveTo>
                    <a:pt x="12935" y="1"/>
                  </a:moveTo>
                  <a:lnTo>
                    <a:pt x="10133" y="5822"/>
                  </a:lnTo>
                  <a:lnTo>
                    <a:pt x="7546" y="11642"/>
                  </a:lnTo>
                  <a:lnTo>
                    <a:pt x="5174" y="17679"/>
                  </a:lnTo>
                  <a:lnTo>
                    <a:pt x="3449" y="23931"/>
                  </a:lnTo>
                  <a:lnTo>
                    <a:pt x="1940" y="30398"/>
                  </a:lnTo>
                  <a:lnTo>
                    <a:pt x="862" y="37082"/>
                  </a:lnTo>
                  <a:lnTo>
                    <a:pt x="216" y="43765"/>
                  </a:lnTo>
                  <a:lnTo>
                    <a:pt x="0" y="50448"/>
                  </a:lnTo>
                  <a:lnTo>
                    <a:pt x="216" y="57347"/>
                  </a:lnTo>
                  <a:lnTo>
                    <a:pt x="862" y="64030"/>
                  </a:lnTo>
                  <a:lnTo>
                    <a:pt x="1940" y="70498"/>
                  </a:lnTo>
                  <a:lnTo>
                    <a:pt x="3449" y="76965"/>
                  </a:lnTo>
                  <a:lnTo>
                    <a:pt x="5174" y="83217"/>
                  </a:lnTo>
                  <a:lnTo>
                    <a:pt x="7546" y="89254"/>
                  </a:lnTo>
                  <a:lnTo>
                    <a:pt x="10133" y="95074"/>
                  </a:lnTo>
                  <a:lnTo>
                    <a:pt x="12935" y="100895"/>
                  </a:lnTo>
                  <a:lnTo>
                    <a:pt x="22421" y="95506"/>
                  </a:lnTo>
                  <a:lnTo>
                    <a:pt x="19834" y="90331"/>
                  </a:lnTo>
                  <a:lnTo>
                    <a:pt x="17462" y="85157"/>
                  </a:lnTo>
                  <a:lnTo>
                    <a:pt x="15522" y="79552"/>
                  </a:lnTo>
                  <a:lnTo>
                    <a:pt x="13797" y="74163"/>
                  </a:lnTo>
                  <a:lnTo>
                    <a:pt x="12504" y="68342"/>
                  </a:lnTo>
                  <a:lnTo>
                    <a:pt x="11642" y="62521"/>
                  </a:lnTo>
                  <a:lnTo>
                    <a:pt x="10995" y="56484"/>
                  </a:lnTo>
                  <a:lnTo>
                    <a:pt x="10779" y="50448"/>
                  </a:lnTo>
                  <a:lnTo>
                    <a:pt x="10995" y="44412"/>
                  </a:lnTo>
                  <a:lnTo>
                    <a:pt x="11642" y="38375"/>
                  </a:lnTo>
                  <a:lnTo>
                    <a:pt x="12504" y="32554"/>
                  </a:lnTo>
                  <a:lnTo>
                    <a:pt x="13797" y="26949"/>
                  </a:lnTo>
                  <a:lnTo>
                    <a:pt x="15522" y="21344"/>
                  </a:lnTo>
                  <a:lnTo>
                    <a:pt x="17462" y="15739"/>
                  </a:lnTo>
                  <a:lnTo>
                    <a:pt x="19834" y="10565"/>
                  </a:lnTo>
                  <a:lnTo>
                    <a:pt x="22421" y="5390"/>
                  </a:lnTo>
                  <a:lnTo>
                    <a:pt x="12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1570575" y="4080950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9271" y="0"/>
                  </a:moveTo>
                  <a:lnTo>
                    <a:pt x="1" y="5390"/>
                  </a:lnTo>
                  <a:lnTo>
                    <a:pt x="3450" y="10995"/>
                  </a:lnTo>
                  <a:lnTo>
                    <a:pt x="7331" y="16169"/>
                  </a:lnTo>
                  <a:lnTo>
                    <a:pt x="11642" y="21128"/>
                  </a:lnTo>
                  <a:lnTo>
                    <a:pt x="15954" y="25655"/>
                  </a:lnTo>
                  <a:lnTo>
                    <a:pt x="20697" y="30182"/>
                  </a:lnTo>
                  <a:lnTo>
                    <a:pt x="25871" y="34278"/>
                  </a:lnTo>
                  <a:lnTo>
                    <a:pt x="31045" y="37943"/>
                  </a:lnTo>
                  <a:lnTo>
                    <a:pt x="36650" y="41393"/>
                  </a:lnTo>
                  <a:lnTo>
                    <a:pt x="42255" y="44627"/>
                  </a:lnTo>
                  <a:lnTo>
                    <a:pt x="48292" y="47429"/>
                  </a:lnTo>
                  <a:lnTo>
                    <a:pt x="54328" y="49801"/>
                  </a:lnTo>
                  <a:lnTo>
                    <a:pt x="60580" y="51741"/>
                  </a:lnTo>
                  <a:lnTo>
                    <a:pt x="67048" y="53466"/>
                  </a:lnTo>
                  <a:lnTo>
                    <a:pt x="73731" y="54759"/>
                  </a:lnTo>
                  <a:lnTo>
                    <a:pt x="80414" y="55621"/>
                  </a:lnTo>
                  <a:lnTo>
                    <a:pt x="87313" y="55837"/>
                  </a:lnTo>
                  <a:lnTo>
                    <a:pt x="87313" y="45058"/>
                  </a:lnTo>
                  <a:lnTo>
                    <a:pt x="81276" y="44842"/>
                  </a:lnTo>
                  <a:lnTo>
                    <a:pt x="75240" y="43980"/>
                  </a:lnTo>
                  <a:lnTo>
                    <a:pt x="69204" y="42902"/>
                  </a:lnTo>
                  <a:lnTo>
                    <a:pt x="63383" y="41393"/>
                  </a:lnTo>
                  <a:lnTo>
                    <a:pt x="57778" y="39668"/>
                  </a:lnTo>
                  <a:lnTo>
                    <a:pt x="52388" y="37512"/>
                  </a:lnTo>
                  <a:lnTo>
                    <a:pt x="47214" y="34925"/>
                  </a:lnTo>
                  <a:lnTo>
                    <a:pt x="42040" y="32123"/>
                  </a:lnTo>
                  <a:lnTo>
                    <a:pt x="37081" y="29104"/>
                  </a:lnTo>
                  <a:lnTo>
                    <a:pt x="32338" y="25655"/>
                  </a:lnTo>
                  <a:lnTo>
                    <a:pt x="28027" y="21990"/>
                  </a:lnTo>
                  <a:lnTo>
                    <a:pt x="23715" y="18109"/>
                  </a:lnTo>
                  <a:lnTo>
                    <a:pt x="19619" y="14013"/>
                  </a:lnTo>
                  <a:lnTo>
                    <a:pt x="15954" y="9486"/>
                  </a:lnTo>
                  <a:lnTo>
                    <a:pt x="12505" y="4959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1570575" y="238125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87313" y="0"/>
                  </a:moveTo>
                  <a:lnTo>
                    <a:pt x="80414" y="431"/>
                  </a:lnTo>
                  <a:lnTo>
                    <a:pt x="73731" y="1078"/>
                  </a:lnTo>
                  <a:lnTo>
                    <a:pt x="67048" y="2371"/>
                  </a:lnTo>
                  <a:lnTo>
                    <a:pt x="60580" y="4096"/>
                  </a:lnTo>
                  <a:lnTo>
                    <a:pt x="54328" y="6036"/>
                  </a:lnTo>
                  <a:lnTo>
                    <a:pt x="48292" y="8408"/>
                  </a:lnTo>
                  <a:lnTo>
                    <a:pt x="42255" y="11210"/>
                  </a:lnTo>
                  <a:lnTo>
                    <a:pt x="36650" y="14444"/>
                  </a:lnTo>
                  <a:lnTo>
                    <a:pt x="31045" y="17894"/>
                  </a:lnTo>
                  <a:lnTo>
                    <a:pt x="25871" y="21559"/>
                  </a:lnTo>
                  <a:lnTo>
                    <a:pt x="20697" y="25655"/>
                  </a:lnTo>
                  <a:lnTo>
                    <a:pt x="15954" y="30182"/>
                  </a:lnTo>
                  <a:lnTo>
                    <a:pt x="11642" y="34709"/>
                  </a:lnTo>
                  <a:lnTo>
                    <a:pt x="7331" y="39668"/>
                  </a:lnTo>
                  <a:lnTo>
                    <a:pt x="3450" y="44842"/>
                  </a:lnTo>
                  <a:lnTo>
                    <a:pt x="1" y="50447"/>
                  </a:lnTo>
                  <a:lnTo>
                    <a:pt x="9271" y="55837"/>
                  </a:lnTo>
                  <a:lnTo>
                    <a:pt x="12505" y="50878"/>
                  </a:lnTo>
                  <a:lnTo>
                    <a:pt x="15954" y="46351"/>
                  </a:lnTo>
                  <a:lnTo>
                    <a:pt x="19619" y="41824"/>
                  </a:lnTo>
                  <a:lnTo>
                    <a:pt x="23715" y="37728"/>
                  </a:lnTo>
                  <a:lnTo>
                    <a:pt x="28027" y="33847"/>
                  </a:lnTo>
                  <a:lnTo>
                    <a:pt x="32338" y="30182"/>
                  </a:lnTo>
                  <a:lnTo>
                    <a:pt x="37081" y="26733"/>
                  </a:lnTo>
                  <a:lnTo>
                    <a:pt x="42040" y="23715"/>
                  </a:lnTo>
                  <a:lnTo>
                    <a:pt x="47214" y="20912"/>
                  </a:lnTo>
                  <a:lnTo>
                    <a:pt x="52388" y="18325"/>
                  </a:lnTo>
                  <a:lnTo>
                    <a:pt x="57778" y="16169"/>
                  </a:lnTo>
                  <a:lnTo>
                    <a:pt x="63383" y="14444"/>
                  </a:lnTo>
                  <a:lnTo>
                    <a:pt x="69204" y="12935"/>
                  </a:lnTo>
                  <a:lnTo>
                    <a:pt x="75240" y="11857"/>
                  </a:lnTo>
                  <a:lnTo>
                    <a:pt x="81276" y="10995"/>
                  </a:lnTo>
                  <a:lnTo>
                    <a:pt x="87313" y="10779"/>
                  </a:lnTo>
                  <a:lnTo>
                    <a:pt x="87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3866575" y="4080950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78042" y="0"/>
                  </a:moveTo>
                  <a:lnTo>
                    <a:pt x="74808" y="4959"/>
                  </a:lnTo>
                  <a:lnTo>
                    <a:pt x="71359" y="9486"/>
                  </a:lnTo>
                  <a:lnTo>
                    <a:pt x="67694" y="14013"/>
                  </a:lnTo>
                  <a:lnTo>
                    <a:pt x="63598" y="18109"/>
                  </a:lnTo>
                  <a:lnTo>
                    <a:pt x="59502" y="21990"/>
                  </a:lnTo>
                  <a:lnTo>
                    <a:pt x="54975" y="25655"/>
                  </a:lnTo>
                  <a:lnTo>
                    <a:pt x="50232" y="29104"/>
                  </a:lnTo>
                  <a:lnTo>
                    <a:pt x="45273" y="32123"/>
                  </a:lnTo>
                  <a:lnTo>
                    <a:pt x="40315" y="34925"/>
                  </a:lnTo>
                  <a:lnTo>
                    <a:pt x="34925" y="37512"/>
                  </a:lnTo>
                  <a:lnTo>
                    <a:pt x="29535" y="39668"/>
                  </a:lnTo>
                  <a:lnTo>
                    <a:pt x="23930" y="41393"/>
                  </a:lnTo>
                  <a:lnTo>
                    <a:pt x="18109" y="42902"/>
                  </a:lnTo>
                  <a:lnTo>
                    <a:pt x="12289" y="43980"/>
                  </a:lnTo>
                  <a:lnTo>
                    <a:pt x="6252" y="44842"/>
                  </a:lnTo>
                  <a:lnTo>
                    <a:pt x="0" y="45058"/>
                  </a:lnTo>
                  <a:lnTo>
                    <a:pt x="0" y="55837"/>
                  </a:lnTo>
                  <a:lnTo>
                    <a:pt x="6899" y="55621"/>
                  </a:lnTo>
                  <a:lnTo>
                    <a:pt x="13798" y="54759"/>
                  </a:lnTo>
                  <a:lnTo>
                    <a:pt x="20265" y="53466"/>
                  </a:lnTo>
                  <a:lnTo>
                    <a:pt x="26733" y="51741"/>
                  </a:lnTo>
                  <a:lnTo>
                    <a:pt x="32985" y="49801"/>
                  </a:lnTo>
                  <a:lnTo>
                    <a:pt x="39237" y="47429"/>
                  </a:lnTo>
                  <a:lnTo>
                    <a:pt x="45058" y="44627"/>
                  </a:lnTo>
                  <a:lnTo>
                    <a:pt x="50878" y="41393"/>
                  </a:lnTo>
                  <a:lnTo>
                    <a:pt x="56268" y="37943"/>
                  </a:lnTo>
                  <a:lnTo>
                    <a:pt x="61658" y="34278"/>
                  </a:lnTo>
                  <a:lnTo>
                    <a:pt x="66616" y="30182"/>
                  </a:lnTo>
                  <a:lnTo>
                    <a:pt x="71359" y="25655"/>
                  </a:lnTo>
                  <a:lnTo>
                    <a:pt x="75886" y="21128"/>
                  </a:lnTo>
                  <a:lnTo>
                    <a:pt x="79982" y="16169"/>
                  </a:lnTo>
                  <a:lnTo>
                    <a:pt x="83863" y="10995"/>
                  </a:lnTo>
                  <a:lnTo>
                    <a:pt x="87312" y="5390"/>
                  </a:lnTo>
                  <a:lnTo>
                    <a:pt x="780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7"/>
          <p:cNvSpPr/>
          <p:nvPr/>
        </p:nvSpPr>
        <p:spPr>
          <a:xfrm>
            <a:off x="6312305" y="2662292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6327230" y="4110680"/>
            <a:ext cx="594300" cy="594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6327230" y="1097655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2258080" y="4112667"/>
            <a:ext cx="594300" cy="5943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0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p17"/>
          <p:cNvSpPr/>
          <p:nvPr/>
        </p:nvSpPr>
        <p:spPr>
          <a:xfrm>
            <a:off x="2258080" y="11023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2258080" y="2668055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"/>
          <p:cNvSpPr txBox="1"/>
          <p:nvPr/>
        </p:nvSpPr>
        <p:spPr>
          <a:xfrm>
            <a:off x="492800" y="12746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>
              <a:lnSpc>
                <a:spcPct val="115000"/>
              </a:lnSpc>
            </a:pPr>
            <a:r>
              <a:rPr lang="en-US" sz="1200" dirty="0"/>
              <a:t>metadata on App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1004900" y="10528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App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492800" y="28534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>
              <a:lnSpc>
                <a:spcPct val="115000"/>
              </a:lnSpc>
            </a:pPr>
            <a:r>
              <a:rPr lang="en-US" sz="1200" dirty="0"/>
              <a:t>metadata on devices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17"/>
          <p:cNvSpPr txBox="1"/>
          <p:nvPr/>
        </p:nvSpPr>
        <p:spPr>
          <a:xfrm>
            <a:off x="1004900" y="26316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Device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-32970" y="4378232"/>
            <a:ext cx="2208240" cy="76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>
              <a:lnSpc>
                <a:spcPct val="115000"/>
              </a:lnSpc>
            </a:pPr>
            <a:r>
              <a:rPr lang="en-US" sz="1200" dirty="0"/>
              <a:t>daily downloads and purchases of both apps and in-app content in the App Store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1004900" y="40706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Transaction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7032825" y="10602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Account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7017900" y="28617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200" dirty="0"/>
              <a:t>metadata on app categories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7017900" y="26399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Category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7032824" y="4304463"/>
            <a:ext cx="2101155" cy="67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200" dirty="0"/>
              <a:t>metadata on in-app content that can be purchased through a given app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7032824" y="4082688"/>
            <a:ext cx="1506855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 App Purchase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7032825" y="12820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200" dirty="0"/>
              <a:t>metadata on accounts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6" name="Google Shape;216;p17"/>
          <p:cNvGrpSpPr/>
          <p:nvPr/>
        </p:nvGrpSpPr>
        <p:grpSpPr>
          <a:xfrm>
            <a:off x="2406153" y="2795578"/>
            <a:ext cx="298169" cy="339253"/>
            <a:chOff x="1529350" y="258825"/>
            <a:chExt cx="423475" cy="481825"/>
          </a:xfrm>
        </p:grpSpPr>
        <p:sp>
          <p:nvSpPr>
            <p:cNvPr id="217" name="Google Shape;217;p17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9" name="Google Shape;219;p17"/>
          <p:cNvGrpSpPr/>
          <p:nvPr/>
        </p:nvGrpSpPr>
        <p:grpSpPr>
          <a:xfrm>
            <a:off x="2380016" y="1229537"/>
            <a:ext cx="350431" cy="339887"/>
            <a:chOff x="3270675" y="841800"/>
            <a:chExt cx="497700" cy="482725"/>
          </a:xfrm>
        </p:grpSpPr>
        <p:sp>
          <p:nvSpPr>
            <p:cNvPr id="220" name="Google Shape;220;p17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3" name="Google Shape;223;p17"/>
          <p:cNvGrpSpPr/>
          <p:nvPr/>
        </p:nvGrpSpPr>
        <p:grpSpPr>
          <a:xfrm>
            <a:off x="6446977" y="1225170"/>
            <a:ext cx="354778" cy="339271"/>
            <a:chOff x="5045500" y="842250"/>
            <a:chExt cx="503875" cy="481850"/>
          </a:xfrm>
        </p:grpSpPr>
        <p:sp>
          <p:nvSpPr>
            <p:cNvPr id="224" name="Google Shape;224;p17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6" name="Google Shape;226;p17"/>
          <p:cNvGrpSpPr/>
          <p:nvPr/>
        </p:nvGrpSpPr>
        <p:grpSpPr>
          <a:xfrm>
            <a:off x="2445559" y="4294165"/>
            <a:ext cx="219345" cy="227301"/>
            <a:chOff x="3357325" y="2093500"/>
            <a:chExt cx="311525" cy="322825"/>
          </a:xfrm>
          <a:noFill/>
        </p:grpSpPr>
        <p:sp>
          <p:nvSpPr>
            <p:cNvPr id="227" name="Google Shape;227;p17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0" name="Google Shape;230;p17"/>
          <p:cNvGrpSpPr/>
          <p:nvPr/>
        </p:nvGrpSpPr>
        <p:grpSpPr>
          <a:xfrm>
            <a:off x="6485206" y="4226953"/>
            <a:ext cx="278296" cy="339253"/>
            <a:chOff x="3907325" y="2620775"/>
            <a:chExt cx="395250" cy="481825"/>
          </a:xfrm>
        </p:grpSpPr>
        <p:sp>
          <p:nvSpPr>
            <p:cNvPr id="231" name="Google Shape;231;p17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5" name="Google Shape;235;p17"/>
          <p:cNvGrpSpPr/>
          <p:nvPr/>
        </p:nvGrpSpPr>
        <p:grpSpPr>
          <a:xfrm>
            <a:off x="6439441" y="2795567"/>
            <a:ext cx="339253" cy="339253"/>
            <a:chOff x="3271200" y="4992125"/>
            <a:chExt cx="481825" cy="481825"/>
          </a:xfrm>
        </p:grpSpPr>
        <p:sp>
          <p:nvSpPr>
            <p:cNvPr id="236" name="Google Shape;236;p17"/>
            <p:cNvSpPr/>
            <p:nvPr/>
          </p:nvSpPr>
          <p:spPr>
            <a:xfrm>
              <a:off x="3497950" y="51060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3497950" y="5218950"/>
              <a:ext cx="28250" cy="141175"/>
            </a:xfrm>
            <a:custGeom>
              <a:avLst/>
              <a:gdLst/>
              <a:ahLst/>
              <a:cxnLst/>
              <a:rect l="l" t="t" r="r" b="b"/>
              <a:pathLst>
                <a:path w="1130" h="5647" extrusionOk="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327120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4" name="Google Shape;201;p17">
            <a:extLst>
              <a:ext uri="{FF2B5EF4-FFF2-40B4-BE49-F238E27FC236}">
                <a16:creationId xmlns:a16="http://schemas.microsoft.com/office/drawing/2014/main" id="{BCF78916-2931-4742-AB60-26DA370938D8}"/>
              </a:ext>
            </a:extLst>
          </p:cNvPr>
          <p:cNvSpPr/>
          <p:nvPr/>
        </p:nvSpPr>
        <p:spPr>
          <a:xfrm>
            <a:off x="3501561" y="3549760"/>
            <a:ext cx="1045791" cy="668788"/>
          </a:xfrm>
          <a:custGeom>
            <a:avLst/>
            <a:gdLst/>
            <a:ahLst/>
            <a:cxnLst/>
            <a:rect l="l" t="t" r="r" b="b"/>
            <a:pathLst>
              <a:path w="87313" h="55837" extrusionOk="0">
                <a:moveTo>
                  <a:pt x="9271" y="0"/>
                </a:moveTo>
                <a:lnTo>
                  <a:pt x="1" y="5390"/>
                </a:lnTo>
                <a:lnTo>
                  <a:pt x="3450" y="10995"/>
                </a:lnTo>
                <a:lnTo>
                  <a:pt x="7331" y="16169"/>
                </a:lnTo>
                <a:lnTo>
                  <a:pt x="11642" y="21128"/>
                </a:lnTo>
                <a:lnTo>
                  <a:pt x="15954" y="25655"/>
                </a:lnTo>
                <a:lnTo>
                  <a:pt x="20697" y="30182"/>
                </a:lnTo>
                <a:lnTo>
                  <a:pt x="25871" y="34278"/>
                </a:lnTo>
                <a:lnTo>
                  <a:pt x="31045" y="37943"/>
                </a:lnTo>
                <a:lnTo>
                  <a:pt x="36650" y="41393"/>
                </a:lnTo>
                <a:lnTo>
                  <a:pt x="42255" y="44627"/>
                </a:lnTo>
                <a:lnTo>
                  <a:pt x="48292" y="47429"/>
                </a:lnTo>
                <a:lnTo>
                  <a:pt x="54328" y="49801"/>
                </a:lnTo>
                <a:lnTo>
                  <a:pt x="60580" y="51741"/>
                </a:lnTo>
                <a:lnTo>
                  <a:pt x="67048" y="53466"/>
                </a:lnTo>
                <a:lnTo>
                  <a:pt x="73731" y="54759"/>
                </a:lnTo>
                <a:lnTo>
                  <a:pt x="80414" y="55621"/>
                </a:lnTo>
                <a:lnTo>
                  <a:pt x="87313" y="55837"/>
                </a:lnTo>
                <a:lnTo>
                  <a:pt x="87313" y="45058"/>
                </a:lnTo>
                <a:lnTo>
                  <a:pt x="81276" y="44842"/>
                </a:lnTo>
                <a:lnTo>
                  <a:pt x="75240" y="43980"/>
                </a:lnTo>
                <a:lnTo>
                  <a:pt x="69204" y="42902"/>
                </a:lnTo>
                <a:lnTo>
                  <a:pt x="63383" y="41393"/>
                </a:lnTo>
                <a:lnTo>
                  <a:pt x="57778" y="39668"/>
                </a:lnTo>
                <a:lnTo>
                  <a:pt x="52388" y="37512"/>
                </a:lnTo>
                <a:lnTo>
                  <a:pt x="47214" y="34925"/>
                </a:lnTo>
                <a:lnTo>
                  <a:pt x="42040" y="32123"/>
                </a:lnTo>
                <a:lnTo>
                  <a:pt x="37081" y="29104"/>
                </a:lnTo>
                <a:lnTo>
                  <a:pt x="32338" y="25655"/>
                </a:lnTo>
                <a:lnTo>
                  <a:pt x="28027" y="21990"/>
                </a:lnTo>
                <a:lnTo>
                  <a:pt x="23715" y="18109"/>
                </a:lnTo>
                <a:lnTo>
                  <a:pt x="19619" y="14013"/>
                </a:lnTo>
                <a:lnTo>
                  <a:pt x="15954" y="9486"/>
                </a:lnTo>
                <a:lnTo>
                  <a:pt x="12505" y="4959"/>
                </a:lnTo>
                <a:lnTo>
                  <a:pt x="927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E462-C4AE-414A-B1D6-CF617EEC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 Glance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3D707B5-F199-3244-AA76-1A8FBE8C8F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14772"/>
              </p:ext>
            </p:extLst>
          </p:nvPr>
        </p:nvGraphicFramePr>
        <p:xfrm>
          <a:off x="95345" y="731816"/>
          <a:ext cx="4210836" cy="2292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2802FA6-BAFE-7E47-88CC-D7F5C7EC20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9734460"/>
              </p:ext>
            </p:extLst>
          </p:nvPr>
        </p:nvGraphicFramePr>
        <p:xfrm>
          <a:off x="5114153" y="731816"/>
          <a:ext cx="3838795" cy="2216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1045B6-ED24-1849-BF93-DA09E4BBC88E}"/>
              </a:ext>
            </a:extLst>
          </p:cNvPr>
          <p:cNvCxnSpPr/>
          <p:nvPr/>
        </p:nvCxnSpPr>
        <p:spPr>
          <a:xfrm>
            <a:off x="-42745" y="297751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28A2EC7-0F48-A648-903C-AC4673B203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116279"/>
              </p:ext>
            </p:extLst>
          </p:nvPr>
        </p:nvGraphicFramePr>
        <p:xfrm>
          <a:off x="2286001" y="3114440"/>
          <a:ext cx="4571997" cy="2071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4569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715100" y="2087125"/>
            <a:ext cx="3347400" cy="14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Data Issues</a:t>
            </a:r>
            <a:endParaRPr sz="4800"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715100" y="3791800"/>
            <a:ext cx="33474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 , account &amp; transaction data</a:t>
            </a:r>
            <a:endParaRPr dirty="0"/>
          </a:p>
        </p:txBody>
      </p:sp>
      <p:sp>
        <p:nvSpPr>
          <p:cNvPr id="572" name="Google Shape;572;p39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pic>
        <p:nvPicPr>
          <p:cNvPr id="557" name="Google Shape;557;p39"/>
          <p:cNvPicPr preferRelativeResize="0"/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 l="23239" t="4839" r="18515" b="998"/>
          <a:stretch/>
        </p:blipFill>
        <p:spPr>
          <a:xfrm flipH="1">
            <a:off x="5166288" y="0"/>
            <a:ext cx="3977700" cy="5143500"/>
          </a:xfrm>
          <a:prstGeom prst="round1Rect">
            <a:avLst>
              <a:gd name="adj" fmla="val 35177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</p:pic>
      <p:sp>
        <p:nvSpPr>
          <p:cNvPr id="561" name="Google Shape;561;p39"/>
          <p:cNvSpPr/>
          <p:nvPr/>
        </p:nvSpPr>
        <p:spPr>
          <a:xfrm rot="10800000">
            <a:off x="6014588" y="45229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62"/>
                </a:cubicBezTo>
                <a:cubicBezTo>
                  <a:pt x="0" y="1738"/>
                  <a:pt x="386" y="2285"/>
                  <a:pt x="1062" y="2285"/>
                </a:cubicBezTo>
                <a:cubicBezTo>
                  <a:pt x="1737" y="2285"/>
                  <a:pt x="2284" y="1738"/>
                  <a:pt x="2284" y="1062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9"/>
          <p:cNvSpPr/>
          <p:nvPr/>
        </p:nvSpPr>
        <p:spPr>
          <a:xfrm rot="10800000">
            <a:off x="6014588" y="43757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94"/>
                </a:cubicBezTo>
                <a:cubicBezTo>
                  <a:pt x="0" y="1770"/>
                  <a:pt x="386" y="2285"/>
                  <a:pt x="1062" y="2285"/>
                </a:cubicBezTo>
                <a:cubicBezTo>
                  <a:pt x="1737" y="2285"/>
                  <a:pt x="2284" y="1770"/>
                  <a:pt x="2284" y="1094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9"/>
          <p:cNvSpPr/>
          <p:nvPr/>
        </p:nvSpPr>
        <p:spPr>
          <a:xfrm rot="10800000">
            <a:off x="5870613" y="45229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62"/>
                </a:cubicBezTo>
                <a:cubicBezTo>
                  <a:pt x="0" y="1738"/>
                  <a:pt x="419" y="2285"/>
                  <a:pt x="1062" y="2285"/>
                </a:cubicBezTo>
                <a:cubicBezTo>
                  <a:pt x="1738" y="2285"/>
                  <a:pt x="2285" y="1738"/>
                  <a:pt x="2285" y="1062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9"/>
          <p:cNvSpPr/>
          <p:nvPr/>
        </p:nvSpPr>
        <p:spPr>
          <a:xfrm rot="10800000">
            <a:off x="5870613" y="43757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94"/>
                </a:cubicBezTo>
                <a:cubicBezTo>
                  <a:pt x="0" y="1770"/>
                  <a:pt x="419" y="2285"/>
                  <a:pt x="1062" y="2285"/>
                </a:cubicBezTo>
                <a:cubicBezTo>
                  <a:pt x="1738" y="2285"/>
                  <a:pt x="2285" y="1770"/>
                  <a:pt x="2285" y="1094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9"/>
          <p:cNvSpPr/>
          <p:nvPr/>
        </p:nvSpPr>
        <p:spPr>
          <a:xfrm flipH="1">
            <a:off x="4183125" y="776300"/>
            <a:ext cx="834175" cy="834975"/>
          </a:xfrm>
          <a:custGeom>
            <a:avLst/>
            <a:gdLst/>
            <a:ahLst/>
            <a:cxnLst/>
            <a:rect l="l" t="t" r="r" b="b"/>
            <a:pathLst>
              <a:path w="33367" h="33399" extrusionOk="0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2FD52F-0677-1E41-AC46-2F5955995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Users with no account created date found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  25 Accounts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AA2477-D47A-E540-8E7E-0B6649E4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&amp; Transaction Data Issues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2D00F-08D4-0B44-A5D9-A58DE294B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75" y="1438841"/>
            <a:ext cx="6654800" cy="1651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6D4669-EAF3-8C41-A300-6C9ADB70B670}"/>
              </a:ext>
            </a:extLst>
          </p:cNvPr>
          <p:cNvSpPr/>
          <p:nvPr/>
        </p:nvSpPr>
        <p:spPr>
          <a:xfrm>
            <a:off x="5947728" y="1786270"/>
            <a:ext cx="1739612" cy="12823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BD408-2A0D-134F-8209-7B8F60F4962C}"/>
              </a:ext>
            </a:extLst>
          </p:cNvPr>
          <p:cNvSpPr txBox="1"/>
          <p:nvPr/>
        </p:nvSpPr>
        <p:spPr>
          <a:xfrm>
            <a:off x="786810" y="3068575"/>
            <a:ext cx="690053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457200" indent="-304800">
              <a:buClr>
                <a:schemeClr val="lt2"/>
              </a:buClr>
              <a:buSzPts val="1200"/>
              <a:buFont typeface="Wingdings" pitchFamily="2" charset="2"/>
              <a:buChar char="ü"/>
            </a:pPr>
            <a:r>
              <a:rPr lang="en-US" sz="1200" dirty="0">
                <a:solidFill>
                  <a:schemeClr val="lt2"/>
                </a:solidFill>
                <a:latin typeface="DM Sans"/>
                <a:sym typeface="DM Sans"/>
              </a:rPr>
              <a:t>Users with  a transaction date that  precedes  account created date</a:t>
            </a:r>
          </a:p>
          <a:p>
            <a:pPr marL="457200" indent="-304800">
              <a:buClr>
                <a:schemeClr val="lt2"/>
              </a:buClr>
              <a:buSzPts val="1200"/>
              <a:buFont typeface="Wingdings" pitchFamily="2" charset="2"/>
              <a:buChar char="ü"/>
            </a:pPr>
            <a:r>
              <a:rPr lang="en-US" sz="1200" dirty="0">
                <a:solidFill>
                  <a:schemeClr val="lt2"/>
                </a:solidFill>
                <a:latin typeface="DM Sans"/>
                <a:sym typeface="DM Sans"/>
              </a:rPr>
              <a:t>3487 Accts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3FECB9-210B-7148-AB0C-67A9EDC3B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975" y="3771862"/>
            <a:ext cx="6652549" cy="147157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92A47B0-DD1C-494E-82BF-2888200C8186}"/>
              </a:ext>
            </a:extLst>
          </p:cNvPr>
          <p:cNvSpPr/>
          <p:nvPr/>
        </p:nvSpPr>
        <p:spPr>
          <a:xfrm>
            <a:off x="4994341" y="4070937"/>
            <a:ext cx="1619109" cy="1204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55E507-0D0F-A94F-A554-BD38284E9874}"/>
              </a:ext>
            </a:extLst>
          </p:cNvPr>
          <p:cNvSpPr/>
          <p:nvPr/>
        </p:nvSpPr>
        <p:spPr>
          <a:xfrm>
            <a:off x="6039293" y="-21845"/>
            <a:ext cx="3104707" cy="1544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7CE87F-1B3D-D840-82ED-8B8A4055C73B}"/>
              </a:ext>
            </a:extLst>
          </p:cNvPr>
          <p:cNvSpPr txBox="1"/>
          <p:nvPr/>
        </p:nvSpPr>
        <p:spPr>
          <a:xfrm>
            <a:off x="6061005" y="32753"/>
            <a:ext cx="31047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25 users with different format of Account Key in transaction table had no  matching data in account table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3487 users had account created with date after transaction</a:t>
            </a:r>
          </a:p>
        </p:txBody>
      </p:sp>
    </p:spTree>
    <p:extLst>
      <p:ext uri="{BB962C8B-B14F-4D97-AF65-F5344CB8AC3E}">
        <p14:creationId xmlns:p14="http://schemas.microsoft.com/office/powerpoint/2010/main" val="167996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2FD52F-0677-1E41-AC46-2F5955995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App Name issue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  1 App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AA2477-D47A-E540-8E7E-0B6649E4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Data Issues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D8CF5-4BBE-3743-A9C0-E1DB85423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58" y="1577770"/>
            <a:ext cx="4482812" cy="17659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4D6D52-0995-5045-8B7E-9FF654FD557B}"/>
              </a:ext>
            </a:extLst>
          </p:cNvPr>
          <p:cNvSpPr/>
          <p:nvPr/>
        </p:nvSpPr>
        <p:spPr>
          <a:xfrm>
            <a:off x="961058" y="1775638"/>
            <a:ext cx="1207984" cy="5954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0874232-FB69-BA41-9FBE-62362BEA0EF0}"/>
              </a:ext>
            </a:extLst>
          </p:cNvPr>
          <p:cNvSpPr/>
          <p:nvPr/>
        </p:nvSpPr>
        <p:spPr>
          <a:xfrm>
            <a:off x="6039293" y="-21845"/>
            <a:ext cx="3104707" cy="1544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B3122D-0EFD-114D-B9C2-8365C8264BFE}"/>
              </a:ext>
            </a:extLst>
          </p:cNvPr>
          <p:cNvSpPr txBox="1"/>
          <p:nvPr/>
        </p:nvSpPr>
        <p:spPr>
          <a:xfrm>
            <a:off x="6283842" y="159488"/>
            <a:ext cx="27006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App with name not defined 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“ #Name? “  found in categories like Utilities and Gaming </a:t>
            </a:r>
          </a:p>
        </p:txBody>
      </p:sp>
    </p:spTree>
    <p:extLst>
      <p:ext uri="{BB962C8B-B14F-4D97-AF65-F5344CB8AC3E}">
        <p14:creationId xmlns:p14="http://schemas.microsoft.com/office/powerpoint/2010/main" val="305336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715100" y="2087125"/>
            <a:ext cx="3347400" cy="14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Untrusted App</a:t>
            </a:r>
            <a:endParaRPr sz="4800"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715100" y="3791800"/>
            <a:ext cx="33474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 , account &amp; transaction data</a:t>
            </a:r>
            <a:endParaRPr dirty="0"/>
          </a:p>
        </p:txBody>
      </p:sp>
      <p:sp>
        <p:nvSpPr>
          <p:cNvPr id="572" name="Google Shape;572;p39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561" name="Google Shape;561;p39"/>
          <p:cNvSpPr/>
          <p:nvPr/>
        </p:nvSpPr>
        <p:spPr>
          <a:xfrm rot="10800000">
            <a:off x="6014588" y="45229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62"/>
                </a:cubicBezTo>
                <a:cubicBezTo>
                  <a:pt x="0" y="1738"/>
                  <a:pt x="386" y="2285"/>
                  <a:pt x="1062" y="2285"/>
                </a:cubicBezTo>
                <a:cubicBezTo>
                  <a:pt x="1737" y="2285"/>
                  <a:pt x="2284" y="1738"/>
                  <a:pt x="2284" y="1062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9"/>
          <p:cNvSpPr/>
          <p:nvPr/>
        </p:nvSpPr>
        <p:spPr>
          <a:xfrm rot="10800000">
            <a:off x="6014588" y="43757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94"/>
                </a:cubicBezTo>
                <a:cubicBezTo>
                  <a:pt x="0" y="1770"/>
                  <a:pt x="386" y="2285"/>
                  <a:pt x="1062" y="2285"/>
                </a:cubicBezTo>
                <a:cubicBezTo>
                  <a:pt x="1737" y="2285"/>
                  <a:pt x="2284" y="1770"/>
                  <a:pt x="2284" y="1094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9"/>
          <p:cNvSpPr/>
          <p:nvPr/>
        </p:nvSpPr>
        <p:spPr>
          <a:xfrm rot="10800000">
            <a:off x="5870613" y="45229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62"/>
                </a:cubicBezTo>
                <a:cubicBezTo>
                  <a:pt x="0" y="1738"/>
                  <a:pt x="419" y="2285"/>
                  <a:pt x="1062" y="2285"/>
                </a:cubicBezTo>
                <a:cubicBezTo>
                  <a:pt x="1738" y="2285"/>
                  <a:pt x="2285" y="1738"/>
                  <a:pt x="2285" y="1062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9"/>
          <p:cNvSpPr/>
          <p:nvPr/>
        </p:nvSpPr>
        <p:spPr>
          <a:xfrm rot="10800000">
            <a:off x="5870613" y="43757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94"/>
                </a:cubicBezTo>
                <a:cubicBezTo>
                  <a:pt x="0" y="1770"/>
                  <a:pt x="419" y="2285"/>
                  <a:pt x="1062" y="2285"/>
                </a:cubicBezTo>
                <a:cubicBezTo>
                  <a:pt x="1738" y="2285"/>
                  <a:pt x="2285" y="1770"/>
                  <a:pt x="2285" y="1094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9"/>
          <p:cNvSpPr/>
          <p:nvPr/>
        </p:nvSpPr>
        <p:spPr>
          <a:xfrm flipH="1">
            <a:off x="4183125" y="776300"/>
            <a:ext cx="834175" cy="834975"/>
          </a:xfrm>
          <a:custGeom>
            <a:avLst/>
            <a:gdLst/>
            <a:ahLst/>
            <a:cxnLst/>
            <a:rect l="l" t="t" r="r" b="b"/>
            <a:pathLst>
              <a:path w="33367" h="33399" extrusionOk="0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531;p34">
            <a:extLst>
              <a:ext uri="{FF2B5EF4-FFF2-40B4-BE49-F238E27FC236}">
                <a16:creationId xmlns:a16="http://schemas.microsoft.com/office/drawing/2014/main" id="{B8C1589B-6D91-7949-BF34-DF99D5B6800E}"/>
              </a:ext>
            </a:extLst>
          </p:cNvPr>
          <p:cNvGrpSpPr/>
          <p:nvPr/>
        </p:nvGrpSpPr>
        <p:grpSpPr>
          <a:xfrm>
            <a:off x="7099458" y="776300"/>
            <a:ext cx="1524512" cy="3199926"/>
            <a:chOff x="5431588" y="1307171"/>
            <a:chExt cx="1423580" cy="2988072"/>
          </a:xfrm>
        </p:grpSpPr>
        <p:sp>
          <p:nvSpPr>
            <p:cNvPr id="12" name="Google Shape;532;p34">
              <a:extLst>
                <a:ext uri="{FF2B5EF4-FFF2-40B4-BE49-F238E27FC236}">
                  <a16:creationId xmlns:a16="http://schemas.microsoft.com/office/drawing/2014/main" id="{3DB7142F-52A8-464B-8C63-424C26665B11}"/>
                </a:ext>
              </a:extLst>
            </p:cNvPr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3;p34">
              <a:extLst>
                <a:ext uri="{FF2B5EF4-FFF2-40B4-BE49-F238E27FC236}">
                  <a16:creationId xmlns:a16="http://schemas.microsoft.com/office/drawing/2014/main" id="{01C78949-8E4A-A84D-B100-3EEB64EC1B1A}"/>
                </a:ext>
              </a:extLst>
            </p:cNvPr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34;p34">
              <a:extLst>
                <a:ext uri="{FF2B5EF4-FFF2-40B4-BE49-F238E27FC236}">
                  <a16:creationId xmlns:a16="http://schemas.microsoft.com/office/drawing/2014/main" id="{0A82BB8C-AF82-A744-B7C8-ADC3451F9730}"/>
                </a:ext>
              </a:extLst>
            </p:cNvPr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5;p34">
              <a:extLst>
                <a:ext uri="{FF2B5EF4-FFF2-40B4-BE49-F238E27FC236}">
                  <a16:creationId xmlns:a16="http://schemas.microsoft.com/office/drawing/2014/main" id="{7613C778-E541-CB42-8BF7-B3D330A1444F}"/>
                </a:ext>
              </a:extLst>
            </p:cNvPr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6;p34">
              <a:extLst>
                <a:ext uri="{FF2B5EF4-FFF2-40B4-BE49-F238E27FC236}">
                  <a16:creationId xmlns:a16="http://schemas.microsoft.com/office/drawing/2014/main" id="{2D2C3547-FA26-114D-B725-3A5F1D9C0D6B}"/>
                </a:ext>
              </a:extLst>
            </p:cNvPr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537;p34">
              <a:extLst>
                <a:ext uri="{FF2B5EF4-FFF2-40B4-BE49-F238E27FC236}">
                  <a16:creationId xmlns:a16="http://schemas.microsoft.com/office/drawing/2014/main" id="{F73E5BCE-643E-4942-A3D1-7126F47A3869}"/>
                </a:ext>
              </a:extLst>
            </p:cNvPr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38;p34">
              <a:extLst>
                <a:ext uri="{FF2B5EF4-FFF2-40B4-BE49-F238E27FC236}">
                  <a16:creationId xmlns:a16="http://schemas.microsoft.com/office/drawing/2014/main" id="{75F4A5DD-FFC1-1E40-882B-322015B16F55}"/>
                </a:ext>
              </a:extLst>
            </p:cNvPr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539;p34">
              <a:extLst>
                <a:ext uri="{FF2B5EF4-FFF2-40B4-BE49-F238E27FC236}">
                  <a16:creationId xmlns:a16="http://schemas.microsoft.com/office/drawing/2014/main" id="{E3DB4E93-8849-5843-989F-7317082ED584}"/>
                </a:ext>
              </a:extLst>
            </p:cNvPr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0;p34">
              <a:extLst>
                <a:ext uri="{FF2B5EF4-FFF2-40B4-BE49-F238E27FC236}">
                  <a16:creationId xmlns:a16="http://schemas.microsoft.com/office/drawing/2014/main" id="{D3A276FA-BF34-C047-BCF1-193890ECB0BB}"/>
                </a:ext>
              </a:extLst>
            </p:cNvPr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1;p34">
              <a:extLst>
                <a:ext uri="{FF2B5EF4-FFF2-40B4-BE49-F238E27FC236}">
                  <a16:creationId xmlns:a16="http://schemas.microsoft.com/office/drawing/2014/main" id="{D2DF97E1-3B36-DB45-B931-A8DCC68302DE}"/>
                </a:ext>
              </a:extLst>
            </p:cNvPr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2;p34">
              <a:extLst>
                <a:ext uri="{FF2B5EF4-FFF2-40B4-BE49-F238E27FC236}">
                  <a16:creationId xmlns:a16="http://schemas.microsoft.com/office/drawing/2014/main" id="{5A274C41-7B69-7D47-A6A3-49CD044B50D6}"/>
                </a:ext>
              </a:extLst>
            </p:cNvPr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3;p34">
              <a:extLst>
                <a:ext uri="{FF2B5EF4-FFF2-40B4-BE49-F238E27FC236}">
                  <a16:creationId xmlns:a16="http://schemas.microsoft.com/office/drawing/2014/main" id="{CDEBAD67-AE5E-0842-8D8F-8740CA1E314D}"/>
                </a:ext>
              </a:extLst>
            </p:cNvPr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4;p34">
              <a:extLst>
                <a:ext uri="{FF2B5EF4-FFF2-40B4-BE49-F238E27FC236}">
                  <a16:creationId xmlns:a16="http://schemas.microsoft.com/office/drawing/2014/main" id="{DCB44F95-2E83-844C-B5EE-70F80BD63DB3}"/>
                </a:ext>
              </a:extLst>
            </p:cNvPr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5;p34">
              <a:extLst>
                <a:ext uri="{FF2B5EF4-FFF2-40B4-BE49-F238E27FC236}">
                  <a16:creationId xmlns:a16="http://schemas.microsoft.com/office/drawing/2014/main" id="{5DD80E0D-04E7-4F4C-A60D-CFA07A0C3862}"/>
                </a:ext>
              </a:extLst>
            </p:cNvPr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6;p34">
              <a:extLst>
                <a:ext uri="{FF2B5EF4-FFF2-40B4-BE49-F238E27FC236}">
                  <a16:creationId xmlns:a16="http://schemas.microsoft.com/office/drawing/2014/main" id="{19B6DD8C-3162-FF44-B743-7B9BCB807795}"/>
                </a:ext>
              </a:extLst>
            </p:cNvPr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47;p34">
              <a:extLst>
                <a:ext uri="{FF2B5EF4-FFF2-40B4-BE49-F238E27FC236}">
                  <a16:creationId xmlns:a16="http://schemas.microsoft.com/office/drawing/2014/main" id="{0B05D73F-F3A0-4142-9D10-F580BB680D15}"/>
                </a:ext>
              </a:extLst>
            </p:cNvPr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48;p34">
              <a:extLst>
                <a:ext uri="{FF2B5EF4-FFF2-40B4-BE49-F238E27FC236}">
                  <a16:creationId xmlns:a16="http://schemas.microsoft.com/office/drawing/2014/main" id="{EB824F49-792C-154A-B56D-D42847114C14}"/>
                </a:ext>
              </a:extLst>
            </p:cNvPr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49;p34">
              <a:extLst>
                <a:ext uri="{FF2B5EF4-FFF2-40B4-BE49-F238E27FC236}">
                  <a16:creationId xmlns:a16="http://schemas.microsoft.com/office/drawing/2014/main" id="{FEE346BB-8123-0742-AD57-3729BABBE1E3}"/>
                </a:ext>
              </a:extLst>
            </p:cNvPr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0;p34">
              <a:extLst>
                <a:ext uri="{FF2B5EF4-FFF2-40B4-BE49-F238E27FC236}">
                  <a16:creationId xmlns:a16="http://schemas.microsoft.com/office/drawing/2014/main" id="{6CFB29E8-42DC-8E47-ACB4-4E1B2E670728}"/>
                </a:ext>
              </a:extLst>
            </p:cNvPr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1;p34">
              <a:extLst>
                <a:ext uri="{FF2B5EF4-FFF2-40B4-BE49-F238E27FC236}">
                  <a16:creationId xmlns:a16="http://schemas.microsoft.com/office/drawing/2014/main" id="{386ABA77-5C47-4645-9BC2-72B115D12FAC}"/>
                </a:ext>
              </a:extLst>
            </p:cNvPr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2;p34">
              <a:extLst>
                <a:ext uri="{FF2B5EF4-FFF2-40B4-BE49-F238E27FC236}">
                  <a16:creationId xmlns:a16="http://schemas.microsoft.com/office/drawing/2014/main" id="{E4362331-AA68-4F46-B1A2-FC9DE388E510}"/>
                </a:ext>
              </a:extLst>
            </p:cNvPr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53;p34">
              <a:extLst>
                <a:ext uri="{FF2B5EF4-FFF2-40B4-BE49-F238E27FC236}">
                  <a16:creationId xmlns:a16="http://schemas.microsoft.com/office/drawing/2014/main" id="{BE76D4B7-6E4B-5B4B-942E-20DC998AF885}"/>
                </a:ext>
              </a:extLst>
            </p:cNvPr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54;p34">
              <a:extLst>
                <a:ext uri="{FF2B5EF4-FFF2-40B4-BE49-F238E27FC236}">
                  <a16:creationId xmlns:a16="http://schemas.microsoft.com/office/drawing/2014/main" id="{E2D11F4F-8CD5-2948-ACE9-957F88CBD85D}"/>
                </a:ext>
              </a:extLst>
            </p:cNvPr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555;p34">
            <a:extLst>
              <a:ext uri="{FF2B5EF4-FFF2-40B4-BE49-F238E27FC236}">
                <a16:creationId xmlns:a16="http://schemas.microsoft.com/office/drawing/2014/main" id="{135B25DB-CF40-E644-AA2C-DB708986FAF0}"/>
              </a:ext>
            </a:extLst>
          </p:cNvPr>
          <p:cNvGrpSpPr/>
          <p:nvPr/>
        </p:nvGrpSpPr>
        <p:grpSpPr>
          <a:xfrm>
            <a:off x="5774986" y="1217913"/>
            <a:ext cx="1891146" cy="2887347"/>
            <a:chOff x="3605604" y="1716301"/>
            <a:chExt cx="1765941" cy="2696187"/>
          </a:xfrm>
        </p:grpSpPr>
        <p:sp>
          <p:nvSpPr>
            <p:cNvPr id="36" name="Google Shape;556;p34">
              <a:extLst>
                <a:ext uri="{FF2B5EF4-FFF2-40B4-BE49-F238E27FC236}">
                  <a16:creationId xmlns:a16="http://schemas.microsoft.com/office/drawing/2014/main" id="{EBAE9FED-3585-8440-B8A1-3933CC0C9C9D}"/>
                </a:ext>
              </a:extLst>
            </p:cNvPr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57;p34">
              <a:extLst>
                <a:ext uri="{FF2B5EF4-FFF2-40B4-BE49-F238E27FC236}">
                  <a16:creationId xmlns:a16="http://schemas.microsoft.com/office/drawing/2014/main" id="{4C9C8AC4-F54C-804F-973D-E3E4BA856B2D}"/>
                </a:ext>
              </a:extLst>
            </p:cNvPr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58;p34">
              <a:extLst>
                <a:ext uri="{FF2B5EF4-FFF2-40B4-BE49-F238E27FC236}">
                  <a16:creationId xmlns:a16="http://schemas.microsoft.com/office/drawing/2014/main" id="{9431704F-FFE4-3F47-BB8D-F0B430821BE1}"/>
                </a:ext>
              </a:extLst>
            </p:cNvPr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59;p34">
              <a:extLst>
                <a:ext uri="{FF2B5EF4-FFF2-40B4-BE49-F238E27FC236}">
                  <a16:creationId xmlns:a16="http://schemas.microsoft.com/office/drawing/2014/main" id="{8477CFB4-9F47-B24B-85D8-236035B2E289}"/>
                </a:ext>
              </a:extLst>
            </p:cNvPr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60;p34">
              <a:extLst>
                <a:ext uri="{FF2B5EF4-FFF2-40B4-BE49-F238E27FC236}">
                  <a16:creationId xmlns:a16="http://schemas.microsoft.com/office/drawing/2014/main" id="{96216105-BB80-ED4D-B859-CE40A212C3F4}"/>
                </a:ext>
              </a:extLst>
            </p:cNvPr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1;p34">
              <a:extLst>
                <a:ext uri="{FF2B5EF4-FFF2-40B4-BE49-F238E27FC236}">
                  <a16:creationId xmlns:a16="http://schemas.microsoft.com/office/drawing/2014/main" id="{FED355E9-B9D9-924C-B64A-ECE7DF66A9FB}"/>
                </a:ext>
              </a:extLst>
            </p:cNvPr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62;p34">
              <a:extLst>
                <a:ext uri="{FF2B5EF4-FFF2-40B4-BE49-F238E27FC236}">
                  <a16:creationId xmlns:a16="http://schemas.microsoft.com/office/drawing/2014/main" id="{458D8241-0C2B-3048-A1AB-2B1CBDB9D4F3}"/>
                </a:ext>
              </a:extLst>
            </p:cNvPr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63;p34">
              <a:extLst>
                <a:ext uri="{FF2B5EF4-FFF2-40B4-BE49-F238E27FC236}">
                  <a16:creationId xmlns:a16="http://schemas.microsoft.com/office/drawing/2014/main" id="{927464AE-EA02-664C-8DE0-1E3A9ECF4FE6}"/>
                </a:ext>
              </a:extLst>
            </p:cNvPr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64;p34">
              <a:extLst>
                <a:ext uri="{FF2B5EF4-FFF2-40B4-BE49-F238E27FC236}">
                  <a16:creationId xmlns:a16="http://schemas.microsoft.com/office/drawing/2014/main" id="{C796AC26-8089-2F42-A4AB-6A1B0AD886B6}"/>
                </a:ext>
              </a:extLst>
            </p:cNvPr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65;p34">
              <a:extLst>
                <a:ext uri="{FF2B5EF4-FFF2-40B4-BE49-F238E27FC236}">
                  <a16:creationId xmlns:a16="http://schemas.microsoft.com/office/drawing/2014/main" id="{9541D5A1-7B15-F749-9D2E-4E3100A4F4B3}"/>
                </a:ext>
              </a:extLst>
            </p:cNvPr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66;p34">
              <a:extLst>
                <a:ext uri="{FF2B5EF4-FFF2-40B4-BE49-F238E27FC236}">
                  <a16:creationId xmlns:a16="http://schemas.microsoft.com/office/drawing/2014/main" id="{D2AF7921-C0A8-684C-8679-BD5B6B2DAF40}"/>
                </a:ext>
              </a:extLst>
            </p:cNvPr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67;p34">
              <a:extLst>
                <a:ext uri="{FF2B5EF4-FFF2-40B4-BE49-F238E27FC236}">
                  <a16:creationId xmlns:a16="http://schemas.microsoft.com/office/drawing/2014/main" id="{EA068BBA-B361-CF4C-BDBF-18297EFDCBAF}"/>
                </a:ext>
              </a:extLst>
            </p:cNvPr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68;p34">
              <a:extLst>
                <a:ext uri="{FF2B5EF4-FFF2-40B4-BE49-F238E27FC236}">
                  <a16:creationId xmlns:a16="http://schemas.microsoft.com/office/drawing/2014/main" id="{ABADADC5-F32D-DA41-8F81-6A44D92283DD}"/>
                </a:ext>
              </a:extLst>
            </p:cNvPr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69;p34">
              <a:extLst>
                <a:ext uri="{FF2B5EF4-FFF2-40B4-BE49-F238E27FC236}">
                  <a16:creationId xmlns:a16="http://schemas.microsoft.com/office/drawing/2014/main" id="{1E383092-DF86-A84C-9B61-027CC0FDED6E}"/>
                </a:ext>
              </a:extLst>
            </p:cNvPr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70;p34">
              <a:extLst>
                <a:ext uri="{FF2B5EF4-FFF2-40B4-BE49-F238E27FC236}">
                  <a16:creationId xmlns:a16="http://schemas.microsoft.com/office/drawing/2014/main" id="{3439D8D7-E03B-0547-AC63-084618AFCC3E}"/>
                </a:ext>
              </a:extLst>
            </p:cNvPr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71;p34">
              <a:extLst>
                <a:ext uri="{FF2B5EF4-FFF2-40B4-BE49-F238E27FC236}">
                  <a16:creationId xmlns:a16="http://schemas.microsoft.com/office/drawing/2014/main" id="{4BC07805-EAD7-2F4B-B669-903139AF0BC3}"/>
                </a:ext>
              </a:extLst>
            </p:cNvPr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72;p34">
              <a:extLst>
                <a:ext uri="{FF2B5EF4-FFF2-40B4-BE49-F238E27FC236}">
                  <a16:creationId xmlns:a16="http://schemas.microsoft.com/office/drawing/2014/main" id="{DFF18C61-A948-D84C-ACC5-D8EB8FC4908F}"/>
                </a:ext>
              </a:extLst>
            </p:cNvPr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73;p34">
              <a:extLst>
                <a:ext uri="{FF2B5EF4-FFF2-40B4-BE49-F238E27FC236}">
                  <a16:creationId xmlns:a16="http://schemas.microsoft.com/office/drawing/2014/main" id="{16E15081-5AD0-F245-8553-62E7BDFB7179}"/>
                </a:ext>
              </a:extLst>
            </p:cNvPr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4;p34">
              <a:extLst>
                <a:ext uri="{FF2B5EF4-FFF2-40B4-BE49-F238E27FC236}">
                  <a16:creationId xmlns:a16="http://schemas.microsoft.com/office/drawing/2014/main" id="{88E28F2F-0D2A-8640-B14D-CB6E3792EA38}"/>
                </a:ext>
              </a:extLst>
            </p:cNvPr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75;p34">
              <a:extLst>
                <a:ext uri="{FF2B5EF4-FFF2-40B4-BE49-F238E27FC236}">
                  <a16:creationId xmlns:a16="http://schemas.microsoft.com/office/drawing/2014/main" id="{9C2734F3-76E3-0144-BF4D-B8BEFF98D1F6}"/>
                </a:ext>
              </a:extLst>
            </p:cNvPr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76;p34">
              <a:extLst>
                <a:ext uri="{FF2B5EF4-FFF2-40B4-BE49-F238E27FC236}">
                  <a16:creationId xmlns:a16="http://schemas.microsoft.com/office/drawing/2014/main" id="{76F01E4A-2A9E-7F4D-A6D5-07E75BD624AB}"/>
                </a:ext>
              </a:extLst>
            </p:cNvPr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7;p34">
              <a:extLst>
                <a:ext uri="{FF2B5EF4-FFF2-40B4-BE49-F238E27FC236}">
                  <a16:creationId xmlns:a16="http://schemas.microsoft.com/office/drawing/2014/main" id="{BC7941DC-2349-8A41-A461-13B0DD0571A1}"/>
                </a:ext>
              </a:extLst>
            </p:cNvPr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78;p34">
              <a:extLst>
                <a:ext uri="{FF2B5EF4-FFF2-40B4-BE49-F238E27FC236}">
                  <a16:creationId xmlns:a16="http://schemas.microsoft.com/office/drawing/2014/main" id="{76C4C1DA-EC56-764A-8844-F3B5DA4DC871}"/>
                </a:ext>
              </a:extLst>
            </p:cNvPr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79;p34">
              <a:extLst>
                <a:ext uri="{FF2B5EF4-FFF2-40B4-BE49-F238E27FC236}">
                  <a16:creationId xmlns:a16="http://schemas.microsoft.com/office/drawing/2014/main" id="{BD189E2F-A9C9-CB40-ABD5-332615DA8252}"/>
                </a:ext>
              </a:extLst>
            </p:cNvPr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80;p34">
              <a:extLst>
                <a:ext uri="{FF2B5EF4-FFF2-40B4-BE49-F238E27FC236}">
                  <a16:creationId xmlns:a16="http://schemas.microsoft.com/office/drawing/2014/main" id="{2F8AD680-57AF-5A4F-9469-119ADBF03CCA}"/>
                </a:ext>
              </a:extLst>
            </p:cNvPr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81;p34">
              <a:extLst>
                <a:ext uri="{FF2B5EF4-FFF2-40B4-BE49-F238E27FC236}">
                  <a16:creationId xmlns:a16="http://schemas.microsoft.com/office/drawing/2014/main" id="{98AC7773-56CB-714D-9124-714A74BE06AA}"/>
                </a:ext>
              </a:extLst>
            </p:cNvPr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82;p34">
              <a:extLst>
                <a:ext uri="{FF2B5EF4-FFF2-40B4-BE49-F238E27FC236}">
                  <a16:creationId xmlns:a16="http://schemas.microsoft.com/office/drawing/2014/main" id="{0B969468-1D88-DF49-A9C0-95BB32DFD383}"/>
                </a:ext>
              </a:extLst>
            </p:cNvPr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83;p34">
              <a:extLst>
                <a:ext uri="{FF2B5EF4-FFF2-40B4-BE49-F238E27FC236}">
                  <a16:creationId xmlns:a16="http://schemas.microsoft.com/office/drawing/2014/main" id="{A4C0FBEC-D1C9-FE42-8437-2037CB90ABF1}"/>
                </a:ext>
              </a:extLst>
            </p:cNvPr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84;p34">
              <a:extLst>
                <a:ext uri="{FF2B5EF4-FFF2-40B4-BE49-F238E27FC236}">
                  <a16:creationId xmlns:a16="http://schemas.microsoft.com/office/drawing/2014/main" id="{E7DFBA6F-9F24-5C42-821E-CB073A837233}"/>
                </a:ext>
              </a:extLst>
            </p:cNvPr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85;p34">
              <a:extLst>
                <a:ext uri="{FF2B5EF4-FFF2-40B4-BE49-F238E27FC236}">
                  <a16:creationId xmlns:a16="http://schemas.microsoft.com/office/drawing/2014/main" id="{B777DC41-CE1F-364B-AABF-3458965DA427}"/>
                </a:ext>
              </a:extLst>
            </p:cNvPr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86;p34">
              <a:extLst>
                <a:ext uri="{FF2B5EF4-FFF2-40B4-BE49-F238E27FC236}">
                  <a16:creationId xmlns:a16="http://schemas.microsoft.com/office/drawing/2014/main" id="{7DB01D5E-4A39-EB4A-B4D2-664BAFBE30A3}"/>
                </a:ext>
              </a:extLst>
            </p:cNvPr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87;p34">
              <a:extLst>
                <a:ext uri="{FF2B5EF4-FFF2-40B4-BE49-F238E27FC236}">
                  <a16:creationId xmlns:a16="http://schemas.microsoft.com/office/drawing/2014/main" id="{CF2B3BB7-01AC-7349-9DF0-3998AC550EF3}"/>
                </a:ext>
              </a:extLst>
            </p:cNvPr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88;p34">
              <a:extLst>
                <a:ext uri="{FF2B5EF4-FFF2-40B4-BE49-F238E27FC236}">
                  <a16:creationId xmlns:a16="http://schemas.microsoft.com/office/drawing/2014/main" id="{528CBAB8-D055-FB4D-A34A-8691192D7ED4}"/>
                </a:ext>
              </a:extLst>
            </p:cNvPr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89;p34">
              <a:extLst>
                <a:ext uri="{FF2B5EF4-FFF2-40B4-BE49-F238E27FC236}">
                  <a16:creationId xmlns:a16="http://schemas.microsoft.com/office/drawing/2014/main" id="{B927A878-F0DC-1947-A267-CAF7D54F7B5F}"/>
                </a:ext>
              </a:extLst>
            </p:cNvPr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90;p34">
              <a:extLst>
                <a:ext uri="{FF2B5EF4-FFF2-40B4-BE49-F238E27FC236}">
                  <a16:creationId xmlns:a16="http://schemas.microsoft.com/office/drawing/2014/main" id="{40319BBB-80D3-A34D-AE2D-C457A23D3DCF}"/>
                </a:ext>
              </a:extLst>
            </p:cNvPr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91;p34">
              <a:extLst>
                <a:ext uri="{FF2B5EF4-FFF2-40B4-BE49-F238E27FC236}">
                  <a16:creationId xmlns:a16="http://schemas.microsoft.com/office/drawing/2014/main" id="{E8D47DFC-6674-1747-B3B3-B3EB79398D0E}"/>
                </a:ext>
              </a:extLst>
            </p:cNvPr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92;p34">
              <a:extLst>
                <a:ext uri="{FF2B5EF4-FFF2-40B4-BE49-F238E27FC236}">
                  <a16:creationId xmlns:a16="http://schemas.microsoft.com/office/drawing/2014/main" id="{77936B67-C4A9-2541-A06B-3FA77D4CE6A9}"/>
                </a:ext>
              </a:extLst>
            </p:cNvPr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93;p34">
              <a:extLst>
                <a:ext uri="{FF2B5EF4-FFF2-40B4-BE49-F238E27FC236}">
                  <a16:creationId xmlns:a16="http://schemas.microsoft.com/office/drawing/2014/main" id="{A311A3EE-28FC-094A-92DF-A4D5ED0FCB7C}"/>
                </a:ext>
              </a:extLst>
            </p:cNvPr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94;p34">
              <a:extLst>
                <a:ext uri="{FF2B5EF4-FFF2-40B4-BE49-F238E27FC236}">
                  <a16:creationId xmlns:a16="http://schemas.microsoft.com/office/drawing/2014/main" id="{B3B8D632-04D1-6B4F-A9FF-F57ADB17EF5E}"/>
                </a:ext>
              </a:extLst>
            </p:cNvPr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95;p34">
              <a:extLst>
                <a:ext uri="{FF2B5EF4-FFF2-40B4-BE49-F238E27FC236}">
                  <a16:creationId xmlns:a16="http://schemas.microsoft.com/office/drawing/2014/main" id="{80CBE3EE-99BF-C243-83CF-3203B804AC93}"/>
                </a:ext>
              </a:extLst>
            </p:cNvPr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96;p34">
              <a:extLst>
                <a:ext uri="{FF2B5EF4-FFF2-40B4-BE49-F238E27FC236}">
                  <a16:creationId xmlns:a16="http://schemas.microsoft.com/office/drawing/2014/main" id="{95826F28-6204-5140-98D9-D52BE009D191}"/>
                </a:ext>
              </a:extLst>
            </p:cNvPr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97;p34">
              <a:extLst>
                <a:ext uri="{FF2B5EF4-FFF2-40B4-BE49-F238E27FC236}">
                  <a16:creationId xmlns:a16="http://schemas.microsoft.com/office/drawing/2014/main" id="{65B12850-3FA9-AF4E-95E5-D416566320F0}"/>
                </a:ext>
              </a:extLst>
            </p:cNvPr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98;p34">
              <a:extLst>
                <a:ext uri="{FF2B5EF4-FFF2-40B4-BE49-F238E27FC236}">
                  <a16:creationId xmlns:a16="http://schemas.microsoft.com/office/drawing/2014/main" id="{7454AD8F-9FC5-3247-B57F-8F8E84708BDA}"/>
                </a:ext>
              </a:extLst>
            </p:cNvPr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99;p34">
              <a:extLst>
                <a:ext uri="{FF2B5EF4-FFF2-40B4-BE49-F238E27FC236}">
                  <a16:creationId xmlns:a16="http://schemas.microsoft.com/office/drawing/2014/main" id="{8BEBDCB9-1747-8648-A9FE-36B381DBB434}"/>
                </a:ext>
              </a:extLst>
            </p:cNvPr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00;p34">
              <a:extLst>
                <a:ext uri="{FF2B5EF4-FFF2-40B4-BE49-F238E27FC236}">
                  <a16:creationId xmlns:a16="http://schemas.microsoft.com/office/drawing/2014/main" id="{B28C7DE6-4490-1244-9E24-A90B3C6DBD55}"/>
                </a:ext>
              </a:extLst>
            </p:cNvPr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01;p34">
              <a:extLst>
                <a:ext uri="{FF2B5EF4-FFF2-40B4-BE49-F238E27FC236}">
                  <a16:creationId xmlns:a16="http://schemas.microsoft.com/office/drawing/2014/main" id="{47F3C1CB-A636-5B4C-8639-BD617EE98126}"/>
                </a:ext>
              </a:extLst>
            </p:cNvPr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02;p34">
              <a:extLst>
                <a:ext uri="{FF2B5EF4-FFF2-40B4-BE49-F238E27FC236}">
                  <a16:creationId xmlns:a16="http://schemas.microsoft.com/office/drawing/2014/main" id="{88450C45-F033-624E-BE52-DC2336B03462}"/>
                </a:ext>
              </a:extLst>
            </p:cNvPr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03;p34">
              <a:extLst>
                <a:ext uri="{FF2B5EF4-FFF2-40B4-BE49-F238E27FC236}">
                  <a16:creationId xmlns:a16="http://schemas.microsoft.com/office/drawing/2014/main" id="{310EC5E4-D096-0040-8763-0AB38B057E07}"/>
                </a:ext>
              </a:extLst>
            </p:cNvPr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04;p34">
              <a:extLst>
                <a:ext uri="{FF2B5EF4-FFF2-40B4-BE49-F238E27FC236}">
                  <a16:creationId xmlns:a16="http://schemas.microsoft.com/office/drawing/2014/main" id="{2D9DEA7D-E20B-F644-9C88-50C9F97C549F}"/>
                </a:ext>
              </a:extLst>
            </p:cNvPr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05;p34">
              <a:extLst>
                <a:ext uri="{FF2B5EF4-FFF2-40B4-BE49-F238E27FC236}">
                  <a16:creationId xmlns:a16="http://schemas.microsoft.com/office/drawing/2014/main" id="{DEB46EA9-B313-1A42-AD1E-C0A6098D4563}"/>
                </a:ext>
              </a:extLst>
            </p:cNvPr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2071199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2FD52F-0677-1E41-AC46-2F5955995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ü"/>
            </a:pPr>
            <a:r>
              <a:rPr lang="en" dirty="0"/>
              <a:t>Free App with monetary transaction  purchases were found</a:t>
            </a:r>
          </a:p>
          <a:p>
            <a:pPr marL="1524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AA2477-D47A-E540-8E7E-0B6649E4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App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94AFD4-D852-C84D-BD00-5F4D9D7E7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322620"/>
              </p:ext>
            </p:extLst>
          </p:nvPr>
        </p:nvGraphicFramePr>
        <p:xfrm>
          <a:off x="1733107" y="1232687"/>
          <a:ext cx="3378199" cy="406400"/>
        </p:xfrm>
        <a:graphic>
          <a:graphicData uri="http://schemas.openxmlformats.org/drawingml/2006/table">
            <a:tbl>
              <a:tblPr firstRow="1" lastRow="1">
                <a:tableStyleId>{3C2FFA5D-87B4-456A-9821-1D502468CF0F}</a:tableStyleId>
              </a:tblPr>
              <a:tblGrid>
                <a:gridCol w="979234">
                  <a:extLst>
                    <a:ext uri="{9D8B030D-6E8A-4147-A177-3AD203B41FA5}">
                      <a16:colId xmlns:a16="http://schemas.microsoft.com/office/drawing/2014/main" val="3391722077"/>
                    </a:ext>
                  </a:extLst>
                </a:gridCol>
                <a:gridCol w="979234">
                  <a:extLst>
                    <a:ext uri="{9D8B030D-6E8A-4147-A177-3AD203B41FA5}">
                      <a16:colId xmlns:a16="http://schemas.microsoft.com/office/drawing/2014/main" val="1249188930"/>
                    </a:ext>
                  </a:extLst>
                </a:gridCol>
                <a:gridCol w="1419731">
                  <a:extLst>
                    <a:ext uri="{9D8B030D-6E8A-4147-A177-3AD203B41FA5}">
                      <a16:colId xmlns:a16="http://schemas.microsoft.com/office/drawing/2014/main" val="266904181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Fraud app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#users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$transaction</a:t>
                      </a:r>
                      <a:endParaRPr lang="en-US" sz="1000" b="1" i="0" u="none" strike="noStrike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78139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14993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 $               1,025,946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233537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AB02971-4988-1743-A67B-E52DA402A3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098833"/>
              </p:ext>
            </p:extLst>
          </p:nvPr>
        </p:nvGraphicFramePr>
        <p:xfrm>
          <a:off x="148159" y="1775637"/>
          <a:ext cx="4572000" cy="3168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786E249-3592-4E45-B718-B568F434C2F5}"/>
              </a:ext>
            </a:extLst>
          </p:cNvPr>
          <p:cNvSpPr/>
          <p:nvPr/>
        </p:nvSpPr>
        <p:spPr>
          <a:xfrm>
            <a:off x="6039293" y="95076"/>
            <a:ext cx="3104707" cy="1544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048E5-2F2B-4A4D-85AF-929EC75EB06A}"/>
              </a:ext>
            </a:extLst>
          </p:cNvPr>
          <p:cNvSpPr txBox="1"/>
          <p:nvPr/>
        </p:nvSpPr>
        <p:spPr>
          <a:xfrm>
            <a:off x="6432698" y="220626"/>
            <a:ext cx="25092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Fraud apps are  prevalent in Gaming &amp; Photo categories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Most of the Fraud app are made for both iPhone &amp; iPad 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3C90DDB3-3112-D443-B7F9-5EB9327B1A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1138053"/>
              </p:ext>
            </p:extLst>
          </p:nvPr>
        </p:nvGraphicFramePr>
        <p:xfrm>
          <a:off x="4796764" y="1775637"/>
          <a:ext cx="4572000" cy="3147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4935070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1F1C51"/>
    </a:lt2>
    <a:accent1>
      <a:srgbClr val="1F1C51"/>
    </a:accent1>
    <a:accent2>
      <a:srgbClr val="ACFFD9"/>
    </a:accent2>
    <a:accent3>
      <a:srgbClr val="C6FF00"/>
    </a:accent3>
    <a:accent4>
      <a:srgbClr val="FFFFFF"/>
    </a:accent4>
    <a:accent5>
      <a:srgbClr val="A8C987"/>
    </a:accent5>
    <a:accent6>
      <a:srgbClr val="8BE3FF"/>
    </a:accent6>
    <a:hlink>
      <a:srgbClr val="1F1C51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1F1C51"/>
    </a:lt2>
    <a:accent1>
      <a:srgbClr val="1F1C51"/>
    </a:accent1>
    <a:accent2>
      <a:srgbClr val="ACFFD9"/>
    </a:accent2>
    <a:accent3>
      <a:srgbClr val="C6FF00"/>
    </a:accent3>
    <a:accent4>
      <a:srgbClr val="FFFFFF"/>
    </a:accent4>
    <a:accent5>
      <a:srgbClr val="A8C987"/>
    </a:accent5>
    <a:accent6>
      <a:srgbClr val="8BE3FF"/>
    </a:accent6>
    <a:hlink>
      <a:srgbClr val="1F1C51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1F1C51"/>
    </a:lt2>
    <a:accent1>
      <a:srgbClr val="1F1C51"/>
    </a:accent1>
    <a:accent2>
      <a:srgbClr val="ACFFD9"/>
    </a:accent2>
    <a:accent3>
      <a:srgbClr val="C6FF00"/>
    </a:accent3>
    <a:accent4>
      <a:srgbClr val="FFFFFF"/>
    </a:accent4>
    <a:accent5>
      <a:srgbClr val="A8C987"/>
    </a:accent5>
    <a:accent6>
      <a:srgbClr val="8BE3FF"/>
    </a:accent6>
    <a:hlink>
      <a:srgbClr val="1F1C51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1F1C51"/>
    </a:lt2>
    <a:accent1>
      <a:srgbClr val="1F1C51"/>
    </a:accent1>
    <a:accent2>
      <a:srgbClr val="ACFFD9"/>
    </a:accent2>
    <a:accent3>
      <a:srgbClr val="C6FF00"/>
    </a:accent3>
    <a:accent4>
      <a:srgbClr val="FFFFFF"/>
    </a:accent4>
    <a:accent5>
      <a:srgbClr val="A8C987"/>
    </a:accent5>
    <a:accent6>
      <a:srgbClr val="8BE3FF"/>
    </a:accent6>
    <a:hlink>
      <a:srgbClr val="1F1C51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1F1C51"/>
    </a:lt2>
    <a:accent1>
      <a:srgbClr val="1F1C51"/>
    </a:accent1>
    <a:accent2>
      <a:srgbClr val="ACFFD9"/>
    </a:accent2>
    <a:accent3>
      <a:srgbClr val="C6FF00"/>
    </a:accent3>
    <a:accent4>
      <a:srgbClr val="FFFFFF"/>
    </a:accent4>
    <a:accent5>
      <a:srgbClr val="A8C987"/>
    </a:accent5>
    <a:accent6>
      <a:srgbClr val="8BE3FF"/>
    </a:accent6>
    <a:hlink>
      <a:srgbClr val="1F1C51"/>
    </a:hlink>
    <a:folHlink>
      <a:srgbClr val="0097A7"/>
    </a:folHlink>
  </a:clrScheme>
</a:themeOverride>
</file>

<file path=ppt/theme/themeOverride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1F1C51"/>
    </a:lt2>
    <a:accent1>
      <a:srgbClr val="1F1C51"/>
    </a:accent1>
    <a:accent2>
      <a:srgbClr val="ACFFD9"/>
    </a:accent2>
    <a:accent3>
      <a:srgbClr val="C6FF00"/>
    </a:accent3>
    <a:accent4>
      <a:srgbClr val="FFFFFF"/>
    </a:accent4>
    <a:accent5>
      <a:srgbClr val="A8C987"/>
    </a:accent5>
    <a:accent6>
      <a:srgbClr val="8BE3FF"/>
    </a:accent6>
    <a:hlink>
      <a:srgbClr val="1F1C51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798</Words>
  <Application>Microsoft Macintosh PowerPoint</Application>
  <PresentationFormat>On-screen Show (16:9)</PresentationFormat>
  <Paragraphs>262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Roboto</vt:lpstr>
      <vt:lpstr>Viga</vt:lpstr>
      <vt:lpstr>Fira Sans Extra Condensed</vt:lpstr>
      <vt:lpstr>DM Sans</vt:lpstr>
      <vt:lpstr>Wingdings</vt:lpstr>
      <vt:lpstr>Arial</vt:lpstr>
      <vt:lpstr>Cyber Security Business Plan</vt:lpstr>
      <vt:lpstr> App Store: Trust &amp; Safety </vt:lpstr>
      <vt:lpstr>Executive Summary</vt:lpstr>
      <vt:lpstr>Data Overview </vt:lpstr>
      <vt:lpstr>Data at Glance</vt:lpstr>
      <vt:lpstr>Data Issues</vt:lpstr>
      <vt:lpstr>Account &amp; Transaction Data Issues </vt:lpstr>
      <vt:lpstr>App Data Issues</vt:lpstr>
      <vt:lpstr>Untrusted App</vt:lpstr>
      <vt:lpstr>Free App </vt:lpstr>
      <vt:lpstr>In Purchase App : Subscription</vt:lpstr>
      <vt:lpstr>In Purchase App : Consumable</vt:lpstr>
      <vt:lpstr>Untrusted Accounts</vt:lpstr>
      <vt:lpstr>Users with Unusual Transactions</vt:lpstr>
      <vt:lpstr>Cluster Similar Accounts/Apps</vt:lpstr>
      <vt:lpstr>Accounts Clustering</vt:lpstr>
      <vt:lpstr>App Clustering</vt:lpstr>
      <vt:lpstr>KPI Dashboard</vt:lpstr>
      <vt:lpstr>Top &amp; Bottom 5 Downloaded App</vt:lpstr>
      <vt:lpstr>Lowest Retention Apps</vt:lpstr>
      <vt:lpstr>Transaction Per Day Over Time</vt:lpstr>
      <vt:lpstr>Next Steps</vt:lpstr>
      <vt:lpstr>PowerPoint Presentation</vt:lpstr>
      <vt:lpstr>App KPI</vt:lpstr>
      <vt:lpstr>Activity of Frd Accts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App Store: Trust &amp; Safety </dc:title>
  <cp:lastModifiedBy>Natalie Rodriguez</cp:lastModifiedBy>
  <cp:revision>72</cp:revision>
  <dcterms:modified xsi:type="dcterms:W3CDTF">2022-03-02T03:29:09Z</dcterms:modified>
</cp:coreProperties>
</file>