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Ex2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charts/chart2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321" r:id="rId2"/>
    <p:sldId id="318" r:id="rId3"/>
    <p:sldId id="327" r:id="rId4"/>
    <p:sldId id="333" r:id="rId5"/>
    <p:sldId id="320" r:id="rId6"/>
    <p:sldId id="324" r:id="rId7"/>
    <p:sldId id="319" r:id="rId8"/>
    <p:sldId id="323" r:id="rId9"/>
    <p:sldId id="325" r:id="rId10"/>
    <p:sldId id="329" r:id="rId11"/>
    <p:sldId id="332" r:id="rId12"/>
    <p:sldId id="331" r:id="rId13"/>
    <p:sldId id="328" r:id="rId14"/>
    <p:sldId id="337" r:id="rId15"/>
    <p:sldId id="338" r:id="rId16"/>
    <p:sldId id="340" r:id="rId17"/>
    <p:sldId id="322" r:id="rId18"/>
    <p:sldId id="345" r:id="rId19"/>
    <p:sldId id="346" r:id="rId20"/>
    <p:sldId id="342" r:id="rId21"/>
    <p:sldId id="343" r:id="rId22"/>
    <p:sldId id="344" r:id="rId23"/>
    <p:sldId id="341" r:id="rId24"/>
    <p:sldId id="336" r:id="rId25"/>
  </p:sldIdLst>
  <p:sldSz cx="9144000" cy="5143500" type="screen16x9"/>
  <p:notesSz cx="6858000" cy="9144000"/>
  <p:embeddedFontLst>
    <p:embeddedFont>
      <p:font typeface="DM Sans" pitchFamily="2" charset="77"/>
      <p:regular r:id="rId27"/>
      <p:bold r:id="rId28"/>
      <p:italic r:id="rId29"/>
      <p:boldItalic r:id="rId30"/>
    </p:embeddedFont>
    <p:embeddedFont>
      <p:font typeface="Fira Sans Extra Condensed" panose="020B0503050000020004" pitchFamily="34" charset="0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Viga" panose="020B0800030000020004" pitchFamily="34" charset="77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734BF-870F-4D93-8F8F-2987FF835E67}">
  <a:tblStyle styleId="{8C3734BF-870F-4D93-8F8F-2987FF835E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98"/>
  </p:normalViewPr>
  <p:slideViewPr>
    <p:cSldViewPr snapToGrid="0">
      <p:cViewPr varScale="1">
        <p:scale>
          <a:sx n="148" d="100"/>
          <a:sy n="148" d="100"/>
        </p:scale>
        <p:origin x="368" y="1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rodriguez/Downloads/Apple_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Users/natalierodriguez/Downloads/Apple_Analysi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file:////Users/natalierodriguez/Downloads/Appl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dirty="0"/>
              <a:t>Total transaction amount based Payment On 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sum_price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Sheet4!$A$3:$A$5</c:f>
              <c:strCache>
                <c:ptCount val="3"/>
                <c:pt idx="0">
                  <c:v>Bad Accounts</c:v>
                </c:pt>
                <c:pt idx="1">
                  <c:v>Free</c:v>
                </c:pt>
                <c:pt idx="2">
                  <c:v>PMOF</c:v>
                </c:pt>
              </c:strCache>
            </c:strRef>
          </c:cat>
          <c:val>
            <c:numRef>
              <c:f>Sheet4!$B$3:$B$5</c:f>
              <c:numCache>
                <c:formatCode>_("$"* #,##0_);_("$"* \(#,##0\);_("$"* "-"??_);_(@_)</c:formatCode>
                <c:ptCount val="3"/>
                <c:pt idx="0">
                  <c:v>12184.6</c:v>
                </c:pt>
                <c:pt idx="1">
                  <c:v>0</c:v>
                </c:pt>
                <c:pt idx="2">
                  <c:v>19037307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35-7146-8334-3372CB55045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928582816"/>
        <c:axId val="950976368"/>
      </c:barChart>
      <c:catAx>
        <c:axId val="92858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976368"/>
        <c:crosses val="autoZero"/>
        <c:auto val="1"/>
        <c:lblAlgn val="ctr"/>
        <c:lblOffset val="100"/>
        <c:noMultiLvlLbl val="0"/>
      </c:catAx>
      <c:valAx>
        <c:axId val="9509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58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Transaction Count/Day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acct_frd!$B$1</c:f>
              <c:strCache>
                <c:ptCount val="1"/>
                <c:pt idx="0">
                  <c:v>No of Accts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acct_frd!$B$2:$B$29</c:f>
              <c:numCache>
                <c:formatCode>General</c:formatCode>
                <c:ptCount val="28"/>
                <c:pt idx="0">
                  <c:v>14832</c:v>
                </c:pt>
                <c:pt idx="1">
                  <c:v>14837</c:v>
                </c:pt>
                <c:pt idx="2">
                  <c:v>14863</c:v>
                </c:pt>
                <c:pt idx="3">
                  <c:v>14497</c:v>
                </c:pt>
                <c:pt idx="4">
                  <c:v>9024</c:v>
                </c:pt>
                <c:pt idx="5">
                  <c:v>2764</c:v>
                </c:pt>
                <c:pt idx="6">
                  <c:v>671</c:v>
                </c:pt>
                <c:pt idx="7">
                  <c:v>242</c:v>
                </c:pt>
                <c:pt idx="8">
                  <c:v>162</c:v>
                </c:pt>
                <c:pt idx="9">
                  <c:v>153</c:v>
                </c:pt>
                <c:pt idx="10">
                  <c:v>150</c:v>
                </c:pt>
                <c:pt idx="11">
                  <c:v>150</c:v>
                </c:pt>
                <c:pt idx="12">
                  <c:v>150</c:v>
                </c:pt>
                <c:pt idx="13">
                  <c:v>150</c:v>
                </c:pt>
                <c:pt idx="14">
                  <c:v>150</c:v>
                </c:pt>
                <c:pt idx="15">
                  <c:v>150</c:v>
                </c:pt>
                <c:pt idx="16">
                  <c:v>148</c:v>
                </c:pt>
                <c:pt idx="17">
                  <c:v>145</c:v>
                </c:pt>
                <c:pt idx="18">
                  <c:v>123</c:v>
                </c:pt>
                <c:pt idx="19">
                  <c:v>90</c:v>
                </c:pt>
                <c:pt idx="20">
                  <c:v>56</c:v>
                </c:pt>
                <c:pt idx="21">
                  <c:v>43</c:v>
                </c:pt>
                <c:pt idx="22">
                  <c:v>20</c:v>
                </c:pt>
                <c:pt idx="23">
                  <c:v>8</c:v>
                </c:pt>
                <c:pt idx="24">
                  <c:v>5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64-8443-862F-1CF94AEB5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21347664"/>
        <c:axId val="1022276272"/>
        <c:axId val="0"/>
      </c:bar3DChart>
      <c:catAx>
        <c:axId val="102134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276272"/>
        <c:crosses val="autoZero"/>
        <c:auto val="1"/>
        <c:lblAlgn val="ctr"/>
        <c:lblOffset val="100"/>
        <c:noMultiLvlLbl val="0"/>
      </c:catAx>
      <c:valAx>
        <c:axId val="10222762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134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Sheet27!$H$4</c:f>
              <c:strCache>
                <c:ptCount val="1"/>
                <c:pt idx="0">
                  <c:v>Consumable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Sheet27!$I$3:$K$3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Sheet27!$I$4:$K$4</c:f>
              <c:numCache>
                <c:formatCode>General</c:formatCode>
                <c:ptCount val="3"/>
                <c:pt idx="1">
                  <c:v>137626</c:v>
                </c:pt>
                <c:pt idx="2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5-EA43-8D1B-7CBD3C6C9F07}"/>
            </c:ext>
          </c:extLst>
        </c:ser>
        <c:ser>
          <c:idx val="1"/>
          <c:order val="1"/>
          <c:tx>
            <c:strRef>
              <c:f>Sheet27!$H$5</c:f>
              <c:strCache>
                <c:ptCount val="1"/>
                <c:pt idx="0">
                  <c:v>Subscription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Sheet27!$I$3:$K$3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Sheet27!$I$5:$K$5</c:f>
              <c:numCache>
                <c:formatCode>General</c:formatCode>
                <c:ptCount val="3"/>
                <c:pt idx="1">
                  <c:v>72000</c:v>
                </c:pt>
                <c:pt idx="2">
                  <c:v>1183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5-EA43-8D1B-7CBD3C6C9F07}"/>
            </c:ext>
          </c:extLst>
        </c:ser>
        <c:ser>
          <c:idx val="2"/>
          <c:order val="2"/>
          <c:tx>
            <c:strRef>
              <c:f>Sheet27!$H$6</c:f>
              <c:strCache>
                <c:ptCount val="1"/>
                <c:pt idx="0">
                  <c:v>Free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Sheet27!$I$3:$K$3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Sheet27!$I$6:$K$6</c:f>
              <c:numCache>
                <c:formatCode>General</c:formatCode>
                <c:ptCount val="3"/>
                <c:pt idx="0">
                  <c:v>142407</c:v>
                </c:pt>
                <c:pt idx="1">
                  <c:v>105366</c:v>
                </c:pt>
                <c:pt idx="2">
                  <c:v>1057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5-EA43-8D1B-7CBD3C6C9F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Sheet27!$I$31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Sheet27!$J$31:$L$31</c:f>
              <c:numCache>
                <c:formatCode>General</c:formatCode>
                <c:ptCount val="3"/>
                <c:pt idx="0">
                  <c:v>29856</c:v>
                </c:pt>
                <c:pt idx="1">
                  <c:v>68041</c:v>
                </c:pt>
                <c:pt idx="2">
                  <c:v>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0-EE49-A337-9EF1AF4C08B5}"/>
            </c:ext>
          </c:extLst>
        </c:ser>
        <c:ser>
          <c:idx val="1"/>
          <c:order val="1"/>
          <c:tx>
            <c:strRef>
              <c:f>Sheet27!$I$32</c:f>
              <c:strCache>
                <c:ptCount val="1"/>
                <c:pt idx="0">
                  <c:v>Games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Sheet27!$J$32:$L$32</c:f>
              <c:numCache>
                <c:formatCode>General</c:formatCode>
                <c:ptCount val="3"/>
                <c:pt idx="0">
                  <c:v>29971</c:v>
                </c:pt>
                <c:pt idx="1">
                  <c:v>59320</c:v>
                </c:pt>
                <c:pt idx="2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40-EE49-A337-9EF1AF4C08B5}"/>
            </c:ext>
          </c:extLst>
        </c:ser>
        <c:ser>
          <c:idx val="2"/>
          <c:order val="2"/>
          <c:tx>
            <c:strRef>
              <c:f>Sheet27!$I$33</c:f>
              <c:strCache>
                <c:ptCount val="1"/>
                <c:pt idx="0">
                  <c:v>Photos &amp; Videos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Sheet27!$J$33:$L$33</c:f>
              <c:numCache>
                <c:formatCode>General</c:formatCode>
                <c:ptCount val="3"/>
                <c:pt idx="0">
                  <c:v>29866</c:v>
                </c:pt>
                <c:pt idx="1">
                  <c:v>78592</c:v>
                </c:pt>
                <c:pt idx="2">
                  <c:v>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40-EE49-A337-9EF1AF4C08B5}"/>
            </c:ext>
          </c:extLst>
        </c:ser>
        <c:ser>
          <c:idx val="3"/>
          <c:order val="3"/>
          <c:tx>
            <c:strRef>
              <c:f>Sheet27!$I$34</c:f>
              <c:strCache>
                <c:ptCount val="1"/>
                <c:pt idx="0">
                  <c:v>Social Networking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Sheet27!$J$34:$L$34</c:f>
              <c:numCache>
                <c:formatCode>General</c:formatCode>
                <c:ptCount val="3"/>
                <c:pt idx="0">
                  <c:v>22921</c:v>
                </c:pt>
                <c:pt idx="1">
                  <c:v>40081</c:v>
                </c:pt>
                <c:pt idx="2">
                  <c:v>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40-EE49-A337-9EF1AF4C08B5}"/>
            </c:ext>
          </c:extLst>
        </c:ser>
        <c:ser>
          <c:idx val="4"/>
          <c:order val="4"/>
          <c:tx>
            <c:strRef>
              <c:f>Sheet27!$I$35</c:f>
              <c:strCache>
                <c:ptCount val="1"/>
                <c:pt idx="0">
                  <c:v>Utilities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Sheet27!$J$30:$L$30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Sheet27!$J$35:$L$35</c:f>
              <c:numCache>
                <c:formatCode>General</c:formatCode>
                <c:ptCount val="3"/>
                <c:pt idx="0">
                  <c:v>29793</c:v>
                </c:pt>
                <c:pt idx="1">
                  <c:v>68958</c:v>
                </c:pt>
                <c:pt idx="2">
                  <c:v>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40-EE49-A337-9EF1AF4C08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Sheet28!$I$5</c:f>
              <c:strCache>
                <c:ptCount val="1"/>
                <c:pt idx="0">
                  <c:v>Consumable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Sheet28!$J$4:$L$4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Sheet28!$J$5:$L$5</c:f>
              <c:numCache>
                <c:formatCode>General</c:formatCode>
                <c:ptCount val="3"/>
                <c:pt idx="0">
                  <c:v>139159</c:v>
                </c:pt>
                <c:pt idx="1">
                  <c:v>43935</c:v>
                </c:pt>
                <c:pt idx="2">
                  <c:v>27736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E-0947-9239-606C0391C6D8}"/>
            </c:ext>
          </c:extLst>
        </c:ser>
        <c:ser>
          <c:idx val="1"/>
          <c:order val="1"/>
          <c:tx>
            <c:strRef>
              <c:f>Sheet28!$I$6</c:f>
              <c:strCache>
                <c:ptCount val="1"/>
                <c:pt idx="0">
                  <c:v>Subscription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Sheet28!$J$4:$L$4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Sheet28!$J$6:$L$6</c:f>
              <c:numCache>
                <c:formatCode>General</c:formatCode>
                <c:ptCount val="3"/>
                <c:pt idx="0">
                  <c:v>73233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8E-0947-9239-606C0391C6D8}"/>
            </c:ext>
          </c:extLst>
        </c:ser>
        <c:ser>
          <c:idx val="2"/>
          <c:order val="2"/>
          <c:tx>
            <c:strRef>
              <c:f>Sheet28!$I$7</c:f>
              <c:strCache>
                <c:ptCount val="1"/>
                <c:pt idx="0">
                  <c:v>Free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Sheet28!$J$4:$L$4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Sheet28!$J$7:$L$7</c:f>
              <c:numCache>
                <c:formatCode>General</c:formatCode>
                <c:ptCount val="3"/>
                <c:pt idx="0">
                  <c:v>248686</c:v>
                </c:pt>
                <c:pt idx="1">
                  <c:v>24295</c:v>
                </c:pt>
                <c:pt idx="2">
                  <c:v>10712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8E-0947-9239-606C0391C6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Sheet28!$I$17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Sheet28!$J$17:$L$17</c:f>
              <c:numCache>
                <c:formatCode>General</c:formatCode>
                <c:ptCount val="3"/>
                <c:pt idx="0">
                  <c:v>98759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B-4541-9A81-0CAD4E2EE3A4}"/>
            </c:ext>
          </c:extLst>
        </c:ser>
        <c:ser>
          <c:idx val="1"/>
          <c:order val="1"/>
          <c:tx>
            <c:strRef>
              <c:f>Sheet28!$I$18</c:f>
              <c:strCache>
                <c:ptCount val="1"/>
                <c:pt idx="0">
                  <c:v>Games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Sheet28!$J$18:$L$18</c:f>
              <c:numCache>
                <c:formatCode>General</c:formatCode>
                <c:ptCount val="3"/>
                <c:pt idx="0">
                  <c:v>89790</c:v>
                </c:pt>
                <c:pt idx="1">
                  <c:v>54238</c:v>
                </c:pt>
                <c:pt idx="2">
                  <c:v>38448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B-4541-9A81-0CAD4E2EE3A4}"/>
            </c:ext>
          </c:extLst>
        </c:ser>
        <c:ser>
          <c:idx val="2"/>
          <c:order val="2"/>
          <c:tx>
            <c:strRef>
              <c:f>Sheet28!$I$19</c:f>
              <c:strCache>
                <c:ptCount val="1"/>
                <c:pt idx="0">
                  <c:v>Photos &amp; Videos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Sheet28!$J$19:$L$19</c:f>
              <c:numCache>
                <c:formatCode>General</c:formatCode>
                <c:ptCount val="3"/>
                <c:pt idx="0">
                  <c:v>109382</c:v>
                </c:pt>
                <c:pt idx="1">
                  <c:v>13992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6B-4541-9A81-0CAD4E2EE3A4}"/>
            </c:ext>
          </c:extLst>
        </c:ser>
        <c:ser>
          <c:idx val="3"/>
          <c:order val="3"/>
          <c:tx>
            <c:strRef>
              <c:f>Sheet28!$I$20</c:f>
              <c:strCache>
                <c:ptCount val="1"/>
                <c:pt idx="0">
                  <c:v>Social Networking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Sheet28!$J$20:$L$20</c:f>
              <c:numCache>
                <c:formatCode>General</c:formatCode>
                <c:ptCount val="3"/>
                <c:pt idx="0">
                  <c:v>63753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6B-4541-9A81-0CAD4E2EE3A4}"/>
            </c:ext>
          </c:extLst>
        </c:ser>
        <c:ser>
          <c:idx val="4"/>
          <c:order val="4"/>
          <c:tx>
            <c:strRef>
              <c:f>Sheet28!$I$21</c:f>
              <c:strCache>
                <c:ptCount val="1"/>
                <c:pt idx="0">
                  <c:v>Utilities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Sheet28!$J$16:$L$16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Sheet28!$J$21:$L$21</c:f>
              <c:numCache>
                <c:formatCode>General</c:formatCode>
                <c:ptCount val="3"/>
                <c:pt idx="0">
                  <c:v>99394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B-4541-9A81-0CAD4E2EE3A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9159392"/>
        <c:axId val="1067817200"/>
      </c:barChart>
      <c:catAx>
        <c:axId val="10691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17200"/>
        <c:crosses val="autoZero"/>
        <c:auto val="1"/>
        <c:lblAlgn val="ctr"/>
        <c:lblOffset val="100"/>
        <c:noMultiLvlLbl val="0"/>
      </c:catAx>
      <c:valAx>
        <c:axId val="106781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1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Least Downloaded Apps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Sheet29!$B$115</c:f>
              <c:strCache>
                <c:ptCount val="1"/>
                <c:pt idx="0">
                  <c:v>#trans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Sheet29!$A$116:$A$120</c:f>
              <c:strCache>
                <c:ptCount val="5"/>
                <c:pt idx="0">
                  <c:v>nappishness gathering</c:v>
                </c:pt>
                <c:pt idx="1">
                  <c:v>meridians lines</c:v>
                </c:pt>
                <c:pt idx="2">
                  <c:v>peddlin' worshipper</c:v>
                </c:pt>
                <c:pt idx="3">
                  <c:v>familiarity forget</c:v>
                </c:pt>
                <c:pt idx="4">
                  <c:v>carefully service</c:v>
                </c:pt>
              </c:strCache>
            </c:strRef>
          </c:cat>
          <c:val>
            <c:numRef>
              <c:f>Sheet29!$B$116:$B$120</c:f>
              <c:numCache>
                <c:formatCode>General</c:formatCode>
                <c:ptCount val="5"/>
                <c:pt idx="0">
                  <c:v>686</c:v>
                </c:pt>
                <c:pt idx="1">
                  <c:v>676</c:v>
                </c:pt>
                <c:pt idx="2">
                  <c:v>652</c:v>
                </c:pt>
                <c:pt idx="3">
                  <c:v>645</c:v>
                </c:pt>
                <c:pt idx="4">
                  <c:v>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1-6C4F-9284-8404FB317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96609040"/>
        <c:axId val="1096604416"/>
      </c:barChart>
      <c:catAx>
        <c:axId val="1096609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604416"/>
        <c:crosses val="autoZero"/>
        <c:auto val="1"/>
        <c:lblAlgn val="ctr"/>
        <c:lblOffset val="100"/>
        <c:noMultiLvlLbl val="0"/>
      </c:catAx>
      <c:valAx>
        <c:axId val="10966044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966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</a:t>
            </a:r>
            <a:r>
              <a:rPr lang="en-US" baseline="0" dirty="0"/>
              <a:t> Downloaded Apps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Sheet29!$B$122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Sheet29!$A$123:$A$127</c:f>
              <c:strCache>
                <c:ptCount val="5"/>
                <c:pt idx="0">
                  <c:v>unwritten hungry</c:v>
                </c:pt>
                <c:pt idx="1">
                  <c:v>remote remaining</c:v>
                </c:pt>
                <c:pt idx="2">
                  <c:v>aright Davy</c:v>
                </c:pt>
                <c:pt idx="3">
                  <c:v>ceases half;</c:v>
                </c:pt>
                <c:pt idx="4">
                  <c:v>fowls;--though grieved</c:v>
                </c:pt>
              </c:strCache>
            </c:strRef>
          </c:cat>
          <c:val>
            <c:numRef>
              <c:f>Sheet29!$B$123:$B$127</c:f>
              <c:numCache>
                <c:formatCode>General</c:formatCode>
                <c:ptCount val="5"/>
                <c:pt idx="0">
                  <c:v>64544</c:v>
                </c:pt>
                <c:pt idx="1">
                  <c:v>41230</c:v>
                </c:pt>
                <c:pt idx="2">
                  <c:v>38881</c:v>
                </c:pt>
                <c:pt idx="3">
                  <c:v>36146</c:v>
                </c:pt>
                <c:pt idx="4">
                  <c:v>27350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2C-F441-97DF-E669DAEBE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67256816"/>
        <c:axId val="1096512240"/>
      </c:barChart>
      <c:catAx>
        <c:axId val="1067256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512240"/>
        <c:crosses val="autoZero"/>
        <c:auto val="1"/>
        <c:lblAlgn val="ctr"/>
        <c:lblOffset val="100"/>
        <c:noMultiLvlLbl val="0"/>
      </c:catAx>
      <c:valAx>
        <c:axId val="10965122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725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Lowest Retention App(Subscription)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Sheet29!$B$130</c:f>
              <c:strCache>
                <c:ptCount val="1"/>
                <c:pt idx="0">
                  <c:v>%accts with 1 subs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Sheet29!$A$131:$A$135</c:f>
              <c:strCache>
                <c:ptCount val="5"/>
                <c:pt idx="0">
                  <c:v>HAND proofreaders</c:v>
                </c:pt>
                <c:pt idx="1">
                  <c:v>either immensities</c:v>
                </c:pt>
                <c:pt idx="2">
                  <c:v>Seven sat;</c:v>
                </c:pt>
                <c:pt idx="3">
                  <c:v>grass; jealousy</c:v>
                </c:pt>
                <c:pt idx="4">
                  <c:v>flakes; friends;</c:v>
                </c:pt>
              </c:strCache>
            </c:strRef>
          </c:cat>
          <c:val>
            <c:numRef>
              <c:f>Sheet29!$B$131:$B$135</c:f>
              <c:numCache>
                <c:formatCode>0.00%</c:formatCode>
                <c:ptCount val="5"/>
                <c:pt idx="0">
                  <c:v>3.0210999999999988E-2</c:v>
                </c:pt>
                <c:pt idx="1">
                  <c:v>3.3793999999999991E-2</c:v>
                </c:pt>
                <c:pt idx="2">
                  <c:v>3.6878999999999995E-2</c:v>
                </c:pt>
                <c:pt idx="3">
                  <c:v>3.7147000000000041E-2</c:v>
                </c:pt>
                <c:pt idx="4">
                  <c:v>3.9097999999999966E-2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E-3143-900C-2B4C36FCB08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02660720"/>
        <c:axId val="1102662368"/>
      </c:barChart>
      <c:catAx>
        <c:axId val="110266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662368"/>
        <c:crosses val="autoZero"/>
        <c:auto val="1"/>
        <c:lblAlgn val="ctr"/>
        <c:lblOffset val="100"/>
        <c:noMultiLvlLbl val="0"/>
      </c:catAx>
      <c:valAx>
        <c:axId val="1102662368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10266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Lowest Retention App(Consumable)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Sheet29!$B$137</c:f>
              <c:strCache>
                <c:ptCount val="1"/>
                <c:pt idx="0">
                  <c:v>%accts with 1 subs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Sheet29!$A$138:$A$142</c:f>
              <c:strCache>
                <c:ptCount val="5"/>
                <c:pt idx="0">
                  <c:v>Starting nuts</c:v>
                </c:pt>
                <c:pt idx="1">
                  <c:v>half-slouched having</c:v>
                </c:pt>
                <c:pt idx="2">
                  <c:v>Brisson; funding;</c:v>
                </c:pt>
                <c:pt idx="3">
                  <c:v>proceedings dropping</c:v>
                </c:pt>
                <c:pt idx="4">
                  <c:v>command inns</c:v>
                </c:pt>
              </c:strCache>
            </c:strRef>
          </c:cat>
          <c:val>
            <c:numRef>
              <c:f>Sheet29!$B$138:$B$142</c:f>
              <c:numCache>
                <c:formatCode>0.00%</c:formatCode>
                <c:ptCount val="5"/>
                <c:pt idx="0">
                  <c:v>2.9275999999999969E-2</c:v>
                </c:pt>
                <c:pt idx="1">
                  <c:v>2.9576999999999964E-2</c:v>
                </c:pt>
                <c:pt idx="2">
                  <c:v>2.9630000000000045E-2</c:v>
                </c:pt>
                <c:pt idx="3">
                  <c:v>3.0216000000000021E-2</c:v>
                </c:pt>
                <c:pt idx="4">
                  <c:v>3.1390000000000029E-2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0-2A41-9D41-BCA9BBC555E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02660720"/>
        <c:axId val="1102662368"/>
      </c:barChart>
      <c:catAx>
        <c:axId val="110266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662368"/>
        <c:crosses val="autoZero"/>
        <c:auto val="1"/>
        <c:lblAlgn val="ctr"/>
        <c:lblOffset val="100"/>
        <c:noMultiLvlLbl val="0"/>
      </c:catAx>
      <c:valAx>
        <c:axId val="1102662368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10266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Sheet29!$B$1</c:f>
              <c:strCache>
                <c:ptCount val="1"/>
                <c:pt idx="0">
                  <c:v>#trans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Sheet29!$A$2:$A$111</c:f>
              <c:numCache>
                <c:formatCode>d\-mmm\-yy</c:formatCode>
                <c:ptCount val="110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  <c:pt idx="4">
                  <c:v>42526</c:v>
                </c:pt>
                <c:pt idx="5">
                  <c:v>42527</c:v>
                </c:pt>
                <c:pt idx="6">
                  <c:v>42528</c:v>
                </c:pt>
                <c:pt idx="7">
                  <c:v>42529</c:v>
                </c:pt>
                <c:pt idx="8">
                  <c:v>42530</c:v>
                </c:pt>
                <c:pt idx="9">
                  <c:v>42531</c:v>
                </c:pt>
                <c:pt idx="10">
                  <c:v>42532</c:v>
                </c:pt>
                <c:pt idx="11">
                  <c:v>42533</c:v>
                </c:pt>
                <c:pt idx="12">
                  <c:v>42534</c:v>
                </c:pt>
                <c:pt idx="13">
                  <c:v>42535</c:v>
                </c:pt>
                <c:pt idx="14">
                  <c:v>42536</c:v>
                </c:pt>
                <c:pt idx="15">
                  <c:v>42537</c:v>
                </c:pt>
                <c:pt idx="16">
                  <c:v>42538</c:v>
                </c:pt>
                <c:pt idx="17">
                  <c:v>42539</c:v>
                </c:pt>
                <c:pt idx="18">
                  <c:v>42540</c:v>
                </c:pt>
                <c:pt idx="19">
                  <c:v>42541</c:v>
                </c:pt>
                <c:pt idx="20">
                  <c:v>42542</c:v>
                </c:pt>
                <c:pt idx="21">
                  <c:v>42543</c:v>
                </c:pt>
                <c:pt idx="22">
                  <c:v>42544</c:v>
                </c:pt>
                <c:pt idx="23">
                  <c:v>42545</c:v>
                </c:pt>
                <c:pt idx="24">
                  <c:v>42546</c:v>
                </c:pt>
                <c:pt idx="25">
                  <c:v>42547</c:v>
                </c:pt>
                <c:pt idx="26">
                  <c:v>42548</c:v>
                </c:pt>
                <c:pt idx="27">
                  <c:v>42549</c:v>
                </c:pt>
                <c:pt idx="28">
                  <c:v>42550</c:v>
                </c:pt>
                <c:pt idx="29">
                  <c:v>42551</c:v>
                </c:pt>
                <c:pt idx="30">
                  <c:v>42552</c:v>
                </c:pt>
                <c:pt idx="31">
                  <c:v>42553</c:v>
                </c:pt>
                <c:pt idx="32">
                  <c:v>42554</c:v>
                </c:pt>
                <c:pt idx="33">
                  <c:v>42555</c:v>
                </c:pt>
                <c:pt idx="34">
                  <c:v>42556</c:v>
                </c:pt>
                <c:pt idx="35">
                  <c:v>42557</c:v>
                </c:pt>
                <c:pt idx="36">
                  <c:v>42558</c:v>
                </c:pt>
                <c:pt idx="37">
                  <c:v>42559</c:v>
                </c:pt>
                <c:pt idx="38">
                  <c:v>42560</c:v>
                </c:pt>
                <c:pt idx="39">
                  <c:v>42561</c:v>
                </c:pt>
                <c:pt idx="40">
                  <c:v>42562</c:v>
                </c:pt>
                <c:pt idx="41">
                  <c:v>42563</c:v>
                </c:pt>
                <c:pt idx="42">
                  <c:v>42564</c:v>
                </c:pt>
                <c:pt idx="43">
                  <c:v>42565</c:v>
                </c:pt>
                <c:pt idx="44">
                  <c:v>42566</c:v>
                </c:pt>
                <c:pt idx="45">
                  <c:v>42567</c:v>
                </c:pt>
                <c:pt idx="46">
                  <c:v>42568</c:v>
                </c:pt>
                <c:pt idx="47">
                  <c:v>42569</c:v>
                </c:pt>
                <c:pt idx="48">
                  <c:v>42570</c:v>
                </c:pt>
                <c:pt idx="49">
                  <c:v>42571</c:v>
                </c:pt>
                <c:pt idx="50">
                  <c:v>42572</c:v>
                </c:pt>
                <c:pt idx="51">
                  <c:v>42573</c:v>
                </c:pt>
                <c:pt idx="52">
                  <c:v>42574</c:v>
                </c:pt>
                <c:pt idx="53">
                  <c:v>42575</c:v>
                </c:pt>
                <c:pt idx="54">
                  <c:v>42576</c:v>
                </c:pt>
                <c:pt idx="55">
                  <c:v>42577</c:v>
                </c:pt>
                <c:pt idx="56">
                  <c:v>42578</c:v>
                </c:pt>
                <c:pt idx="57">
                  <c:v>42579</c:v>
                </c:pt>
                <c:pt idx="58">
                  <c:v>42580</c:v>
                </c:pt>
                <c:pt idx="59">
                  <c:v>42581</c:v>
                </c:pt>
                <c:pt idx="60">
                  <c:v>42582</c:v>
                </c:pt>
                <c:pt idx="61">
                  <c:v>42583</c:v>
                </c:pt>
                <c:pt idx="62">
                  <c:v>42584</c:v>
                </c:pt>
                <c:pt idx="63">
                  <c:v>42585</c:v>
                </c:pt>
                <c:pt idx="64">
                  <c:v>42586</c:v>
                </c:pt>
                <c:pt idx="65">
                  <c:v>42587</c:v>
                </c:pt>
                <c:pt idx="66">
                  <c:v>42588</c:v>
                </c:pt>
                <c:pt idx="67">
                  <c:v>42589</c:v>
                </c:pt>
                <c:pt idx="68">
                  <c:v>42590</c:v>
                </c:pt>
                <c:pt idx="69">
                  <c:v>42591</c:v>
                </c:pt>
                <c:pt idx="70">
                  <c:v>42592</c:v>
                </c:pt>
                <c:pt idx="71">
                  <c:v>42593</c:v>
                </c:pt>
                <c:pt idx="72">
                  <c:v>42594</c:v>
                </c:pt>
                <c:pt idx="73">
                  <c:v>42595</c:v>
                </c:pt>
                <c:pt idx="74">
                  <c:v>42596</c:v>
                </c:pt>
                <c:pt idx="75">
                  <c:v>42597</c:v>
                </c:pt>
                <c:pt idx="76">
                  <c:v>42598</c:v>
                </c:pt>
                <c:pt idx="77">
                  <c:v>42599</c:v>
                </c:pt>
                <c:pt idx="78">
                  <c:v>42600</c:v>
                </c:pt>
                <c:pt idx="79">
                  <c:v>42601</c:v>
                </c:pt>
                <c:pt idx="80">
                  <c:v>42602</c:v>
                </c:pt>
                <c:pt idx="81">
                  <c:v>42603</c:v>
                </c:pt>
                <c:pt idx="82">
                  <c:v>42607</c:v>
                </c:pt>
                <c:pt idx="83">
                  <c:v>42608</c:v>
                </c:pt>
                <c:pt idx="84">
                  <c:v>42609</c:v>
                </c:pt>
                <c:pt idx="85">
                  <c:v>42610</c:v>
                </c:pt>
                <c:pt idx="86">
                  <c:v>42611</c:v>
                </c:pt>
                <c:pt idx="87">
                  <c:v>42612</c:v>
                </c:pt>
                <c:pt idx="88">
                  <c:v>42613</c:v>
                </c:pt>
                <c:pt idx="89">
                  <c:v>42614</c:v>
                </c:pt>
                <c:pt idx="90">
                  <c:v>42615</c:v>
                </c:pt>
                <c:pt idx="91">
                  <c:v>42616</c:v>
                </c:pt>
                <c:pt idx="92">
                  <c:v>42617</c:v>
                </c:pt>
                <c:pt idx="93">
                  <c:v>42618</c:v>
                </c:pt>
                <c:pt idx="94">
                  <c:v>42619</c:v>
                </c:pt>
                <c:pt idx="95">
                  <c:v>42620</c:v>
                </c:pt>
                <c:pt idx="96">
                  <c:v>42621</c:v>
                </c:pt>
                <c:pt idx="97">
                  <c:v>42622</c:v>
                </c:pt>
                <c:pt idx="98">
                  <c:v>42623</c:v>
                </c:pt>
                <c:pt idx="99">
                  <c:v>42624</c:v>
                </c:pt>
                <c:pt idx="100">
                  <c:v>42625</c:v>
                </c:pt>
                <c:pt idx="101">
                  <c:v>42626</c:v>
                </c:pt>
                <c:pt idx="102">
                  <c:v>42627</c:v>
                </c:pt>
                <c:pt idx="103">
                  <c:v>42628</c:v>
                </c:pt>
                <c:pt idx="104">
                  <c:v>42629</c:v>
                </c:pt>
                <c:pt idx="105">
                  <c:v>42630</c:v>
                </c:pt>
                <c:pt idx="106">
                  <c:v>42631</c:v>
                </c:pt>
                <c:pt idx="107">
                  <c:v>42632</c:v>
                </c:pt>
                <c:pt idx="108">
                  <c:v>42633</c:v>
                </c:pt>
                <c:pt idx="109">
                  <c:v>42634</c:v>
                </c:pt>
              </c:numCache>
            </c:numRef>
          </c:cat>
          <c:val>
            <c:numRef>
              <c:f>Sheet29!$B$2:$B$111</c:f>
              <c:numCache>
                <c:formatCode>General</c:formatCode>
                <c:ptCount val="110"/>
                <c:pt idx="0">
                  <c:v>31203</c:v>
                </c:pt>
                <c:pt idx="1">
                  <c:v>31058</c:v>
                </c:pt>
                <c:pt idx="2">
                  <c:v>30980</c:v>
                </c:pt>
                <c:pt idx="3">
                  <c:v>32569</c:v>
                </c:pt>
                <c:pt idx="4">
                  <c:v>32717</c:v>
                </c:pt>
                <c:pt idx="5">
                  <c:v>31213</c:v>
                </c:pt>
                <c:pt idx="6">
                  <c:v>31234</c:v>
                </c:pt>
                <c:pt idx="7">
                  <c:v>31065</c:v>
                </c:pt>
                <c:pt idx="8">
                  <c:v>31161</c:v>
                </c:pt>
                <c:pt idx="9">
                  <c:v>31131</c:v>
                </c:pt>
                <c:pt idx="10">
                  <c:v>32701</c:v>
                </c:pt>
                <c:pt idx="11">
                  <c:v>32416</c:v>
                </c:pt>
                <c:pt idx="12">
                  <c:v>31313</c:v>
                </c:pt>
                <c:pt idx="13">
                  <c:v>31169</c:v>
                </c:pt>
                <c:pt idx="14">
                  <c:v>31179</c:v>
                </c:pt>
                <c:pt idx="15">
                  <c:v>30898</c:v>
                </c:pt>
                <c:pt idx="16">
                  <c:v>31224</c:v>
                </c:pt>
                <c:pt idx="17">
                  <c:v>32290</c:v>
                </c:pt>
                <c:pt idx="18">
                  <c:v>32544</c:v>
                </c:pt>
                <c:pt idx="19">
                  <c:v>31224</c:v>
                </c:pt>
                <c:pt idx="20">
                  <c:v>31474</c:v>
                </c:pt>
                <c:pt idx="21">
                  <c:v>31268</c:v>
                </c:pt>
                <c:pt idx="22">
                  <c:v>31438</c:v>
                </c:pt>
                <c:pt idx="23">
                  <c:v>31243</c:v>
                </c:pt>
                <c:pt idx="24">
                  <c:v>32603</c:v>
                </c:pt>
                <c:pt idx="25">
                  <c:v>32677</c:v>
                </c:pt>
                <c:pt idx="26">
                  <c:v>31418</c:v>
                </c:pt>
                <c:pt idx="27">
                  <c:v>31122</c:v>
                </c:pt>
                <c:pt idx="28">
                  <c:v>31106</c:v>
                </c:pt>
                <c:pt idx="29">
                  <c:v>31465</c:v>
                </c:pt>
                <c:pt idx="30">
                  <c:v>31531</c:v>
                </c:pt>
                <c:pt idx="31">
                  <c:v>32738</c:v>
                </c:pt>
                <c:pt idx="32">
                  <c:v>32982</c:v>
                </c:pt>
                <c:pt idx="33">
                  <c:v>36911</c:v>
                </c:pt>
                <c:pt idx="34">
                  <c:v>31588</c:v>
                </c:pt>
                <c:pt idx="35">
                  <c:v>31544</c:v>
                </c:pt>
                <c:pt idx="36">
                  <c:v>31508</c:v>
                </c:pt>
                <c:pt idx="37">
                  <c:v>31597</c:v>
                </c:pt>
                <c:pt idx="38">
                  <c:v>32876</c:v>
                </c:pt>
                <c:pt idx="39">
                  <c:v>33107</c:v>
                </c:pt>
                <c:pt idx="40">
                  <c:v>31647</c:v>
                </c:pt>
                <c:pt idx="41">
                  <c:v>31625</c:v>
                </c:pt>
                <c:pt idx="42">
                  <c:v>31604</c:v>
                </c:pt>
                <c:pt idx="43">
                  <c:v>31662</c:v>
                </c:pt>
                <c:pt idx="44">
                  <c:v>31603</c:v>
                </c:pt>
                <c:pt idx="45">
                  <c:v>33312</c:v>
                </c:pt>
                <c:pt idx="46">
                  <c:v>33197</c:v>
                </c:pt>
                <c:pt idx="47">
                  <c:v>31867</c:v>
                </c:pt>
                <c:pt idx="48">
                  <c:v>31704</c:v>
                </c:pt>
                <c:pt idx="49">
                  <c:v>32176</c:v>
                </c:pt>
                <c:pt idx="50">
                  <c:v>32129</c:v>
                </c:pt>
                <c:pt idx="51">
                  <c:v>32148</c:v>
                </c:pt>
                <c:pt idx="52">
                  <c:v>33645</c:v>
                </c:pt>
                <c:pt idx="53">
                  <c:v>33757</c:v>
                </c:pt>
                <c:pt idx="54">
                  <c:v>32163</c:v>
                </c:pt>
                <c:pt idx="55">
                  <c:v>32154</c:v>
                </c:pt>
                <c:pt idx="56">
                  <c:v>32319</c:v>
                </c:pt>
                <c:pt idx="57">
                  <c:v>32199</c:v>
                </c:pt>
                <c:pt idx="58">
                  <c:v>32683</c:v>
                </c:pt>
                <c:pt idx="59">
                  <c:v>33997</c:v>
                </c:pt>
                <c:pt idx="60">
                  <c:v>33692</c:v>
                </c:pt>
                <c:pt idx="61">
                  <c:v>32725</c:v>
                </c:pt>
                <c:pt idx="62">
                  <c:v>32679</c:v>
                </c:pt>
                <c:pt idx="63">
                  <c:v>32853</c:v>
                </c:pt>
                <c:pt idx="64">
                  <c:v>32744</c:v>
                </c:pt>
                <c:pt idx="65">
                  <c:v>32754</c:v>
                </c:pt>
                <c:pt idx="66">
                  <c:v>34457</c:v>
                </c:pt>
                <c:pt idx="67">
                  <c:v>34769</c:v>
                </c:pt>
                <c:pt idx="68">
                  <c:v>33000</c:v>
                </c:pt>
                <c:pt idx="69">
                  <c:v>33033</c:v>
                </c:pt>
                <c:pt idx="70">
                  <c:v>32969</c:v>
                </c:pt>
                <c:pt idx="71">
                  <c:v>33089</c:v>
                </c:pt>
                <c:pt idx="72">
                  <c:v>33156</c:v>
                </c:pt>
                <c:pt idx="73">
                  <c:v>34701</c:v>
                </c:pt>
                <c:pt idx="74">
                  <c:v>34366</c:v>
                </c:pt>
                <c:pt idx="75">
                  <c:v>33307</c:v>
                </c:pt>
                <c:pt idx="76">
                  <c:v>33375</c:v>
                </c:pt>
                <c:pt idx="77">
                  <c:v>32974</c:v>
                </c:pt>
                <c:pt idx="78">
                  <c:v>33674</c:v>
                </c:pt>
                <c:pt idx="79">
                  <c:v>33196</c:v>
                </c:pt>
                <c:pt idx="80">
                  <c:v>34465</c:v>
                </c:pt>
                <c:pt idx="81">
                  <c:v>34909</c:v>
                </c:pt>
                <c:pt idx="82">
                  <c:v>33201</c:v>
                </c:pt>
                <c:pt idx="83">
                  <c:v>33517</c:v>
                </c:pt>
                <c:pt idx="84">
                  <c:v>34796</c:v>
                </c:pt>
                <c:pt idx="85">
                  <c:v>34611</c:v>
                </c:pt>
                <c:pt idx="86">
                  <c:v>33502</c:v>
                </c:pt>
                <c:pt idx="87">
                  <c:v>33479</c:v>
                </c:pt>
                <c:pt idx="88">
                  <c:v>33584</c:v>
                </c:pt>
                <c:pt idx="89">
                  <c:v>33501</c:v>
                </c:pt>
                <c:pt idx="90">
                  <c:v>33218</c:v>
                </c:pt>
                <c:pt idx="91">
                  <c:v>34998</c:v>
                </c:pt>
                <c:pt idx="92">
                  <c:v>35384</c:v>
                </c:pt>
                <c:pt idx="93">
                  <c:v>33576</c:v>
                </c:pt>
                <c:pt idx="94">
                  <c:v>33687</c:v>
                </c:pt>
                <c:pt idx="95">
                  <c:v>33329</c:v>
                </c:pt>
                <c:pt idx="96">
                  <c:v>33381</c:v>
                </c:pt>
                <c:pt idx="97">
                  <c:v>33643</c:v>
                </c:pt>
                <c:pt idx="98">
                  <c:v>34810</c:v>
                </c:pt>
                <c:pt idx="99">
                  <c:v>34751</c:v>
                </c:pt>
                <c:pt idx="100">
                  <c:v>33316</c:v>
                </c:pt>
                <c:pt idx="101">
                  <c:v>33510</c:v>
                </c:pt>
                <c:pt idx="102">
                  <c:v>33605</c:v>
                </c:pt>
                <c:pt idx="103">
                  <c:v>33492</c:v>
                </c:pt>
                <c:pt idx="104">
                  <c:v>33541</c:v>
                </c:pt>
                <c:pt idx="105">
                  <c:v>35155</c:v>
                </c:pt>
                <c:pt idx="106">
                  <c:v>35149</c:v>
                </c:pt>
                <c:pt idx="107">
                  <c:v>33864</c:v>
                </c:pt>
                <c:pt idx="108">
                  <c:v>33351</c:v>
                </c:pt>
                <c:pt idx="109">
                  <c:v>33595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32-6A47-9DFB-C4D689509188}"/>
            </c:ext>
          </c:extLst>
        </c:ser>
        <c:ser>
          <c:idx val="1"/>
          <c:order val="1"/>
          <c:tx>
            <c:strRef>
              <c:f>Sheet29!$C$1</c:f>
              <c:strCache>
                <c:ptCount val="1"/>
                <c:pt idx="0">
                  <c:v> $Trns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Sheet29!$A$2:$A$111</c:f>
              <c:numCache>
                <c:formatCode>d\-mmm\-yy</c:formatCode>
                <c:ptCount val="110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  <c:pt idx="4">
                  <c:v>42526</c:v>
                </c:pt>
                <c:pt idx="5">
                  <c:v>42527</c:v>
                </c:pt>
                <c:pt idx="6">
                  <c:v>42528</c:v>
                </c:pt>
                <c:pt idx="7">
                  <c:v>42529</c:v>
                </c:pt>
                <c:pt idx="8">
                  <c:v>42530</c:v>
                </c:pt>
                <c:pt idx="9">
                  <c:v>42531</c:v>
                </c:pt>
                <c:pt idx="10">
                  <c:v>42532</c:v>
                </c:pt>
                <c:pt idx="11">
                  <c:v>42533</c:v>
                </c:pt>
                <c:pt idx="12">
                  <c:v>42534</c:v>
                </c:pt>
                <c:pt idx="13">
                  <c:v>42535</c:v>
                </c:pt>
                <c:pt idx="14">
                  <c:v>42536</c:v>
                </c:pt>
                <c:pt idx="15">
                  <c:v>42537</c:v>
                </c:pt>
                <c:pt idx="16">
                  <c:v>42538</c:v>
                </c:pt>
                <c:pt idx="17">
                  <c:v>42539</c:v>
                </c:pt>
                <c:pt idx="18">
                  <c:v>42540</c:v>
                </c:pt>
                <c:pt idx="19">
                  <c:v>42541</c:v>
                </c:pt>
                <c:pt idx="20">
                  <c:v>42542</c:v>
                </c:pt>
                <c:pt idx="21">
                  <c:v>42543</c:v>
                </c:pt>
                <c:pt idx="22">
                  <c:v>42544</c:v>
                </c:pt>
                <c:pt idx="23">
                  <c:v>42545</c:v>
                </c:pt>
                <c:pt idx="24">
                  <c:v>42546</c:v>
                </c:pt>
                <c:pt idx="25">
                  <c:v>42547</c:v>
                </c:pt>
                <c:pt idx="26">
                  <c:v>42548</c:v>
                </c:pt>
                <c:pt idx="27">
                  <c:v>42549</c:v>
                </c:pt>
                <c:pt idx="28">
                  <c:v>42550</c:v>
                </c:pt>
                <c:pt idx="29">
                  <c:v>42551</c:v>
                </c:pt>
                <c:pt idx="30">
                  <c:v>42552</c:v>
                </c:pt>
                <c:pt idx="31">
                  <c:v>42553</c:v>
                </c:pt>
                <c:pt idx="32">
                  <c:v>42554</c:v>
                </c:pt>
                <c:pt idx="33">
                  <c:v>42555</c:v>
                </c:pt>
                <c:pt idx="34">
                  <c:v>42556</c:v>
                </c:pt>
                <c:pt idx="35">
                  <c:v>42557</c:v>
                </c:pt>
                <c:pt idx="36">
                  <c:v>42558</c:v>
                </c:pt>
                <c:pt idx="37">
                  <c:v>42559</c:v>
                </c:pt>
                <c:pt idx="38">
                  <c:v>42560</c:v>
                </c:pt>
                <c:pt idx="39">
                  <c:v>42561</c:v>
                </c:pt>
                <c:pt idx="40">
                  <c:v>42562</c:v>
                </c:pt>
                <c:pt idx="41">
                  <c:v>42563</c:v>
                </c:pt>
                <c:pt idx="42">
                  <c:v>42564</c:v>
                </c:pt>
                <c:pt idx="43">
                  <c:v>42565</c:v>
                </c:pt>
                <c:pt idx="44">
                  <c:v>42566</c:v>
                </c:pt>
                <c:pt idx="45">
                  <c:v>42567</c:v>
                </c:pt>
                <c:pt idx="46">
                  <c:v>42568</c:v>
                </c:pt>
                <c:pt idx="47">
                  <c:v>42569</c:v>
                </c:pt>
                <c:pt idx="48">
                  <c:v>42570</c:v>
                </c:pt>
                <c:pt idx="49">
                  <c:v>42571</c:v>
                </c:pt>
                <c:pt idx="50">
                  <c:v>42572</c:v>
                </c:pt>
                <c:pt idx="51">
                  <c:v>42573</c:v>
                </c:pt>
                <c:pt idx="52">
                  <c:v>42574</c:v>
                </c:pt>
                <c:pt idx="53">
                  <c:v>42575</c:v>
                </c:pt>
                <c:pt idx="54">
                  <c:v>42576</c:v>
                </c:pt>
                <c:pt idx="55">
                  <c:v>42577</c:v>
                </c:pt>
                <c:pt idx="56">
                  <c:v>42578</c:v>
                </c:pt>
                <c:pt idx="57">
                  <c:v>42579</c:v>
                </c:pt>
                <c:pt idx="58">
                  <c:v>42580</c:v>
                </c:pt>
                <c:pt idx="59">
                  <c:v>42581</c:v>
                </c:pt>
                <c:pt idx="60">
                  <c:v>42582</c:v>
                </c:pt>
                <c:pt idx="61">
                  <c:v>42583</c:v>
                </c:pt>
                <c:pt idx="62">
                  <c:v>42584</c:v>
                </c:pt>
                <c:pt idx="63">
                  <c:v>42585</c:v>
                </c:pt>
                <c:pt idx="64">
                  <c:v>42586</c:v>
                </c:pt>
                <c:pt idx="65">
                  <c:v>42587</c:v>
                </c:pt>
                <c:pt idx="66">
                  <c:v>42588</c:v>
                </c:pt>
                <c:pt idx="67">
                  <c:v>42589</c:v>
                </c:pt>
                <c:pt idx="68">
                  <c:v>42590</c:v>
                </c:pt>
                <c:pt idx="69">
                  <c:v>42591</c:v>
                </c:pt>
                <c:pt idx="70">
                  <c:v>42592</c:v>
                </c:pt>
                <c:pt idx="71">
                  <c:v>42593</c:v>
                </c:pt>
                <c:pt idx="72">
                  <c:v>42594</c:v>
                </c:pt>
                <c:pt idx="73">
                  <c:v>42595</c:v>
                </c:pt>
                <c:pt idx="74">
                  <c:v>42596</c:v>
                </c:pt>
                <c:pt idx="75">
                  <c:v>42597</c:v>
                </c:pt>
                <c:pt idx="76">
                  <c:v>42598</c:v>
                </c:pt>
                <c:pt idx="77">
                  <c:v>42599</c:v>
                </c:pt>
                <c:pt idx="78">
                  <c:v>42600</c:v>
                </c:pt>
                <c:pt idx="79">
                  <c:v>42601</c:v>
                </c:pt>
                <c:pt idx="80">
                  <c:v>42602</c:v>
                </c:pt>
                <c:pt idx="81">
                  <c:v>42603</c:v>
                </c:pt>
                <c:pt idx="82">
                  <c:v>42607</c:v>
                </c:pt>
                <c:pt idx="83">
                  <c:v>42608</c:v>
                </c:pt>
                <c:pt idx="84">
                  <c:v>42609</c:v>
                </c:pt>
                <c:pt idx="85">
                  <c:v>42610</c:v>
                </c:pt>
                <c:pt idx="86">
                  <c:v>42611</c:v>
                </c:pt>
                <c:pt idx="87">
                  <c:v>42612</c:v>
                </c:pt>
                <c:pt idx="88">
                  <c:v>42613</c:v>
                </c:pt>
                <c:pt idx="89">
                  <c:v>42614</c:v>
                </c:pt>
                <c:pt idx="90">
                  <c:v>42615</c:v>
                </c:pt>
                <c:pt idx="91">
                  <c:v>42616</c:v>
                </c:pt>
                <c:pt idx="92">
                  <c:v>42617</c:v>
                </c:pt>
                <c:pt idx="93">
                  <c:v>42618</c:v>
                </c:pt>
                <c:pt idx="94">
                  <c:v>42619</c:v>
                </c:pt>
                <c:pt idx="95">
                  <c:v>42620</c:v>
                </c:pt>
                <c:pt idx="96">
                  <c:v>42621</c:v>
                </c:pt>
                <c:pt idx="97">
                  <c:v>42622</c:v>
                </c:pt>
                <c:pt idx="98">
                  <c:v>42623</c:v>
                </c:pt>
                <c:pt idx="99">
                  <c:v>42624</c:v>
                </c:pt>
                <c:pt idx="100">
                  <c:v>42625</c:v>
                </c:pt>
                <c:pt idx="101">
                  <c:v>42626</c:v>
                </c:pt>
                <c:pt idx="102">
                  <c:v>42627</c:v>
                </c:pt>
                <c:pt idx="103">
                  <c:v>42628</c:v>
                </c:pt>
                <c:pt idx="104">
                  <c:v>42629</c:v>
                </c:pt>
                <c:pt idx="105">
                  <c:v>42630</c:v>
                </c:pt>
                <c:pt idx="106">
                  <c:v>42631</c:v>
                </c:pt>
                <c:pt idx="107">
                  <c:v>42632</c:v>
                </c:pt>
                <c:pt idx="108">
                  <c:v>42633</c:v>
                </c:pt>
                <c:pt idx="109">
                  <c:v>42634</c:v>
                </c:pt>
              </c:numCache>
            </c:numRef>
          </c:cat>
          <c:val>
            <c:numRef>
              <c:f>Sheet29!$C$2:$C$111</c:f>
              <c:numCache>
                <c:formatCode>_("$"* #,##0_);_("$"* \(#,##0\);_("$"* "-"??_);_(@_)</c:formatCode>
                <c:ptCount val="110"/>
                <c:pt idx="0">
                  <c:v>169128.8</c:v>
                </c:pt>
                <c:pt idx="1">
                  <c:v>167806.8</c:v>
                </c:pt>
                <c:pt idx="2">
                  <c:v>169100.2</c:v>
                </c:pt>
                <c:pt idx="3">
                  <c:v>179859.7</c:v>
                </c:pt>
                <c:pt idx="4">
                  <c:v>182134</c:v>
                </c:pt>
                <c:pt idx="5">
                  <c:v>170063</c:v>
                </c:pt>
                <c:pt idx="6">
                  <c:v>169492.6</c:v>
                </c:pt>
                <c:pt idx="7">
                  <c:v>169370</c:v>
                </c:pt>
                <c:pt idx="8">
                  <c:v>169436.9</c:v>
                </c:pt>
                <c:pt idx="9">
                  <c:v>172926.8</c:v>
                </c:pt>
                <c:pt idx="10">
                  <c:v>180467.6</c:v>
                </c:pt>
                <c:pt idx="11">
                  <c:v>179249.2</c:v>
                </c:pt>
                <c:pt idx="12">
                  <c:v>169293.1</c:v>
                </c:pt>
                <c:pt idx="13">
                  <c:v>171188.9</c:v>
                </c:pt>
                <c:pt idx="14">
                  <c:v>167643.1</c:v>
                </c:pt>
                <c:pt idx="15">
                  <c:v>167072.5</c:v>
                </c:pt>
                <c:pt idx="16">
                  <c:v>168100.3</c:v>
                </c:pt>
                <c:pt idx="17">
                  <c:v>180765.2</c:v>
                </c:pt>
                <c:pt idx="18">
                  <c:v>180467.20000000001</c:v>
                </c:pt>
                <c:pt idx="19">
                  <c:v>167780.1</c:v>
                </c:pt>
                <c:pt idx="20">
                  <c:v>172016.2</c:v>
                </c:pt>
                <c:pt idx="21">
                  <c:v>171108</c:v>
                </c:pt>
                <c:pt idx="22">
                  <c:v>169397.2</c:v>
                </c:pt>
                <c:pt idx="23">
                  <c:v>171181.1</c:v>
                </c:pt>
                <c:pt idx="24">
                  <c:v>181333.3</c:v>
                </c:pt>
                <c:pt idx="25">
                  <c:v>181903.3</c:v>
                </c:pt>
                <c:pt idx="26">
                  <c:v>170921.9</c:v>
                </c:pt>
                <c:pt idx="27">
                  <c:v>168192.1</c:v>
                </c:pt>
                <c:pt idx="28">
                  <c:v>168497.8</c:v>
                </c:pt>
                <c:pt idx="29">
                  <c:v>169908.8</c:v>
                </c:pt>
                <c:pt idx="30">
                  <c:v>169571.1</c:v>
                </c:pt>
                <c:pt idx="31">
                  <c:v>181986.6</c:v>
                </c:pt>
                <c:pt idx="32">
                  <c:v>182092.79999999999</c:v>
                </c:pt>
                <c:pt idx="33">
                  <c:v>216370.6</c:v>
                </c:pt>
                <c:pt idx="34">
                  <c:v>170557.6</c:v>
                </c:pt>
                <c:pt idx="35">
                  <c:v>170018.4</c:v>
                </c:pt>
                <c:pt idx="36">
                  <c:v>167972.4</c:v>
                </c:pt>
                <c:pt idx="37">
                  <c:v>170174.6</c:v>
                </c:pt>
                <c:pt idx="38">
                  <c:v>180578.6</c:v>
                </c:pt>
                <c:pt idx="39">
                  <c:v>182349</c:v>
                </c:pt>
                <c:pt idx="40">
                  <c:v>171510.9</c:v>
                </c:pt>
                <c:pt idx="41">
                  <c:v>169262.5</c:v>
                </c:pt>
                <c:pt idx="42">
                  <c:v>168447.8</c:v>
                </c:pt>
                <c:pt idx="43">
                  <c:v>167031.79999999999</c:v>
                </c:pt>
                <c:pt idx="44">
                  <c:v>167706.29999999999</c:v>
                </c:pt>
                <c:pt idx="45">
                  <c:v>183253.5</c:v>
                </c:pt>
                <c:pt idx="46">
                  <c:v>184128.5</c:v>
                </c:pt>
                <c:pt idx="47">
                  <c:v>169511.6</c:v>
                </c:pt>
                <c:pt idx="48">
                  <c:v>168161</c:v>
                </c:pt>
                <c:pt idx="49">
                  <c:v>170932.6</c:v>
                </c:pt>
                <c:pt idx="50">
                  <c:v>168416.2</c:v>
                </c:pt>
                <c:pt idx="51">
                  <c:v>170817.5</c:v>
                </c:pt>
                <c:pt idx="52">
                  <c:v>181953.6</c:v>
                </c:pt>
                <c:pt idx="53">
                  <c:v>181104.1</c:v>
                </c:pt>
                <c:pt idx="54">
                  <c:v>167320.9</c:v>
                </c:pt>
                <c:pt idx="55">
                  <c:v>168021.9</c:v>
                </c:pt>
                <c:pt idx="56">
                  <c:v>168220.5</c:v>
                </c:pt>
                <c:pt idx="57">
                  <c:v>167048</c:v>
                </c:pt>
                <c:pt idx="58">
                  <c:v>169243.7</c:v>
                </c:pt>
                <c:pt idx="59">
                  <c:v>182269.4</c:v>
                </c:pt>
                <c:pt idx="60">
                  <c:v>178572.2</c:v>
                </c:pt>
                <c:pt idx="61">
                  <c:v>168704.3</c:v>
                </c:pt>
                <c:pt idx="62">
                  <c:v>167004.4</c:v>
                </c:pt>
                <c:pt idx="63">
                  <c:v>170618.9</c:v>
                </c:pt>
                <c:pt idx="64">
                  <c:v>169110.1</c:v>
                </c:pt>
                <c:pt idx="65">
                  <c:v>169233.5</c:v>
                </c:pt>
                <c:pt idx="66">
                  <c:v>181889.3</c:v>
                </c:pt>
                <c:pt idx="67">
                  <c:v>183141.8</c:v>
                </c:pt>
                <c:pt idx="68">
                  <c:v>170714.4</c:v>
                </c:pt>
                <c:pt idx="69">
                  <c:v>170502.3</c:v>
                </c:pt>
                <c:pt idx="70">
                  <c:v>166359</c:v>
                </c:pt>
                <c:pt idx="71">
                  <c:v>168367</c:v>
                </c:pt>
                <c:pt idx="72">
                  <c:v>169429.7</c:v>
                </c:pt>
                <c:pt idx="73">
                  <c:v>184130.9</c:v>
                </c:pt>
                <c:pt idx="74">
                  <c:v>179882.1</c:v>
                </c:pt>
                <c:pt idx="75">
                  <c:v>168094.7</c:v>
                </c:pt>
                <c:pt idx="76">
                  <c:v>169241.3</c:v>
                </c:pt>
                <c:pt idx="77">
                  <c:v>167416.9</c:v>
                </c:pt>
                <c:pt idx="78">
                  <c:v>174093.3</c:v>
                </c:pt>
                <c:pt idx="79">
                  <c:v>169740.7</c:v>
                </c:pt>
                <c:pt idx="80">
                  <c:v>180198.2</c:v>
                </c:pt>
                <c:pt idx="81">
                  <c:v>179906.8</c:v>
                </c:pt>
                <c:pt idx="82">
                  <c:v>166999.6</c:v>
                </c:pt>
                <c:pt idx="83">
                  <c:v>169920.8</c:v>
                </c:pt>
                <c:pt idx="84">
                  <c:v>179993.1</c:v>
                </c:pt>
                <c:pt idx="85">
                  <c:v>178391.8</c:v>
                </c:pt>
                <c:pt idx="86">
                  <c:v>170647.3</c:v>
                </c:pt>
                <c:pt idx="87">
                  <c:v>169802.3</c:v>
                </c:pt>
                <c:pt idx="88">
                  <c:v>169635.7</c:v>
                </c:pt>
                <c:pt idx="89">
                  <c:v>169676</c:v>
                </c:pt>
                <c:pt idx="90">
                  <c:v>167918</c:v>
                </c:pt>
                <c:pt idx="91">
                  <c:v>182970.6</c:v>
                </c:pt>
                <c:pt idx="92">
                  <c:v>183677.5</c:v>
                </c:pt>
                <c:pt idx="93">
                  <c:v>170400.8</c:v>
                </c:pt>
                <c:pt idx="94">
                  <c:v>169824.3</c:v>
                </c:pt>
                <c:pt idx="95">
                  <c:v>167628.4</c:v>
                </c:pt>
                <c:pt idx="96">
                  <c:v>168480.3</c:v>
                </c:pt>
                <c:pt idx="97">
                  <c:v>167595.79999999999</c:v>
                </c:pt>
                <c:pt idx="98">
                  <c:v>183287.3</c:v>
                </c:pt>
                <c:pt idx="99">
                  <c:v>182169.8</c:v>
                </c:pt>
                <c:pt idx="100">
                  <c:v>166249.60000000001</c:v>
                </c:pt>
                <c:pt idx="101">
                  <c:v>169660.7</c:v>
                </c:pt>
                <c:pt idx="102">
                  <c:v>169557.3</c:v>
                </c:pt>
                <c:pt idx="103">
                  <c:v>167202.20000000001</c:v>
                </c:pt>
                <c:pt idx="104">
                  <c:v>168690.6</c:v>
                </c:pt>
                <c:pt idx="105">
                  <c:v>181878.6</c:v>
                </c:pt>
                <c:pt idx="106">
                  <c:v>182243.9</c:v>
                </c:pt>
                <c:pt idx="107">
                  <c:v>170153.7</c:v>
                </c:pt>
                <c:pt idx="108">
                  <c:v>167240.5</c:v>
                </c:pt>
                <c:pt idx="109">
                  <c:v>169403.6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32-6A47-9DFB-C4D689509188}"/>
            </c:ext>
          </c:extLst>
        </c:ser>
        <c:ser>
          <c:idx val="2"/>
          <c:order val="2"/>
          <c:tx>
            <c:strRef>
              <c:f>Sheet29!$D$1</c:f>
              <c:strCache>
                <c:ptCount val="1"/>
                <c:pt idx="0">
                  <c:v>No of Accts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Sheet29!$A$2:$A$111</c:f>
              <c:numCache>
                <c:formatCode>d\-mmm\-yy</c:formatCode>
                <c:ptCount val="110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  <c:pt idx="4">
                  <c:v>42526</c:v>
                </c:pt>
                <c:pt idx="5">
                  <c:v>42527</c:v>
                </c:pt>
                <c:pt idx="6">
                  <c:v>42528</c:v>
                </c:pt>
                <c:pt idx="7">
                  <c:v>42529</c:v>
                </c:pt>
                <c:pt idx="8">
                  <c:v>42530</c:v>
                </c:pt>
                <c:pt idx="9">
                  <c:v>42531</c:v>
                </c:pt>
                <c:pt idx="10">
                  <c:v>42532</c:v>
                </c:pt>
                <c:pt idx="11">
                  <c:v>42533</c:v>
                </c:pt>
                <c:pt idx="12">
                  <c:v>42534</c:v>
                </c:pt>
                <c:pt idx="13">
                  <c:v>42535</c:v>
                </c:pt>
                <c:pt idx="14">
                  <c:v>42536</c:v>
                </c:pt>
                <c:pt idx="15">
                  <c:v>42537</c:v>
                </c:pt>
                <c:pt idx="16">
                  <c:v>42538</c:v>
                </c:pt>
                <c:pt idx="17">
                  <c:v>42539</c:v>
                </c:pt>
                <c:pt idx="18">
                  <c:v>42540</c:v>
                </c:pt>
                <c:pt idx="19">
                  <c:v>42541</c:v>
                </c:pt>
                <c:pt idx="20">
                  <c:v>42542</c:v>
                </c:pt>
                <c:pt idx="21">
                  <c:v>42543</c:v>
                </c:pt>
                <c:pt idx="22">
                  <c:v>42544</c:v>
                </c:pt>
                <c:pt idx="23">
                  <c:v>42545</c:v>
                </c:pt>
                <c:pt idx="24">
                  <c:v>42546</c:v>
                </c:pt>
                <c:pt idx="25">
                  <c:v>42547</c:v>
                </c:pt>
                <c:pt idx="26">
                  <c:v>42548</c:v>
                </c:pt>
                <c:pt idx="27">
                  <c:v>42549</c:v>
                </c:pt>
                <c:pt idx="28">
                  <c:v>42550</c:v>
                </c:pt>
                <c:pt idx="29">
                  <c:v>42551</c:v>
                </c:pt>
                <c:pt idx="30">
                  <c:v>42552</c:v>
                </c:pt>
                <c:pt idx="31">
                  <c:v>42553</c:v>
                </c:pt>
                <c:pt idx="32">
                  <c:v>42554</c:v>
                </c:pt>
                <c:pt idx="33">
                  <c:v>42555</c:v>
                </c:pt>
                <c:pt idx="34">
                  <c:v>42556</c:v>
                </c:pt>
                <c:pt idx="35">
                  <c:v>42557</c:v>
                </c:pt>
                <c:pt idx="36">
                  <c:v>42558</c:v>
                </c:pt>
                <c:pt idx="37">
                  <c:v>42559</c:v>
                </c:pt>
                <c:pt idx="38">
                  <c:v>42560</c:v>
                </c:pt>
                <c:pt idx="39">
                  <c:v>42561</c:v>
                </c:pt>
                <c:pt idx="40">
                  <c:v>42562</c:v>
                </c:pt>
                <c:pt idx="41">
                  <c:v>42563</c:v>
                </c:pt>
                <c:pt idx="42">
                  <c:v>42564</c:v>
                </c:pt>
                <c:pt idx="43">
                  <c:v>42565</c:v>
                </c:pt>
                <c:pt idx="44">
                  <c:v>42566</c:v>
                </c:pt>
                <c:pt idx="45">
                  <c:v>42567</c:v>
                </c:pt>
                <c:pt idx="46">
                  <c:v>42568</c:v>
                </c:pt>
                <c:pt idx="47">
                  <c:v>42569</c:v>
                </c:pt>
                <c:pt idx="48">
                  <c:v>42570</c:v>
                </c:pt>
                <c:pt idx="49">
                  <c:v>42571</c:v>
                </c:pt>
                <c:pt idx="50">
                  <c:v>42572</c:v>
                </c:pt>
                <c:pt idx="51">
                  <c:v>42573</c:v>
                </c:pt>
                <c:pt idx="52">
                  <c:v>42574</c:v>
                </c:pt>
                <c:pt idx="53">
                  <c:v>42575</c:v>
                </c:pt>
                <c:pt idx="54">
                  <c:v>42576</c:v>
                </c:pt>
                <c:pt idx="55">
                  <c:v>42577</c:v>
                </c:pt>
                <c:pt idx="56">
                  <c:v>42578</c:v>
                </c:pt>
                <c:pt idx="57">
                  <c:v>42579</c:v>
                </c:pt>
                <c:pt idx="58">
                  <c:v>42580</c:v>
                </c:pt>
                <c:pt idx="59">
                  <c:v>42581</c:v>
                </c:pt>
                <c:pt idx="60">
                  <c:v>42582</c:v>
                </c:pt>
                <c:pt idx="61">
                  <c:v>42583</c:v>
                </c:pt>
                <c:pt idx="62">
                  <c:v>42584</c:v>
                </c:pt>
                <c:pt idx="63">
                  <c:v>42585</c:v>
                </c:pt>
                <c:pt idx="64">
                  <c:v>42586</c:v>
                </c:pt>
                <c:pt idx="65">
                  <c:v>42587</c:v>
                </c:pt>
                <c:pt idx="66">
                  <c:v>42588</c:v>
                </c:pt>
                <c:pt idx="67">
                  <c:v>42589</c:v>
                </c:pt>
                <c:pt idx="68">
                  <c:v>42590</c:v>
                </c:pt>
                <c:pt idx="69">
                  <c:v>42591</c:v>
                </c:pt>
                <c:pt idx="70">
                  <c:v>42592</c:v>
                </c:pt>
                <c:pt idx="71">
                  <c:v>42593</c:v>
                </c:pt>
                <c:pt idx="72">
                  <c:v>42594</c:v>
                </c:pt>
                <c:pt idx="73">
                  <c:v>42595</c:v>
                </c:pt>
                <c:pt idx="74">
                  <c:v>42596</c:v>
                </c:pt>
                <c:pt idx="75">
                  <c:v>42597</c:v>
                </c:pt>
                <c:pt idx="76">
                  <c:v>42598</c:v>
                </c:pt>
                <c:pt idx="77">
                  <c:v>42599</c:v>
                </c:pt>
                <c:pt idx="78">
                  <c:v>42600</c:v>
                </c:pt>
                <c:pt idx="79">
                  <c:v>42601</c:v>
                </c:pt>
                <c:pt idx="80">
                  <c:v>42602</c:v>
                </c:pt>
                <c:pt idx="81">
                  <c:v>42603</c:v>
                </c:pt>
                <c:pt idx="82">
                  <c:v>42607</c:v>
                </c:pt>
                <c:pt idx="83">
                  <c:v>42608</c:v>
                </c:pt>
                <c:pt idx="84">
                  <c:v>42609</c:v>
                </c:pt>
                <c:pt idx="85">
                  <c:v>42610</c:v>
                </c:pt>
                <c:pt idx="86">
                  <c:v>42611</c:v>
                </c:pt>
                <c:pt idx="87">
                  <c:v>42612</c:v>
                </c:pt>
                <c:pt idx="88">
                  <c:v>42613</c:v>
                </c:pt>
                <c:pt idx="89">
                  <c:v>42614</c:v>
                </c:pt>
                <c:pt idx="90">
                  <c:v>42615</c:v>
                </c:pt>
                <c:pt idx="91">
                  <c:v>42616</c:v>
                </c:pt>
                <c:pt idx="92">
                  <c:v>42617</c:v>
                </c:pt>
                <c:pt idx="93">
                  <c:v>42618</c:v>
                </c:pt>
                <c:pt idx="94">
                  <c:v>42619</c:v>
                </c:pt>
                <c:pt idx="95">
                  <c:v>42620</c:v>
                </c:pt>
                <c:pt idx="96">
                  <c:v>42621</c:v>
                </c:pt>
                <c:pt idx="97">
                  <c:v>42622</c:v>
                </c:pt>
                <c:pt idx="98">
                  <c:v>42623</c:v>
                </c:pt>
                <c:pt idx="99">
                  <c:v>42624</c:v>
                </c:pt>
                <c:pt idx="100">
                  <c:v>42625</c:v>
                </c:pt>
                <c:pt idx="101">
                  <c:v>42626</c:v>
                </c:pt>
                <c:pt idx="102">
                  <c:v>42627</c:v>
                </c:pt>
                <c:pt idx="103">
                  <c:v>42628</c:v>
                </c:pt>
                <c:pt idx="104">
                  <c:v>42629</c:v>
                </c:pt>
                <c:pt idx="105">
                  <c:v>42630</c:v>
                </c:pt>
                <c:pt idx="106">
                  <c:v>42631</c:v>
                </c:pt>
                <c:pt idx="107">
                  <c:v>42632</c:v>
                </c:pt>
                <c:pt idx="108">
                  <c:v>42633</c:v>
                </c:pt>
                <c:pt idx="109">
                  <c:v>42634</c:v>
                </c:pt>
              </c:numCache>
            </c:numRef>
          </c:cat>
          <c:val>
            <c:numRef>
              <c:f>Sheet29!$D$2:$D$111</c:f>
              <c:numCache>
                <c:formatCode>General</c:formatCode>
                <c:ptCount val="110"/>
                <c:pt idx="0">
                  <c:v>18423</c:v>
                </c:pt>
                <c:pt idx="1">
                  <c:v>18329</c:v>
                </c:pt>
                <c:pt idx="2">
                  <c:v>18297</c:v>
                </c:pt>
                <c:pt idx="3">
                  <c:v>18812</c:v>
                </c:pt>
                <c:pt idx="4">
                  <c:v>18834</c:v>
                </c:pt>
                <c:pt idx="5">
                  <c:v>18490</c:v>
                </c:pt>
                <c:pt idx="6">
                  <c:v>18544</c:v>
                </c:pt>
                <c:pt idx="7">
                  <c:v>18413</c:v>
                </c:pt>
                <c:pt idx="8">
                  <c:v>18354</c:v>
                </c:pt>
                <c:pt idx="9">
                  <c:v>18388</c:v>
                </c:pt>
                <c:pt idx="10">
                  <c:v>18746</c:v>
                </c:pt>
                <c:pt idx="11">
                  <c:v>18732</c:v>
                </c:pt>
                <c:pt idx="12">
                  <c:v>18348</c:v>
                </c:pt>
                <c:pt idx="13">
                  <c:v>18342</c:v>
                </c:pt>
                <c:pt idx="14">
                  <c:v>18431</c:v>
                </c:pt>
                <c:pt idx="15">
                  <c:v>18354</c:v>
                </c:pt>
                <c:pt idx="16">
                  <c:v>18378</c:v>
                </c:pt>
                <c:pt idx="17">
                  <c:v>18646</c:v>
                </c:pt>
                <c:pt idx="18">
                  <c:v>18732</c:v>
                </c:pt>
                <c:pt idx="19">
                  <c:v>18474</c:v>
                </c:pt>
                <c:pt idx="20">
                  <c:v>18513</c:v>
                </c:pt>
                <c:pt idx="21">
                  <c:v>18331</c:v>
                </c:pt>
                <c:pt idx="22">
                  <c:v>18506</c:v>
                </c:pt>
                <c:pt idx="23">
                  <c:v>18477</c:v>
                </c:pt>
                <c:pt idx="24">
                  <c:v>18844</c:v>
                </c:pt>
                <c:pt idx="25">
                  <c:v>18792</c:v>
                </c:pt>
                <c:pt idx="26">
                  <c:v>18514</c:v>
                </c:pt>
                <c:pt idx="27">
                  <c:v>18389</c:v>
                </c:pt>
                <c:pt idx="28">
                  <c:v>18446</c:v>
                </c:pt>
                <c:pt idx="29">
                  <c:v>18491</c:v>
                </c:pt>
                <c:pt idx="30">
                  <c:v>18506</c:v>
                </c:pt>
                <c:pt idx="31">
                  <c:v>18784</c:v>
                </c:pt>
                <c:pt idx="32">
                  <c:v>18891</c:v>
                </c:pt>
                <c:pt idx="33">
                  <c:v>19630</c:v>
                </c:pt>
                <c:pt idx="34">
                  <c:v>18537</c:v>
                </c:pt>
                <c:pt idx="35">
                  <c:v>18492</c:v>
                </c:pt>
                <c:pt idx="36">
                  <c:v>18563</c:v>
                </c:pt>
                <c:pt idx="37">
                  <c:v>18508</c:v>
                </c:pt>
                <c:pt idx="38">
                  <c:v>18877</c:v>
                </c:pt>
                <c:pt idx="39">
                  <c:v>18925</c:v>
                </c:pt>
                <c:pt idx="40">
                  <c:v>18517</c:v>
                </c:pt>
                <c:pt idx="41">
                  <c:v>18569</c:v>
                </c:pt>
                <c:pt idx="42">
                  <c:v>18527</c:v>
                </c:pt>
                <c:pt idx="43">
                  <c:v>18640</c:v>
                </c:pt>
                <c:pt idx="44">
                  <c:v>18467</c:v>
                </c:pt>
                <c:pt idx="45">
                  <c:v>19021</c:v>
                </c:pt>
                <c:pt idx="46">
                  <c:v>18881</c:v>
                </c:pt>
                <c:pt idx="47">
                  <c:v>18697</c:v>
                </c:pt>
                <c:pt idx="48">
                  <c:v>18530</c:v>
                </c:pt>
                <c:pt idx="49">
                  <c:v>18656</c:v>
                </c:pt>
                <c:pt idx="50">
                  <c:v>18693</c:v>
                </c:pt>
                <c:pt idx="51">
                  <c:v>18633</c:v>
                </c:pt>
                <c:pt idx="52">
                  <c:v>18994</c:v>
                </c:pt>
                <c:pt idx="53">
                  <c:v>19147</c:v>
                </c:pt>
                <c:pt idx="54">
                  <c:v>18692</c:v>
                </c:pt>
                <c:pt idx="55">
                  <c:v>18678</c:v>
                </c:pt>
                <c:pt idx="56">
                  <c:v>18694</c:v>
                </c:pt>
                <c:pt idx="57">
                  <c:v>18560</c:v>
                </c:pt>
                <c:pt idx="58">
                  <c:v>18775</c:v>
                </c:pt>
                <c:pt idx="59">
                  <c:v>19071</c:v>
                </c:pt>
                <c:pt idx="60">
                  <c:v>19079</c:v>
                </c:pt>
                <c:pt idx="61">
                  <c:v>18858</c:v>
                </c:pt>
                <c:pt idx="62">
                  <c:v>18677</c:v>
                </c:pt>
                <c:pt idx="63">
                  <c:v>18827</c:v>
                </c:pt>
                <c:pt idx="64">
                  <c:v>18838</c:v>
                </c:pt>
                <c:pt idx="65">
                  <c:v>18877</c:v>
                </c:pt>
                <c:pt idx="66">
                  <c:v>19288</c:v>
                </c:pt>
                <c:pt idx="67">
                  <c:v>19316</c:v>
                </c:pt>
                <c:pt idx="68">
                  <c:v>18772</c:v>
                </c:pt>
                <c:pt idx="69">
                  <c:v>18872</c:v>
                </c:pt>
                <c:pt idx="70">
                  <c:v>18895</c:v>
                </c:pt>
                <c:pt idx="71">
                  <c:v>18843</c:v>
                </c:pt>
                <c:pt idx="72">
                  <c:v>18959</c:v>
                </c:pt>
                <c:pt idx="73">
                  <c:v>19214</c:v>
                </c:pt>
                <c:pt idx="74">
                  <c:v>19234</c:v>
                </c:pt>
                <c:pt idx="75">
                  <c:v>18942</c:v>
                </c:pt>
                <c:pt idx="76">
                  <c:v>19013</c:v>
                </c:pt>
                <c:pt idx="77">
                  <c:v>18850</c:v>
                </c:pt>
                <c:pt idx="78">
                  <c:v>18938</c:v>
                </c:pt>
                <c:pt idx="79">
                  <c:v>18935</c:v>
                </c:pt>
                <c:pt idx="80">
                  <c:v>19216</c:v>
                </c:pt>
                <c:pt idx="81">
                  <c:v>19330</c:v>
                </c:pt>
                <c:pt idx="82">
                  <c:v>19015</c:v>
                </c:pt>
                <c:pt idx="83">
                  <c:v>18950</c:v>
                </c:pt>
                <c:pt idx="84">
                  <c:v>19402</c:v>
                </c:pt>
                <c:pt idx="85">
                  <c:v>19283</c:v>
                </c:pt>
                <c:pt idx="86">
                  <c:v>18944</c:v>
                </c:pt>
                <c:pt idx="87">
                  <c:v>18967</c:v>
                </c:pt>
                <c:pt idx="88">
                  <c:v>19099</c:v>
                </c:pt>
                <c:pt idx="89">
                  <c:v>19012</c:v>
                </c:pt>
                <c:pt idx="90">
                  <c:v>18919</c:v>
                </c:pt>
                <c:pt idx="91">
                  <c:v>19378</c:v>
                </c:pt>
                <c:pt idx="92">
                  <c:v>19432</c:v>
                </c:pt>
                <c:pt idx="93">
                  <c:v>19159</c:v>
                </c:pt>
                <c:pt idx="94">
                  <c:v>19127</c:v>
                </c:pt>
                <c:pt idx="95">
                  <c:v>18927</c:v>
                </c:pt>
                <c:pt idx="96">
                  <c:v>18979</c:v>
                </c:pt>
                <c:pt idx="97">
                  <c:v>19054</c:v>
                </c:pt>
                <c:pt idx="98">
                  <c:v>19352</c:v>
                </c:pt>
                <c:pt idx="99">
                  <c:v>19209</c:v>
                </c:pt>
                <c:pt idx="100">
                  <c:v>18973</c:v>
                </c:pt>
                <c:pt idx="101">
                  <c:v>19039</c:v>
                </c:pt>
                <c:pt idx="102">
                  <c:v>19107</c:v>
                </c:pt>
                <c:pt idx="103">
                  <c:v>19076</c:v>
                </c:pt>
                <c:pt idx="104">
                  <c:v>19005</c:v>
                </c:pt>
                <c:pt idx="105">
                  <c:v>19351</c:v>
                </c:pt>
                <c:pt idx="106">
                  <c:v>19331</c:v>
                </c:pt>
                <c:pt idx="107">
                  <c:v>19187</c:v>
                </c:pt>
                <c:pt idx="108">
                  <c:v>18966</c:v>
                </c:pt>
                <c:pt idx="109">
                  <c:v>19128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32-6A47-9DFB-C4D689509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1581744"/>
        <c:axId val="1095763952"/>
      </c:lineChart>
      <c:dateAx>
        <c:axId val="1091581744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763952"/>
        <c:crosses val="autoZero"/>
        <c:auto val="1"/>
        <c:lblOffset val="100"/>
        <c:baseTimeUnit val="days"/>
      </c:dateAx>
      <c:valAx>
        <c:axId val="109576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9158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TOTAL TRANSACTION AMOUNT OVER TIME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Sheet2!$F$2</c:f>
              <c:strCache>
                <c:ptCount val="1"/>
                <c:pt idx="0">
                  <c:v>Purchase_dollar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Sheet2!$E$3:$E$6</c:f>
              <c:numCache>
                <c:formatCode>mmm\-yy</c:formatCode>
                <c:ptCount val="4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</c:numCache>
            </c:numRef>
          </c:cat>
          <c:val>
            <c:numRef>
              <c:f>Sheet2!$F$3:$F$6</c:f>
              <c:numCache>
                <c:formatCode>_("$"* #,##0_);_("$"* \(#,##0\);_("$"* "-"??_);_(@_)</c:formatCode>
                <c:ptCount val="4"/>
                <c:pt idx="0">
                  <c:v>5175806</c:v>
                </c:pt>
                <c:pt idx="1">
                  <c:v>5414606</c:v>
                </c:pt>
                <c:pt idx="2">
                  <c:v>4833170</c:v>
                </c:pt>
                <c:pt idx="3">
                  <c:v>3625910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06-E242-993C-032CC6876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58286240"/>
        <c:axId val="2092277824"/>
      </c:lineChart>
      <c:dateAx>
        <c:axId val="20582862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277824"/>
        <c:crosses val="autoZero"/>
        <c:auto val="1"/>
        <c:lblOffset val="100"/>
        <c:baseTimeUnit val="months"/>
      </c:dateAx>
      <c:valAx>
        <c:axId val="2092277824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2862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$Category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'frd_acct)'!$C$2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'frd_acct)'!$B$3:$B$7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Entertainment</c:v>
                </c:pt>
                <c:pt idx="3">
                  <c:v>Utilities</c:v>
                </c:pt>
                <c:pt idx="4">
                  <c:v>Social Networking</c:v>
                </c:pt>
              </c:strCache>
            </c:strRef>
          </c:cat>
          <c:val>
            <c:numRef>
              <c:f>'frd_acct)'!$C$3:$C$7</c:f>
              <c:numCache>
                <c:formatCode>_("$"* #,##0_);_("$"* \(#,##0\);_("$"* "-"??_);_(@_)</c:formatCode>
                <c:ptCount val="5"/>
                <c:pt idx="0">
                  <c:v>1007446</c:v>
                </c:pt>
                <c:pt idx="1">
                  <c:v>381159.3</c:v>
                </c:pt>
                <c:pt idx="2">
                  <c:v>148509.4</c:v>
                </c:pt>
                <c:pt idx="3">
                  <c:v>133905.70000000001</c:v>
                </c:pt>
                <c:pt idx="4">
                  <c:v>70013.509999999995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B-524D-80BC-AB565C74468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92720"/>
        <c:axId val="1013979200"/>
      </c:barChart>
      <c:catAx>
        <c:axId val="101739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979200"/>
        <c:crosses val="autoZero"/>
        <c:auto val="1"/>
        <c:lblAlgn val="ctr"/>
        <c:lblOffset val="100"/>
        <c:noMultiLvlLbl val="0"/>
      </c:catAx>
      <c:valAx>
        <c:axId val="101397920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9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'frd_acct)'!$B$32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'frd_acct)'!$A$33:$A$35</c:f>
              <c:strCache>
                <c:ptCount val="2"/>
                <c:pt idx="0">
                  <c:v>Iphone</c:v>
                </c:pt>
                <c:pt idx="1">
                  <c:v>Ipad</c:v>
                </c:pt>
              </c:strCache>
            </c:strRef>
          </c:cat>
          <c:val>
            <c:numRef>
              <c:f>'frd_acct)'!$B$33:$B$35</c:f>
              <c:numCache>
                <c:formatCode>_("$"* #,##0_);_("$"* \(#,##0\);_("$"* "-"??_);_(@_)</c:formatCode>
                <c:ptCount val="3"/>
                <c:pt idx="0">
                  <c:v>1290529</c:v>
                </c:pt>
                <c:pt idx="1">
                  <c:v>450504.7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1-ED4B-8BA9-9573DE9E3D5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58656"/>
        <c:axId val="1017391904"/>
      </c:barChart>
      <c:catAx>
        <c:axId val="101735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391904"/>
        <c:crosses val="autoZero"/>
        <c:auto val="1"/>
        <c:lblAlgn val="ctr"/>
        <c:lblOffset val="100"/>
        <c:noMultiLvlLbl val="0"/>
      </c:catAx>
      <c:valAx>
        <c:axId val="101739190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5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050" dirty="0"/>
              <a:t>TOTAL TANSACTION AMOUNT BY TYPE</a:t>
            </a:r>
            <a:r>
              <a:rPr lang="en-US" sz="1050" baseline="0" dirty="0"/>
              <a:t> OF APP</a:t>
            </a:r>
            <a:endParaRPr lang="en-US" sz="105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Sheet4!$B$19</c:f>
              <c:strCache>
                <c:ptCount val="1"/>
                <c:pt idx="0">
                  <c:v>sum_price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Sheet4!$A$20:$A$22</c:f>
              <c:strCache>
                <c:ptCount val="3"/>
                <c:pt idx="0">
                  <c:v>Consumable</c:v>
                </c:pt>
                <c:pt idx="1">
                  <c:v>Subscription</c:v>
                </c:pt>
                <c:pt idx="2">
                  <c:v>Free</c:v>
                </c:pt>
              </c:strCache>
            </c:strRef>
          </c:cat>
          <c:val>
            <c:numRef>
              <c:f>Sheet4!$B$20:$B$22</c:f>
              <c:numCache>
                <c:formatCode>_("$"* #,##0_);_("$"* \(#,##0\);_("$"* "-"??_);_(@_)</c:formatCode>
                <c:ptCount val="3"/>
                <c:pt idx="0">
                  <c:v>16808796</c:v>
                </c:pt>
                <c:pt idx="1">
                  <c:v>1214750</c:v>
                </c:pt>
                <c:pt idx="2">
                  <c:v>1025946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23-374D-A728-A2B2D493C3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954135168"/>
        <c:axId val="954136816"/>
      </c:barChart>
      <c:catAx>
        <c:axId val="95413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136816"/>
        <c:crosses val="autoZero"/>
        <c:auto val="1"/>
        <c:lblAlgn val="ctr"/>
        <c:lblOffset val="100"/>
        <c:noMultiLvlLbl val="0"/>
      </c:catAx>
      <c:valAx>
        <c:axId val="95413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13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fraud_app!$I$3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fraud_app!$H$4:$H$8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Utilities</c:v>
                </c:pt>
                <c:pt idx="3">
                  <c:v>Entertainment</c:v>
                </c:pt>
                <c:pt idx="4">
                  <c:v>Social Networking</c:v>
                </c:pt>
              </c:strCache>
            </c:strRef>
          </c:cat>
          <c:val>
            <c:numRef>
              <c:f>fraud_app!$I$4:$I$8</c:f>
              <c:numCache>
                <c:formatCode>_("$"* #,##0_);_("$"* \(#,##0\);_("$"* "-"??_);_(@_)</c:formatCode>
                <c:ptCount val="5"/>
                <c:pt idx="0">
                  <c:v>463844.9</c:v>
                </c:pt>
                <c:pt idx="1">
                  <c:v>238416.59000000003</c:v>
                </c:pt>
                <c:pt idx="2">
                  <c:v>215299.00999999998</c:v>
                </c:pt>
                <c:pt idx="3">
                  <c:v>131444.94</c:v>
                </c:pt>
                <c:pt idx="4">
                  <c:v>35412.769999999997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08-0D4A-9B2A-5E0F517076C9}"/>
            </c:ext>
          </c:extLst>
        </c:ser>
        <c:ser>
          <c:idx val="1"/>
          <c:order val="1"/>
          <c:tx>
            <c:strRef>
              <c:f>fraud_app!$J$3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fraud_app!$H$4:$H$8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Utilities</c:v>
                </c:pt>
                <c:pt idx="3">
                  <c:v>Entertainment</c:v>
                </c:pt>
                <c:pt idx="4">
                  <c:v>Social Networking</c:v>
                </c:pt>
              </c:strCache>
            </c:strRef>
          </c:cat>
          <c:val>
            <c:numRef>
              <c:f>fraud_app!$J$4:$J$8</c:f>
              <c:numCache>
                <c:formatCode>_(* #,##0_);_(* \(#,##0\);_(* "-"??_);_(@_)</c:formatCode>
                <c:ptCount val="5"/>
                <c:pt idx="0">
                  <c:v>28542</c:v>
                </c:pt>
                <c:pt idx="1">
                  <c:v>24360</c:v>
                </c:pt>
                <c:pt idx="2">
                  <c:v>22682</c:v>
                </c:pt>
                <c:pt idx="3">
                  <c:v>17293</c:v>
                </c:pt>
                <c:pt idx="4">
                  <c:v>9470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08-0D4A-9B2A-5E0F517076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3601328"/>
        <c:axId val="1011764736"/>
      </c:barChart>
      <c:catAx>
        <c:axId val="1003601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764736"/>
        <c:crosses val="autoZero"/>
        <c:auto val="1"/>
        <c:lblAlgn val="ctr"/>
        <c:lblOffset val="100"/>
        <c:noMultiLvlLbl val="0"/>
      </c:catAx>
      <c:valAx>
        <c:axId val="101176473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0360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Devices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fraud_app!$B$27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fraud_app!$A$28:$A$30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fraud_app!$B$28:$B$30</c:f>
              <c:numCache>
                <c:formatCode>_("$"* #,##0_);_("$"* \(#,##0\);_("$"* "-"??_);_(@_)</c:formatCode>
                <c:ptCount val="3"/>
                <c:pt idx="0">
                  <c:v>901860.02</c:v>
                </c:pt>
                <c:pt idx="1">
                  <c:v>94074.54</c:v>
                </c:pt>
                <c:pt idx="2">
                  <c:v>88483.65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8-C14C-94A8-6C2AEE0923CA}"/>
            </c:ext>
          </c:extLst>
        </c:ser>
        <c:ser>
          <c:idx val="1"/>
          <c:order val="1"/>
          <c:tx>
            <c:strRef>
              <c:f>fraud_app!$C$27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fraud_app!$A$28:$A$30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fraud_app!$C$28:$C$30</c:f>
              <c:numCache>
                <c:formatCode>_(* #,##0_);_(* \(#,##0\);_(* "-"??_);_(@_)</c:formatCode>
                <c:ptCount val="3"/>
                <c:pt idx="0">
                  <c:v>65714</c:v>
                </c:pt>
                <c:pt idx="1">
                  <c:v>18427</c:v>
                </c:pt>
                <c:pt idx="2">
                  <c:v>18206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8-C14C-94A8-6C2AEE0923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6625904"/>
        <c:axId val="1040295440"/>
      </c:barChart>
      <c:catAx>
        <c:axId val="101662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295440"/>
        <c:crosses val="autoZero"/>
        <c:auto val="1"/>
        <c:lblAlgn val="ctr"/>
        <c:lblOffset val="100"/>
        <c:noMultiLvlLbl val="0"/>
      </c:catAx>
      <c:valAx>
        <c:axId val="104029544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66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subs_frd!$C$2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subs_frd!$B$3:$B$5</c:f>
              <c:strCache>
                <c:ptCount val="3"/>
                <c:pt idx="0">
                  <c:v>Entertainment</c:v>
                </c:pt>
                <c:pt idx="1">
                  <c:v>Utilities</c:v>
                </c:pt>
                <c:pt idx="2">
                  <c:v>Photos &amp; Videos</c:v>
                </c:pt>
              </c:strCache>
            </c:strRef>
          </c:cat>
          <c:val>
            <c:numRef>
              <c:f>subs_frd!$C$3:$C$5</c:f>
              <c:numCache>
                <c:formatCode>_("$"* #,##0_);_("$"* \(#,##0\);_("$"* "-"??_);_(@_)</c:formatCode>
                <c:ptCount val="3"/>
                <c:pt idx="0">
                  <c:v>50885.02</c:v>
                </c:pt>
                <c:pt idx="1">
                  <c:v>2827.79</c:v>
                </c:pt>
                <c:pt idx="2">
                  <c:v>8838.2800000000007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82-0848-95E6-359EB0D98F7E}"/>
            </c:ext>
          </c:extLst>
        </c:ser>
        <c:ser>
          <c:idx val="1"/>
          <c:order val="1"/>
          <c:tx>
            <c:strRef>
              <c:f>subs_frd!$D$2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subs_frd!$B$3:$B$5</c:f>
              <c:strCache>
                <c:ptCount val="3"/>
                <c:pt idx="0">
                  <c:v>Entertainment</c:v>
                </c:pt>
                <c:pt idx="1">
                  <c:v>Utilities</c:v>
                </c:pt>
                <c:pt idx="2">
                  <c:v>Photos &amp; Videos</c:v>
                </c:pt>
              </c:strCache>
            </c:strRef>
          </c:cat>
          <c:val>
            <c:numRef>
              <c:f>subs_frd!$D$3:$D$5</c:f>
              <c:numCache>
                <c:formatCode>General</c:formatCode>
                <c:ptCount val="3"/>
                <c:pt idx="0">
                  <c:v>3465</c:v>
                </c:pt>
                <c:pt idx="1">
                  <c:v>1299</c:v>
                </c:pt>
                <c:pt idx="2">
                  <c:v>1260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82-0848-95E6-359EB0D98F7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92720"/>
        <c:axId val="1013979200"/>
      </c:barChart>
      <c:catAx>
        <c:axId val="101739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979200"/>
        <c:crosses val="autoZero"/>
        <c:auto val="1"/>
        <c:lblAlgn val="ctr"/>
        <c:lblOffset val="100"/>
        <c:noMultiLvlLbl val="0"/>
      </c:catAx>
      <c:valAx>
        <c:axId val="101397920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9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Devices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subs_frd!$B$32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subs_frd!$A$33:$A$35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subs_frd!$B$33:$B$35</c:f>
              <c:numCache>
                <c:formatCode>_("$"* #,##0_);_("$"* \(#,##0\);_("$"* "-"??_);_(@_)</c:formatCode>
                <c:ptCount val="3"/>
                <c:pt idx="0">
                  <c:v>51672.72</c:v>
                </c:pt>
                <c:pt idx="1">
                  <c:v>8153.2</c:v>
                </c:pt>
                <c:pt idx="2">
                  <c:v>2725.17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3-D142-9C03-90925D20D21D}"/>
            </c:ext>
          </c:extLst>
        </c:ser>
        <c:ser>
          <c:idx val="1"/>
          <c:order val="1"/>
          <c:tx>
            <c:strRef>
              <c:f>subs_frd!$C$32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subs_frd!$A$33:$A$35</c:f>
              <c:strCache>
                <c:ptCount val="3"/>
                <c:pt idx="0">
                  <c:v>Both</c:v>
                </c:pt>
                <c:pt idx="1">
                  <c:v>Iphone</c:v>
                </c:pt>
                <c:pt idx="2">
                  <c:v>Ipad</c:v>
                </c:pt>
              </c:strCache>
            </c:strRef>
          </c:cat>
          <c:val>
            <c:numRef>
              <c:f>subs_frd!$C$33:$C$35</c:f>
              <c:numCache>
                <c:formatCode>General</c:formatCode>
                <c:ptCount val="3"/>
                <c:pt idx="0">
                  <c:v>4410</c:v>
                </c:pt>
                <c:pt idx="1">
                  <c:v>649</c:v>
                </c:pt>
                <c:pt idx="2">
                  <c:v>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63-D142-9C03-90925D20D2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58656"/>
        <c:axId val="1017391904"/>
      </c:barChart>
      <c:catAx>
        <c:axId val="101735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391904"/>
        <c:crosses val="autoZero"/>
        <c:auto val="1"/>
        <c:lblAlgn val="ctr"/>
        <c:lblOffset val="100"/>
        <c:noMultiLvlLbl val="0"/>
      </c:catAx>
      <c:valAx>
        <c:axId val="101739190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5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'con_frd (2)'!$C$2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(2)'!$B$3:$B$7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Entertainment</c:v>
                </c:pt>
                <c:pt idx="3">
                  <c:v>Utilities</c:v>
                </c:pt>
                <c:pt idx="4">
                  <c:v>Social Networking</c:v>
                </c:pt>
              </c:strCache>
            </c:strRef>
          </c:cat>
          <c:val>
            <c:numRef>
              <c:f>'con_frd (2)'!$C$3:$C$7</c:f>
              <c:numCache>
                <c:formatCode>_("$"* #,##0_);_("$"* \(#,##0\);_("$"* "-"??_);_(@_)</c:formatCode>
                <c:ptCount val="5"/>
                <c:pt idx="0">
                  <c:v>172283</c:v>
                </c:pt>
                <c:pt idx="1">
                  <c:v>84395.96</c:v>
                </c:pt>
                <c:pt idx="2">
                  <c:v>51355.43</c:v>
                </c:pt>
                <c:pt idx="3">
                  <c:v>24878.2</c:v>
                </c:pt>
                <c:pt idx="4">
                  <c:v>15135.39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2-9747-8BCB-79B6178B2557}"/>
            </c:ext>
          </c:extLst>
        </c:ser>
        <c:ser>
          <c:idx val="1"/>
          <c:order val="1"/>
          <c:tx>
            <c:strRef>
              <c:f>'con_frd (2)'!$D$2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(2)'!$B$3:$B$7</c:f>
              <c:strCache>
                <c:ptCount val="5"/>
                <c:pt idx="0">
                  <c:v>Games</c:v>
                </c:pt>
                <c:pt idx="1">
                  <c:v>Photos &amp; Videos</c:v>
                </c:pt>
                <c:pt idx="2">
                  <c:v>Entertainment</c:v>
                </c:pt>
                <c:pt idx="3">
                  <c:v>Utilities</c:v>
                </c:pt>
                <c:pt idx="4">
                  <c:v>Social Networking</c:v>
                </c:pt>
              </c:strCache>
            </c:strRef>
          </c:cat>
          <c:val>
            <c:numRef>
              <c:f>'con_frd (2)'!$D$3:$D$7</c:f>
              <c:numCache>
                <c:formatCode>General</c:formatCode>
                <c:ptCount val="5"/>
                <c:pt idx="0">
                  <c:v>9464</c:v>
                </c:pt>
                <c:pt idx="1">
                  <c:v>8987</c:v>
                </c:pt>
                <c:pt idx="2">
                  <c:v>6791</c:v>
                </c:pt>
                <c:pt idx="3">
                  <c:v>3538</c:v>
                </c:pt>
                <c:pt idx="4">
                  <c:v>1820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D2-9747-8BCB-79B6178B255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92720"/>
        <c:axId val="1013979200"/>
      </c:barChart>
      <c:catAx>
        <c:axId val="101739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979200"/>
        <c:crosses val="autoZero"/>
        <c:auto val="1"/>
        <c:lblAlgn val="ctr"/>
        <c:lblOffset val="100"/>
        <c:noMultiLvlLbl val="0"/>
      </c:catAx>
      <c:valAx>
        <c:axId val="101397920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9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 Devices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'con_frd (2)'!$B$32</c:f>
              <c:strCache>
                <c:ptCount val="1"/>
                <c:pt idx="0">
                  <c:v>$Transaction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(2)'!$A$33:$A$35</c:f>
              <c:strCache>
                <c:ptCount val="3"/>
                <c:pt idx="0">
                  <c:v>Both</c:v>
                </c:pt>
                <c:pt idx="1">
                  <c:v>ipad</c:v>
                </c:pt>
                <c:pt idx="2">
                  <c:v>iphone</c:v>
                </c:pt>
              </c:strCache>
            </c:strRef>
          </c:cat>
          <c:val>
            <c:numRef>
              <c:f>'con_frd (2)'!$B$33:$B$35</c:f>
              <c:numCache>
                <c:formatCode>_("$"* #,##0_);_("$"* \(#,##0\);_("$"* "-"??_);_(@_)</c:formatCode>
                <c:ptCount val="3"/>
                <c:pt idx="0">
                  <c:v>253256.9</c:v>
                </c:pt>
                <c:pt idx="1">
                  <c:v>49036.78</c:v>
                </c:pt>
                <c:pt idx="2">
                  <c:v>45754.39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0-4247-A01F-E40DA56F7934}"/>
            </c:ext>
          </c:extLst>
        </c:ser>
        <c:ser>
          <c:idx val="1"/>
          <c:order val="1"/>
          <c:tx>
            <c:strRef>
              <c:f>'con_frd (2)'!$C$32</c:f>
              <c:strCache>
                <c:ptCount val="1"/>
                <c:pt idx="0">
                  <c:v>#Acct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'con_frd (2)'!$A$33:$A$35</c:f>
              <c:strCache>
                <c:ptCount val="3"/>
                <c:pt idx="0">
                  <c:v>Both</c:v>
                </c:pt>
                <c:pt idx="1">
                  <c:v>ipad</c:v>
                </c:pt>
                <c:pt idx="2">
                  <c:v>iphone</c:v>
                </c:pt>
              </c:strCache>
            </c:strRef>
          </c:cat>
          <c:val>
            <c:numRef>
              <c:f>'con_frd (2)'!$C$33:$C$35</c:f>
              <c:numCache>
                <c:formatCode>General</c:formatCode>
                <c:ptCount val="3"/>
                <c:pt idx="0">
                  <c:v>12880</c:v>
                </c:pt>
                <c:pt idx="1">
                  <c:v>5694</c:v>
                </c:pt>
                <c:pt idx="2">
                  <c:v>5236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30-4247-A01F-E40DA56F79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7358656"/>
        <c:axId val="1017391904"/>
      </c:barChart>
      <c:catAx>
        <c:axId val="101735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391904"/>
        <c:crosses val="autoZero"/>
        <c:auto val="1"/>
        <c:lblAlgn val="ctr"/>
        <c:lblOffset val="100"/>
        <c:noMultiLvlLbl val="0"/>
      </c:catAx>
      <c:valAx>
        <c:axId val="101739190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01735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acct_frd!$N$3:$N$5006</cx:f>
        <cx:lvl ptCount="5004" formatCode="General">
          <cx:pt idx="0">0.98999999999999999</cx:pt>
          <cx:pt idx="1">1.98</cx:pt>
          <cx:pt idx="2">1.99</cx:pt>
          <cx:pt idx="3">2.9700000000000002</cx:pt>
          <cx:pt idx="4">2.98</cx:pt>
          <cx:pt idx="5">2.9900000000000002</cx:pt>
          <cx:pt idx="6">3.96</cx:pt>
          <cx:pt idx="7">3.9700000000000002</cx:pt>
          <cx:pt idx="8">3.98</cx:pt>
          <cx:pt idx="9">3.98</cx:pt>
          <cx:pt idx="10">3.9900000000000002</cx:pt>
          <cx:pt idx="11">4.9500000000000002</cx:pt>
          <cx:pt idx="12">4.96</cx:pt>
          <cx:pt idx="13">4.9699999999999998</cx:pt>
          <cx:pt idx="14">4.9699999999999998</cx:pt>
          <cx:pt idx="15">4.9800000000000004</cx:pt>
          <cx:pt idx="16">4.9900000000000002</cx:pt>
          <cx:pt idx="17">5.96</cx:pt>
          <cx:pt idx="18">5.96</cx:pt>
          <cx:pt idx="19">5.9699999999999998</cx:pt>
          <cx:pt idx="20">5.9699999999999998</cx:pt>
          <cx:pt idx="21">5.9800000000000004</cx:pt>
          <cx:pt idx="22">5.9900000000000002</cx:pt>
          <cx:pt idx="23">6.9500000000000002</cx:pt>
          <cx:pt idx="24">6.9500000000000002</cx:pt>
          <cx:pt idx="25">6.96</cx:pt>
          <cx:pt idx="26">6.96</cx:pt>
          <cx:pt idx="27">6.9699999999999998</cx:pt>
          <cx:pt idx="28">6.9800000000000004</cx:pt>
          <cx:pt idx="29">6.9900000000000002</cx:pt>
          <cx:pt idx="30">7.9400000000000004</cx:pt>
          <cx:pt idx="31">7.9500000000000002</cx:pt>
          <cx:pt idx="32">7.9500000000000002</cx:pt>
          <cx:pt idx="33">7.96</cx:pt>
          <cx:pt idx="34">7.96</cx:pt>
          <cx:pt idx="35">7.9699999999999998</cx:pt>
          <cx:pt idx="36">7.9800000000000004</cx:pt>
          <cx:pt idx="37">7.9900000000000002</cx:pt>
          <cx:pt idx="38">8.9299999999999997</cx:pt>
          <cx:pt idx="39">8.9499999999999993</cx:pt>
          <cx:pt idx="40">8.9499999999999993</cx:pt>
          <cx:pt idx="41">8.9600000000000009</cx:pt>
          <cx:pt idx="42">8.9700000000000006</cx:pt>
          <cx:pt idx="43">8.9800000000000004</cx:pt>
          <cx:pt idx="44">8.9900000000000002</cx:pt>
          <cx:pt idx="45">9.9399999999999995</cx:pt>
          <cx:pt idx="46">9.9499999999999993</cx:pt>
          <cx:pt idx="47">9.9499999999999993</cx:pt>
          <cx:pt idx="48">9.9600000000000009</cx:pt>
          <cx:pt idx="49">9.9700000000000006</cx:pt>
          <cx:pt idx="50">9.9800000000000004</cx:pt>
          <cx:pt idx="51">9.9900000000000002</cx:pt>
          <cx:pt idx="52">10.94</cx:pt>
          <cx:pt idx="53">10.94</cx:pt>
          <cx:pt idx="54">10.949999999999999</cx:pt>
          <cx:pt idx="55">10.949999999999999</cx:pt>
          <cx:pt idx="56">10.960000000000001</cx:pt>
          <cx:pt idx="57">10.970000000000001</cx:pt>
          <cx:pt idx="58">10.98</cx:pt>
          <cx:pt idx="59">10.99</cx:pt>
          <cx:pt idx="60">11.94</cx:pt>
          <cx:pt idx="61">11.949999999999999</cx:pt>
          <cx:pt idx="62">11.949999999999999</cx:pt>
          <cx:pt idx="63">11.960000000000001</cx:pt>
          <cx:pt idx="64">11.970000000000001</cx:pt>
          <cx:pt idx="65">11.98</cx:pt>
          <cx:pt idx="66">11.99</cx:pt>
          <cx:pt idx="67">12.93</cx:pt>
          <cx:pt idx="68">12.94</cx:pt>
          <cx:pt idx="69">12.949999999999999</cx:pt>
          <cx:pt idx="70">12.949999999999999</cx:pt>
          <cx:pt idx="71">12.960000000000001</cx:pt>
          <cx:pt idx="72">12.970000000000001</cx:pt>
          <cx:pt idx="73">12.98</cx:pt>
          <cx:pt idx="74">12.99</cx:pt>
          <cx:pt idx="75">13.94</cx:pt>
          <cx:pt idx="76">13.94</cx:pt>
          <cx:pt idx="77">13.949999999999999</cx:pt>
          <cx:pt idx="78">13.949999999999999</cx:pt>
          <cx:pt idx="79">13.960000000000001</cx:pt>
          <cx:pt idx="80">13.970000000000001</cx:pt>
          <cx:pt idx="81">13.98</cx:pt>
          <cx:pt idx="82">13.99</cx:pt>
          <cx:pt idx="83">14.93</cx:pt>
          <cx:pt idx="84">14.94</cx:pt>
          <cx:pt idx="85">14.949999999999999</cx:pt>
          <cx:pt idx="86">14.949999999999999</cx:pt>
          <cx:pt idx="87">14.960000000000001</cx:pt>
          <cx:pt idx="88">14.970000000000001</cx:pt>
          <cx:pt idx="89">14.98</cx:pt>
          <cx:pt idx="90">14.99</cx:pt>
          <cx:pt idx="91">15.92</cx:pt>
          <cx:pt idx="92">15.93</cx:pt>
          <cx:pt idx="93">15.93</cx:pt>
          <cx:pt idx="94">15.94</cx:pt>
          <cx:pt idx="95">15.94</cx:pt>
          <cx:pt idx="96">15.949999999999999</cx:pt>
          <cx:pt idx="97">15.949999999999999</cx:pt>
          <cx:pt idx="98">15.960000000000001</cx:pt>
          <cx:pt idx="99">15.970000000000001</cx:pt>
          <cx:pt idx="100">15.98</cx:pt>
          <cx:pt idx="101">15.99</cx:pt>
          <cx:pt idx="102">16.940000000000001</cx:pt>
          <cx:pt idx="103">16.949999999999999</cx:pt>
          <cx:pt idx="104">16.949999999999999</cx:pt>
          <cx:pt idx="105">16.960000000000001</cx:pt>
          <cx:pt idx="106">16.969999999999999</cx:pt>
          <cx:pt idx="107">16.98</cx:pt>
          <cx:pt idx="108">16.989999999999998</cx:pt>
          <cx:pt idx="109">17.920000000000002</cx:pt>
          <cx:pt idx="110">17.940000000000001</cx:pt>
          <cx:pt idx="111">17.940000000000001</cx:pt>
          <cx:pt idx="112">17.949999999999999</cx:pt>
          <cx:pt idx="113">17.949999999999999</cx:pt>
          <cx:pt idx="114">17.960000000000001</cx:pt>
          <cx:pt idx="115">17.960000000000001</cx:pt>
          <cx:pt idx="116">17.969999999999999</cx:pt>
          <cx:pt idx="117">17.98</cx:pt>
          <cx:pt idx="118">17.98</cx:pt>
          <cx:pt idx="119">17.989999999999998</cx:pt>
          <cx:pt idx="120">18.93</cx:pt>
          <cx:pt idx="121">18.93</cx:pt>
          <cx:pt idx="122">18.940000000000001</cx:pt>
          <cx:pt idx="123">18.940000000000001</cx:pt>
          <cx:pt idx="124">18.949999999999999</cx:pt>
          <cx:pt idx="125">18.949999999999999</cx:pt>
          <cx:pt idx="126">18.949999999999999</cx:pt>
          <cx:pt idx="127">18.960000000000001</cx:pt>
          <cx:pt idx="128">18.960000000000001</cx:pt>
          <cx:pt idx="129">18.969999999999999</cx:pt>
          <cx:pt idx="130">18.969999999999999</cx:pt>
          <cx:pt idx="131">18.98</cx:pt>
          <cx:pt idx="132">18.98</cx:pt>
          <cx:pt idx="133">18.989999999999998</cx:pt>
          <cx:pt idx="134">19.93</cx:pt>
          <cx:pt idx="135">19.940000000000001</cx:pt>
          <cx:pt idx="136">19.940000000000001</cx:pt>
          <cx:pt idx="137">19.940000000000001</cx:pt>
          <cx:pt idx="138">19.949999999999999</cx:pt>
          <cx:pt idx="139">19.949999999999999</cx:pt>
          <cx:pt idx="140">19.949999999999999</cx:pt>
          <cx:pt idx="141">19.960000000000001</cx:pt>
          <cx:pt idx="142">19.960000000000001</cx:pt>
          <cx:pt idx="143">19.960000000000001</cx:pt>
          <cx:pt idx="144">19.969999999999999</cx:pt>
          <cx:pt idx="145">19.969999999999999</cx:pt>
          <cx:pt idx="146">19.98</cx:pt>
          <cx:pt idx="147">19.98</cx:pt>
          <cx:pt idx="148">19.989999999999998</cx:pt>
          <cx:pt idx="149">20.91</cx:pt>
          <cx:pt idx="150">20.93</cx:pt>
          <cx:pt idx="151">20.940000000000001</cx:pt>
          <cx:pt idx="152">20.940000000000001</cx:pt>
          <cx:pt idx="153">20.940000000000001</cx:pt>
          <cx:pt idx="154">20.949999999999999</cx:pt>
          <cx:pt idx="155">20.949999999999999</cx:pt>
          <cx:pt idx="156">20.949999999999999</cx:pt>
          <cx:pt idx="157">20.949999999999999</cx:pt>
          <cx:pt idx="158">20.960000000000001</cx:pt>
          <cx:pt idx="159">20.960000000000001</cx:pt>
          <cx:pt idx="160">20.960000000000001</cx:pt>
          <cx:pt idx="161">20.969999999999999</cx:pt>
          <cx:pt idx="162">20.969999999999999</cx:pt>
          <cx:pt idx="163">20.98</cx:pt>
          <cx:pt idx="164">20.98</cx:pt>
          <cx:pt idx="165">20.989999999999998</cx:pt>
          <cx:pt idx="166">21.920000000000002</cx:pt>
          <cx:pt idx="167">21.93</cx:pt>
          <cx:pt idx="168">21.940000000000001</cx:pt>
          <cx:pt idx="169">21.940000000000001</cx:pt>
          <cx:pt idx="170">21.940000000000001</cx:pt>
          <cx:pt idx="171">21.940000000000001</cx:pt>
          <cx:pt idx="172">21.949999999999999</cx:pt>
          <cx:pt idx="173">21.949999999999999</cx:pt>
          <cx:pt idx="174">21.949999999999999</cx:pt>
          <cx:pt idx="175">21.949999999999999</cx:pt>
          <cx:pt idx="176">21.960000000000001</cx:pt>
          <cx:pt idx="177">21.960000000000001</cx:pt>
          <cx:pt idx="178">21.960000000000001</cx:pt>
          <cx:pt idx="179">21.969999999999999</cx:pt>
          <cx:pt idx="180">21.969999999999999</cx:pt>
          <cx:pt idx="181">21.98</cx:pt>
          <cx:pt idx="182">21.98</cx:pt>
          <cx:pt idx="183">21.989999999999998</cx:pt>
          <cx:pt idx="184">22.920000000000002</cx:pt>
          <cx:pt idx="185">22.93</cx:pt>
          <cx:pt idx="186">22.940000000000001</cx:pt>
          <cx:pt idx="187">22.940000000000001</cx:pt>
          <cx:pt idx="188">22.940000000000001</cx:pt>
          <cx:pt idx="189">22.940000000000001</cx:pt>
          <cx:pt idx="190">22.949999999999999</cx:pt>
          <cx:pt idx="191">22.949999999999999</cx:pt>
          <cx:pt idx="192">22.949999999999999</cx:pt>
          <cx:pt idx="193">22.949999999999999</cx:pt>
          <cx:pt idx="194">22.960000000000001</cx:pt>
          <cx:pt idx="195">22.960000000000001</cx:pt>
          <cx:pt idx="196">22.960000000000001</cx:pt>
          <cx:pt idx="197">22.969999999999999</cx:pt>
          <cx:pt idx="198">22.969999999999999</cx:pt>
          <cx:pt idx="199">22.98</cx:pt>
          <cx:pt idx="200">22.98</cx:pt>
          <cx:pt idx="201">22.989999999999998</cx:pt>
          <cx:pt idx="202">23.91</cx:pt>
          <cx:pt idx="203">23.91</cx:pt>
          <cx:pt idx="204">23.920000000000002</cx:pt>
          <cx:pt idx="205">23.93</cx:pt>
          <cx:pt idx="206">23.93</cx:pt>
          <cx:pt idx="207">23.93</cx:pt>
          <cx:pt idx="208">23.940000000000001</cx:pt>
          <cx:pt idx="209">23.940000000000001</cx:pt>
          <cx:pt idx="210">23.940000000000001</cx:pt>
          <cx:pt idx="211">23.940000000000001</cx:pt>
          <cx:pt idx="212">23.949999999999999</cx:pt>
          <cx:pt idx="213">23.949999999999999</cx:pt>
          <cx:pt idx="214">23.949999999999999</cx:pt>
          <cx:pt idx="215">23.949999999999999</cx:pt>
          <cx:pt idx="216">23.960000000000001</cx:pt>
          <cx:pt idx="217">23.960000000000001</cx:pt>
          <cx:pt idx="218">23.960000000000001</cx:pt>
          <cx:pt idx="219">23.969999999999999</cx:pt>
          <cx:pt idx="220">23.969999999999999</cx:pt>
          <cx:pt idx="221">23.98</cx:pt>
          <cx:pt idx="222">23.98</cx:pt>
          <cx:pt idx="223">23.989999999999998</cx:pt>
          <cx:pt idx="224">24.899999999999999</cx:pt>
          <cx:pt idx="225">24.920000000000002</cx:pt>
          <cx:pt idx="226">24.93</cx:pt>
          <cx:pt idx="227">24.93</cx:pt>
          <cx:pt idx="228">24.93</cx:pt>
          <cx:pt idx="229">24.940000000000001</cx:pt>
          <cx:pt idx="230">24.940000000000001</cx:pt>
          <cx:pt idx="231">24.940000000000001</cx:pt>
          <cx:pt idx="232">24.940000000000001</cx:pt>
          <cx:pt idx="233">24.940000000000001</cx:pt>
          <cx:pt idx="234">24.949999999999999</cx:pt>
          <cx:pt idx="235">24.949999999999999</cx:pt>
          <cx:pt idx="236">24.949999999999999</cx:pt>
          <cx:pt idx="237">24.949999999999999</cx:pt>
          <cx:pt idx="238">24.960000000000001</cx:pt>
          <cx:pt idx="239">24.960000000000001</cx:pt>
          <cx:pt idx="240">24.960000000000001</cx:pt>
          <cx:pt idx="241">24.969999999999999</cx:pt>
          <cx:pt idx="242">24.969999999999999</cx:pt>
          <cx:pt idx="243">24.98</cx:pt>
          <cx:pt idx="244">24.98</cx:pt>
          <cx:pt idx="245">24.989999999999998</cx:pt>
          <cx:pt idx="246">25.91</cx:pt>
          <cx:pt idx="247">25.920000000000002</cx:pt>
          <cx:pt idx="248">25.93</cx:pt>
          <cx:pt idx="249">25.93</cx:pt>
          <cx:pt idx="250">25.93</cx:pt>
          <cx:pt idx="251">25.940000000000001</cx:pt>
          <cx:pt idx="252">25.940000000000001</cx:pt>
          <cx:pt idx="253">25.940000000000001</cx:pt>
          <cx:pt idx="254">25.940000000000001</cx:pt>
          <cx:pt idx="255">25.949999999999999</cx:pt>
          <cx:pt idx="256">25.949999999999999</cx:pt>
          <cx:pt idx="257">25.949999999999999</cx:pt>
          <cx:pt idx="258">25.949999999999999</cx:pt>
          <cx:pt idx="259">25.960000000000001</cx:pt>
          <cx:pt idx="260">25.960000000000001</cx:pt>
          <cx:pt idx="261">25.960000000000001</cx:pt>
          <cx:pt idx="262">25.969999999999999</cx:pt>
          <cx:pt idx="263">25.969999999999999</cx:pt>
          <cx:pt idx="264">25.98</cx:pt>
          <cx:pt idx="265">25.98</cx:pt>
          <cx:pt idx="266">25.989999999999998</cx:pt>
          <cx:pt idx="267">26.920000000000002</cx:pt>
          <cx:pt idx="268">26.920000000000002</cx:pt>
          <cx:pt idx="269">26.920000000000002</cx:pt>
          <cx:pt idx="270">26.93</cx:pt>
          <cx:pt idx="271">26.93</cx:pt>
          <cx:pt idx="272">26.940000000000001</cx:pt>
          <cx:pt idx="273">26.940000000000001</cx:pt>
          <cx:pt idx="274">26.940000000000001</cx:pt>
          <cx:pt idx="275">26.940000000000001</cx:pt>
          <cx:pt idx="276">26.940000000000001</cx:pt>
          <cx:pt idx="277">26.949999999999999</cx:pt>
          <cx:pt idx="278">26.949999999999999</cx:pt>
          <cx:pt idx="279">26.949999999999999</cx:pt>
          <cx:pt idx="280">26.949999999999999</cx:pt>
          <cx:pt idx="281">26.960000000000001</cx:pt>
          <cx:pt idx="282">26.960000000000001</cx:pt>
          <cx:pt idx="283">26.960000000000001</cx:pt>
          <cx:pt idx="284">26.969999999999999</cx:pt>
          <cx:pt idx="285">26.969999999999999</cx:pt>
          <cx:pt idx="286">26.98</cx:pt>
          <cx:pt idx="287">26.98</cx:pt>
          <cx:pt idx="288">26.989999999999998</cx:pt>
          <cx:pt idx="289">27.879999999999999</cx:pt>
          <cx:pt idx="290">27.890000000000001</cx:pt>
          <cx:pt idx="291">27.91</cx:pt>
          <cx:pt idx="292">27.91</cx:pt>
          <cx:pt idx="293">27.920000000000002</cx:pt>
          <cx:pt idx="294">27.920000000000002</cx:pt>
          <cx:pt idx="295">27.920000000000002</cx:pt>
          <cx:pt idx="296">27.93</cx:pt>
          <cx:pt idx="297">27.93</cx:pt>
          <cx:pt idx="298">27.93</cx:pt>
          <cx:pt idx="299">27.93</cx:pt>
          <cx:pt idx="300">27.940000000000001</cx:pt>
          <cx:pt idx="301">27.940000000000001</cx:pt>
          <cx:pt idx="302">27.940000000000001</cx:pt>
          <cx:pt idx="303">27.940000000000001</cx:pt>
          <cx:pt idx="304">27.949999999999999</cx:pt>
          <cx:pt idx="305">27.949999999999999</cx:pt>
          <cx:pt idx="306">27.949999999999999</cx:pt>
          <cx:pt idx="307">27.949999999999999</cx:pt>
          <cx:pt idx="308">27.960000000000001</cx:pt>
          <cx:pt idx="309">27.960000000000001</cx:pt>
          <cx:pt idx="310">27.960000000000001</cx:pt>
          <cx:pt idx="311">27.969999999999999</cx:pt>
          <cx:pt idx="312">27.969999999999999</cx:pt>
          <cx:pt idx="313">27.98</cx:pt>
          <cx:pt idx="314">27.98</cx:pt>
          <cx:pt idx="315">27.989999999999998</cx:pt>
          <cx:pt idx="316">28.91</cx:pt>
          <cx:pt idx="317">28.91</cx:pt>
          <cx:pt idx="318">28.920000000000002</cx:pt>
          <cx:pt idx="319">28.93</cx:pt>
          <cx:pt idx="320">28.940000000000001</cx:pt>
          <cx:pt idx="321">28.940000000000001</cx:pt>
          <cx:pt idx="322">28.940000000000001</cx:pt>
          <cx:pt idx="323">28.940000000000001</cx:pt>
          <cx:pt idx="324">28.940000000000001</cx:pt>
          <cx:pt idx="325">28.949999999999999</cx:pt>
          <cx:pt idx="326">28.949999999999999</cx:pt>
          <cx:pt idx="327">28.949999999999999</cx:pt>
          <cx:pt idx="328">28.949999999999999</cx:pt>
          <cx:pt idx="329">28.960000000000001</cx:pt>
          <cx:pt idx="330">28.960000000000001</cx:pt>
          <cx:pt idx="331">28.960000000000001</cx:pt>
          <cx:pt idx="332">28.969999999999999</cx:pt>
          <cx:pt idx="333">28.969999999999999</cx:pt>
          <cx:pt idx="334">28.98</cx:pt>
          <cx:pt idx="335">28.98</cx:pt>
          <cx:pt idx="336">28.989999999999998</cx:pt>
          <cx:pt idx="337">29.899999999999999</cx:pt>
          <cx:pt idx="338">29.91</cx:pt>
          <cx:pt idx="339">29.91</cx:pt>
          <cx:pt idx="340">29.920000000000002</cx:pt>
          <cx:pt idx="341">29.920000000000002</cx:pt>
          <cx:pt idx="342">29.920000000000002</cx:pt>
          <cx:pt idx="343">29.920000000000002</cx:pt>
          <cx:pt idx="344">29.93</cx:pt>
          <cx:pt idx="345">29.93</cx:pt>
          <cx:pt idx="346">29.93</cx:pt>
          <cx:pt idx="347">29.93</cx:pt>
          <cx:pt idx="348">29.940000000000001</cx:pt>
          <cx:pt idx="349">29.940000000000001</cx:pt>
          <cx:pt idx="350">29.940000000000001</cx:pt>
          <cx:pt idx="351">29.940000000000001</cx:pt>
          <cx:pt idx="352">29.949999999999999</cx:pt>
          <cx:pt idx="353">29.949999999999999</cx:pt>
          <cx:pt idx="354">29.949999999999999</cx:pt>
          <cx:pt idx="355">29.949999999999999</cx:pt>
          <cx:pt idx="356">29.960000000000001</cx:pt>
          <cx:pt idx="357">29.960000000000001</cx:pt>
          <cx:pt idx="358">29.960000000000001</cx:pt>
          <cx:pt idx="359">29.969999999999999</cx:pt>
          <cx:pt idx="360">29.969999999999999</cx:pt>
          <cx:pt idx="361">29.98</cx:pt>
          <cx:pt idx="362">29.98</cx:pt>
          <cx:pt idx="363">29.989999999999998</cx:pt>
          <cx:pt idx="364">30.91</cx:pt>
          <cx:pt idx="365">30.920000000000002</cx:pt>
          <cx:pt idx="366">30.920000000000002</cx:pt>
          <cx:pt idx="367">30.920000000000002</cx:pt>
          <cx:pt idx="368">30.93</cx:pt>
          <cx:pt idx="369">30.93</cx:pt>
          <cx:pt idx="370">30.93</cx:pt>
          <cx:pt idx="371">30.940000000000001</cx:pt>
          <cx:pt idx="372">30.940000000000001</cx:pt>
          <cx:pt idx="373">30.940000000000001</cx:pt>
          <cx:pt idx="374">30.940000000000001</cx:pt>
          <cx:pt idx="375">30.940000000000001</cx:pt>
          <cx:pt idx="376">30.949999999999999</cx:pt>
          <cx:pt idx="377">30.949999999999999</cx:pt>
          <cx:pt idx="378">30.949999999999999</cx:pt>
          <cx:pt idx="379">30.949999999999999</cx:pt>
          <cx:pt idx="380">30.960000000000001</cx:pt>
          <cx:pt idx="381">30.960000000000001</cx:pt>
          <cx:pt idx="382">30.960000000000001</cx:pt>
          <cx:pt idx="383">30.969999999999999</cx:pt>
          <cx:pt idx="384">30.969999999999999</cx:pt>
          <cx:pt idx="385">30.98</cx:pt>
          <cx:pt idx="386">30.98</cx:pt>
          <cx:pt idx="387">31.879999999999999</cx:pt>
          <cx:pt idx="388">31.890000000000001</cx:pt>
          <cx:pt idx="389">31.899999999999999</cx:pt>
          <cx:pt idx="390">31.91</cx:pt>
          <cx:pt idx="391">31.91</cx:pt>
          <cx:pt idx="392">31.920000000000002</cx:pt>
          <cx:pt idx="393">31.920000000000002</cx:pt>
          <cx:pt idx="394">31.93</cx:pt>
          <cx:pt idx="395">31.93</cx:pt>
          <cx:pt idx="396">31.93</cx:pt>
          <cx:pt idx="397">31.93</cx:pt>
          <cx:pt idx="398">31.93</cx:pt>
          <cx:pt idx="399">31.940000000000001</cx:pt>
          <cx:pt idx="400">31.940000000000001</cx:pt>
          <cx:pt idx="401">31.940000000000001</cx:pt>
          <cx:pt idx="402">31.940000000000001</cx:pt>
          <cx:pt idx="403">31.940000000000001</cx:pt>
          <cx:pt idx="404">31.949999999999999</cx:pt>
          <cx:pt idx="405">31.949999999999999</cx:pt>
          <cx:pt idx="406">31.949999999999999</cx:pt>
          <cx:pt idx="407">31.949999999999999</cx:pt>
          <cx:pt idx="408">31.960000000000001</cx:pt>
          <cx:pt idx="409">31.960000000000001</cx:pt>
          <cx:pt idx="410">31.960000000000001</cx:pt>
          <cx:pt idx="411">31.969999999999999</cx:pt>
          <cx:pt idx="412">31.969999999999999</cx:pt>
          <cx:pt idx="413">31.98</cx:pt>
          <cx:pt idx="414">31.98</cx:pt>
          <cx:pt idx="415">32.899999999999999</cx:pt>
          <cx:pt idx="416">32.909999999999997</cx:pt>
          <cx:pt idx="417">32.909999999999997</cx:pt>
          <cx:pt idx="418">32.920000000000002</cx:pt>
          <cx:pt idx="419">32.920000000000002</cx:pt>
          <cx:pt idx="420">32.93</cx:pt>
          <cx:pt idx="421">32.93</cx:pt>
          <cx:pt idx="422">32.93</cx:pt>
          <cx:pt idx="423">32.939999999999998</cx:pt>
          <cx:pt idx="424">32.939999999999998</cx:pt>
          <cx:pt idx="425">32.950000000000003</cx:pt>
          <cx:pt idx="426">32.950000000000003</cx:pt>
          <cx:pt idx="427">32.960000000000001</cx:pt>
          <cx:pt idx="428">32.960000000000001</cx:pt>
          <cx:pt idx="429">32.969999999999999</cx:pt>
          <cx:pt idx="430">32.979999999999997</cx:pt>
          <cx:pt idx="431">33.890000000000001</cx:pt>
          <cx:pt idx="432">33.899999999999999</cx:pt>
          <cx:pt idx="433">33.909999999999997</cx:pt>
          <cx:pt idx="434">33.909999999999997</cx:pt>
          <cx:pt idx="435">33.920000000000002</cx:pt>
          <cx:pt idx="436">33.920000000000002</cx:pt>
          <cx:pt idx="437">33.93</cx:pt>
          <cx:pt idx="438">33.93</cx:pt>
          <cx:pt idx="439">33.93</cx:pt>
          <cx:pt idx="440">33.939999999999998</cx:pt>
          <cx:pt idx="441">33.939999999999998</cx:pt>
          <cx:pt idx="442">33.939999999999998</cx:pt>
          <cx:pt idx="443">33.950000000000003</cx:pt>
          <cx:pt idx="444">33.950000000000003</cx:pt>
          <cx:pt idx="445">33.960000000000001</cx:pt>
          <cx:pt idx="446">33.960000000000001</cx:pt>
          <cx:pt idx="447">33.969999999999999</cx:pt>
          <cx:pt idx="448">33.979999999999997</cx:pt>
          <cx:pt idx="449">34.890000000000001</cx:pt>
          <cx:pt idx="450">34.899999999999999</cx:pt>
          <cx:pt idx="451">34.899999999999999</cx:pt>
          <cx:pt idx="452">34.899999999999999</cx:pt>
          <cx:pt idx="453">34.909999999999997</cx:pt>
          <cx:pt idx="454">34.909999999999997</cx:pt>
          <cx:pt idx="455">34.920000000000002</cx:pt>
          <cx:pt idx="456">34.920000000000002</cx:pt>
          <cx:pt idx="457">34.93</cx:pt>
          <cx:pt idx="458">34.93</cx:pt>
          <cx:pt idx="459">34.939999999999998</cx:pt>
          <cx:pt idx="460">34.939999999999998</cx:pt>
          <cx:pt idx="461">34.950000000000003</cx:pt>
          <cx:pt idx="462">34.950000000000003</cx:pt>
          <cx:pt idx="463">34.960000000000001</cx:pt>
          <cx:pt idx="464">34.960000000000001</cx:pt>
          <cx:pt idx="465">34.969999999999999</cx:pt>
          <cx:pt idx="466">34.979999999999997</cx:pt>
          <cx:pt idx="467">35.890000000000001</cx:pt>
          <cx:pt idx="468">35.909999999999997</cx:pt>
          <cx:pt idx="469">35.909999999999997</cx:pt>
          <cx:pt idx="470">35.920000000000002</cx:pt>
          <cx:pt idx="471">35.920000000000002</cx:pt>
          <cx:pt idx="472">35.920000000000002</cx:pt>
          <cx:pt idx="473">35.93</cx:pt>
          <cx:pt idx="474">35.93</cx:pt>
          <cx:pt idx="475">35.939999999999998</cx:pt>
          <cx:pt idx="476">35.939999999999998</cx:pt>
          <cx:pt idx="477">35.950000000000003</cx:pt>
          <cx:pt idx="478">35.950000000000003</cx:pt>
          <cx:pt idx="479">35.960000000000001</cx:pt>
          <cx:pt idx="480">35.960000000000001</cx:pt>
          <cx:pt idx="481">35.969999999999999</cx:pt>
          <cx:pt idx="482">35.979999999999997</cx:pt>
          <cx:pt idx="483">36.880000000000003</cx:pt>
          <cx:pt idx="484">36.890000000000001</cx:pt>
          <cx:pt idx="485">36.899999999999999</cx:pt>
          <cx:pt idx="486">36.899999999999999</cx:pt>
          <cx:pt idx="487">36.909999999999997</cx:pt>
          <cx:pt idx="488">36.909999999999997</cx:pt>
          <cx:pt idx="489">36.920000000000002</cx:pt>
          <cx:pt idx="490">36.920000000000002</cx:pt>
          <cx:pt idx="491">36.920000000000002</cx:pt>
          <cx:pt idx="492">36.93</cx:pt>
          <cx:pt idx="493">36.93</cx:pt>
          <cx:pt idx="494">36.93</cx:pt>
          <cx:pt idx="495">36.939999999999998</cx:pt>
          <cx:pt idx="496">36.939999999999998</cx:pt>
          <cx:pt idx="497">36.950000000000003</cx:pt>
          <cx:pt idx="498">36.950000000000003</cx:pt>
          <cx:pt idx="499">36.960000000000001</cx:pt>
          <cx:pt idx="500">36.960000000000001</cx:pt>
          <cx:pt idx="501">36.969999999999999</cx:pt>
          <cx:pt idx="502">36.979999999999997</cx:pt>
          <cx:pt idx="503">37.890000000000001</cx:pt>
          <cx:pt idx="504">37.890000000000001</cx:pt>
          <cx:pt idx="505">37.899999999999999</cx:pt>
          <cx:pt idx="506">37.909999999999997</cx:pt>
          <cx:pt idx="507">37.909999999999997</cx:pt>
          <cx:pt idx="508">37.909999999999997</cx:pt>
          <cx:pt idx="509">37.920000000000002</cx:pt>
          <cx:pt idx="510">37.920000000000002</cx:pt>
          <cx:pt idx="511">37.920000000000002</cx:pt>
          <cx:pt idx="512">37.93</cx:pt>
          <cx:pt idx="513">37.93</cx:pt>
          <cx:pt idx="514">37.939999999999998</cx:pt>
          <cx:pt idx="515">37.939999999999998</cx:pt>
          <cx:pt idx="516">37.950000000000003</cx:pt>
          <cx:pt idx="517">37.950000000000003</cx:pt>
          <cx:pt idx="518">37.960000000000001</cx:pt>
          <cx:pt idx="519">37.960000000000001</cx:pt>
          <cx:pt idx="520">37.969999999999999</cx:pt>
          <cx:pt idx="521">37.979999999999997</cx:pt>
          <cx:pt idx="522">38.869999999999997</cx:pt>
          <cx:pt idx="523">38.880000000000003</cx:pt>
          <cx:pt idx="524">38.890000000000001</cx:pt>
          <cx:pt idx="525">38.909999999999997</cx:pt>
          <cx:pt idx="526">38.920000000000002</cx:pt>
          <cx:pt idx="527">38.920000000000002</cx:pt>
          <cx:pt idx="528">38.920000000000002</cx:pt>
          <cx:pt idx="529">38.93</cx:pt>
          <cx:pt idx="530">38.93</cx:pt>
          <cx:pt idx="531">38.939999999999998</cx:pt>
          <cx:pt idx="532">38.939999999999998</cx:pt>
          <cx:pt idx="533">38.950000000000003</cx:pt>
          <cx:pt idx="534">38.950000000000003</cx:pt>
          <cx:pt idx="535">38.960000000000001</cx:pt>
          <cx:pt idx="536">38.960000000000001</cx:pt>
          <cx:pt idx="537">38.969999999999999</cx:pt>
          <cx:pt idx="538">38.979999999999997</cx:pt>
          <cx:pt idx="539">39.880000000000003</cx:pt>
          <cx:pt idx="540">39.880000000000003</cx:pt>
          <cx:pt idx="541">39.890000000000001</cx:pt>
          <cx:pt idx="542">39.899999999999999</cx:pt>
          <cx:pt idx="543">39.909999999999997</cx:pt>
          <cx:pt idx="544">39.909999999999997</cx:pt>
          <cx:pt idx="545">39.920000000000002</cx:pt>
          <cx:pt idx="546">39.920000000000002</cx:pt>
          <cx:pt idx="547">39.920000000000002</cx:pt>
          <cx:pt idx="548">39.920000000000002</cx:pt>
          <cx:pt idx="549">39.93</cx:pt>
          <cx:pt idx="550">39.93</cx:pt>
          <cx:pt idx="551">39.93</cx:pt>
          <cx:pt idx="552">39.939999999999998</cx:pt>
          <cx:pt idx="553">39.939999999999998</cx:pt>
          <cx:pt idx="554">39.950000000000003</cx:pt>
          <cx:pt idx="555">39.950000000000003</cx:pt>
          <cx:pt idx="556">39.960000000000001</cx:pt>
          <cx:pt idx="557">39.960000000000001</cx:pt>
          <cx:pt idx="558">39.969999999999999</cx:pt>
          <cx:pt idx="559">39.979999999999997</cx:pt>
          <cx:pt idx="560">40.880000000000003</cx:pt>
          <cx:pt idx="561">40.890000000000001</cx:pt>
          <cx:pt idx="562">40.890000000000001</cx:pt>
          <cx:pt idx="563">40.899999999999999</cx:pt>
          <cx:pt idx="564">40.899999999999999</cx:pt>
          <cx:pt idx="565">40.909999999999997</cx:pt>
          <cx:pt idx="566">40.909999999999997</cx:pt>
          <cx:pt idx="567">40.909999999999997</cx:pt>
          <cx:pt idx="568">40.920000000000002</cx:pt>
          <cx:pt idx="569">40.920000000000002</cx:pt>
          <cx:pt idx="570">40.93</cx:pt>
          <cx:pt idx="571">40.93</cx:pt>
          <cx:pt idx="572">40.939999999999998</cx:pt>
          <cx:pt idx="573">40.939999999999998</cx:pt>
          <cx:pt idx="574">40.950000000000003</cx:pt>
          <cx:pt idx="575">40.950000000000003</cx:pt>
          <cx:pt idx="576">40.950000000000003</cx:pt>
          <cx:pt idx="577">40.960000000000001</cx:pt>
          <cx:pt idx="578">40.960000000000001</cx:pt>
          <cx:pt idx="579">40.969999999999999</cx:pt>
          <cx:pt idx="580">40.979999999999997</cx:pt>
          <cx:pt idx="581">41.869999999999997</cx:pt>
          <cx:pt idx="582">41.880000000000003</cx:pt>
          <cx:pt idx="583">41.890000000000001</cx:pt>
          <cx:pt idx="584">41.899999999999999</cx:pt>
          <cx:pt idx="585">41.899999999999999</cx:pt>
          <cx:pt idx="586">41.899999999999999</cx:pt>
          <cx:pt idx="587">41.909999999999997</cx:pt>
          <cx:pt idx="588">41.909999999999997</cx:pt>
          <cx:pt idx="589">41.920000000000002</cx:pt>
          <cx:pt idx="590">41.920000000000002</cx:pt>
          <cx:pt idx="591">41.920000000000002</cx:pt>
          <cx:pt idx="592">41.93</cx:pt>
          <cx:pt idx="593">41.93</cx:pt>
          <cx:pt idx="594">41.93</cx:pt>
          <cx:pt idx="595">41.939999999999998</cx:pt>
          <cx:pt idx="596">41.939999999999998</cx:pt>
          <cx:pt idx="597">41.950000000000003</cx:pt>
          <cx:pt idx="598">41.950000000000003</cx:pt>
          <cx:pt idx="599">41.950000000000003</cx:pt>
          <cx:pt idx="600">41.960000000000001</cx:pt>
          <cx:pt idx="601">41.960000000000001</cx:pt>
          <cx:pt idx="602">41.969999999999999</cx:pt>
          <cx:pt idx="603">41.979999999999997</cx:pt>
          <cx:pt idx="604">42.880000000000003</cx:pt>
          <cx:pt idx="605">42.890000000000001</cx:pt>
          <cx:pt idx="606">42.890000000000001</cx:pt>
          <cx:pt idx="607">42.890000000000001</cx:pt>
          <cx:pt idx="608">42.899999999999999</cx:pt>
          <cx:pt idx="609">42.899999999999999</cx:pt>
          <cx:pt idx="610">42.909999999999997</cx:pt>
          <cx:pt idx="611">42.909999999999997</cx:pt>
          <cx:pt idx="612">42.909999999999997</cx:pt>
          <cx:pt idx="613">42.909999999999997</cx:pt>
          <cx:pt idx="614">42.920000000000002</cx:pt>
          <cx:pt idx="615">42.920000000000002</cx:pt>
          <cx:pt idx="616">42.920000000000002</cx:pt>
          <cx:pt idx="617">42.93</cx:pt>
          <cx:pt idx="618">42.93</cx:pt>
          <cx:pt idx="619">42.93</cx:pt>
          <cx:pt idx="620">42.939999999999998</cx:pt>
          <cx:pt idx="621">42.939999999999998</cx:pt>
          <cx:pt idx="622">42.950000000000003</cx:pt>
          <cx:pt idx="623">42.950000000000003</cx:pt>
          <cx:pt idx="624">42.950000000000003</cx:pt>
          <cx:pt idx="625">42.960000000000001</cx:pt>
          <cx:pt idx="626">42.960000000000001</cx:pt>
          <cx:pt idx="627">42.969999999999999</cx:pt>
          <cx:pt idx="628">42.979999999999997</cx:pt>
          <cx:pt idx="629">43.880000000000003</cx:pt>
          <cx:pt idx="630">43.890000000000001</cx:pt>
          <cx:pt idx="631">43.899999999999999</cx:pt>
          <cx:pt idx="632">43.899999999999999</cx:pt>
          <cx:pt idx="633">43.909999999999997</cx:pt>
          <cx:pt idx="634">43.909999999999997</cx:pt>
          <cx:pt idx="635">43.909999999999997</cx:pt>
          <cx:pt idx="636">43.920000000000002</cx:pt>
          <cx:pt idx="637">43.920000000000002</cx:pt>
          <cx:pt idx="638">43.920000000000002</cx:pt>
          <cx:pt idx="639">43.93</cx:pt>
          <cx:pt idx="640">43.93</cx:pt>
          <cx:pt idx="641">43.93</cx:pt>
          <cx:pt idx="642">43.939999999999998</cx:pt>
          <cx:pt idx="643">43.939999999999998</cx:pt>
          <cx:pt idx="644">43.939999999999998</cx:pt>
          <cx:pt idx="645">43.950000000000003</cx:pt>
          <cx:pt idx="646">43.950000000000003</cx:pt>
          <cx:pt idx="647">43.950000000000003</cx:pt>
          <cx:pt idx="648">43.960000000000001</cx:pt>
          <cx:pt idx="649">43.960000000000001</cx:pt>
          <cx:pt idx="650">43.969999999999999</cx:pt>
          <cx:pt idx="651">43.979999999999997</cx:pt>
          <cx:pt idx="652">44.880000000000003</cx:pt>
          <cx:pt idx="653">44.890000000000001</cx:pt>
          <cx:pt idx="654">44.890000000000001</cx:pt>
          <cx:pt idx="655">44.899999999999999</cx:pt>
          <cx:pt idx="656">44.899999999999999</cx:pt>
          <cx:pt idx="657">44.909999999999997</cx:pt>
          <cx:pt idx="658">44.909999999999997</cx:pt>
          <cx:pt idx="659">44.909999999999997</cx:pt>
          <cx:pt idx="660">44.920000000000002</cx:pt>
          <cx:pt idx="661">44.920000000000002</cx:pt>
          <cx:pt idx="662">44.93</cx:pt>
          <cx:pt idx="663">44.93</cx:pt>
          <cx:pt idx="664">44.939999999999998</cx:pt>
          <cx:pt idx="665">44.939999999999998</cx:pt>
          <cx:pt idx="666">44.950000000000003</cx:pt>
          <cx:pt idx="667">44.950000000000003</cx:pt>
          <cx:pt idx="668">44.950000000000003</cx:pt>
          <cx:pt idx="669">44.960000000000001</cx:pt>
          <cx:pt idx="670">44.960000000000001</cx:pt>
          <cx:pt idx="671">44.969999999999999</cx:pt>
          <cx:pt idx="672">44.979999999999997</cx:pt>
          <cx:pt idx="673">45.859999999999999</cx:pt>
          <cx:pt idx="674">45.869999999999997</cx:pt>
          <cx:pt idx="675">45.890000000000001</cx:pt>
          <cx:pt idx="676">45.890000000000001</cx:pt>
          <cx:pt idx="677">45.890000000000001</cx:pt>
          <cx:pt idx="678">45.899999999999999</cx:pt>
          <cx:pt idx="679">45.899999999999999</cx:pt>
          <cx:pt idx="680">45.899999999999999</cx:pt>
          <cx:pt idx="681">45.909999999999997</cx:pt>
          <cx:pt idx="682">45.909999999999997</cx:pt>
          <cx:pt idx="683">45.909999999999997</cx:pt>
          <cx:pt idx="684">45.920000000000002</cx:pt>
          <cx:pt idx="685">45.920000000000002</cx:pt>
          <cx:pt idx="686">45.920000000000002</cx:pt>
          <cx:pt idx="687">45.93</cx:pt>
          <cx:pt idx="688">45.93</cx:pt>
          <cx:pt idx="689">45.93</cx:pt>
          <cx:pt idx="690">45.939999999999998</cx:pt>
          <cx:pt idx="691">45.939999999999998</cx:pt>
          <cx:pt idx="692">45.950000000000003</cx:pt>
          <cx:pt idx="693">45.950000000000003</cx:pt>
          <cx:pt idx="694">45.950000000000003</cx:pt>
          <cx:pt idx="695">45.960000000000001</cx:pt>
          <cx:pt idx="696">45.960000000000001</cx:pt>
          <cx:pt idx="697">45.969999999999999</cx:pt>
          <cx:pt idx="698">45.979999999999997</cx:pt>
          <cx:pt idx="699">46.880000000000003</cx:pt>
          <cx:pt idx="700">46.890000000000001</cx:pt>
          <cx:pt idx="701">46.890000000000001</cx:pt>
          <cx:pt idx="702">46.899999999999999</cx:pt>
          <cx:pt idx="703">46.899999999999999</cx:pt>
          <cx:pt idx="704">46.909999999999997</cx:pt>
          <cx:pt idx="705">46.909999999999997</cx:pt>
          <cx:pt idx="706">46.909999999999997</cx:pt>
          <cx:pt idx="707">46.920000000000002</cx:pt>
          <cx:pt idx="708">46.920000000000002</cx:pt>
          <cx:pt idx="709">46.920000000000002</cx:pt>
          <cx:pt idx="710">46.93</cx:pt>
          <cx:pt idx="711">46.93</cx:pt>
          <cx:pt idx="712">46.939999999999998</cx:pt>
          <cx:pt idx="713">46.939999999999998</cx:pt>
          <cx:pt idx="714">46.950000000000003</cx:pt>
          <cx:pt idx="715">46.950000000000003</cx:pt>
          <cx:pt idx="716">46.950000000000003</cx:pt>
          <cx:pt idx="717">46.960000000000001</cx:pt>
          <cx:pt idx="718">46.960000000000001</cx:pt>
          <cx:pt idx="719">46.969999999999999</cx:pt>
          <cx:pt idx="720">46.979999999999997</cx:pt>
          <cx:pt idx="721">47.869999999999997</cx:pt>
          <cx:pt idx="722">47.880000000000003</cx:pt>
          <cx:pt idx="723">47.880000000000003</cx:pt>
          <cx:pt idx="724">47.880000000000003</cx:pt>
          <cx:pt idx="725">47.890000000000001</cx:pt>
          <cx:pt idx="726">47.890000000000001</cx:pt>
          <cx:pt idx="727">47.899999999999999</cx:pt>
          <cx:pt idx="728">47.899999999999999</cx:pt>
          <cx:pt idx="729">47.899999999999999</cx:pt>
          <cx:pt idx="730">47.899999999999999</cx:pt>
          <cx:pt idx="731">47.909999999999997</cx:pt>
          <cx:pt idx="732">47.909999999999997</cx:pt>
          <cx:pt idx="733">47.920000000000002</cx:pt>
          <cx:pt idx="734">47.920000000000002</cx:pt>
          <cx:pt idx="735">47.93</cx:pt>
          <cx:pt idx="736">47.93</cx:pt>
          <cx:pt idx="737">47.939999999999998</cx:pt>
          <cx:pt idx="738">47.939999999999998</cx:pt>
          <cx:pt idx="739">47.950000000000003</cx:pt>
          <cx:pt idx="740">47.950000000000003</cx:pt>
          <cx:pt idx="741">47.950000000000003</cx:pt>
          <cx:pt idx="742">47.960000000000001</cx:pt>
          <cx:pt idx="743">47.960000000000001</cx:pt>
          <cx:pt idx="744">47.969999999999999</cx:pt>
          <cx:pt idx="745">47.979999999999997</cx:pt>
          <cx:pt idx="746">48.869999999999997</cx:pt>
          <cx:pt idx="747">48.880000000000003</cx:pt>
          <cx:pt idx="748">48.880000000000003</cx:pt>
          <cx:pt idx="749">48.880000000000003</cx:pt>
          <cx:pt idx="750">48.890000000000001</cx:pt>
          <cx:pt idx="751">48.890000000000001</cx:pt>
          <cx:pt idx="752">48.890000000000001</cx:pt>
          <cx:pt idx="753">48.899999999999999</cx:pt>
          <cx:pt idx="754">48.899999999999999</cx:pt>
          <cx:pt idx="755">48.899999999999999</cx:pt>
          <cx:pt idx="756">48.909999999999997</cx:pt>
          <cx:pt idx="757">48.909999999999997</cx:pt>
          <cx:pt idx="758">48.920000000000002</cx:pt>
          <cx:pt idx="759">48.920000000000002</cx:pt>
          <cx:pt idx="760">48.93</cx:pt>
          <cx:pt idx="761">48.93</cx:pt>
          <cx:pt idx="762">48.93</cx:pt>
          <cx:pt idx="763">48.939999999999998</cx:pt>
          <cx:pt idx="764">48.939999999999998</cx:pt>
          <cx:pt idx="765">48.939999999999998</cx:pt>
          <cx:pt idx="766">48.950000000000003</cx:pt>
          <cx:pt idx="767">48.950000000000003</cx:pt>
          <cx:pt idx="768">48.950000000000003</cx:pt>
          <cx:pt idx="769">48.960000000000001</cx:pt>
          <cx:pt idx="770">48.960000000000001</cx:pt>
          <cx:pt idx="771">48.969999999999999</cx:pt>
          <cx:pt idx="772">48.979999999999997</cx:pt>
          <cx:pt idx="773">49.869999999999997</cx:pt>
          <cx:pt idx="774">49.869999999999997</cx:pt>
          <cx:pt idx="775">49.880000000000003</cx:pt>
          <cx:pt idx="776">49.890000000000001</cx:pt>
          <cx:pt idx="777">49.890000000000001</cx:pt>
          <cx:pt idx="778">49.890000000000001</cx:pt>
          <cx:pt idx="779">49.899999999999999</cx:pt>
          <cx:pt idx="780">49.899999999999999</cx:pt>
          <cx:pt idx="781">49.909999999999997</cx:pt>
          <cx:pt idx="782">49.909999999999997</cx:pt>
          <cx:pt idx="783">49.909999999999997</cx:pt>
          <cx:pt idx="784">49.920000000000002</cx:pt>
          <cx:pt idx="785">49.920000000000002</cx:pt>
          <cx:pt idx="786">49.920000000000002</cx:pt>
          <cx:pt idx="787">49.93</cx:pt>
          <cx:pt idx="788">49.93</cx:pt>
          <cx:pt idx="789">49.93</cx:pt>
          <cx:pt idx="790">49.939999999999998</cx:pt>
          <cx:pt idx="791">49.939999999999998</cx:pt>
          <cx:pt idx="792">49.939999999999998</cx:pt>
          <cx:pt idx="793">49.950000000000003</cx:pt>
          <cx:pt idx="794">49.950000000000003</cx:pt>
          <cx:pt idx="795">49.950000000000003</cx:pt>
          <cx:pt idx="796">49.960000000000001</cx:pt>
          <cx:pt idx="797">49.960000000000001</cx:pt>
          <cx:pt idx="798">49.969999999999999</cx:pt>
          <cx:pt idx="799">49.979999999999997</cx:pt>
          <cx:pt idx="800">50.869999999999997</cx:pt>
          <cx:pt idx="801">50.880000000000003</cx:pt>
          <cx:pt idx="802">50.880000000000003</cx:pt>
          <cx:pt idx="803">50.890000000000001</cx:pt>
          <cx:pt idx="804">50.890000000000001</cx:pt>
          <cx:pt idx="805">50.899999999999999</cx:pt>
          <cx:pt idx="806">50.899999999999999</cx:pt>
          <cx:pt idx="807">50.899999999999999</cx:pt>
          <cx:pt idx="808">50.909999999999997</cx:pt>
          <cx:pt idx="809">50.909999999999997</cx:pt>
          <cx:pt idx="810">50.909999999999997</cx:pt>
          <cx:pt idx="811">50.920000000000002</cx:pt>
          <cx:pt idx="812">50.920000000000002</cx:pt>
          <cx:pt idx="813">50.93</cx:pt>
          <cx:pt idx="814">50.93</cx:pt>
          <cx:pt idx="815">50.939999999999998</cx:pt>
          <cx:pt idx="816">50.939999999999998</cx:pt>
          <cx:pt idx="817">50.939999999999998</cx:pt>
          <cx:pt idx="818">50.950000000000003</cx:pt>
          <cx:pt idx="819">50.950000000000003</cx:pt>
          <cx:pt idx="820">50.950000000000003</cx:pt>
          <cx:pt idx="821">50.960000000000001</cx:pt>
          <cx:pt idx="822">50.960000000000001</cx:pt>
          <cx:pt idx="823">50.969999999999999</cx:pt>
          <cx:pt idx="824">50.979999999999997</cx:pt>
          <cx:pt idx="825">51.859999999999999</cx:pt>
          <cx:pt idx="826">51.869999999999997</cx:pt>
          <cx:pt idx="827">51.880000000000003</cx:pt>
          <cx:pt idx="828">51.890000000000001</cx:pt>
          <cx:pt idx="829">51.890000000000001</cx:pt>
          <cx:pt idx="830">51.890000000000001</cx:pt>
          <cx:pt idx="831">51.899999999999999</cx:pt>
          <cx:pt idx="832">51.899999999999999</cx:pt>
          <cx:pt idx="833">51.899999999999999</cx:pt>
          <cx:pt idx="834">51.909999999999997</cx:pt>
          <cx:pt idx="835">51.909999999999997</cx:pt>
          <cx:pt idx="836">51.920000000000002</cx:pt>
          <cx:pt idx="837">51.920000000000002</cx:pt>
          <cx:pt idx="838">51.920000000000002</cx:pt>
          <cx:pt idx="839">51.93</cx:pt>
          <cx:pt idx="840">51.93</cx:pt>
          <cx:pt idx="841">51.939999999999998</cx:pt>
          <cx:pt idx="842">51.939999999999998</cx:pt>
          <cx:pt idx="843">51.950000000000003</cx:pt>
          <cx:pt idx="844">51.950000000000003</cx:pt>
          <cx:pt idx="845">51.950000000000003</cx:pt>
          <cx:pt idx="846">51.960000000000001</cx:pt>
          <cx:pt idx="847">51.960000000000001</cx:pt>
          <cx:pt idx="848">51.969999999999999</cx:pt>
          <cx:pt idx="849">51.979999999999997</cx:pt>
          <cx:pt idx="850">52.869999999999997</cx:pt>
          <cx:pt idx="851">52.869999999999997</cx:pt>
          <cx:pt idx="852">52.869999999999997</cx:pt>
          <cx:pt idx="853">52.880000000000003</cx:pt>
          <cx:pt idx="854">52.890000000000001</cx:pt>
          <cx:pt idx="855">52.890000000000001</cx:pt>
          <cx:pt idx="856">52.890000000000001</cx:pt>
          <cx:pt idx="857">52.899999999999999</cx:pt>
          <cx:pt idx="858">52.899999999999999</cx:pt>
          <cx:pt idx="859">52.899999999999999</cx:pt>
          <cx:pt idx="860">52.909999999999997</cx:pt>
          <cx:pt idx="861">52.909999999999997</cx:pt>
          <cx:pt idx="862">52.909999999999997</cx:pt>
          <cx:pt idx="863">52.920000000000002</cx:pt>
          <cx:pt idx="864">52.920000000000002</cx:pt>
          <cx:pt idx="865">52.93</cx:pt>
          <cx:pt idx="866">52.93</cx:pt>
          <cx:pt idx="867">52.93</cx:pt>
          <cx:pt idx="868">52.939999999999998</cx:pt>
          <cx:pt idx="869">52.939999999999998</cx:pt>
          <cx:pt idx="870">52.939999999999998</cx:pt>
          <cx:pt idx="871">52.950000000000003</cx:pt>
          <cx:pt idx="872">52.950000000000003</cx:pt>
          <cx:pt idx="873">52.950000000000003</cx:pt>
          <cx:pt idx="874">52.960000000000001</cx:pt>
          <cx:pt idx="875">52.960000000000001</cx:pt>
          <cx:pt idx="876">52.969999999999999</cx:pt>
          <cx:pt idx="877">52.979999999999997</cx:pt>
          <cx:pt idx="878">53.859999999999999</cx:pt>
          <cx:pt idx="879">53.869999999999997</cx:pt>
          <cx:pt idx="880">53.880000000000003</cx:pt>
          <cx:pt idx="881">53.880000000000003</cx:pt>
          <cx:pt idx="882">53.880000000000003</cx:pt>
          <cx:pt idx="883">53.880000000000003</cx:pt>
          <cx:pt idx="884">53.890000000000001</cx:pt>
          <cx:pt idx="885">53.890000000000001</cx:pt>
          <cx:pt idx="886">53.890000000000001</cx:pt>
          <cx:pt idx="887">53.899999999999999</cx:pt>
          <cx:pt idx="888">53.899999999999999</cx:pt>
          <cx:pt idx="889">53.899999999999999</cx:pt>
          <cx:pt idx="890">53.909999999999997</cx:pt>
          <cx:pt idx="891">53.909999999999997</cx:pt>
          <cx:pt idx="892">53.909999999999997</cx:pt>
          <cx:pt idx="893">53.920000000000002</cx:pt>
          <cx:pt idx="894">53.920000000000002</cx:pt>
          <cx:pt idx="895">53.920000000000002</cx:pt>
          <cx:pt idx="896">53.93</cx:pt>
          <cx:pt idx="897">53.93</cx:pt>
          <cx:pt idx="898">53.93</cx:pt>
          <cx:pt idx="899">53.939999999999998</cx:pt>
          <cx:pt idx="900">53.939999999999998</cx:pt>
          <cx:pt idx="901">53.939999999999998</cx:pt>
          <cx:pt idx="902">53.950000000000003</cx:pt>
          <cx:pt idx="903">53.950000000000003</cx:pt>
          <cx:pt idx="904">53.950000000000003</cx:pt>
          <cx:pt idx="905">53.960000000000001</cx:pt>
          <cx:pt idx="906">53.960000000000001</cx:pt>
          <cx:pt idx="907">53.969999999999999</cx:pt>
          <cx:pt idx="908">53.979999999999997</cx:pt>
          <cx:pt idx="909">54.850000000000001</cx:pt>
          <cx:pt idx="910">54.850000000000001</cx:pt>
          <cx:pt idx="911">54.869999999999997</cx:pt>
          <cx:pt idx="912">54.869999999999997</cx:pt>
          <cx:pt idx="913">54.880000000000003</cx:pt>
          <cx:pt idx="914">54.880000000000003</cx:pt>
          <cx:pt idx="915">54.880000000000003</cx:pt>
          <cx:pt idx="916">54.880000000000003</cx:pt>
          <cx:pt idx="917">54.890000000000001</cx:pt>
          <cx:pt idx="918">54.890000000000001</cx:pt>
          <cx:pt idx="919">54.899999999999999</cx:pt>
          <cx:pt idx="920">54.899999999999999</cx:pt>
          <cx:pt idx="921">54.899999999999999</cx:pt>
          <cx:pt idx="922">54.899999999999999</cx:pt>
          <cx:pt idx="923">54.909999999999997</cx:pt>
          <cx:pt idx="924">54.909999999999997</cx:pt>
          <cx:pt idx="925">54.909999999999997</cx:pt>
          <cx:pt idx="926">54.920000000000002</cx:pt>
          <cx:pt idx="927">54.920000000000002</cx:pt>
          <cx:pt idx="928">54.93</cx:pt>
          <cx:pt idx="929">54.93</cx:pt>
          <cx:pt idx="930">54.93</cx:pt>
          <cx:pt idx="931">54.939999999999998</cx:pt>
          <cx:pt idx="932">54.939999999999998</cx:pt>
          <cx:pt idx="933">54.939999999999998</cx:pt>
          <cx:pt idx="934">54.950000000000003</cx:pt>
          <cx:pt idx="935">54.950000000000003</cx:pt>
          <cx:pt idx="936">54.950000000000003</cx:pt>
          <cx:pt idx="937">54.960000000000001</cx:pt>
          <cx:pt idx="938">54.960000000000001</cx:pt>
          <cx:pt idx="939">54.969999999999999</cx:pt>
          <cx:pt idx="940">54.979999999999997</cx:pt>
          <cx:pt idx="941">55.850000000000001</cx:pt>
          <cx:pt idx="942">55.869999999999997</cx:pt>
          <cx:pt idx="943">55.869999999999997</cx:pt>
          <cx:pt idx="944">55.880000000000003</cx:pt>
          <cx:pt idx="945">55.890000000000001</cx:pt>
          <cx:pt idx="946">55.890000000000001</cx:pt>
          <cx:pt idx="947">55.890000000000001</cx:pt>
          <cx:pt idx="948">55.899999999999999</cx:pt>
          <cx:pt idx="949">55.899999999999999</cx:pt>
          <cx:pt idx="950">55.899999999999999</cx:pt>
          <cx:pt idx="951">55.899999999999999</cx:pt>
          <cx:pt idx="952">55.909999999999997</cx:pt>
          <cx:pt idx="953">55.909999999999997</cx:pt>
          <cx:pt idx="954">55.920000000000002</cx:pt>
          <cx:pt idx="955">55.920000000000002</cx:pt>
          <cx:pt idx="956">55.920000000000002</cx:pt>
          <cx:pt idx="957">55.93</cx:pt>
          <cx:pt idx="958">55.93</cx:pt>
          <cx:pt idx="959">55.93</cx:pt>
          <cx:pt idx="960">55.939999999999998</cx:pt>
          <cx:pt idx="961">55.939999999999998</cx:pt>
          <cx:pt idx="962">55.939999999999998</cx:pt>
          <cx:pt idx="963">55.950000000000003</cx:pt>
          <cx:pt idx="964">55.950000000000003</cx:pt>
          <cx:pt idx="965">55.950000000000003</cx:pt>
          <cx:pt idx="966">55.960000000000001</cx:pt>
          <cx:pt idx="967">55.960000000000001</cx:pt>
          <cx:pt idx="968">55.969999999999999</cx:pt>
          <cx:pt idx="969">55.979999999999997</cx:pt>
          <cx:pt idx="970">56.869999999999997</cx:pt>
          <cx:pt idx="971">56.869999999999997</cx:pt>
          <cx:pt idx="972">56.880000000000003</cx:pt>
          <cx:pt idx="973">56.880000000000003</cx:pt>
          <cx:pt idx="974">56.880000000000003</cx:pt>
          <cx:pt idx="975">56.890000000000001</cx:pt>
          <cx:pt idx="976">56.890000000000001</cx:pt>
          <cx:pt idx="977">56.890000000000001</cx:pt>
          <cx:pt idx="978">56.890000000000001</cx:pt>
          <cx:pt idx="979">56.899999999999999</cx:pt>
          <cx:pt idx="980">56.899999999999999</cx:pt>
          <cx:pt idx="981">56.899999999999999</cx:pt>
          <cx:pt idx="982">56.909999999999997</cx:pt>
          <cx:pt idx="983">56.909999999999997</cx:pt>
          <cx:pt idx="984">56.920000000000002</cx:pt>
          <cx:pt idx="985">56.920000000000002</cx:pt>
          <cx:pt idx="986">56.920000000000002</cx:pt>
          <cx:pt idx="987">56.920000000000002</cx:pt>
          <cx:pt idx="988">56.93</cx:pt>
          <cx:pt idx="989">56.93</cx:pt>
          <cx:pt idx="990">56.93</cx:pt>
          <cx:pt idx="991">56.939999999999998</cx:pt>
          <cx:pt idx="992">56.939999999999998</cx:pt>
          <cx:pt idx="993">56.939999999999998</cx:pt>
          <cx:pt idx="994">56.950000000000003</cx:pt>
          <cx:pt idx="995">56.950000000000003</cx:pt>
          <cx:pt idx="996">56.950000000000003</cx:pt>
          <cx:pt idx="997">56.960000000000001</cx:pt>
          <cx:pt idx="998">56.960000000000001</cx:pt>
          <cx:pt idx="999">56.969999999999999</cx:pt>
          <cx:pt idx="1000">56.979999999999997</cx:pt>
          <cx:pt idx="1001">57.859999999999999</cx:pt>
          <cx:pt idx="1002">57.869999999999997</cx:pt>
          <cx:pt idx="1003">57.869999999999997</cx:pt>
          <cx:pt idx="1004">57.869999999999997</cx:pt>
          <cx:pt idx="1005">57.880000000000003</cx:pt>
          <cx:pt idx="1006">57.880000000000003</cx:pt>
          <cx:pt idx="1007">57.880000000000003</cx:pt>
          <cx:pt idx="1008">57.890000000000001</cx:pt>
          <cx:pt idx="1009">57.899999999999999</cx:pt>
          <cx:pt idx="1010">57.899999999999999</cx:pt>
          <cx:pt idx="1011">57.899999999999999</cx:pt>
          <cx:pt idx="1012">57.909999999999997</cx:pt>
          <cx:pt idx="1013">57.909999999999997</cx:pt>
          <cx:pt idx="1014">57.909999999999997</cx:pt>
          <cx:pt idx="1015">57.909999999999997</cx:pt>
          <cx:pt idx="1016">57.920000000000002</cx:pt>
          <cx:pt idx="1017">57.920000000000002</cx:pt>
          <cx:pt idx="1018">57.920000000000002</cx:pt>
          <cx:pt idx="1019">57.93</cx:pt>
          <cx:pt idx="1020">57.93</cx:pt>
          <cx:pt idx="1021">57.93</cx:pt>
          <cx:pt idx="1022">57.939999999999998</cx:pt>
          <cx:pt idx="1023">57.939999999999998</cx:pt>
          <cx:pt idx="1024">57.939999999999998</cx:pt>
          <cx:pt idx="1025">57.950000000000003</cx:pt>
          <cx:pt idx="1026">57.950000000000003</cx:pt>
          <cx:pt idx="1027">57.950000000000003</cx:pt>
          <cx:pt idx="1028">57.960000000000001</cx:pt>
          <cx:pt idx="1029">57.960000000000001</cx:pt>
          <cx:pt idx="1030">57.969999999999999</cx:pt>
          <cx:pt idx="1031">57.979999999999997</cx:pt>
          <cx:pt idx="1032">58.850000000000001</cx:pt>
          <cx:pt idx="1033">58.859999999999999</cx:pt>
          <cx:pt idx="1034">58.859999999999999</cx:pt>
          <cx:pt idx="1035">58.869999999999997</cx:pt>
          <cx:pt idx="1036">58.869999999999997</cx:pt>
          <cx:pt idx="1037">58.880000000000003</cx:pt>
          <cx:pt idx="1038">58.880000000000003</cx:pt>
          <cx:pt idx="1039">58.880000000000003</cx:pt>
          <cx:pt idx="1040">58.890000000000001</cx:pt>
          <cx:pt idx="1041">58.890000000000001</cx:pt>
          <cx:pt idx="1042">58.890000000000001</cx:pt>
          <cx:pt idx="1043">58.899999999999999</cx:pt>
          <cx:pt idx="1044">58.899999999999999</cx:pt>
          <cx:pt idx="1045">58.899999999999999</cx:pt>
          <cx:pt idx="1046">58.909999999999997</cx:pt>
          <cx:pt idx="1047">58.909999999999997</cx:pt>
          <cx:pt idx="1048">58.909999999999997</cx:pt>
          <cx:pt idx="1049">58.920000000000002</cx:pt>
          <cx:pt idx="1050">58.920000000000002</cx:pt>
          <cx:pt idx="1051">58.920000000000002</cx:pt>
          <cx:pt idx="1052">58.920000000000002</cx:pt>
          <cx:pt idx="1053">58.93</cx:pt>
          <cx:pt idx="1054">58.93</cx:pt>
          <cx:pt idx="1055">58.939999999999998</cx:pt>
          <cx:pt idx="1056">58.939999999999998</cx:pt>
          <cx:pt idx="1057">58.939999999999998</cx:pt>
          <cx:pt idx="1058">58.950000000000003</cx:pt>
          <cx:pt idx="1059">58.950000000000003</cx:pt>
          <cx:pt idx="1060">58.950000000000003</cx:pt>
          <cx:pt idx="1061">58.960000000000001</cx:pt>
          <cx:pt idx="1062">58.960000000000001</cx:pt>
          <cx:pt idx="1063">58.969999999999999</cx:pt>
          <cx:pt idx="1064">58.979999999999997</cx:pt>
          <cx:pt idx="1065">59.850000000000001</cx:pt>
          <cx:pt idx="1066">59.850000000000001</cx:pt>
          <cx:pt idx="1067">59.859999999999999</cx:pt>
          <cx:pt idx="1068">59.859999999999999</cx:pt>
          <cx:pt idx="1069">59.869999999999997</cx:pt>
          <cx:pt idx="1070">59.869999999999997</cx:pt>
          <cx:pt idx="1071">59.880000000000003</cx:pt>
          <cx:pt idx="1072">59.880000000000003</cx:pt>
          <cx:pt idx="1073">59.880000000000003</cx:pt>
          <cx:pt idx="1074">59.890000000000001</cx:pt>
          <cx:pt idx="1075">59.890000000000001</cx:pt>
          <cx:pt idx="1076">59.890000000000001</cx:pt>
          <cx:pt idx="1077">59.899999999999999</cx:pt>
          <cx:pt idx="1078">59.899999999999999</cx:pt>
          <cx:pt idx="1079">59.899999999999999</cx:pt>
          <cx:pt idx="1080">59.909999999999997</cx:pt>
          <cx:pt idx="1081">59.909999999999997</cx:pt>
          <cx:pt idx="1082">59.909999999999997</cx:pt>
          <cx:pt idx="1083">59.920000000000002</cx:pt>
          <cx:pt idx="1084">59.920000000000002</cx:pt>
          <cx:pt idx="1085">59.93</cx:pt>
          <cx:pt idx="1086">59.93</cx:pt>
          <cx:pt idx="1087">59.93</cx:pt>
          <cx:pt idx="1088">59.939999999999998</cx:pt>
          <cx:pt idx="1089">59.939999999999998</cx:pt>
          <cx:pt idx="1090">59.939999999999998</cx:pt>
          <cx:pt idx="1091">59.950000000000003</cx:pt>
          <cx:pt idx="1092">59.950000000000003</cx:pt>
          <cx:pt idx="1093">59.950000000000003</cx:pt>
          <cx:pt idx="1094">59.960000000000001</cx:pt>
          <cx:pt idx="1095">59.960000000000001</cx:pt>
          <cx:pt idx="1096">59.969999999999999</cx:pt>
          <cx:pt idx="1097">59.979999999999997</cx:pt>
          <cx:pt idx="1098">60.850000000000001</cx:pt>
          <cx:pt idx="1099">60.859999999999999</cx:pt>
          <cx:pt idx="1100">60.859999999999999</cx:pt>
          <cx:pt idx="1101">60.869999999999997</cx:pt>
          <cx:pt idx="1102">60.869999999999997</cx:pt>
          <cx:pt idx="1103">60.869999999999997</cx:pt>
          <cx:pt idx="1104">60.869999999999997</cx:pt>
          <cx:pt idx="1105">60.880000000000003</cx:pt>
          <cx:pt idx="1106">60.880000000000003</cx:pt>
          <cx:pt idx="1107">60.880000000000003</cx:pt>
          <cx:pt idx="1108">60.880000000000003</cx:pt>
          <cx:pt idx="1109">60.890000000000001</cx:pt>
          <cx:pt idx="1110">60.890000000000001</cx:pt>
          <cx:pt idx="1111">60.899999999999999</cx:pt>
          <cx:pt idx="1112">60.899999999999999</cx:pt>
          <cx:pt idx="1113">60.899999999999999</cx:pt>
          <cx:pt idx="1114">60.909999999999997</cx:pt>
          <cx:pt idx="1115">60.909999999999997</cx:pt>
          <cx:pt idx="1116">60.909999999999997</cx:pt>
          <cx:pt idx="1117">60.920000000000002</cx:pt>
          <cx:pt idx="1118">60.920000000000002</cx:pt>
          <cx:pt idx="1119">60.920000000000002</cx:pt>
          <cx:pt idx="1120">60.93</cx:pt>
          <cx:pt idx="1121">60.93</cx:pt>
          <cx:pt idx="1122">60.93</cx:pt>
          <cx:pt idx="1123">60.939999999999998</cx:pt>
          <cx:pt idx="1124">60.939999999999998</cx:pt>
          <cx:pt idx="1125">60.939999999999998</cx:pt>
          <cx:pt idx="1126">60.950000000000003</cx:pt>
          <cx:pt idx="1127">60.950000000000003</cx:pt>
          <cx:pt idx="1128">60.950000000000003</cx:pt>
          <cx:pt idx="1129">60.960000000000001</cx:pt>
          <cx:pt idx="1130">60.960000000000001</cx:pt>
          <cx:pt idx="1131">60.969999999999999</cx:pt>
          <cx:pt idx="1132">61.850000000000001</cx:pt>
          <cx:pt idx="1133">61.850000000000001</cx:pt>
          <cx:pt idx="1134">61.859999999999999</cx:pt>
          <cx:pt idx="1135">61.869999999999997</cx:pt>
          <cx:pt idx="1136">61.869999999999997</cx:pt>
          <cx:pt idx="1137">61.869999999999997</cx:pt>
          <cx:pt idx="1138">61.880000000000003</cx:pt>
          <cx:pt idx="1139">61.880000000000003</cx:pt>
          <cx:pt idx="1140">61.880000000000003</cx:pt>
          <cx:pt idx="1141">61.890000000000001</cx:pt>
          <cx:pt idx="1142">61.890000000000001</cx:pt>
          <cx:pt idx="1143">61.890000000000001</cx:pt>
          <cx:pt idx="1144">61.890000000000001</cx:pt>
          <cx:pt idx="1145">61.899999999999999</cx:pt>
          <cx:pt idx="1146">61.899999999999999</cx:pt>
          <cx:pt idx="1147">61.909999999999997</cx:pt>
          <cx:pt idx="1148">61.909999999999997</cx:pt>
          <cx:pt idx="1149">61.909999999999997</cx:pt>
          <cx:pt idx="1150">61.920000000000002</cx:pt>
          <cx:pt idx="1151">61.920000000000002</cx:pt>
          <cx:pt idx="1152">61.93</cx:pt>
          <cx:pt idx="1153">61.93</cx:pt>
          <cx:pt idx="1154">61.93</cx:pt>
          <cx:pt idx="1155">61.939999999999998</cx:pt>
          <cx:pt idx="1156">61.939999999999998</cx:pt>
          <cx:pt idx="1157">61.939999999999998</cx:pt>
          <cx:pt idx="1158">61.950000000000003</cx:pt>
          <cx:pt idx="1159">61.950000000000003</cx:pt>
          <cx:pt idx="1160">61.950000000000003</cx:pt>
          <cx:pt idx="1161">61.960000000000001</cx:pt>
          <cx:pt idx="1162">61.960000000000001</cx:pt>
          <cx:pt idx="1163">61.969999999999999</cx:pt>
          <cx:pt idx="1164">62.859999999999999</cx:pt>
          <cx:pt idx="1165">62.869999999999997</cx:pt>
          <cx:pt idx="1166">62.869999999999997</cx:pt>
          <cx:pt idx="1167">62.880000000000003</cx:pt>
          <cx:pt idx="1168">62.880000000000003</cx:pt>
          <cx:pt idx="1169">62.880000000000003</cx:pt>
          <cx:pt idx="1170">62.890000000000001</cx:pt>
          <cx:pt idx="1171">62.890000000000001</cx:pt>
          <cx:pt idx="1172">62.890000000000001</cx:pt>
          <cx:pt idx="1173">62.890000000000001</cx:pt>
          <cx:pt idx="1174">62.899999999999999</cx:pt>
          <cx:pt idx="1175">62.899999999999999</cx:pt>
          <cx:pt idx="1176">62.899999999999999</cx:pt>
          <cx:pt idx="1177">62.909999999999997</cx:pt>
          <cx:pt idx="1178">62.909999999999997</cx:pt>
          <cx:pt idx="1179">62.909999999999997</cx:pt>
          <cx:pt idx="1180">62.920000000000002</cx:pt>
          <cx:pt idx="1181">62.920000000000002</cx:pt>
          <cx:pt idx="1182">62.920000000000002</cx:pt>
          <cx:pt idx="1183">62.93</cx:pt>
          <cx:pt idx="1184">62.93</cx:pt>
          <cx:pt idx="1185">62.93</cx:pt>
          <cx:pt idx="1186">62.939999999999998</cx:pt>
          <cx:pt idx="1187">62.939999999999998</cx:pt>
          <cx:pt idx="1188">62.939999999999998</cx:pt>
          <cx:pt idx="1189">62.950000000000003</cx:pt>
          <cx:pt idx="1190">62.950000000000003</cx:pt>
          <cx:pt idx="1191">62.950000000000003</cx:pt>
          <cx:pt idx="1192">62.960000000000001</cx:pt>
          <cx:pt idx="1193">62.960000000000001</cx:pt>
          <cx:pt idx="1194">62.969999999999999</cx:pt>
          <cx:pt idx="1195">63.859999999999999</cx:pt>
          <cx:pt idx="1196">63.859999999999999</cx:pt>
          <cx:pt idx="1197">63.869999999999997</cx:pt>
          <cx:pt idx="1198">63.869999999999997</cx:pt>
          <cx:pt idx="1199">63.869999999999997</cx:pt>
          <cx:pt idx="1200">63.880000000000003</cx:pt>
          <cx:pt idx="1201">63.880000000000003</cx:pt>
          <cx:pt idx="1202">63.880000000000003</cx:pt>
          <cx:pt idx="1203">63.880000000000003</cx:pt>
          <cx:pt idx="1204">63.890000000000001</cx:pt>
          <cx:pt idx="1205">63.890000000000001</cx:pt>
          <cx:pt idx="1206">63.890000000000001</cx:pt>
          <cx:pt idx="1207">63.899999999999999</cx:pt>
          <cx:pt idx="1208">63.899999999999999</cx:pt>
          <cx:pt idx="1209">63.899999999999999</cx:pt>
          <cx:pt idx="1210">63.899999999999999</cx:pt>
          <cx:pt idx="1211">63.909999999999997</cx:pt>
          <cx:pt idx="1212">63.909999999999997</cx:pt>
          <cx:pt idx="1213">63.909999999999997</cx:pt>
          <cx:pt idx="1214">63.909999999999997</cx:pt>
          <cx:pt idx="1215">63.920000000000002</cx:pt>
          <cx:pt idx="1216">63.920000000000002</cx:pt>
          <cx:pt idx="1217">63.920000000000002</cx:pt>
          <cx:pt idx="1218">63.93</cx:pt>
          <cx:pt idx="1219">63.93</cx:pt>
          <cx:pt idx="1220">63.93</cx:pt>
          <cx:pt idx="1221">63.939999999999998</cx:pt>
          <cx:pt idx="1222">63.939999999999998</cx:pt>
          <cx:pt idx="1223">63.950000000000003</cx:pt>
          <cx:pt idx="1224">63.950000000000003</cx:pt>
          <cx:pt idx="1225">63.950000000000003</cx:pt>
          <cx:pt idx="1226">63.960000000000001</cx:pt>
          <cx:pt idx="1227">63.960000000000001</cx:pt>
          <cx:pt idx="1228">63.969999999999999</cx:pt>
          <cx:pt idx="1229">64.859999999999999</cx:pt>
          <cx:pt idx="1230">64.870000000000005</cx:pt>
          <cx:pt idx="1231">64.870000000000005</cx:pt>
          <cx:pt idx="1232">64.879999999999995</cx:pt>
          <cx:pt idx="1233">64.890000000000001</cx:pt>
          <cx:pt idx="1234">64.890000000000001</cx:pt>
          <cx:pt idx="1235">64.900000000000006</cx:pt>
          <cx:pt idx="1236">64.900000000000006</cx:pt>
          <cx:pt idx="1237">64.909999999999997</cx:pt>
          <cx:pt idx="1238">64.909999999999997</cx:pt>
          <cx:pt idx="1239">64.920000000000002</cx:pt>
          <cx:pt idx="1240">64.920000000000002</cx:pt>
          <cx:pt idx="1241">64.930000000000007</cx:pt>
          <cx:pt idx="1242">64.930000000000007</cx:pt>
          <cx:pt idx="1243">64.939999999999998</cx:pt>
          <cx:pt idx="1244">64.939999999999998</cx:pt>
          <cx:pt idx="1245">64.950000000000003</cx:pt>
          <cx:pt idx="1246">64.950000000000003</cx:pt>
          <cx:pt idx="1247">64.959999999999994</cx:pt>
          <cx:pt idx="1248">64.969999999999999</cx:pt>
          <cx:pt idx="1249">65.849999999999994</cx:pt>
          <cx:pt idx="1250">65.859999999999999</cx:pt>
          <cx:pt idx="1251">65.859999999999999</cx:pt>
          <cx:pt idx="1252">65.870000000000005</cx:pt>
          <cx:pt idx="1253">65.870000000000005</cx:pt>
          <cx:pt idx="1254">65.870000000000005</cx:pt>
          <cx:pt idx="1255">65.879999999999995</cx:pt>
          <cx:pt idx="1256">65.879999999999995</cx:pt>
          <cx:pt idx="1257">65.890000000000001</cx:pt>
          <cx:pt idx="1258">65.890000000000001</cx:pt>
          <cx:pt idx="1259">65.890000000000001</cx:pt>
          <cx:pt idx="1260">65.900000000000006</cx:pt>
          <cx:pt idx="1261">65.900000000000006</cx:pt>
          <cx:pt idx="1262">65.909999999999997</cx:pt>
          <cx:pt idx="1263">65.909999999999997</cx:pt>
          <cx:pt idx="1264">65.920000000000002</cx:pt>
          <cx:pt idx="1265">65.920000000000002</cx:pt>
          <cx:pt idx="1266">65.930000000000007</cx:pt>
          <cx:pt idx="1267">65.930000000000007</cx:pt>
          <cx:pt idx="1268">65.930000000000007</cx:pt>
          <cx:pt idx="1269">65.939999999999998</cx:pt>
          <cx:pt idx="1270">65.939999999999998</cx:pt>
          <cx:pt idx="1271">65.950000000000003</cx:pt>
          <cx:pt idx="1272">65.950000000000003</cx:pt>
          <cx:pt idx="1273">65.959999999999994</cx:pt>
          <cx:pt idx="1274">65.969999999999999</cx:pt>
          <cx:pt idx="1275">66.840000000000003</cx:pt>
          <cx:pt idx="1276">66.840000000000003</cx:pt>
          <cx:pt idx="1277">66.840000000000003</cx:pt>
          <cx:pt idx="1278">66.849999999999994</cx:pt>
          <cx:pt idx="1279">66.859999999999999</cx:pt>
          <cx:pt idx="1280">66.859999999999999</cx:pt>
          <cx:pt idx="1281">66.870000000000005</cx:pt>
          <cx:pt idx="1282">66.870000000000005</cx:pt>
          <cx:pt idx="1283">66.870000000000005</cx:pt>
          <cx:pt idx="1284">66.879999999999995</cx:pt>
          <cx:pt idx="1285">66.879999999999995</cx:pt>
          <cx:pt idx="1286">66.879999999999995</cx:pt>
          <cx:pt idx="1287">66.890000000000001</cx:pt>
          <cx:pt idx="1288">66.890000000000001</cx:pt>
          <cx:pt idx="1289">66.890000000000001</cx:pt>
          <cx:pt idx="1290">66.900000000000006</cx:pt>
          <cx:pt idx="1291">66.900000000000006</cx:pt>
          <cx:pt idx="1292">66.909999999999997</cx:pt>
          <cx:pt idx="1293">66.909999999999997</cx:pt>
          <cx:pt idx="1294">66.920000000000002</cx:pt>
          <cx:pt idx="1295">66.920000000000002</cx:pt>
          <cx:pt idx="1296">66.930000000000007</cx:pt>
          <cx:pt idx="1297">66.930000000000007</cx:pt>
          <cx:pt idx="1298">66.930000000000007</cx:pt>
          <cx:pt idx="1299">66.939999999999998</cx:pt>
          <cx:pt idx="1300">66.939999999999998</cx:pt>
          <cx:pt idx="1301">66.950000000000003</cx:pt>
          <cx:pt idx="1302">66.950000000000003</cx:pt>
          <cx:pt idx="1303">66.959999999999994</cx:pt>
          <cx:pt idx="1304">66.969999999999999</cx:pt>
          <cx:pt idx="1305">67.849999999999994</cx:pt>
          <cx:pt idx="1306">67.859999999999999</cx:pt>
          <cx:pt idx="1307">67.859999999999999</cx:pt>
          <cx:pt idx="1308">67.870000000000005</cx:pt>
          <cx:pt idx="1309">67.879999999999995</cx:pt>
          <cx:pt idx="1310">67.879999999999995</cx:pt>
          <cx:pt idx="1311">67.879999999999995</cx:pt>
          <cx:pt idx="1312">67.890000000000001</cx:pt>
          <cx:pt idx="1313">67.890000000000001</cx:pt>
          <cx:pt idx="1314">67.890000000000001</cx:pt>
          <cx:pt idx="1315">67.900000000000006</cx:pt>
          <cx:pt idx="1316">67.900000000000006</cx:pt>
          <cx:pt idx="1317">67.909999999999997</cx:pt>
          <cx:pt idx="1318">67.909999999999997</cx:pt>
          <cx:pt idx="1319">67.920000000000002</cx:pt>
          <cx:pt idx="1320">67.920000000000002</cx:pt>
          <cx:pt idx="1321">67.930000000000007</cx:pt>
          <cx:pt idx="1322">67.930000000000007</cx:pt>
          <cx:pt idx="1323">67.939999999999998</cx:pt>
          <cx:pt idx="1324">67.939999999999998</cx:pt>
          <cx:pt idx="1325">67.950000000000003</cx:pt>
          <cx:pt idx="1326">67.950000000000003</cx:pt>
          <cx:pt idx="1327">67.959999999999994</cx:pt>
          <cx:pt idx="1328">67.969999999999999</cx:pt>
          <cx:pt idx="1329">68.849999999999994</cx:pt>
          <cx:pt idx="1330">68.859999999999999</cx:pt>
          <cx:pt idx="1331">68.859999999999999</cx:pt>
          <cx:pt idx="1332">68.870000000000005</cx:pt>
          <cx:pt idx="1333">68.870000000000005</cx:pt>
          <cx:pt idx="1334">68.870000000000005</cx:pt>
          <cx:pt idx="1335">68.879999999999995</cx:pt>
          <cx:pt idx="1336">68.879999999999995</cx:pt>
          <cx:pt idx="1337">68.890000000000001</cx:pt>
          <cx:pt idx="1338">68.890000000000001</cx:pt>
          <cx:pt idx="1339">68.890000000000001</cx:pt>
          <cx:pt idx="1340">68.900000000000006</cx:pt>
          <cx:pt idx="1341">68.900000000000006</cx:pt>
          <cx:pt idx="1342">68.909999999999997</cx:pt>
          <cx:pt idx="1343">68.909999999999997</cx:pt>
          <cx:pt idx="1344">68.920000000000002</cx:pt>
          <cx:pt idx="1345">68.920000000000002</cx:pt>
          <cx:pt idx="1346">68.930000000000007</cx:pt>
          <cx:pt idx="1347">68.930000000000007</cx:pt>
          <cx:pt idx="1348">68.939999999999998</cx:pt>
          <cx:pt idx="1349">68.939999999999998</cx:pt>
          <cx:pt idx="1350">68.950000000000003</cx:pt>
          <cx:pt idx="1351">68.950000000000003</cx:pt>
          <cx:pt idx="1352">68.959999999999994</cx:pt>
          <cx:pt idx="1353">68.969999999999999</cx:pt>
          <cx:pt idx="1354">69.829999999999998</cx:pt>
          <cx:pt idx="1355">69.829999999999998</cx:pt>
          <cx:pt idx="1356">69.849999999999994</cx:pt>
          <cx:pt idx="1357">69.859999999999999</cx:pt>
          <cx:pt idx="1358">69.859999999999999</cx:pt>
          <cx:pt idx="1359">69.870000000000005</cx:pt>
          <cx:pt idx="1360">69.870000000000005</cx:pt>
          <cx:pt idx="1361">69.870000000000005</cx:pt>
          <cx:pt idx="1362">69.879999999999995</cx:pt>
          <cx:pt idx="1363">69.879999999999995</cx:pt>
          <cx:pt idx="1364">69.879999999999995</cx:pt>
          <cx:pt idx="1365">69.890000000000001</cx:pt>
          <cx:pt idx="1366">69.890000000000001</cx:pt>
          <cx:pt idx="1367">69.890000000000001</cx:pt>
          <cx:pt idx="1368">69.900000000000006</cx:pt>
          <cx:pt idx="1369">69.900000000000006</cx:pt>
          <cx:pt idx="1370">69.909999999999997</cx:pt>
          <cx:pt idx="1371">69.909999999999997</cx:pt>
          <cx:pt idx="1372">69.909999999999997</cx:pt>
          <cx:pt idx="1373">69.920000000000002</cx:pt>
          <cx:pt idx="1374">69.920000000000002</cx:pt>
          <cx:pt idx="1375">69.930000000000007</cx:pt>
          <cx:pt idx="1376">69.930000000000007</cx:pt>
          <cx:pt idx="1377">69.930000000000007</cx:pt>
          <cx:pt idx="1378">69.939999999999998</cx:pt>
          <cx:pt idx="1379">69.939999999999998</cx:pt>
          <cx:pt idx="1380">69.950000000000003</cx:pt>
          <cx:pt idx="1381">69.950000000000003</cx:pt>
          <cx:pt idx="1382">69.959999999999994</cx:pt>
          <cx:pt idx="1383">69.969999999999999</cx:pt>
          <cx:pt idx="1384">70.849999999999994</cx:pt>
          <cx:pt idx="1385">70.849999999999994</cx:pt>
          <cx:pt idx="1386">70.859999999999999</cx:pt>
          <cx:pt idx="1387">70.859999999999999</cx:pt>
          <cx:pt idx="1388">70.859999999999999</cx:pt>
          <cx:pt idx="1389">70.870000000000005</cx:pt>
          <cx:pt idx="1390">70.870000000000005</cx:pt>
          <cx:pt idx="1391">70.879999999999995</cx:pt>
          <cx:pt idx="1392">70.879999999999995</cx:pt>
          <cx:pt idx="1393">70.879999999999995</cx:pt>
          <cx:pt idx="1394">70.890000000000001</cx:pt>
          <cx:pt idx="1395">70.890000000000001</cx:pt>
          <cx:pt idx="1396">70.890000000000001</cx:pt>
          <cx:pt idx="1397">70.900000000000006</cx:pt>
          <cx:pt idx="1398">70.900000000000006</cx:pt>
          <cx:pt idx="1399">70.900000000000006</cx:pt>
          <cx:pt idx="1400">70.909999999999997</cx:pt>
          <cx:pt idx="1401">70.909999999999997</cx:pt>
          <cx:pt idx="1402">70.909999999999997</cx:pt>
          <cx:pt idx="1403">70.920000000000002</cx:pt>
          <cx:pt idx="1404">70.920000000000002</cx:pt>
          <cx:pt idx="1405">70.930000000000007</cx:pt>
          <cx:pt idx="1406">70.930000000000007</cx:pt>
          <cx:pt idx="1407">70.939999999999998</cx:pt>
          <cx:pt idx="1408">70.939999999999998</cx:pt>
          <cx:pt idx="1409">70.950000000000003</cx:pt>
          <cx:pt idx="1410">70.950000000000003</cx:pt>
          <cx:pt idx="1411">70.959999999999994</cx:pt>
          <cx:pt idx="1412">70.969999999999999</cx:pt>
          <cx:pt idx="1413">71.829999999999998</cx:pt>
          <cx:pt idx="1414">71.829999999999998</cx:pt>
          <cx:pt idx="1415">71.849999999999994</cx:pt>
          <cx:pt idx="1416">71.859999999999999</cx:pt>
          <cx:pt idx="1417">71.859999999999999</cx:pt>
          <cx:pt idx="1418">71.870000000000005</cx:pt>
          <cx:pt idx="1419">71.870000000000005</cx:pt>
          <cx:pt idx="1420">71.870000000000005</cx:pt>
          <cx:pt idx="1421">71.870000000000005</cx:pt>
          <cx:pt idx="1422">71.879999999999995</cx:pt>
          <cx:pt idx="1423">71.879999999999995</cx:pt>
          <cx:pt idx="1424">71.879999999999995</cx:pt>
          <cx:pt idx="1425">71.890000000000001</cx:pt>
          <cx:pt idx="1426">71.890000000000001</cx:pt>
          <cx:pt idx="1427">71.890000000000001</cx:pt>
          <cx:pt idx="1428">71.900000000000006</cx:pt>
          <cx:pt idx="1429">71.900000000000006</cx:pt>
          <cx:pt idx="1430">71.909999999999997</cx:pt>
          <cx:pt idx="1431">71.909999999999997</cx:pt>
          <cx:pt idx="1432">71.909999999999997</cx:pt>
          <cx:pt idx="1433">71.920000000000002</cx:pt>
          <cx:pt idx="1434">71.920000000000002</cx:pt>
          <cx:pt idx="1435">71.930000000000007</cx:pt>
          <cx:pt idx="1436">71.930000000000007</cx:pt>
          <cx:pt idx="1437">71.939999999999998</cx:pt>
          <cx:pt idx="1438">71.939999999999998</cx:pt>
          <cx:pt idx="1439">71.950000000000003</cx:pt>
          <cx:pt idx="1440">71.950000000000003</cx:pt>
          <cx:pt idx="1441">71.959999999999994</cx:pt>
          <cx:pt idx="1442">71.969999999999999</cx:pt>
          <cx:pt idx="1443">72.829999999999998</cx:pt>
          <cx:pt idx="1444">72.849999999999994</cx:pt>
          <cx:pt idx="1445">72.859999999999999</cx:pt>
          <cx:pt idx="1446">72.859999999999999</cx:pt>
          <cx:pt idx="1447">72.870000000000005</cx:pt>
          <cx:pt idx="1448">72.870000000000005</cx:pt>
          <cx:pt idx="1449">72.870000000000005</cx:pt>
          <cx:pt idx="1450">72.870000000000005</cx:pt>
          <cx:pt idx="1451">72.879999999999995</cx:pt>
          <cx:pt idx="1452">72.879999999999995</cx:pt>
          <cx:pt idx="1453">72.879999999999995</cx:pt>
          <cx:pt idx="1454">72.890000000000001</cx:pt>
          <cx:pt idx="1455">72.890000000000001</cx:pt>
          <cx:pt idx="1456">72.890000000000001</cx:pt>
          <cx:pt idx="1457">72.900000000000006</cx:pt>
          <cx:pt idx="1458">72.900000000000006</cx:pt>
          <cx:pt idx="1459">72.909999999999997</cx:pt>
          <cx:pt idx="1460">72.909999999999997</cx:pt>
          <cx:pt idx="1461">72.909999999999997</cx:pt>
          <cx:pt idx="1462">72.920000000000002</cx:pt>
          <cx:pt idx="1463">72.920000000000002</cx:pt>
          <cx:pt idx="1464">72.930000000000007</cx:pt>
          <cx:pt idx="1465">72.930000000000007</cx:pt>
          <cx:pt idx="1466">72.939999999999998</cx:pt>
          <cx:pt idx="1467">72.939999999999998</cx:pt>
          <cx:pt idx="1468">72.950000000000003</cx:pt>
          <cx:pt idx="1469">72.950000000000003</cx:pt>
          <cx:pt idx="1470">72.959999999999994</cx:pt>
          <cx:pt idx="1471">72.969999999999999</cx:pt>
          <cx:pt idx="1472">73.829999999999998</cx:pt>
          <cx:pt idx="1473">73.840000000000003</cx:pt>
          <cx:pt idx="1474">73.849999999999994</cx:pt>
          <cx:pt idx="1475">73.849999999999994</cx:pt>
          <cx:pt idx="1476">73.849999999999994</cx:pt>
          <cx:pt idx="1477">73.859999999999999</cx:pt>
          <cx:pt idx="1478">73.859999999999999</cx:pt>
          <cx:pt idx="1479">73.859999999999999</cx:pt>
          <cx:pt idx="1480">73.870000000000005</cx:pt>
          <cx:pt idx="1481">73.870000000000005</cx:pt>
          <cx:pt idx="1482">73.870000000000005</cx:pt>
          <cx:pt idx="1483">73.879999999999995</cx:pt>
          <cx:pt idx="1484">73.879999999999995</cx:pt>
          <cx:pt idx="1485">73.879999999999995</cx:pt>
          <cx:pt idx="1486">73.879999999999995</cx:pt>
          <cx:pt idx="1487">73.890000000000001</cx:pt>
          <cx:pt idx="1488">73.890000000000001</cx:pt>
          <cx:pt idx="1489">73.890000000000001</cx:pt>
          <cx:pt idx="1490">73.900000000000006</cx:pt>
          <cx:pt idx="1491">73.900000000000006</cx:pt>
          <cx:pt idx="1492">73.900000000000006</cx:pt>
          <cx:pt idx="1493">73.909999999999997</cx:pt>
          <cx:pt idx="1494">73.909999999999997</cx:pt>
          <cx:pt idx="1495">73.909999999999997</cx:pt>
          <cx:pt idx="1496">73.920000000000002</cx:pt>
          <cx:pt idx="1497">73.920000000000002</cx:pt>
          <cx:pt idx="1498">73.930000000000007</cx:pt>
          <cx:pt idx="1499">73.930000000000007</cx:pt>
          <cx:pt idx="1500">73.930000000000007</cx:pt>
          <cx:pt idx="1501">73.939999999999998</cx:pt>
          <cx:pt idx="1502">73.939999999999998</cx:pt>
          <cx:pt idx="1503">73.950000000000003</cx:pt>
          <cx:pt idx="1504">73.950000000000003</cx:pt>
          <cx:pt idx="1505">73.959999999999994</cx:pt>
          <cx:pt idx="1506">73.969999999999999</cx:pt>
          <cx:pt idx="1507">74.840000000000003</cx:pt>
          <cx:pt idx="1508">74.849999999999994</cx:pt>
          <cx:pt idx="1509">74.849999999999994</cx:pt>
          <cx:pt idx="1510">74.859999999999999</cx:pt>
          <cx:pt idx="1511">74.859999999999999</cx:pt>
          <cx:pt idx="1512">74.859999999999999</cx:pt>
          <cx:pt idx="1513">74.859999999999999</cx:pt>
          <cx:pt idx="1514">74.870000000000005</cx:pt>
          <cx:pt idx="1515">74.870000000000005</cx:pt>
          <cx:pt idx="1516">74.870000000000005</cx:pt>
          <cx:pt idx="1517">74.879999999999995</cx:pt>
          <cx:pt idx="1518">74.879999999999995</cx:pt>
          <cx:pt idx="1519">74.879999999999995</cx:pt>
          <cx:pt idx="1520">74.890000000000001</cx:pt>
          <cx:pt idx="1521">74.890000000000001</cx:pt>
          <cx:pt idx="1522">74.890000000000001</cx:pt>
          <cx:pt idx="1523">74.890000000000001</cx:pt>
          <cx:pt idx="1524">74.900000000000006</cx:pt>
          <cx:pt idx="1525">74.900000000000006</cx:pt>
          <cx:pt idx="1526">74.900000000000006</cx:pt>
          <cx:pt idx="1527">74.909999999999997</cx:pt>
          <cx:pt idx="1528">74.909999999999997</cx:pt>
          <cx:pt idx="1529">74.909999999999997</cx:pt>
          <cx:pt idx="1530">74.920000000000002</cx:pt>
          <cx:pt idx="1531">74.920000000000002</cx:pt>
          <cx:pt idx="1532">74.930000000000007</cx:pt>
          <cx:pt idx="1533">74.930000000000007</cx:pt>
          <cx:pt idx="1534">74.930000000000007</cx:pt>
          <cx:pt idx="1535">74.939999999999998</cx:pt>
          <cx:pt idx="1536">74.939999999999998</cx:pt>
          <cx:pt idx="1537">74.950000000000003</cx:pt>
          <cx:pt idx="1538">74.950000000000003</cx:pt>
          <cx:pt idx="1539">74.959999999999994</cx:pt>
          <cx:pt idx="1540">74.969999999999999</cx:pt>
          <cx:pt idx="1541">75.840000000000003</cx:pt>
          <cx:pt idx="1542">75.840000000000003</cx:pt>
          <cx:pt idx="1543">75.849999999999994</cx:pt>
          <cx:pt idx="1544">75.859999999999999</cx:pt>
          <cx:pt idx="1545">75.859999999999999</cx:pt>
          <cx:pt idx="1546">75.859999999999999</cx:pt>
          <cx:pt idx="1547">75.870000000000005</cx:pt>
          <cx:pt idx="1548">75.870000000000005</cx:pt>
          <cx:pt idx="1549">75.879999999999995</cx:pt>
          <cx:pt idx="1550">75.879999999999995</cx:pt>
          <cx:pt idx="1551">75.879999999999995</cx:pt>
          <cx:pt idx="1552">75.890000000000001</cx:pt>
          <cx:pt idx="1553">75.890000000000001</cx:pt>
          <cx:pt idx="1554">75.890000000000001</cx:pt>
          <cx:pt idx="1555">75.900000000000006</cx:pt>
          <cx:pt idx="1556">75.900000000000006</cx:pt>
          <cx:pt idx="1557">75.900000000000006</cx:pt>
          <cx:pt idx="1558">75.909999999999997</cx:pt>
          <cx:pt idx="1559">75.909999999999997</cx:pt>
          <cx:pt idx="1560">75.909999999999997</cx:pt>
          <cx:pt idx="1561">75.909999999999997</cx:pt>
          <cx:pt idx="1562">75.920000000000002</cx:pt>
          <cx:pt idx="1563">75.920000000000002</cx:pt>
          <cx:pt idx="1564">75.930000000000007</cx:pt>
          <cx:pt idx="1565">75.939999999999998</cx:pt>
          <cx:pt idx="1566">75.939999999999998</cx:pt>
          <cx:pt idx="1567">75.950000000000003</cx:pt>
          <cx:pt idx="1568">75.950000000000003</cx:pt>
          <cx:pt idx="1569">75.959999999999994</cx:pt>
          <cx:pt idx="1570">75.969999999999999</cx:pt>
          <cx:pt idx="1571">76.840000000000003</cx:pt>
          <cx:pt idx="1572">76.849999999999994</cx:pt>
          <cx:pt idx="1573">76.859999999999999</cx:pt>
          <cx:pt idx="1574">76.859999999999999</cx:pt>
          <cx:pt idx="1575">76.859999999999999</cx:pt>
          <cx:pt idx="1576">76.870000000000005</cx:pt>
          <cx:pt idx="1577">76.870000000000005</cx:pt>
          <cx:pt idx="1578">76.879999999999995</cx:pt>
          <cx:pt idx="1579">76.879999999999995</cx:pt>
          <cx:pt idx="1580">76.879999999999995</cx:pt>
          <cx:pt idx="1581">76.879999999999995</cx:pt>
          <cx:pt idx="1582">76.890000000000001</cx:pt>
          <cx:pt idx="1583">76.890000000000001</cx:pt>
          <cx:pt idx="1584">76.890000000000001</cx:pt>
          <cx:pt idx="1585">76.890000000000001</cx:pt>
          <cx:pt idx="1586">76.900000000000006</cx:pt>
          <cx:pt idx="1587">76.900000000000006</cx:pt>
          <cx:pt idx="1588">76.909999999999997</cx:pt>
          <cx:pt idx="1589">76.909999999999997</cx:pt>
          <cx:pt idx="1590">76.909999999999997</cx:pt>
          <cx:pt idx="1591">76.920000000000002</cx:pt>
          <cx:pt idx="1592">76.920000000000002</cx:pt>
          <cx:pt idx="1593">76.930000000000007</cx:pt>
          <cx:pt idx="1594">76.930000000000007</cx:pt>
          <cx:pt idx="1595">76.930000000000007</cx:pt>
          <cx:pt idx="1596">76.939999999999998</cx:pt>
          <cx:pt idx="1597">76.939999999999998</cx:pt>
          <cx:pt idx="1598">76.950000000000003</cx:pt>
          <cx:pt idx="1599">76.950000000000003</cx:pt>
          <cx:pt idx="1600">76.959999999999994</cx:pt>
          <cx:pt idx="1601">76.969999999999999</cx:pt>
          <cx:pt idx="1602">77.849999999999994</cx:pt>
          <cx:pt idx="1603">77.849999999999994</cx:pt>
          <cx:pt idx="1604">77.849999999999994</cx:pt>
          <cx:pt idx="1605">77.859999999999999</cx:pt>
          <cx:pt idx="1606">77.859999999999999</cx:pt>
          <cx:pt idx="1607">77.859999999999999</cx:pt>
          <cx:pt idx="1608">77.870000000000005</cx:pt>
          <cx:pt idx="1609">77.870000000000005</cx:pt>
          <cx:pt idx="1610">77.870000000000005</cx:pt>
          <cx:pt idx="1611">77.879999999999995</cx:pt>
          <cx:pt idx="1612">77.879999999999995</cx:pt>
          <cx:pt idx="1613">77.879999999999995</cx:pt>
          <cx:pt idx="1614">77.890000000000001</cx:pt>
          <cx:pt idx="1615">77.890000000000001</cx:pt>
          <cx:pt idx="1616">77.890000000000001</cx:pt>
          <cx:pt idx="1617">77.890000000000001</cx:pt>
          <cx:pt idx="1618">77.900000000000006</cx:pt>
          <cx:pt idx="1619">77.900000000000006</cx:pt>
          <cx:pt idx="1620">77.900000000000006</cx:pt>
          <cx:pt idx="1621">77.909999999999997</cx:pt>
          <cx:pt idx="1622">77.909999999999997</cx:pt>
          <cx:pt idx="1623">77.909999999999997</cx:pt>
          <cx:pt idx="1624">77.909999999999997</cx:pt>
          <cx:pt idx="1625">77.920000000000002</cx:pt>
          <cx:pt idx="1626">77.920000000000002</cx:pt>
          <cx:pt idx="1627">77.930000000000007</cx:pt>
          <cx:pt idx="1628">77.930000000000007</cx:pt>
          <cx:pt idx="1629">77.930000000000007</cx:pt>
          <cx:pt idx="1630">77.939999999999998</cx:pt>
          <cx:pt idx="1631">77.939999999999998</cx:pt>
          <cx:pt idx="1632">77.950000000000003</cx:pt>
          <cx:pt idx="1633">77.950000000000003</cx:pt>
          <cx:pt idx="1634">77.959999999999994</cx:pt>
          <cx:pt idx="1635">77.969999999999999</cx:pt>
          <cx:pt idx="1636">78.819999999999993</cx:pt>
          <cx:pt idx="1637">78.829999999999998</cx:pt>
          <cx:pt idx="1638">78.829999999999998</cx:pt>
          <cx:pt idx="1639">78.829999999999998</cx:pt>
          <cx:pt idx="1640">78.840000000000003</cx:pt>
          <cx:pt idx="1641">78.849999999999994</cx:pt>
          <cx:pt idx="1642">78.849999999999994</cx:pt>
          <cx:pt idx="1643">78.849999999999994</cx:pt>
          <cx:pt idx="1644">78.859999999999999</cx:pt>
          <cx:pt idx="1645">78.859999999999999</cx:pt>
          <cx:pt idx="1646">78.859999999999999</cx:pt>
          <cx:pt idx="1647">78.859999999999999</cx:pt>
          <cx:pt idx="1648">78.870000000000005</cx:pt>
          <cx:pt idx="1649">78.870000000000005</cx:pt>
          <cx:pt idx="1650">78.870000000000005</cx:pt>
          <cx:pt idx="1651">78.879999999999995</cx:pt>
          <cx:pt idx="1652">78.879999999999995</cx:pt>
          <cx:pt idx="1653">78.879999999999995</cx:pt>
          <cx:pt idx="1654">78.879999999999995</cx:pt>
          <cx:pt idx="1655">78.890000000000001</cx:pt>
          <cx:pt idx="1656">78.890000000000001</cx:pt>
          <cx:pt idx="1657">78.890000000000001</cx:pt>
          <cx:pt idx="1658">78.890000000000001</cx:pt>
          <cx:pt idx="1659">78.900000000000006</cx:pt>
          <cx:pt idx="1660">78.900000000000006</cx:pt>
          <cx:pt idx="1661">78.900000000000006</cx:pt>
          <cx:pt idx="1662">78.900000000000006</cx:pt>
          <cx:pt idx="1663">78.909999999999997</cx:pt>
          <cx:pt idx="1664">78.909999999999997</cx:pt>
          <cx:pt idx="1665">78.909999999999997</cx:pt>
          <cx:pt idx="1666">78.909999999999997</cx:pt>
          <cx:pt idx="1667">78.920000000000002</cx:pt>
          <cx:pt idx="1668">78.920000000000002</cx:pt>
          <cx:pt idx="1669">78.920000000000002</cx:pt>
          <cx:pt idx="1670">78.930000000000007</cx:pt>
          <cx:pt idx="1671">78.930000000000007</cx:pt>
          <cx:pt idx="1672">78.939999999999998</cx:pt>
          <cx:pt idx="1673">78.939999999999998</cx:pt>
          <cx:pt idx="1674">78.950000000000003</cx:pt>
          <cx:pt idx="1675">78.950000000000003</cx:pt>
          <cx:pt idx="1676">78.959999999999994</cx:pt>
          <cx:pt idx="1677">78.969999999999999</cx:pt>
          <cx:pt idx="1678">79.829999999999998</cx:pt>
          <cx:pt idx="1679">79.840000000000003</cx:pt>
          <cx:pt idx="1680">79.849999999999994</cx:pt>
          <cx:pt idx="1681">79.849999999999994</cx:pt>
          <cx:pt idx="1682">79.859999999999999</cx:pt>
          <cx:pt idx="1683">79.859999999999999</cx:pt>
          <cx:pt idx="1684">79.859999999999999</cx:pt>
          <cx:pt idx="1685">79.870000000000005</cx:pt>
          <cx:pt idx="1686">79.870000000000005</cx:pt>
          <cx:pt idx="1687">79.870000000000005</cx:pt>
          <cx:pt idx="1688">79.870000000000005</cx:pt>
          <cx:pt idx="1689">79.879999999999995</cx:pt>
          <cx:pt idx="1690">79.879999999999995</cx:pt>
          <cx:pt idx="1691">79.879999999999995</cx:pt>
          <cx:pt idx="1692">79.890000000000001</cx:pt>
          <cx:pt idx="1693">79.890000000000001</cx:pt>
          <cx:pt idx="1694">79.890000000000001</cx:pt>
          <cx:pt idx="1695">79.890000000000001</cx:pt>
          <cx:pt idx="1696">79.900000000000006</cx:pt>
          <cx:pt idx="1697">79.900000000000006</cx:pt>
          <cx:pt idx="1698">79.900000000000006</cx:pt>
          <cx:pt idx="1699">79.909999999999997</cx:pt>
          <cx:pt idx="1700">79.909999999999997</cx:pt>
          <cx:pt idx="1701">79.909999999999997</cx:pt>
          <cx:pt idx="1702">79.909999999999997</cx:pt>
          <cx:pt idx="1703">79.920000000000002</cx:pt>
          <cx:pt idx="1704">79.920000000000002</cx:pt>
          <cx:pt idx="1705">79.930000000000007</cx:pt>
          <cx:pt idx="1706">79.930000000000007</cx:pt>
          <cx:pt idx="1707">79.939999999999998</cx:pt>
          <cx:pt idx="1708">79.939999999999998</cx:pt>
          <cx:pt idx="1709">79.950000000000003</cx:pt>
          <cx:pt idx="1710">79.950000000000003</cx:pt>
          <cx:pt idx="1711">79.959999999999994</cx:pt>
          <cx:pt idx="1712">79.969999999999999</cx:pt>
          <cx:pt idx="1713">80.829999999999998</cx:pt>
          <cx:pt idx="1714">80.840000000000003</cx:pt>
          <cx:pt idx="1715">80.840000000000003</cx:pt>
          <cx:pt idx="1716">80.849999999999994</cx:pt>
          <cx:pt idx="1717">80.849999999999994</cx:pt>
          <cx:pt idx="1718">80.859999999999999</cx:pt>
          <cx:pt idx="1719">80.859999999999999</cx:pt>
          <cx:pt idx="1720">80.870000000000005</cx:pt>
          <cx:pt idx="1721">80.870000000000005</cx:pt>
          <cx:pt idx="1722">80.870000000000005</cx:pt>
          <cx:pt idx="1723">80.870000000000005</cx:pt>
          <cx:pt idx="1724">80.879999999999995</cx:pt>
          <cx:pt idx="1725">80.879999999999995</cx:pt>
          <cx:pt idx="1726">80.879999999999995</cx:pt>
          <cx:pt idx="1727">80.879999999999995</cx:pt>
          <cx:pt idx="1728">80.890000000000001</cx:pt>
          <cx:pt idx="1729">80.890000000000001</cx:pt>
          <cx:pt idx="1730">80.890000000000001</cx:pt>
          <cx:pt idx="1731">80.890000000000001</cx:pt>
          <cx:pt idx="1732">80.900000000000006</cx:pt>
          <cx:pt idx="1733">80.900000000000006</cx:pt>
          <cx:pt idx="1734">80.900000000000006</cx:pt>
          <cx:pt idx="1735">80.909999999999997</cx:pt>
          <cx:pt idx="1736">80.909999999999997</cx:pt>
          <cx:pt idx="1737">80.909999999999997</cx:pt>
          <cx:pt idx="1738">80.920000000000002</cx:pt>
          <cx:pt idx="1739">80.920000000000002</cx:pt>
          <cx:pt idx="1740">80.930000000000007</cx:pt>
          <cx:pt idx="1741">80.930000000000007</cx:pt>
          <cx:pt idx="1742">80.930000000000007</cx:pt>
          <cx:pt idx="1743">80.939999999999998</cx:pt>
          <cx:pt idx="1744">80.939999999999998</cx:pt>
          <cx:pt idx="1745">80.950000000000003</cx:pt>
          <cx:pt idx="1746">80.950000000000003</cx:pt>
          <cx:pt idx="1747">80.959999999999994</cx:pt>
          <cx:pt idx="1748">80.969999999999999</cx:pt>
          <cx:pt idx="1749">81.829999999999998</cx:pt>
          <cx:pt idx="1750">81.840000000000003</cx:pt>
          <cx:pt idx="1751">81.840000000000003</cx:pt>
          <cx:pt idx="1752">81.849999999999994</cx:pt>
          <cx:pt idx="1753">81.849999999999994</cx:pt>
          <cx:pt idx="1754">81.849999999999994</cx:pt>
          <cx:pt idx="1755">81.859999999999999</cx:pt>
          <cx:pt idx="1756">81.859999999999999</cx:pt>
          <cx:pt idx="1757">81.859999999999999</cx:pt>
          <cx:pt idx="1758">81.870000000000005</cx:pt>
          <cx:pt idx="1759">81.870000000000005</cx:pt>
          <cx:pt idx="1760">81.870000000000005</cx:pt>
          <cx:pt idx="1761">81.879999999999995</cx:pt>
          <cx:pt idx="1762">81.879999999999995</cx:pt>
          <cx:pt idx="1763">81.879999999999995</cx:pt>
          <cx:pt idx="1764">81.879999999999995</cx:pt>
          <cx:pt idx="1765">81.890000000000001</cx:pt>
          <cx:pt idx="1766">81.890000000000001</cx:pt>
          <cx:pt idx="1767">81.890000000000001</cx:pt>
          <cx:pt idx="1768">81.890000000000001</cx:pt>
          <cx:pt idx="1769">81.900000000000006</cx:pt>
          <cx:pt idx="1770">81.900000000000006</cx:pt>
          <cx:pt idx="1771">81.900000000000006</cx:pt>
          <cx:pt idx="1772">81.909999999999997</cx:pt>
          <cx:pt idx="1773">81.909999999999997</cx:pt>
          <cx:pt idx="1774">81.920000000000002</cx:pt>
          <cx:pt idx="1775">81.920000000000002</cx:pt>
          <cx:pt idx="1776">81.920000000000002</cx:pt>
          <cx:pt idx="1777">81.930000000000007</cx:pt>
          <cx:pt idx="1778">81.930000000000007</cx:pt>
          <cx:pt idx="1779">81.939999999999998</cx:pt>
          <cx:pt idx="1780">81.939999999999998</cx:pt>
          <cx:pt idx="1781">81.950000000000003</cx:pt>
          <cx:pt idx="1782">81.950000000000003</cx:pt>
          <cx:pt idx="1783">81.959999999999994</cx:pt>
          <cx:pt idx="1784">81.969999999999999</cx:pt>
          <cx:pt idx="1785">82.840000000000003</cx:pt>
          <cx:pt idx="1786">82.840000000000003</cx:pt>
          <cx:pt idx="1787">82.849999999999994</cx:pt>
          <cx:pt idx="1788">82.849999999999994</cx:pt>
          <cx:pt idx="1789">82.849999999999994</cx:pt>
          <cx:pt idx="1790">82.859999999999999</cx:pt>
          <cx:pt idx="1791">82.859999999999999</cx:pt>
          <cx:pt idx="1792">82.859999999999999</cx:pt>
          <cx:pt idx="1793">82.870000000000005</cx:pt>
          <cx:pt idx="1794">82.870000000000005</cx:pt>
          <cx:pt idx="1795">82.870000000000005</cx:pt>
          <cx:pt idx="1796">82.879999999999995</cx:pt>
          <cx:pt idx="1797">82.879999999999995</cx:pt>
          <cx:pt idx="1798">82.879999999999995</cx:pt>
          <cx:pt idx="1799">82.890000000000001</cx:pt>
          <cx:pt idx="1800">82.890000000000001</cx:pt>
          <cx:pt idx="1801">82.890000000000001</cx:pt>
          <cx:pt idx="1802">82.890000000000001</cx:pt>
          <cx:pt idx="1803">82.900000000000006</cx:pt>
          <cx:pt idx="1804">82.900000000000006</cx:pt>
          <cx:pt idx="1805">82.900000000000006</cx:pt>
          <cx:pt idx="1806">82.909999999999997</cx:pt>
          <cx:pt idx="1807">82.909999999999997</cx:pt>
          <cx:pt idx="1808">82.909999999999997</cx:pt>
          <cx:pt idx="1809">82.920000000000002</cx:pt>
          <cx:pt idx="1810">82.920000000000002</cx:pt>
          <cx:pt idx="1811">82.920000000000002</cx:pt>
          <cx:pt idx="1812">82.930000000000007</cx:pt>
          <cx:pt idx="1813">82.930000000000007</cx:pt>
          <cx:pt idx="1814">82.930000000000007</cx:pt>
          <cx:pt idx="1815">82.939999999999998</cx:pt>
          <cx:pt idx="1816">82.939999999999998</cx:pt>
          <cx:pt idx="1817">82.950000000000003</cx:pt>
          <cx:pt idx="1818">82.950000000000003</cx:pt>
          <cx:pt idx="1819">82.959999999999994</cx:pt>
          <cx:pt idx="1820">83.829999999999998</cx:pt>
          <cx:pt idx="1821">83.840000000000003</cx:pt>
          <cx:pt idx="1822">83.849999999999994</cx:pt>
          <cx:pt idx="1823">83.849999999999994</cx:pt>
          <cx:pt idx="1824">83.849999999999994</cx:pt>
          <cx:pt idx="1825">83.859999999999999</cx:pt>
          <cx:pt idx="1826">83.859999999999999</cx:pt>
          <cx:pt idx="1827">83.859999999999999</cx:pt>
          <cx:pt idx="1828">83.870000000000005</cx:pt>
          <cx:pt idx="1829">83.870000000000005</cx:pt>
          <cx:pt idx="1830">83.870000000000005</cx:pt>
          <cx:pt idx="1831">83.870000000000005</cx:pt>
          <cx:pt idx="1832">83.879999999999995</cx:pt>
          <cx:pt idx="1833">83.879999999999995</cx:pt>
          <cx:pt idx="1834">83.879999999999995</cx:pt>
          <cx:pt idx="1835">83.879999999999995</cx:pt>
          <cx:pt idx="1836">83.890000000000001</cx:pt>
          <cx:pt idx="1837">83.890000000000001</cx:pt>
          <cx:pt idx="1838">83.890000000000001</cx:pt>
          <cx:pt idx="1839">83.890000000000001</cx:pt>
          <cx:pt idx="1840">83.900000000000006</cx:pt>
          <cx:pt idx="1841">83.900000000000006</cx:pt>
          <cx:pt idx="1842">83.900000000000006</cx:pt>
          <cx:pt idx="1843">83.909999999999997</cx:pt>
          <cx:pt idx="1844">83.909999999999997</cx:pt>
          <cx:pt idx="1845">83.909999999999997</cx:pt>
          <cx:pt idx="1846">83.920000000000002</cx:pt>
          <cx:pt idx="1847">83.920000000000002</cx:pt>
          <cx:pt idx="1848">83.920000000000002</cx:pt>
          <cx:pt idx="1849">83.930000000000007</cx:pt>
          <cx:pt idx="1850">83.930000000000007</cx:pt>
          <cx:pt idx="1851">83.930000000000007</cx:pt>
          <cx:pt idx="1852">83.939999999999998</cx:pt>
          <cx:pt idx="1853">83.939999999999998</cx:pt>
          <cx:pt idx="1854">83.950000000000003</cx:pt>
          <cx:pt idx="1855">83.950000000000003</cx:pt>
          <cx:pt idx="1856">83.959999999999994</cx:pt>
          <cx:pt idx="1857">83.969999999999999</cx:pt>
          <cx:pt idx="1858">84.829999999999998</cx:pt>
          <cx:pt idx="1859">84.829999999999998</cx:pt>
          <cx:pt idx="1860">84.840000000000003</cx:pt>
          <cx:pt idx="1861">84.849999999999994</cx:pt>
          <cx:pt idx="1862">84.849999999999994</cx:pt>
          <cx:pt idx="1863">84.849999999999994</cx:pt>
          <cx:pt idx="1864">84.859999999999999</cx:pt>
          <cx:pt idx="1865">84.859999999999999</cx:pt>
          <cx:pt idx="1866">84.859999999999999</cx:pt>
          <cx:pt idx="1867">84.870000000000005</cx:pt>
          <cx:pt idx="1868">84.870000000000005</cx:pt>
          <cx:pt idx="1869">84.870000000000005</cx:pt>
          <cx:pt idx="1870">84.879999999999995</cx:pt>
          <cx:pt idx="1871">84.879999999999995</cx:pt>
          <cx:pt idx="1872">84.879999999999995</cx:pt>
          <cx:pt idx="1873">84.879999999999995</cx:pt>
          <cx:pt idx="1874">84.890000000000001</cx:pt>
          <cx:pt idx="1875">84.890000000000001</cx:pt>
          <cx:pt idx="1876">84.890000000000001</cx:pt>
          <cx:pt idx="1877">84.890000000000001</cx:pt>
          <cx:pt idx="1878">84.900000000000006</cx:pt>
          <cx:pt idx="1879">84.900000000000006</cx:pt>
          <cx:pt idx="1880">84.900000000000006</cx:pt>
          <cx:pt idx="1881">84.909999999999997</cx:pt>
          <cx:pt idx="1882">84.909999999999997</cx:pt>
          <cx:pt idx="1883">84.909999999999997</cx:pt>
          <cx:pt idx="1884">84.920000000000002</cx:pt>
          <cx:pt idx="1885">84.920000000000002</cx:pt>
          <cx:pt idx="1886">84.920000000000002</cx:pt>
          <cx:pt idx="1887">84.930000000000007</cx:pt>
          <cx:pt idx="1888">84.930000000000007</cx:pt>
          <cx:pt idx="1889">84.939999999999998</cx:pt>
          <cx:pt idx="1890">84.939999999999998</cx:pt>
          <cx:pt idx="1891">84.950000000000003</cx:pt>
          <cx:pt idx="1892">84.950000000000003</cx:pt>
          <cx:pt idx="1893">84.959999999999994</cx:pt>
          <cx:pt idx="1894">85.810000000000002</cx:pt>
          <cx:pt idx="1895">85.819999999999993</cx:pt>
          <cx:pt idx="1896">85.829999999999998</cx:pt>
          <cx:pt idx="1897">85.840000000000003</cx:pt>
          <cx:pt idx="1898">85.849999999999994</cx:pt>
          <cx:pt idx="1899">85.849999999999994</cx:pt>
          <cx:pt idx="1900">85.849999999999994</cx:pt>
          <cx:pt idx="1901">85.859999999999999</cx:pt>
          <cx:pt idx="1902">85.859999999999999</cx:pt>
          <cx:pt idx="1903">85.859999999999999</cx:pt>
          <cx:pt idx="1904">85.870000000000005</cx:pt>
          <cx:pt idx="1905">85.870000000000005</cx:pt>
          <cx:pt idx="1906">85.870000000000005</cx:pt>
          <cx:pt idx="1907">85.870000000000005</cx:pt>
          <cx:pt idx="1908">85.879999999999995</cx:pt>
          <cx:pt idx="1909">85.879999999999995</cx:pt>
          <cx:pt idx="1910">85.879999999999995</cx:pt>
          <cx:pt idx="1911">85.879999999999995</cx:pt>
          <cx:pt idx="1912">85.890000000000001</cx:pt>
          <cx:pt idx="1913">85.890000000000001</cx:pt>
          <cx:pt idx="1914">85.890000000000001</cx:pt>
          <cx:pt idx="1915">85.890000000000001</cx:pt>
          <cx:pt idx="1916">85.900000000000006</cx:pt>
          <cx:pt idx="1917">85.900000000000006</cx:pt>
          <cx:pt idx="1918">85.900000000000006</cx:pt>
          <cx:pt idx="1919">85.900000000000006</cx:pt>
          <cx:pt idx="1920">85.909999999999997</cx:pt>
          <cx:pt idx="1921">85.909999999999997</cx:pt>
          <cx:pt idx="1922">85.909999999999997</cx:pt>
          <cx:pt idx="1923">85.920000000000002</cx:pt>
          <cx:pt idx="1924">85.920000000000002</cx:pt>
          <cx:pt idx="1925">85.930000000000007</cx:pt>
          <cx:pt idx="1926">85.930000000000007</cx:pt>
          <cx:pt idx="1927">85.930000000000007</cx:pt>
          <cx:pt idx="1928">85.939999999999998</cx:pt>
          <cx:pt idx="1929">85.939999999999998</cx:pt>
          <cx:pt idx="1930">85.950000000000003</cx:pt>
          <cx:pt idx="1931">85.959999999999994</cx:pt>
          <cx:pt idx="1932">86.819999999999993</cx:pt>
          <cx:pt idx="1933">86.840000000000003</cx:pt>
          <cx:pt idx="1934">86.840000000000003</cx:pt>
          <cx:pt idx="1935">86.849999999999994</cx:pt>
          <cx:pt idx="1936">86.849999999999994</cx:pt>
          <cx:pt idx="1937">86.849999999999994</cx:pt>
          <cx:pt idx="1938">86.859999999999999</cx:pt>
          <cx:pt idx="1939">86.859999999999999</cx:pt>
          <cx:pt idx="1940">86.859999999999999</cx:pt>
          <cx:pt idx="1941">86.870000000000005</cx:pt>
          <cx:pt idx="1942">86.870000000000005</cx:pt>
          <cx:pt idx="1943">86.870000000000005</cx:pt>
          <cx:pt idx="1944">86.879999999999995</cx:pt>
          <cx:pt idx="1945">86.879999999999995</cx:pt>
          <cx:pt idx="1946">86.879999999999995</cx:pt>
          <cx:pt idx="1947">86.879999999999995</cx:pt>
          <cx:pt idx="1948">86.890000000000001</cx:pt>
          <cx:pt idx="1949">86.890000000000001</cx:pt>
          <cx:pt idx="1950">86.890000000000001</cx:pt>
          <cx:pt idx="1951">86.890000000000001</cx:pt>
          <cx:pt idx="1952">86.900000000000006</cx:pt>
          <cx:pt idx="1953">86.900000000000006</cx:pt>
          <cx:pt idx="1954">86.900000000000006</cx:pt>
          <cx:pt idx="1955">86.909999999999997</cx:pt>
          <cx:pt idx="1956">86.909999999999997</cx:pt>
          <cx:pt idx="1957">86.909999999999997</cx:pt>
          <cx:pt idx="1958">86.920000000000002</cx:pt>
          <cx:pt idx="1959">86.920000000000002</cx:pt>
          <cx:pt idx="1960">86.920000000000002</cx:pt>
          <cx:pt idx="1961">86.930000000000007</cx:pt>
          <cx:pt idx="1962">86.930000000000007</cx:pt>
          <cx:pt idx="1963">86.939999999999998</cx:pt>
          <cx:pt idx="1964">86.939999999999998</cx:pt>
          <cx:pt idx="1965">86.950000000000003</cx:pt>
          <cx:pt idx="1966">86.950000000000003</cx:pt>
          <cx:pt idx="1967">86.959999999999994</cx:pt>
          <cx:pt idx="1968">87.819999999999993</cx:pt>
          <cx:pt idx="1969">87.829999999999998</cx:pt>
          <cx:pt idx="1970">87.840000000000003</cx:pt>
          <cx:pt idx="1971">87.840000000000003</cx:pt>
          <cx:pt idx="1972">87.849999999999994</cx:pt>
          <cx:pt idx="1973">87.849999999999994</cx:pt>
          <cx:pt idx="1974">87.849999999999994</cx:pt>
          <cx:pt idx="1975">87.849999999999994</cx:pt>
          <cx:pt idx="1976">87.859999999999999</cx:pt>
          <cx:pt idx="1977">87.859999999999999</cx:pt>
          <cx:pt idx="1978">87.859999999999999</cx:pt>
          <cx:pt idx="1979">87.859999999999999</cx:pt>
          <cx:pt idx="1980">87.859999999999999</cx:pt>
          <cx:pt idx="1981">87.870000000000005</cx:pt>
          <cx:pt idx="1982">87.870000000000005</cx:pt>
          <cx:pt idx="1983">87.870000000000005</cx:pt>
          <cx:pt idx="1984">87.870000000000005</cx:pt>
          <cx:pt idx="1985">87.879999999999995</cx:pt>
          <cx:pt idx="1986">87.879999999999995</cx:pt>
          <cx:pt idx="1987">87.879999999999995</cx:pt>
          <cx:pt idx="1988">87.890000000000001</cx:pt>
          <cx:pt idx="1989">87.890000000000001</cx:pt>
          <cx:pt idx="1990">87.890000000000001</cx:pt>
          <cx:pt idx="1991">87.890000000000001</cx:pt>
          <cx:pt idx="1992">87.900000000000006</cx:pt>
          <cx:pt idx="1993">87.900000000000006</cx:pt>
          <cx:pt idx="1994">87.900000000000006</cx:pt>
          <cx:pt idx="1995">87.909999999999997</cx:pt>
          <cx:pt idx="1996">87.909999999999997</cx:pt>
          <cx:pt idx="1997">87.909999999999997</cx:pt>
          <cx:pt idx="1998">87.920000000000002</cx:pt>
          <cx:pt idx="1999">87.920000000000002</cx:pt>
          <cx:pt idx="2000">87.920000000000002</cx:pt>
          <cx:pt idx="2001">87.930000000000007</cx:pt>
          <cx:pt idx="2002">87.930000000000007</cx:pt>
          <cx:pt idx="2003">87.930000000000007</cx:pt>
          <cx:pt idx="2004">87.939999999999998</cx:pt>
          <cx:pt idx="2005">87.939999999999998</cx:pt>
          <cx:pt idx="2006">87.950000000000003</cx:pt>
          <cx:pt idx="2007">87.959999999999994</cx:pt>
          <cx:pt idx="2008">88.829999999999998</cx:pt>
          <cx:pt idx="2009">88.829999999999998</cx:pt>
          <cx:pt idx="2010">88.840000000000003</cx:pt>
          <cx:pt idx="2011">88.840000000000003</cx:pt>
          <cx:pt idx="2012">88.840000000000003</cx:pt>
          <cx:pt idx="2013">88.849999999999994</cx:pt>
          <cx:pt idx="2014">88.849999999999994</cx:pt>
          <cx:pt idx="2015">88.849999999999994</cx:pt>
          <cx:pt idx="2016">88.859999999999999</cx:pt>
          <cx:pt idx="2017">88.859999999999999</cx:pt>
          <cx:pt idx="2018">88.859999999999999</cx:pt>
          <cx:pt idx="2019">88.859999999999999</cx:pt>
          <cx:pt idx="2020">88.870000000000005</cx:pt>
          <cx:pt idx="2021">88.870000000000005</cx:pt>
          <cx:pt idx="2022">88.870000000000005</cx:pt>
          <cx:pt idx="2023">88.870000000000005</cx:pt>
          <cx:pt idx="2024">88.879999999999995</cx:pt>
          <cx:pt idx="2025">88.879999999999995</cx:pt>
          <cx:pt idx="2026">88.879999999999995</cx:pt>
          <cx:pt idx="2027">88.890000000000001</cx:pt>
          <cx:pt idx="2028">88.890000000000001</cx:pt>
          <cx:pt idx="2029">88.890000000000001</cx:pt>
          <cx:pt idx="2030">88.900000000000006</cx:pt>
          <cx:pt idx="2031">88.900000000000006</cx:pt>
          <cx:pt idx="2032">88.900000000000006</cx:pt>
          <cx:pt idx="2033">88.900000000000006</cx:pt>
          <cx:pt idx="2034">88.909999999999997</cx:pt>
          <cx:pt idx="2035">88.909999999999997</cx:pt>
          <cx:pt idx="2036">88.909999999999997</cx:pt>
          <cx:pt idx="2037">88.909999999999997</cx:pt>
          <cx:pt idx="2038">88.920000000000002</cx:pt>
          <cx:pt idx="2039">88.920000000000002</cx:pt>
          <cx:pt idx="2040">88.920000000000002</cx:pt>
          <cx:pt idx="2041">88.930000000000007</cx:pt>
          <cx:pt idx="2042">88.930000000000007</cx:pt>
          <cx:pt idx="2043">88.939999999999998</cx:pt>
          <cx:pt idx="2044">88.939999999999998</cx:pt>
          <cx:pt idx="2045">88.950000000000003</cx:pt>
          <cx:pt idx="2046">88.959999999999994</cx:pt>
          <cx:pt idx="2047">89.819999999999993</cx:pt>
          <cx:pt idx="2048">89.829999999999998</cx:pt>
          <cx:pt idx="2049">89.829999999999998</cx:pt>
          <cx:pt idx="2050">89.840000000000003</cx:pt>
          <cx:pt idx="2051">89.840000000000003</cx:pt>
          <cx:pt idx="2052">89.840000000000003</cx:pt>
          <cx:pt idx="2053">89.849999999999994</cx:pt>
          <cx:pt idx="2054">89.849999999999994</cx:pt>
          <cx:pt idx="2055">89.849999999999994</cx:pt>
          <cx:pt idx="2056">89.859999999999999</cx:pt>
          <cx:pt idx="2057">89.859999999999999</cx:pt>
          <cx:pt idx="2058">89.859999999999999</cx:pt>
          <cx:pt idx="2059">89.870000000000005</cx:pt>
          <cx:pt idx="2060">89.870000000000005</cx:pt>
          <cx:pt idx="2061">89.870000000000005</cx:pt>
          <cx:pt idx="2062">89.870000000000005</cx:pt>
          <cx:pt idx="2063">89.879999999999995</cx:pt>
          <cx:pt idx="2064">89.879999999999995</cx:pt>
          <cx:pt idx="2065">89.879999999999995</cx:pt>
          <cx:pt idx="2066">89.879999999999995</cx:pt>
          <cx:pt idx="2067">89.890000000000001</cx:pt>
          <cx:pt idx="2068">89.890000000000001</cx:pt>
          <cx:pt idx="2069">89.890000000000001</cx:pt>
          <cx:pt idx="2070">89.900000000000006</cx:pt>
          <cx:pt idx="2071">89.900000000000006</cx:pt>
          <cx:pt idx="2072">89.900000000000006</cx:pt>
          <cx:pt idx="2073">89.900000000000006</cx:pt>
          <cx:pt idx="2074">89.909999999999997</cx:pt>
          <cx:pt idx="2075">89.909999999999997</cx:pt>
          <cx:pt idx="2076">89.909999999999997</cx:pt>
          <cx:pt idx="2077">89.920000000000002</cx:pt>
          <cx:pt idx="2078">89.920000000000002</cx:pt>
          <cx:pt idx="2079">89.920000000000002</cx:pt>
          <cx:pt idx="2080">89.930000000000007</cx:pt>
          <cx:pt idx="2081">89.930000000000007</cx:pt>
          <cx:pt idx="2082">89.939999999999998</cx:pt>
          <cx:pt idx="2083">89.939999999999998</cx:pt>
          <cx:pt idx="2084">89.950000000000003</cx:pt>
          <cx:pt idx="2085">89.950000000000003</cx:pt>
          <cx:pt idx="2086">89.959999999999994</cx:pt>
          <cx:pt idx="2087">90.790000000000006</cx:pt>
          <cx:pt idx="2088">90.819999999999993</cx:pt>
          <cx:pt idx="2089">90.840000000000003</cx:pt>
          <cx:pt idx="2090">90.849999999999994</cx:pt>
          <cx:pt idx="2091">90.849999999999994</cx:pt>
          <cx:pt idx="2092">90.849999999999994</cx:pt>
          <cx:pt idx="2093">90.859999999999999</cx:pt>
          <cx:pt idx="2094">90.859999999999999</cx:pt>
          <cx:pt idx="2095">90.859999999999999</cx:pt>
          <cx:pt idx="2096">90.859999999999999</cx:pt>
          <cx:pt idx="2097">90.870000000000005</cx:pt>
          <cx:pt idx="2098">90.870000000000005</cx:pt>
          <cx:pt idx="2099">90.870000000000005</cx:pt>
          <cx:pt idx="2100">90.870000000000005</cx:pt>
          <cx:pt idx="2101">90.879999999999995</cx:pt>
          <cx:pt idx="2102">90.879999999999995</cx:pt>
          <cx:pt idx="2103">90.879999999999995</cx:pt>
          <cx:pt idx="2104">90.879999999999995</cx:pt>
          <cx:pt idx="2105">90.890000000000001</cx:pt>
          <cx:pt idx="2106">90.890000000000001</cx:pt>
          <cx:pt idx="2107">90.890000000000001</cx:pt>
          <cx:pt idx="2108">90.890000000000001</cx:pt>
          <cx:pt idx="2109">90.900000000000006</cx:pt>
          <cx:pt idx="2110">90.900000000000006</cx:pt>
          <cx:pt idx="2111">90.900000000000006</cx:pt>
          <cx:pt idx="2112">90.900000000000006</cx:pt>
          <cx:pt idx="2113">90.909999999999997</cx:pt>
          <cx:pt idx="2114">90.909999999999997</cx:pt>
          <cx:pt idx="2115">90.909999999999997</cx:pt>
          <cx:pt idx="2116">90.920000000000002</cx:pt>
          <cx:pt idx="2117">90.920000000000002</cx:pt>
          <cx:pt idx="2118">90.930000000000007</cx:pt>
          <cx:pt idx="2119">90.930000000000007</cx:pt>
          <cx:pt idx="2120">90.930000000000007</cx:pt>
          <cx:pt idx="2121">90.939999999999998</cx:pt>
          <cx:pt idx="2122">90.939999999999998</cx:pt>
          <cx:pt idx="2123">90.950000000000003</cx:pt>
          <cx:pt idx="2124">90.950000000000003</cx:pt>
          <cx:pt idx="2125">90.959999999999994</cx:pt>
          <cx:pt idx="2126">91.799999999999997</cx:pt>
          <cx:pt idx="2127">91.829999999999998</cx:pt>
          <cx:pt idx="2128">91.829999999999998</cx:pt>
          <cx:pt idx="2129">91.840000000000003</cx:pt>
          <cx:pt idx="2130">91.840000000000003</cx:pt>
          <cx:pt idx="2131">91.840000000000003</cx:pt>
          <cx:pt idx="2132">91.849999999999994</cx:pt>
          <cx:pt idx="2133">91.849999999999994</cx:pt>
          <cx:pt idx="2134">91.849999999999994</cx:pt>
          <cx:pt idx="2135">91.859999999999999</cx:pt>
          <cx:pt idx="2136">91.859999999999999</cx:pt>
          <cx:pt idx="2137">91.859999999999999</cx:pt>
          <cx:pt idx="2138">91.859999999999999</cx:pt>
          <cx:pt idx="2139">91.870000000000005</cx:pt>
          <cx:pt idx="2140">91.870000000000005</cx:pt>
          <cx:pt idx="2141">91.870000000000005</cx:pt>
          <cx:pt idx="2142">91.870000000000005</cx:pt>
          <cx:pt idx="2143">91.879999999999995</cx:pt>
          <cx:pt idx="2144">91.879999999999995</cx:pt>
          <cx:pt idx="2145">91.879999999999995</cx:pt>
          <cx:pt idx="2146">91.879999999999995</cx:pt>
          <cx:pt idx="2147">91.890000000000001</cx:pt>
          <cx:pt idx="2148">91.890000000000001</cx:pt>
          <cx:pt idx="2149">91.890000000000001</cx:pt>
          <cx:pt idx="2150">91.890000000000001</cx:pt>
          <cx:pt idx="2151">91.900000000000006</cx:pt>
          <cx:pt idx="2152">91.900000000000006</cx:pt>
          <cx:pt idx="2153">91.900000000000006</cx:pt>
          <cx:pt idx="2154">91.900000000000006</cx:pt>
          <cx:pt idx="2155">91.909999999999997</cx:pt>
          <cx:pt idx="2156">91.909999999999997</cx:pt>
          <cx:pt idx="2157">91.909999999999997</cx:pt>
          <cx:pt idx="2158">91.920000000000002</cx:pt>
          <cx:pt idx="2159">91.920000000000002</cx:pt>
          <cx:pt idx="2160">91.920000000000002</cx:pt>
          <cx:pt idx="2161">91.930000000000007</cx:pt>
          <cx:pt idx="2162">91.930000000000007</cx:pt>
          <cx:pt idx="2163">91.939999999999998</cx:pt>
          <cx:pt idx="2164">91.939999999999998</cx:pt>
          <cx:pt idx="2165">91.950000000000003</cx:pt>
          <cx:pt idx="2166">91.950000000000003</cx:pt>
          <cx:pt idx="2167">91.959999999999994</cx:pt>
          <cx:pt idx="2168">92.819999999999993</cx:pt>
          <cx:pt idx="2169">92.829999999999998</cx:pt>
          <cx:pt idx="2170">92.829999999999998</cx:pt>
          <cx:pt idx="2171">92.840000000000003</cx:pt>
          <cx:pt idx="2172">92.840000000000003</cx:pt>
          <cx:pt idx="2173">92.840000000000003</cx:pt>
          <cx:pt idx="2174">92.840000000000003</cx:pt>
          <cx:pt idx="2175">92.849999999999994</cx:pt>
          <cx:pt idx="2176">92.849999999999994</cx:pt>
          <cx:pt idx="2177">92.849999999999994</cx:pt>
          <cx:pt idx="2178">92.859999999999999</cx:pt>
          <cx:pt idx="2179">92.859999999999999</cx:pt>
          <cx:pt idx="2180">92.859999999999999</cx:pt>
          <cx:pt idx="2181">92.870000000000005</cx:pt>
          <cx:pt idx="2182">92.870000000000005</cx:pt>
          <cx:pt idx="2183">92.870000000000005</cx:pt>
          <cx:pt idx="2184">92.870000000000005</cx:pt>
          <cx:pt idx="2185">92.879999999999995</cx:pt>
          <cx:pt idx="2186">92.879999999999995</cx:pt>
          <cx:pt idx="2187">92.879999999999995</cx:pt>
          <cx:pt idx="2188">92.879999999999995</cx:pt>
          <cx:pt idx="2189">92.879999999999995</cx:pt>
          <cx:pt idx="2190">92.890000000000001</cx:pt>
          <cx:pt idx="2191">92.890000000000001</cx:pt>
          <cx:pt idx="2192">92.890000000000001</cx:pt>
          <cx:pt idx="2193">92.900000000000006</cx:pt>
          <cx:pt idx="2194">92.900000000000006</cx:pt>
          <cx:pt idx="2195">92.900000000000006</cx:pt>
          <cx:pt idx="2196">92.900000000000006</cx:pt>
          <cx:pt idx="2197">92.909999999999997</cx:pt>
          <cx:pt idx="2198">92.909999999999997</cx:pt>
          <cx:pt idx="2199">92.909999999999997</cx:pt>
          <cx:pt idx="2200">92.920000000000002</cx:pt>
          <cx:pt idx="2201">92.920000000000002</cx:pt>
          <cx:pt idx="2202">92.930000000000007</cx:pt>
          <cx:pt idx="2203">92.930000000000007</cx:pt>
          <cx:pt idx="2204">92.939999999999998</cx:pt>
          <cx:pt idx="2205">92.939999999999998</cx:pt>
          <cx:pt idx="2206">92.950000000000003</cx:pt>
          <cx:pt idx="2207">92.950000000000003</cx:pt>
          <cx:pt idx="2208">92.959999999999994</cx:pt>
          <cx:pt idx="2209">93.790000000000006</cx:pt>
          <cx:pt idx="2210">93.829999999999998</cx:pt>
          <cx:pt idx="2211">93.829999999999998</cx:pt>
          <cx:pt idx="2212">93.840000000000003</cx:pt>
          <cx:pt idx="2213">93.840000000000003</cx:pt>
          <cx:pt idx="2214">93.840000000000003</cx:pt>
          <cx:pt idx="2215">93.849999999999994</cx:pt>
          <cx:pt idx="2216">93.849999999999994</cx:pt>
          <cx:pt idx="2217">93.849999999999994</cx:pt>
          <cx:pt idx="2218">93.859999999999999</cx:pt>
          <cx:pt idx="2219">93.859999999999999</cx:pt>
          <cx:pt idx="2220">93.859999999999999</cx:pt>
          <cx:pt idx="2221">93.859999999999999</cx:pt>
          <cx:pt idx="2222">93.870000000000005</cx:pt>
          <cx:pt idx="2223">93.870000000000005</cx:pt>
          <cx:pt idx="2224">93.870000000000005</cx:pt>
          <cx:pt idx="2225">93.879999999999995</cx:pt>
          <cx:pt idx="2226">93.879999999999995</cx:pt>
          <cx:pt idx="2227">93.879999999999995</cx:pt>
          <cx:pt idx="2228">93.879999999999995</cx:pt>
          <cx:pt idx="2229">93.890000000000001</cx:pt>
          <cx:pt idx="2230">93.890000000000001</cx:pt>
          <cx:pt idx="2231">93.890000000000001</cx:pt>
          <cx:pt idx="2232">93.900000000000006</cx:pt>
          <cx:pt idx="2233">93.900000000000006</cx:pt>
          <cx:pt idx="2234">93.900000000000006</cx:pt>
          <cx:pt idx="2235">93.900000000000006</cx:pt>
          <cx:pt idx="2236">93.909999999999997</cx:pt>
          <cx:pt idx="2237">93.909999999999997</cx:pt>
          <cx:pt idx="2238">93.909999999999997</cx:pt>
          <cx:pt idx="2239">93.920000000000002</cx:pt>
          <cx:pt idx="2240">93.920000000000002</cx:pt>
          <cx:pt idx="2241">93.930000000000007</cx:pt>
          <cx:pt idx="2242">93.930000000000007</cx:pt>
          <cx:pt idx="2243">93.939999999999998</cx:pt>
          <cx:pt idx="2244">93.950000000000003</cx:pt>
          <cx:pt idx="2245">93.959999999999994</cx:pt>
          <cx:pt idx="2246">94.799999999999997</cx:pt>
          <cx:pt idx="2247">94.810000000000002</cx:pt>
          <cx:pt idx="2248">94.810000000000002</cx:pt>
          <cx:pt idx="2249">94.829999999999998</cx:pt>
          <cx:pt idx="2250">94.829999999999998</cx:pt>
          <cx:pt idx="2251">94.840000000000003</cx:pt>
          <cx:pt idx="2252">94.840000000000003</cx:pt>
          <cx:pt idx="2253">94.840000000000003</cx:pt>
          <cx:pt idx="2254">94.849999999999994</cx:pt>
          <cx:pt idx="2255">94.859999999999999</cx:pt>
          <cx:pt idx="2256">94.859999999999999</cx:pt>
          <cx:pt idx="2257">94.859999999999999</cx:pt>
          <cx:pt idx="2258">94.859999999999999</cx:pt>
          <cx:pt idx="2259">94.870000000000005</cx:pt>
          <cx:pt idx="2260">94.870000000000005</cx:pt>
          <cx:pt idx="2261">94.870000000000005</cx:pt>
          <cx:pt idx="2262">94.879999999999995</cx:pt>
          <cx:pt idx="2263">94.879999999999995</cx:pt>
          <cx:pt idx="2264">94.879999999999995</cx:pt>
          <cx:pt idx="2265">94.890000000000001</cx:pt>
          <cx:pt idx="2266">94.890000000000001</cx:pt>
          <cx:pt idx="2267">94.890000000000001</cx:pt>
          <cx:pt idx="2268">94.900000000000006</cx:pt>
          <cx:pt idx="2269">94.900000000000006</cx:pt>
          <cx:pt idx="2270">94.900000000000006</cx:pt>
          <cx:pt idx="2271">94.900000000000006</cx:pt>
          <cx:pt idx="2272">94.909999999999997</cx:pt>
          <cx:pt idx="2273">94.909999999999997</cx:pt>
          <cx:pt idx="2274">94.920000000000002</cx:pt>
          <cx:pt idx="2275">94.920000000000002</cx:pt>
          <cx:pt idx="2276">94.920000000000002</cx:pt>
          <cx:pt idx="2277">94.930000000000007</cx:pt>
          <cx:pt idx="2278">94.930000000000007</cx:pt>
          <cx:pt idx="2279">94.939999999999998</cx:pt>
          <cx:pt idx="2280">94.950000000000003</cx:pt>
          <cx:pt idx="2281">94.959999999999994</cx:pt>
          <cx:pt idx="2282">95.819999999999993</cx:pt>
          <cx:pt idx="2283">95.829999999999998</cx:pt>
          <cx:pt idx="2284">95.829999999999998</cx:pt>
          <cx:pt idx="2285">95.840000000000003</cx:pt>
          <cx:pt idx="2286">95.840000000000003</cx:pt>
          <cx:pt idx="2287">95.840000000000003</cx:pt>
          <cx:pt idx="2288">95.849999999999994</cx:pt>
          <cx:pt idx="2289">95.849999999999994</cx:pt>
          <cx:pt idx="2290">95.849999999999994</cx:pt>
          <cx:pt idx="2291">95.859999999999999</cx:pt>
          <cx:pt idx="2292">95.859999999999999</cx:pt>
          <cx:pt idx="2293">95.859999999999999</cx:pt>
          <cx:pt idx="2294">95.859999999999999</cx:pt>
          <cx:pt idx="2295">95.870000000000005</cx:pt>
          <cx:pt idx="2296">95.870000000000005</cx:pt>
          <cx:pt idx="2297">95.870000000000005</cx:pt>
          <cx:pt idx="2298">95.870000000000005</cx:pt>
          <cx:pt idx="2299">95.879999999999995</cx:pt>
          <cx:pt idx="2300">95.879999999999995</cx:pt>
          <cx:pt idx="2301">95.879999999999995</cx:pt>
          <cx:pt idx="2302">95.879999999999995</cx:pt>
          <cx:pt idx="2303">95.890000000000001</cx:pt>
          <cx:pt idx="2304">95.890000000000001</cx:pt>
          <cx:pt idx="2305">95.890000000000001</cx:pt>
          <cx:pt idx="2306">95.890000000000001</cx:pt>
          <cx:pt idx="2307">95.900000000000006</cx:pt>
          <cx:pt idx="2308">95.900000000000006</cx:pt>
          <cx:pt idx="2309">95.900000000000006</cx:pt>
          <cx:pt idx="2310">95.900000000000006</cx:pt>
          <cx:pt idx="2311">95.909999999999997</cx:pt>
          <cx:pt idx="2312">95.909999999999997</cx:pt>
          <cx:pt idx="2313">95.920000000000002</cx:pt>
          <cx:pt idx="2314">95.920000000000002</cx:pt>
          <cx:pt idx="2315">95.920000000000002</cx:pt>
          <cx:pt idx="2316">95.930000000000007</cx:pt>
          <cx:pt idx="2317">95.930000000000007</cx:pt>
          <cx:pt idx="2318">95.939999999999998</cx:pt>
          <cx:pt idx="2319">95.939999999999998</cx:pt>
          <cx:pt idx="2320">95.950000000000003</cx:pt>
          <cx:pt idx="2321">95.959999999999994</cx:pt>
          <cx:pt idx="2322">96.829999999999998</cx:pt>
          <cx:pt idx="2323">96.829999999999998</cx:pt>
          <cx:pt idx="2324">96.840000000000003</cx:pt>
          <cx:pt idx="2325">96.840000000000003</cx:pt>
          <cx:pt idx="2326">96.840000000000003</cx:pt>
          <cx:pt idx="2327">96.849999999999994</cx:pt>
          <cx:pt idx="2328">96.849999999999994</cx:pt>
          <cx:pt idx="2329">96.849999999999994</cx:pt>
          <cx:pt idx="2330">96.859999999999999</cx:pt>
          <cx:pt idx="2331">96.859999999999999</cx:pt>
          <cx:pt idx="2332">96.859999999999999</cx:pt>
          <cx:pt idx="2333">96.859999999999999</cx:pt>
          <cx:pt idx="2334">96.859999999999999</cx:pt>
          <cx:pt idx="2335">96.870000000000005</cx:pt>
          <cx:pt idx="2336">96.870000000000005</cx:pt>
          <cx:pt idx="2337">96.870000000000005</cx:pt>
          <cx:pt idx="2338">96.870000000000005</cx:pt>
          <cx:pt idx="2339">96.879999999999995</cx:pt>
          <cx:pt idx="2340">96.879999999999995</cx:pt>
          <cx:pt idx="2341">96.879999999999995</cx:pt>
          <cx:pt idx="2342">96.890000000000001</cx:pt>
          <cx:pt idx="2343">96.890000000000001</cx:pt>
          <cx:pt idx="2344">96.890000000000001</cx:pt>
          <cx:pt idx="2345">96.890000000000001</cx:pt>
          <cx:pt idx="2346">96.900000000000006</cx:pt>
          <cx:pt idx="2347">96.900000000000006</cx:pt>
          <cx:pt idx="2348">96.900000000000006</cx:pt>
          <cx:pt idx="2349">96.909999999999997</cx:pt>
          <cx:pt idx="2350">96.909999999999997</cx:pt>
          <cx:pt idx="2351">96.909999999999997</cx:pt>
          <cx:pt idx="2352">96.920000000000002</cx:pt>
          <cx:pt idx="2353">96.930000000000007</cx:pt>
          <cx:pt idx="2354">96.930000000000007</cx:pt>
          <cx:pt idx="2355">96.939999999999998</cx:pt>
          <cx:pt idx="2356">96.950000000000003</cx:pt>
          <cx:pt idx="2357">97.790000000000006</cx:pt>
          <cx:pt idx="2358">97.819999999999993</cx:pt>
          <cx:pt idx="2359">97.840000000000003</cx:pt>
          <cx:pt idx="2360">97.840000000000003</cx:pt>
          <cx:pt idx="2361">97.840000000000003</cx:pt>
          <cx:pt idx="2362">97.849999999999994</cx:pt>
          <cx:pt idx="2363">97.849999999999994</cx:pt>
          <cx:pt idx="2364">97.849999999999994</cx:pt>
          <cx:pt idx="2365">97.859999999999999</cx:pt>
          <cx:pt idx="2366">97.859999999999999</cx:pt>
          <cx:pt idx="2367">97.859999999999999</cx:pt>
          <cx:pt idx="2368">97.859999999999999</cx:pt>
          <cx:pt idx="2369">97.870000000000005</cx:pt>
          <cx:pt idx="2370">97.870000000000005</cx:pt>
          <cx:pt idx="2371">97.870000000000005</cx:pt>
          <cx:pt idx="2372">97.870000000000005</cx:pt>
          <cx:pt idx="2373">97.879999999999995</cx:pt>
          <cx:pt idx="2374">97.879999999999995</cx:pt>
          <cx:pt idx="2375">97.879999999999995</cx:pt>
          <cx:pt idx="2376">97.879999999999995</cx:pt>
          <cx:pt idx="2377">97.890000000000001</cx:pt>
          <cx:pt idx="2378">97.890000000000001</cx:pt>
          <cx:pt idx="2379">97.890000000000001</cx:pt>
          <cx:pt idx="2380">97.890000000000001</cx:pt>
          <cx:pt idx="2381">97.900000000000006</cx:pt>
          <cx:pt idx="2382">97.900000000000006</cx:pt>
          <cx:pt idx="2383">97.900000000000006</cx:pt>
          <cx:pt idx="2384">97.900000000000006</cx:pt>
          <cx:pt idx="2385">97.909999999999997</cx:pt>
          <cx:pt idx="2386">97.909999999999997</cx:pt>
          <cx:pt idx="2387">97.909999999999997</cx:pt>
          <cx:pt idx="2388">97.920000000000002</cx:pt>
          <cx:pt idx="2389">97.920000000000002</cx:pt>
          <cx:pt idx="2390">97.930000000000007</cx:pt>
          <cx:pt idx="2391">97.930000000000007</cx:pt>
          <cx:pt idx="2392">97.939999999999998</cx:pt>
          <cx:pt idx="2393">97.950000000000003</cx:pt>
          <cx:pt idx="2394">98.799999999999997</cx:pt>
          <cx:pt idx="2395">98.819999999999993</cx:pt>
          <cx:pt idx="2396">98.819999999999993</cx:pt>
          <cx:pt idx="2397">98.829999999999998</cx:pt>
          <cx:pt idx="2398">98.829999999999998</cx:pt>
          <cx:pt idx="2399">98.829999999999998</cx:pt>
          <cx:pt idx="2400">98.829999999999998</cx:pt>
          <cx:pt idx="2401">98.840000000000003</cx:pt>
          <cx:pt idx="2402">98.849999999999994</cx:pt>
          <cx:pt idx="2403">98.849999999999994</cx:pt>
          <cx:pt idx="2404">98.849999999999994</cx:pt>
          <cx:pt idx="2405">98.849999999999994</cx:pt>
          <cx:pt idx="2406">98.859999999999999</cx:pt>
          <cx:pt idx="2407">98.859999999999999</cx:pt>
          <cx:pt idx="2408">98.859999999999999</cx:pt>
          <cx:pt idx="2409">98.859999999999999</cx:pt>
          <cx:pt idx="2410">98.870000000000005</cx:pt>
          <cx:pt idx="2411">98.870000000000005</cx:pt>
          <cx:pt idx="2412">98.870000000000005</cx:pt>
          <cx:pt idx="2413">98.879999999999995</cx:pt>
          <cx:pt idx="2414">98.879999999999995</cx:pt>
          <cx:pt idx="2415">98.879999999999995</cx:pt>
          <cx:pt idx="2416">98.879999999999995</cx:pt>
          <cx:pt idx="2417">98.879999999999995</cx:pt>
          <cx:pt idx="2418">98.890000000000001</cx:pt>
          <cx:pt idx="2419">98.890000000000001</cx:pt>
          <cx:pt idx="2420">98.890000000000001</cx:pt>
          <cx:pt idx="2421">98.900000000000006</cx:pt>
          <cx:pt idx="2422">98.900000000000006</cx:pt>
          <cx:pt idx="2423">98.900000000000006</cx:pt>
          <cx:pt idx="2424">98.909999999999997</cx:pt>
          <cx:pt idx="2425">98.909999999999997</cx:pt>
          <cx:pt idx="2426">98.909999999999997</cx:pt>
          <cx:pt idx="2427">98.920000000000002</cx:pt>
          <cx:pt idx="2428">98.920000000000002</cx:pt>
          <cx:pt idx="2429">98.930000000000007</cx:pt>
          <cx:pt idx="2430">98.930000000000007</cx:pt>
          <cx:pt idx="2431">98.939999999999998</cx:pt>
          <cx:pt idx="2432">98.939999999999998</cx:pt>
          <cx:pt idx="2433">99.799999999999997</cx:pt>
          <cx:pt idx="2434">99.829999999999998</cx:pt>
          <cx:pt idx="2435">99.829999999999998</cx:pt>
          <cx:pt idx="2436">99.829999999999998</cx:pt>
          <cx:pt idx="2437">99.840000000000003</cx:pt>
          <cx:pt idx="2438">99.840000000000003</cx:pt>
          <cx:pt idx="2439">99.840000000000003</cx:pt>
          <cx:pt idx="2440">99.840000000000003</cx:pt>
          <cx:pt idx="2441">99.849999999999994</cx:pt>
          <cx:pt idx="2442">99.849999999999994</cx:pt>
          <cx:pt idx="2443">99.849999999999994</cx:pt>
          <cx:pt idx="2444">99.849999999999994</cx:pt>
          <cx:pt idx="2445">99.859999999999999</cx:pt>
          <cx:pt idx="2446">99.859999999999999</cx:pt>
          <cx:pt idx="2447">99.859999999999999</cx:pt>
          <cx:pt idx="2448">99.870000000000005</cx:pt>
          <cx:pt idx="2449">99.870000000000005</cx:pt>
          <cx:pt idx="2450">99.870000000000005</cx:pt>
          <cx:pt idx="2451">99.870000000000005</cx:pt>
          <cx:pt idx="2452">99.879999999999995</cx:pt>
          <cx:pt idx="2453">99.879999999999995</cx:pt>
          <cx:pt idx="2454">99.879999999999995</cx:pt>
          <cx:pt idx="2455">99.879999999999995</cx:pt>
          <cx:pt idx="2456">99.890000000000001</cx:pt>
          <cx:pt idx="2457">99.890000000000001</cx:pt>
          <cx:pt idx="2458">99.890000000000001</cx:pt>
          <cx:pt idx="2459">99.900000000000006</cx:pt>
          <cx:pt idx="2460">99.900000000000006</cx:pt>
          <cx:pt idx="2461">99.900000000000006</cx:pt>
          <cx:pt idx="2462">99.909999999999997</cx:pt>
          <cx:pt idx="2463">99.909999999999997</cx:pt>
          <cx:pt idx="2464">99.909999999999997</cx:pt>
          <cx:pt idx="2465">99.920000000000002</cx:pt>
          <cx:pt idx="2466">99.920000000000002</cx:pt>
          <cx:pt idx="2467">99.920000000000002</cx:pt>
          <cx:pt idx="2468">99.930000000000007</cx:pt>
          <cx:pt idx="2469">99.930000000000007</cx:pt>
          <cx:pt idx="2470">99.939999999999998</cx:pt>
          <cx:pt idx="2471">99.950000000000003</cx:pt>
          <cx:pt idx="2472">100.8</cx:pt>
          <cx:pt idx="2473">100.81999999999999</cx:pt>
          <cx:pt idx="2474">100.83</cx:pt>
          <cx:pt idx="2475">100.83</cx:pt>
          <cx:pt idx="2476">100.84</cx:pt>
          <cx:pt idx="2477">100.84</cx:pt>
          <cx:pt idx="2478">100.84</cx:pt>
          <cx:pt idx="2479">100.84999999999999</cx:pt>
          <cx:pt idx="2480">100.84999999999999</cx:pt>
          <cx:pt idx="2481">100.84999999999999</cx:pt>
          <cx:pt idx="2482">100.86</cx:pt>
          <cx:pt idx="2483">100.86</cx:pt>
          <cx:pt idx="2484">100.86</cx:pt>
          <cx:pt idx="2485">100.86</cx:pt>
          <cx:pt idx="2486">100.87</cx:pt>
          <cx:pt idx="2487">100.87</cx:pt>
          <cx:pt idx="2488">100.87</cx:pt>
          <cx:pt idx="2489">100.88</cx:pt>
          <cx:pt idx="2490">100.88</cx:pt>
          <cx:pt idx="2491">100.88</cx:pt>
          <cx:pt idx="2492">100.89</cx:pt>
          <cx:pt idx="2493">100.89</cx:pt>
          <cx:pt idx="2494">100.89</cx:pt>
          <cx:pt idx="2495">100.89</cx:pt>
          <cx:pt idx="2496">100.90000000000001</cx:pt>
          <cx:pt idx="2497">100.90000000000001</cx:pt>
          <cx:pt idx="2498">100.90000000000001</cx:pt>
          <cx:pt idx="2499">100.91</cx:pt>
          <cx:pt idx="2500">100.91</cx:pt>
          <cx:pt idx="2501">100.91</cx:pt>
          <cx:pt idx="2502">100.92</cx:pt>
          <cx:pt idx="2503">100.92</cx:pt>
          <cx:pt idx="2504">100.93000000000001</cx:pt>
          <cx:pt idx="2505">100.95</cx:pt>
          <cx:pt idx="2506">101.8</cx:pt>
          <cx:pt idx="2507">101.8</cx:pt>
          <cx:pt idx="2508">101.81999999999999</cx:pt>
          <cx:pt idx="2509">101.83</cx:pt>
          <cx:pt idx="2510">101.83</cx:pt>
          <cx:pt idx="2511">101.84</cx:pt>
          <cx:pt idx="2512">101.84</cx:pt>
          <cx:pt idx="2513">101.84999999999999</cx:pt>
          <cx:pt idx="2514">101.84999999999999</cx:pt>
          <cx:pt idx="2515">101.84999999999999</cx:pt>
          <cx:pt idx="2516">101.84999999999999</cx:pt>
          <cx:pt idx="2517">101.86</cx:pt>
          <cx:pt idx="2518">101.86</cx:pt>
          <cx:pt idx="2519">101.86</cx:pt>
          <cx:pt idx="2520">101.86</cx:pt>
          <cx:pt idx="2521">101.86</cx:pt>
          <cx:pt idx="2522">101.87</cx:pt>
          <cx:pt idx="2523">101.87</cx:pt>
          <cx:pt idx="2524">101.87</cx:pt>
          <cx:pt idx="2525">101.87</cx:pt>
          <cx:pt idx="2526">101.88</cx:pt>
          <cx:pt idx="2527">101.88</cx:pt>
          <cx:pt idx="2528">101.88</cx:pt>
          <cx:pt idx="2529">101.89</cx:pt>
          <cx:pt idx="2530">101.89</cx:pt>
          <cx:pt idx="2531">101.89</cx:pt>
          <cx:pt idx="2532">101.89</cx:pt>
          <cx:pt idx="2533">101.90000000000001</cx:pt>
          <cx:pt idx="2534">101.90000000000001</cx:pt>
          <cx:pt idx="2535">101.90000000000001</cx:pt>
          <cx:pt idx="2536">101.91</cx:pt>
          <cx:pt idx="2537">101.91</cx:pt>
          <cx:pt idx="2538">101.91</cx:pt>
          <cx:pt idx="2539">101.92</cx:pt>
          <cx:pt idx="2540">101.92</cx:pt>
          <cx:pt idx="2541">101.93000000000001</cx:pt>
          <cx:pt idx="2542">101.93000000000001</cx:pt>
          <cx:pt idx="2543">102.81999999999999</cx:pt>
          <cx:pt idx="2544">102.83</cx:pt>
          <cx:pt idx="2545">102.83</cx:pt>
          <cx:pt idx="2546">102.84</cx:pt>
          <cx:pt idx="2547">102.84</cx:pt>
          <cx:pt idx="2548">102.84999999999999</cx:pt>
          <cx:pt idx="2549">102.84999999999999</cx:pt>
          <cx:pt idx="2550">102.84999999999999</cx:pt>
          <cx:pt idx="2551">102.84999999999999</cx:pt>
          <cx:pt idx="2552">102.86</cx:pt>
          <cx:pt idx="2553">102.86</cx:pt>
          <cx:pt idx="2554">102.86</cx:pt>
          <cx:pt idx="2555">102.86</cx:pt>
          <cx:pt idx="2556">102.87</cx:pt>
          <cx:pt idx="2557">102.87</cx:pt>
          <cx:pt idx="2558">102.87</cx:pt>
          <cx:pt idx="2559">102.87</cx:pt>
          <cx:pt idx="2560">102.87</cx:pt>
          <cx:pt idx="2561">102.88</cx:pt>
          <cx:pt idx="2562">102.88</cx:pt>
          <cx:pt idx="2563">102.88</cx:pt>
          <cx:pt idx="2564">102.89</cx:pt>
          <cx:pt idx="2565">102.89</cx:pt>
          <cx:pt idx="2566">102.89</cx:pt>
          <cx:pt idx="2567">102.90000000000001</cx:pt>
          <cx:pt idx="2568">102.90000000000001</cx:pt>
          <cx:pt idx="2569">102.91</cx:pt>
          <cx:pt idx="2570">102.91</cx:pt>
          <cx:pt idx="2571">102.92</cx:pt>
          <cx:pt idx="2572">102.92</cx:pt>
          <cx:pt idx="2573">102.93000000000001</cx:pt>
          <cx:pt idx="2574">102.93000000000001</cx:pt>
          <cx:pt idx="2575">102.94</cx:pt>
          <cx:pt idx="2576">103.8</cx:pt>
          <cx:pt idx="2577">103.81</cx:pt>
          <cx:pt idx="2578">103.81999999999999</cx:pt>
          <cx:pt idx="2579">103.83</cx:pt>
          <cx:pt idx="2580">103.83</cx:pt>
          <cx:pt idx="2581">103.84</cx:pt>
          <cx:pt idx="2582">103.84</cx:pt>
          <cx:pt idx="2583">103.84</cx:pt>
          <cx:pt idx="2584">103.84</cx:pt>
          <cx:pt idx="2585">103.84999999999999</cx:pt>
          <cx:pt idx="2586">103.84999999999999</cx:pt>
          <cx:pt idx="2587">103.84999999999999</cx:pt>
          <cx:pt idx="2588">103.84999999999999</cx:pt>
          <cx:pt idx="2589">103.86</cx:pt>
          <cx:pt idx="2590">103.86</cx:pt>
          <cx:pt idx="2591">103.86</cx:pt>
          <cx:pt idx="2592">103.86</cx:pt>
          <cx:pt idx="2593">103.87</cx:pt>
          <cx:pt idx="2594">103.87</cx:pt>
          <cx:pt idx="2595">103.87</cx:pt>
          <cx:pt idx="2596">103.88</cx:pt>
          <cx:pt idx="2597">103.88</cx:pt>
          <cx:pt idx="2598">103.88</cx:pt>
          <cx:pt idx="2599">103.89</cx:pt>
          <cx:pt idx="2600">103.89</cx:pt>
          <cx:pt idx="2601">103.90000000000001</cx:pt>
          <cx:pt idx="2602">103.90000000000001</cx:pt>
          <cx:pt idx="2603">103.91</cx:pt>
          <cx:pt idx="2604">103.91</cx:pt>
          <cx:pt idx="2605">103.92</cx:pt>
          <cx:pt idx="2606">103.92</cx:pt>
          <cx:pt idx="2607">103.93000000000001</cx:pt>
          <cx:pt idx="2608">103.94</cx:pt>
          <cx:pt idx="2609">103.95</cx:pt>
          <cx:pt idx="2610">104.8</cx:pt>
          <cx:pt idx="2611">104.81999999999999</cx:pt>
          <cx:pt idx="2612">104.81999999999999</cx:pt>
          <cx:pt idx="2613">104.84</cx:pt>
          <cx:pt idx="2614">104.84</cx:pt>
          <cx:pt idx="2615">104.84</cx:pt>
          <cx:pt idx="2616">104.84</cx:pt>
          <cx:pt idx="2617">104.84999999999999</cx:pt>
          <cx:pt idx="2618">104.84999999999999</cx:pt>
          <cx:pt idx="2619">104.84999999999999</cx:pt>
          <cx:pt idx="2620">104.84999999999999</cx:pt>
          <cx:pt idx="2621">104.86</cx:pt>
          <cx:pt idx="2622">104.86</cx:pt>
          <cx:pt idx="2623">104.86</cx:pt>
          <cx:pt idx="2624">104.86</cx:pt>
          <cx:pt idx="2625">104.86</cx:pt>
          <cx:pt idx="2626">104.87</cx:pt>
          <cx:pt idx="2627">104.87</cx:pt>
          <cx:pt idx="2628">104.87</cx:pt>
          <cx:pt idx="2629">104.87</cx:pt>
          <cx:pt idx="2630">104.88</cx:pt>
          <cx:pt idx="2631">104.88</cx:pt>
          <cx:pt idx="2632">104.88</cx:pt>
          <cx:pt idx="2633">104.88</cx:pt>
          <cx:pt idx="2634">104.89</cx:pt>
          <cx:pt idx="2635">104.89</cx:pt>
          <cx:pt idx="2636">104.89</cx:pt>
          <cx:pt idx="2637">104.89</cx:pt>
          <cx:pt idx="2638">104.90000000000001</cx:pt>
          <cx:pt idx="2639">104.90000000000001</cx:pt>
          <cx:pt idx="2640">104.90000000000001</cx:pt>
          <cx:pt idx="2641">104.91</cx:pt>
          <cx:pt idx="2642">104.91</cx:pt>
          <cx:pt idx="2643">104.91</cx:pt>
          <cx:pt idx="2644">104.92</cx:pt>
          <cx:pt idx="2645">104.92</cx:pt>
          <cx:pt idx="2646">104.92</cx:pt>
          <cx:pt idx="2647">104.93000000000001</cx:pt>
          <cx:pt idx="2648">104.94</cx:pt>
          <cx:pt idx="2649">105.79000000000001</cx:pt>
          <cx:pt idx="2650">105.8</cx:pt>
          <cx:pt idx="2651">105.81</cx:pt>
          <cx:pt idx="2652">105.81999999999999</cx:pt>
          <cx:pt idx="2653">105.81999999999999</cx:pt>
          <cx:pt idx="2654">105.83</cx:pt>
          <cx:pt idx="2655">105.84</cx:pt>
          <cx:pt idx="2656">105.84</cx:pt>
          <cx:pt idx="2657">105.84</cx:pt>
          <cx:pt idx="2658">105.84999999999999</cx:pt>
          <cx:pt idx="2659">105.84999999999999</cx:pt>
          <cx:pt idx="2660">105.84999999999999</cx:pt>
          <cx:pt idx="2661">105.84999999999999</cx:pt>
          <cx:pt idx="2662">105.86</cx:pt>
          <cx:pt idx="2663">105.86</cx:pt>
          <cx:pt idx="2664">105.86</cx:pt>
          <cx:pt idx="2665">105.86</cx:pt>
          <cx:pt idx="2666">105.87</cx:pt>
          <cx:pt idx="2667">105.87</cx:pt>
          <cx:pt idx="2668">105.87</cx:pt>
          <cx:pt idx="2669">105.87</cx:pt>
          <cx:pt idx="2670">105.88</cx:pt>
          <cx:pt idx="2671">105.88</cx:pt>
          <cx:pt idx="2672">105.88</cx:pt>
          <cx:pt idx="2673">105.89</cx:pt>
          <cx:pt idx="2674">105.89</cx:pt>
          <cx:pt idx="2675">105.89</cx:pt>
          <cx:pt idx="2676">105.89</cx:pt>
          <cx:pt idx="2677">105.90000000000001</cx:pt>
          <cx:pt idx="2678">105.90000000000001</cx:pt>
          <cx:pt idx="2679">105.91</cx:pt>
          <cx:pt idx="2680">105.91</cx:pt>
          <cx:pt idx="2681">105.91</cx:pt>
          <cx:pt idx="2682">105.92</cx:pt>
          <cx:pt idx="2683">105.92</cx:pt>
          <cx:pt idx="2684">105.93000000000001</cx:pt>
          <cx:pt idx="2685">105.93000000000001</cx:pt>
          <cx:pt idx="2686">105.94</cx:pt>
          <cx:pt idx="2687">106.81</cx:pt>
          <cx:pt idx="2688">106.81999999999999</cx:pt>
          <cx:pt idx="2689">106.83</cx:pt>
          <cx:pt idx="2690">106.83</cx:pt>
          <cx:pt idx="2691">106.84</cx:pt>
          <cx:pt idx="2692">106.84</cx:pt>
          <cx:pt idx="2693">106.84</cx:pt>
          <cx:pt idx="2694">106.84999999999999</cx:pt>
          <cx:pt idx="2695">106.84999999999999</cx:pt>
          <cx:pt idx="2696">106.84999999999999</cx:pt>
          <cx:pt idx="2697">106.84999999999999</cx:pt>
          <cx:pt idx="2698">106.84999999999999</cx:pt>
          <cx:pt idx="2699">106.86</cx:pt>
          <cx:pt idx="2700">106.86</cx:pt>
          <cx:pt idx="2701">106.86</cx:pt>
          <cx:pt idx="2702">106.86</cx:pt>
          <cx:pt idx="2703">106.87</cx:pt>
          <cx:pt idx="2704">106.87</cx:pt>
          <cx:pt idx="2705">106.87</cx:pt>
          <cx:pt idx="2706">106.87</cx:pt>
          <cx:pt idx="2707">106.88</cx:pt>
          <cx:pt idx="2708">106.88</cx:pt>
          <cx:pt idx="2709">106.88</cx:pt>
          <cx:pt idx="2710">106.88</cx:pt>
          <cx:pt idx="2711">106.89</cx:pt>
          <cx:pt idx="2712">106.89</cx:pt>
          <cx:pt idx="2713">106.89</cx:pt>
          <cx:pt idx="2714">106.89</cx:pt>
          <cx:pt idx="2715">106.90000000000001</cx:pt>
          <cx:pt idx="2716">106.90000000000001</cx:pt>
          <cx:pt idx="2717">106.90000000000001</cx:pt>
          <cx:pt idx="2718">106.91</cx:pt>
          <cx:pt idx="2719">106.91</cx:pt>
          <cx:pt idx="2720">106.92</cx:pt>
          <cx:pt idx="2721">106.92</cx:pt>
          <cx:pt idx="2722">106.93000000000001</cx:pt>
          <cx:pt idx="2723">106.94</cx:pt>
          <cx:pt idx="2724">106.95</cx:pt>
          <cx:pt idx="2725">107.8</cx:pt>
          <cx:pt idx="2726">107.81</cx:pt>
          <cx:pt idx="2727">107.81999999999999</cx:pt>
          <cx:pt idx="2728">107.83</cx:pt>
          <cx:pt idx="2729">107.83</cx:pt>
          <cx:pt idx="2730">107.84</cx:pt>
          <cx:pt idx="2731">107.84</cx:pt>
          <cx:pt idx="2732">107.84</cx:pt>
          <cx:pt idx="2733">107.84999999999999</cx:pt>
          <cx:pt idx="2734">107.84999999999999</cx:pt>
          <cx:pt idx="2735">107.84999999999999</cx:pt>
          <cx:pt idx="2736">107.84999999999999</cx:pt>
          <cx:pt idx="2737">107.86</cx:pt>
          <cx:pt idx="2738">107.86</cx:pt>
          <cx:pt idx="2739">107.86</cx:pt>
          <cx:pt idx="2740">107.86</cx:pt>
          <cx:pt idx="2741">107.87</cx:pt>
          <cx:pt idx="2742">107.87</cx:pt>
          <cx:pt idx="2743">107.87</cx:pt>
          <cx:pt idx="2744">107.87</cx:pt>
          <cx:pt idx="2745">107.88</cx:pt>
          <cx:pt idx="2746">107.88</cx:pt>
          <cx:pt idx="2747">107.88</cx:pt>
          <cx:pt idx="2748">107.89</cx:pt>
          <cx:pt idx="2749">107.89</cx:pt>
          <cx:pt idx="2750">107.89</cx:pt>
          <cx:pt idx="2751">107.90000000000001</cx:pt>
          <cx:pt idx="2752">107.90000000000001</cx:pt>
          <cx:pt idx="2753">107.90000000000001</cx:pt>
          <cx:pt idx="2754">107.90000000000001</cx:pt>
          <cx:pt idx="2755">107.91</cx:pt>
          <cx:pt idx="2756">107.91</cx:pt>
          <cx:pt idx="2757">107.91</cx:pt>
          <cx:pt idx="2758">107.92</cx:pt>
          <cx:pt idx="2759">107.92</cx:pt>
          <cx:pt idx="2760">108.81</cx:pt>
          <cx:pt idx="2761">108.81999999999999</cx:pt>
          <cx:pt idx="2762">108.81999999999999</cx:pt>
          <cx:pt idx="2763">108.81999999999999</cx:pt>
          <cx:pt idx="2764">108.83</cx:pt>
          <cx:pt idx="2765">108.83</cx:pt>
          <cx:pt idx="2766">108.83</cx:pt>
          <cx:pt idx="2767">108.84</cx:pt>
          <cx:pt idx="2768">108.84</cx:pt>
          <cx:pt idx="2769">108.84</cx:pt>
          <cx:pt idx="2770">108.84999999999999</cx:pt>
          <cx:pt idx="2771">108.84999999999999</cx:pt>
          <cx:pt idx="2772">108.84999999999999</cx:pt>
          <cx:pt idx="2773">108.84999999999999</cx:pt>
          <cx:pt idx="2774">108.84999999999999</cx:pt>
          <cx:pt idx="2775">108.86</cx:pt>
          <cx:pt idx="2776">108.86</cx:pt>
          <cx:pt idx="2777">108.86</cx:pt>
          <cx:pt idx="2778">108.86</cx:pt>
          <cx:pt idx="2779">108.87</cx:pt>
          <cx:pt idx="2780">108.87</cx:pt>
          <cx:pt idx="2781">108.87</cx:pt>
          <cx:pt idx="2782">108.88</cx:pt>
          <cx:pt idx="2783">108.88</cx:pt>
          <cx:pt idx="2784">108.88</cx:pt>
          <cx:pt idx="2785">108.88</cx:pt>
          <cx:pt idx="2786">108.89</cx:pt>
          <cx:pt idx="2787">108.89</cx:pt>
          <cx:pt idx="2788">108.89</cx:pt>
          <cx:pt idx="2789">108.89</cx:pt>
          <cx:pt idx="2790">108.90000000000001</cx:pt>
          <cx:pt idx="2791">108.90000000000001</cx:pt>
          <cx:pt idx="2792">108.90000000000001</cx:pt>
          <cx:pt idx="2793">108.90000000000001</cx:pt>
          <cx:pt idx="2794">108.91</cx:pt>
          <cx:pt idx="2795">108.91</cx:pt>
          <cx:pt idx="2796">108.91</cx:pt>
          <cx:pt idx="2797">108.92</cx:pt>
          <cx:pt idx="2798">108.92</cx:pt>
          <cx:pt idx="2799">108.93000000000001</cx:pt>
          <cx:pt idx="2800">108.93000000000001</cx:pt>
          <cx:pt idx="2801">108.94</cx:pt>
          <cx:pt idx="2802">109.81</cx:pt>
          <cx:pt idx="2803">109.81999999999999</cx:pt>
          <cx:pt idx="2804">109.83</cx:pt>
          <cx:pt idx="2805">109.83</cx:pt>
          <cx:pt idx="2806">109.84</cx:pt>
          <cx:pt idx="2807">109.84</cx:pt>
          <cx:pt idx="2808">109.84</cx:pt>
          <cx:pt idx="2809">109.84</cx:pt>
          <cx:pt idx="2810">109.84999999999999</cx:pt>
          <cx:pt idx="2811">109.84999999999999</cx:pt>
          <cx:pt idx="2812">109.84999999999999</cx:pt>
          <cx:pt idx="2813">109.84999999999999</cx:pt>
          <cx:pt idx="2814">109.84999999999999</cx:pt>
          <cx:pt idx="2815">109.86</cx:pt>
          <cx:pt idx="2816">109.86</cx:pt>
          <cx:pt idx="2817">109.86</cx:pt>
          <cx:pt idx="2818">109.86</cx:pt>
          <cx:pt idx="2819">109.87</cx:pt>
          <cx:pt idx="2820">109.87</cx:pt>
          <cx:pt idx="2821">109.87</cx:pt>
          <cx:pt idx="2822">109.87</cx:pt>
          <cx:pt idx="2823">109.88</cx:pt>
          <cx:pt idx="2824">109.88</cx:pt>
          <cx:pt idx="2825">109.88</cx:pt>
          <cx:pt idx="2826">109.88</cx:pt>
          <cx:pt idx="2827">109.89</cx:pt>
          <cx:pt idx="2828">109.89</cx:pt>
          <cx:pt idx="2829">109.89</cx:pt>
          <cx:pt idx="2830">109.90000000000001</cx:pt>
          <cx:pt idx="2831">109.90000000000001</cx:pt>
          <cx:pt idx="2832">109.90000000000001</cx:pt>
          <cx:pt idx="2833">109.91</cx:pt>
          <cx:pt idx="2834">109.91</cx:pt>
          <cx:pt idx="2835">109.91</cx:pt>
          <cx:pt idx="2836">109.92</cx:pt>
          <cx:pt idx="2837">109.92</cx:pt>
          <cx:pt idx="2838">109.93000000000001</cx:pt>
          <cx:pt idx="2839">109.94</cx:pt>
          <cx:pt idx="2840">110.81</cx:pt>
          <cx:pt idx="2841">110.81999999999999</cx:pt>
          <cx:pt idx="2842">110.83</cx:pt>
          <cx:pt idx="2843">110.84</cx:pt>
          <cx:pt idx="2844">110.84</cx:pt>
          <cx:pt idx="2845">110.84</cx:pt>
          <cx:pt idx="2846">110.84</cx:pt>
          <cx:pt idx="2847">110.84999999999999</cx:pt>
          <cx:pt idx="2848">110.84999999999999</cx:pt>
          <cx:pt idx="2849">110.84999999999999</cx:pt>
          <cx:pt idx="2850">110.86</cx:pt>
          <cx:pt idx="2851">110.86</cx:pt>
          <cx:pt idx="2852">110.86</cx:pt>
          <cx:pt idx="2853">110.86</cx:pt>
          <cx:pt idx="2854">110.86</cx:pt>
          <cx:pt idx="2855">110.87</cx:pt>
          <cx:pt idx="2856">110.87</cx:pt>
          <cx:pt idx="2857">110.87</cx:pt>
          <cx:pt idx="2858">110.88</cx:pt>
          <cx:pt idx="2859">110.88</cx:pt>
          <cx:pt idx="2860">110.88</cx:pt>
          <cx:pt idx="2861">110.88</cx:pt>
          <cx:pt idx="2862">110.89</cx:pt>
          <cx:pt idx="2863">110.89</cx:pt>
          <cx:pt idx="2864">110.89</cx:pt>
          <cx:pt idx="2865">110.89</cx:pt>
          <cx:pt idx="2866">110.90000000000001</cx:pt>
          <cx:pt idx="2867">110.90000000000001</cx:pt>
          <cx:pt idx="2868">110.90000000000001</cx:pt>
          <cx:pt idx="2869">110.90000000000001</cx:pt>
          <cx:pt idx="2870">110.91</cx:pt>
          <cx:pt idx="2871">110.91</cx:pt>
          <cx:pt idx="2872">110.92</cx:pt>
          <cx:pt idx="2873">110.92</cx:pt>
          <cx:pt idx="2874">110.92</cx:pt>
          <cx:pt idx="2875">110.93000000000001</cx:pt>
          <cx:pt idx="2876">110.94</cx:pt>
          <cx:pt idx="2877">111.8</cx:pt>
          <cx:pt idx="2878">111.81</cx:pt>
          <cx:pt idx="2879">111.81</cx:pt>
          <cx:pt idx="2880">111.81999999999999</cx:pt>
          <cx:pt idx="2881">111.81999999999999</cx:pt>
          <cx:pt idx="2882">111.83</cx:pt>
          <cx:pt idx="2883">111.83</cx:pt>
          <cx:pt idx="2884">111.83</cx:pt>
          <cx:pt idx="2885">111.83</cx:pt>
          <cx:pt idx="2886">111.84</cx:pt>
          <cx:pt idx="2887">111.84</cx:pt>
          <cx:pt idx="2888">111.84999999999999</cx:pt>
          <cx:pt idx="2889">111.84999999999999</cx:pt>
          <cx:pt idx="2890">111.84999999999999</cx:pt>
          <cx:pt idx="2891">111.84999999999999</cx:pt>
          <cx:pt idx="2892">111.86</cx:pt>
          <cx:pt idx="2893">111.86</cx:pt>
          <cx:pt idx="2894">111.86</cx:pt>
          <cx:pt idx="2895">111.86</cx:pt>
          <cx:pt idx="2896">111.87</cx:pt>
          <cx:pt idx="2897">111.87</cx:pt>
          <cx:pt idx="2898">111.87</cx:pt>
          <cx:pt idx="2899">111.88</cx:pt>
          <cx:pt idx="2900">111.88</cx:pt>
          <cx:pt idx="2901">111.88</cx:pt>
          <cx:pt idx="2902">111.89</cx:pt>
          <cx:pt idx="2903">111.89</cx:pt>
          <cx:pt idx="2904">111.89</cx:pt>
          <cx:pt idx="2905">111.90000000000001</cx:pt>
          <cx:pt idx="2906">111.90000000000001</cx:pt>
          <cx:pt idx="2907">111.90000000000001</cx:pt>
          <cx:pt idx="2908">111.91</cx:pt>
          <cx:pt idx="2909">111.91</cx:pt>
          <cx:pt idx="2910">111.92</cx:pt>
          <cx:pt idx="2911">111.92</cx:pt>
          <cx:pt idx="2912">111.93000000000001</cx:pt>
          <cx:pt idx="2913">111.93000000000001</cx:pt>
          <cx:pt idx="2914">111.94</cx:pt>
          <cx:pt idx="2915">112.81</cx:pt>
          <cx:pt idx="2916">112.81</cx:pt>
          <cx:pt idx="2917">112.83</cx:pt>
          <cx:pt idx="2918">112.83</cx:pt>
          <cx:pt idx="2919">112.83</cx:pt>
          <cx:pt idx="2920">112.84</cx:pt>
          <cx:pt idx="2921">112.84</cx:pt>
          <cx:pt idx="2922">112.84</cx:pt>
          <cx:pt idx="2923">112.84999999999999</cx:pt>
          <cx:pt idx="2924">112.84999999999999</cx:pt>
          <cx:pt idx="2925">112.84999999999999</cx:pt>
          <cx:pt idx="2926">112.84999999999999</cx:pt>
          <cx:pt idx="2927">112.84999999999999</cx:pt>
          <cx:pt idx="2928">112.86</cx:pt>
          <cx:pt idx="2929">112.86</cx:pt>
          <cx:pt idx="2930">112.86</cx:pt>
          <cx:pt idx="2931">112.87</cx:pt>
          <cx:pt idx="2932">112.87</cx:pt>
          <cx:pt idx="2933">112.87</cx:pt>
          <cx:pt idx="2934">112.88</cx:pt>
          <cx:pt idx="2935">112.88</cx:pt>
          <cx:pt idx="2936">112.88</cx:pt>
          <cx:pt idx="2937">112.89</cx:pt>
          <cx:pt idx="2938">112.89</cx:pt>
          <cx:pt idx="2939">112.89</cx:pt>
          <cx:pt idx="2940">112.89</cx:pt>
          <cx:pt idx="2941">112.90000000000001</cx:pt>
          <cx:pt idx="2942">112.90000000000001</cx:pt>
          <cx:pt idx="2943">112.90000000000001</cx:pt>
          <cx:pt idx="2944">112.91</cx:pt>
          <cx:pt idx="2945">112.91</cx:pt>
          <cx:pt idx="2946">112.92</cx:pt>
          <cx:pt idx="2947">112.92</cx:pt>
          <cx:pt idx="2948">112.93000000000001</cx:pt>
          <cx:pt idx="2949">112.95</cx:pt>
          <cx:pt idx="2950">113.81</cx:pt>
          <cx:pt idx="2951">113.81</cx:pt>
          <cx:pt idx="2952">113.81999999999999</cx:pt>
          <cx:pt idx="2953">113.83</cx:pt>
          <cx:pt idx="2954">113.83</cx:pt>
          <cx:pt idx="2955">113.84</cx:pt>
          <cx:pt idx="2956">113.84</cx:pt>
          <cx:pt idx="2957">113.84</cx:pt>
          <cx:pt idx="2958">113.84</cx:pt>
          <cx:pt idx="2959">113.84</cx:pt>
          <cx:pt idx="2960">113.84999999999999</cx:pt>
          <cx:pt idx="2961">113.84999999999999</cx:pt>
          <cx:pt idx="2962">113.84999999999999</cx:pt>
          <cx:pt idx="2963">113.84999999999999</cx:pt>
          <cx:pt idx="2964">113.86</cx:pt>
          <cx:pt idx="2965">113.86</cx:pt>
          <cx:pt idx="2966">113.86</cx:pt>
          <cx:pt idx="2967">113.86</cx:pt>
          <cx:pt idx="2968">113.87</cx:pt>
          <cx:pt idx="2969">113.87</cx:pt>
          <cx:pt idx="2970">113.87</cx:pt>
          <cx:pt idx="2971">113.87</cx:pt>
          <cx:pt idx="2972">113.88</cx:pt>
          <cx:pt idx="2973">113.88</cx:pt>
          <cx:pt idx="2974">113.88</cx:pt>
          <cx:pt idx="2975">113.88</cx:pt>
          <cx:pt idx="2976">113.89</cx:pt>
          <cx:pt idx="2977">113.89</cx:pt>
          <cx:pt idx="2978">113.89</cx:pt>
          <cx:pt idx="2979">113.89</cx:pt>
          <cx:pt idx="2980">113.90000000000001</cx:pt>
          <cx:pt idx="2981">113.90000000000001</cx:pt>
          <cx:pt idx="2982">113.90000000000001</cx:pt>
          <cx:pt idx="2983">113.91</cx:pt>
          <cx:pt idx="2984">113.91</cx:pt>
          <cx:pt idx="2985">113.91</cx:pt>
          <cx:pt idx="2986">113.92</cx:pt>
          <cx:pt idx="2987">113.93000000000001</cx:pt>
          <cx:pt idx="2988">114.79000000000001</cx:pt>
          <cx:pt idx="2989">114.81999999999999</cx:pt>
          <cx:pt idx="2990">114.81999999999999</cx:pt>
          <cx:pt idx="2991">114.83</cx:pt>
          <cx:pt idx="2992">114.83</cx:pt>
          <cx:pt idx="2993">114.83</cx:pt>
          <cx:pt idx="2994">114.84</cx:pt>
          <cx:pt idx="2995">114.84</cx:pt>
          <cx:pt idx="2996">114.84</cx:pt>
          <cx:pt idx="2997">114.84</cx:pt>
          <cx:pt idx="2998">114.84999999999999</cx:pt>
          <cx:pt idx="2999">114.84999999999999</cx:pt>
          <cx:pt idx="3000">114.84999999999999</cx:pt>
          <cx:pt idx="3001">114.84999999999999</cx:pt>
          <cx:pt idx="3002">114.86</cx:pt>
          <cx:pt idx="3003">114.86</cx:pt>
          <cx:pt idx="3004">114.86</cx:pt>
          <cx:pt idx="3005">114.86</cx:pt>
          <cx:pt idx="3006">114.87</cx:pt>
          <cx:pt idx="3007">114.87</cx:pt>
          <cx:pt idx="3008">114.87</cx:pt>
          <cx:pt idx="3009">114.88</cx:pt>
          <cx:pt idx="3010">114.88</cx:pt>
          <cx:pt idx="3011">114.88</cx:pt>
          <cx:pt idx="3012">114.89</cx:pt>
          <cx:pt idx="3013">114.89</cx:pt>
          <cx:pt idx="3014">114.89</cx:pt>
          <cx:pt idx="3015">114.90000000000001</cx:pt>
          <cx:pt idx="3016">114.90000000000001</cx:pt>
          <cx:pt idx="3017">114.90000000000001</cx:pt>
          <cx:pt idx="3018">114.91</cx:pt>
          <cx:pt idx="3019">114.91</cx:pt>
          <cx:pt idx="3020">114.92</cx:pt>
          <cx:pt idx="3021">114.93000000000001</cx:pt>
          <cx:pt idx="3022">115.8</cx:pt>
          <cx:pt idx="3023">115.81</cx:pt>
          <cx:pt idx="3024">115.81999999999999</cx:pt>
          <cx:pt idx="3025">115.81999999999999</cx:pt>
          <cx:pt idx="3026">115.81999999999999</cx:pt>
          <cx:pt idx="3027">115.81999999999999</cx:pt>
          <cx:pt idx="3028">115.83</cx:pt>
          <cx:pt idx="3029">115.83</cx:pt>
          <cx:pt idx="3030">115.84</cx:pt>
          <cx:pt idx="3031">115.84</cx:pt>
          <cx:pt idx="3032">115.84</cx:pt>
          <cx:pt idx="3033">115.84</cx:pt>
          <cx:pt idx="3034">115.84999999999999</cx:pt>
          <cx:pt idx="3035">115.84999999999999</cx:pt>
          <cx:pt idx="3036">115.84999999999999</cx:pt>
          <cx:pt idx="3037">115.84999999999999</cx:pt>
          <cx:pt idx="3038">115.86</cx:pt>
          <cx:pt idx="3039">115.86</cx:pt>
          <cx:pt idx="3040">115.86</cx:pt>
          <cx:pt idx="3041">115.86</cx:pt>
          <cx:pt idx="3042">115.87</cx:pt>
          <cx:pt idx="3043">115.87</cx:pt>
          <cx:pt idx="3044">115.87</cx:pt>
          <cx:pt idx="3045">115.87</cx:pt>
          <cx:pt idx="3046">115.88</cx:pt>
          <cx:pt idx="3047">115.88</cx:pt>
          <cx:pt idx="3048">115.88</cx:pt>
          <cx:pt idx="3049">115.88</cx:pt>
          <cx:pt idx="3050">115.89</cx:pt>
          <cx:pt idx="3051">115.89</cx:pt>
          <cx:pt idx="3052">115.89</cx:pt>
          <cx:pt idx="3053">115.90000000000001</cx:pt>
          <cx:pt idx="3054">115.90000000000001</cx:pt>
          <cx:pt idx="3055">115.90000000000001</cx:pt>
          <cx:pt idx="3056">115.91</cx:pt>
          <cx:pt idx="3057">115.91</cx:pt>
          <cx:pt idx="3058">115.91</cx:pt>
          <cx:pt idx="3059">115.92</cx:pt>
          <cx:pt idx="3060">115.92</cx:pt>
          <cx:pt idx="3061">116.81</cx:pt>
          <cx:pt idx="3062">116.81999999999999</cx:pt>
          <cx:pt idx="3063">116.81999999999999</cx:pt>
          <cx:pt idx="3064">116.83</cx:pt>
          <cx:pt idx="3065">116.83</cx:pt>
          <cx:pt idx="3066">116.83</cx:pt>
          <cx:pt idx="3067">116.83</cx:pt>
          <cx:pt idx="3068">116.84</cx:pt>
          <cx:pt idx="3069">116.84</cx:pt>
          <cx:pt idx="3070">116.84</cx:pt>
          <cx:pt idx="3071">116.84</cx:pt>
          <cx:pt idx="3072">116.84999999999999</cx:pt>
          <cx:pt idx="3073">116.84999999999999</cx:pt>
          <cx:pt idx="3074">116.84999999999999</cx:pt>
          <cx:pt idx="3075">116.84999999999999</cx:pt>
          <cx:pt idx="3076">116.86</cx:pt>
          <cx:pt idx="3077">116.86</cx:pt>
          <cx:pt idx="3078">116.86</cx:pt>
          <cx:pt idx="3079">116.86</cx:pt>
          <cx:pt idx="3080">116.87</cx:pt>
          <cx:pt idx="3081">116.87</cx:pt>
          <cx:pt idx="3082">116.87</cx:pt>
          <cx:pt idx="3083">116.87</cx:pt>
          <cx:pt idx="3084">116.88</cx:pt>
          <cx:pt idx="3085">116.88</cx:pt>
          <cx:pt idx="3086">116.88</cx:pt>
          <cx:pt idx="3087">116.88</cx:pt>
          <cx:pt idx="3088">116.89</cx:pt>
          <cx:pt idx="3089">116.89</cx:pt>
          <cx:pt idx="3090">116.89</cx:pt>
          <cx:pt idx="3091">116.90000000000001</cx:pt>
          <cx:pt idx="3092">116.90000000000001</cx:pt>
          <cx:pt idx="3093">116.90000000000001</cx:pt>
          <cx:pt idx="3094">116.91</cx:pt>
          <cx:pt idx="3095">117.81</cx:pt>
          <cx:pt idx="3096">117.81999999999999</cx:pt>
          <cx:pt idx="3097">117.81999999999999</cx:pt>
          <cx:pt idx="3098">117.83</cx:pt>
          <cx:pt idx="3099">117.83</cx:pt>
          <cx:pt idx="3100">117.83</cx:pt>
          <cx:pt idx="3101">117.84</cx:pt>
          <cx:pt idx="3102">117.84</cx:pt>
          <cx:pt idx="3103">117.84</cx:pt>
          <cx:pt idx="3104">117.84</cx:pt>
          <cx:pt idx="3105">117.84999999999999</cx:pt>
          <cx:pt idx="3106">117.84999999999999</cx:pt>
          <cx:pt idx="3107">117.84999999999999</cx:pt>
          <cx:pt idx="3108">117.84999999999999</cx:pt>
          <cx:pt idx="3109">117.86</cx:pt>
          <cx:pt idx="3110">117.86</cx:pt>
          <cx:pt idx="3111">117.86</cx:pt>
          <cx:pt idx="3112">117.86</cx:pt>
          <cx:pt idx="3113">117.87</cx:pt>
          <cx:pt idx="3114">117.87</cx:pt>
          <cx:pt idx="3115">117.87</cx:pt>
          <cx:pt idx="3116">117.88</cx:pt>
          <cx:pt idx="3117">117.88</cx:pt>
          <cx:pt idx="3118">117.88</cx:pt>
          <cx:pt idx="3119">117.88</cx:pt>
          <cx:pt idx="3120">117.89</cx:pt>
          <cx:pt idx="3121">117.89</cx:pt>
          <cx:pt idx="3122">117.89</cx:pt>
          <cx:pt idx="3123">117.90000000000001</cx:pt>
          <cx:pt idx="3124">117.90000000000001</cx:pt>
          <cx:pt idx="3125">117.90000000000001</cx:pt>
          <cx:pt idx="3126">117.91</cx:pt>
          <cx:pt idx="3127">117.91</cx:pt>
          <cx:pt idx="3128">118.8</cx:pt>
          <cx:pt idx="3129">118.81</cx:pt>
          <cx:pt idx="3130">118.81</cx:pt>
          <cx:pt idx="3131">118.81999999999999</cx:pt>
          <cx:pt idx="3132">118.83</cx:pt>
          <cx:pt idx="3133">118.83</cx:pt>
          <cx:pt idx="3134">118.83</cx:pt>
          <cx:pt idx="3135">118.83</cx:pt>
          <cx:pt idx="3136">118.83</cx:pt>
          <cx:pt idx="3137">118.84</cx:pt>
          <cx:pt idx="3138">118.84</cx:pt>
          <cx:pt idx="3139">118.84</cx:pt>
          <cx:pt idx="3140">118.84</cx:pt>
          <cx:pt idx="3141">118.84</cx:pt>
          <cx:pt idx="3142">118.84999999999999</cx:pt>
          <cx:pt idx="3143">118.84999999999999</cx:pt>
          <cx:pt idx="3144">118.84999999999999</cx:pt>
          <cx:pt idx="3145">118.84999999999999</cx:pt>
          <cx:pt idx="3146">118.86</cx:pt>
          <cx:pt idx="3147">118.86</cx:pt>
          <cx:pt idx="3148">118.86</cx:pt>
          <cx:pt idx="3149">118.86</cx:pt>
          <cx:pt idx="3150">118.86</cx:pt>
          <cx:pt idx="3151">118.87</cx:pt>
          <cx:pt idx="3152">118.87</cx:pt>
          <cx:pt idx="3153">118.87</cx:pt>
          <cx:pt idx="3154">118.88</cx:pt>
          <cx:pt idx="3155">118.88</cx:pt>
          <cx:pt idx="3156">118.88</cx:pt>
          <cx:pt idx="3157">118.88</cx:pt>
          <cx:pt idx="3158">118.89</cx:pt>
          <cx:pt idx="3159">118.89</cx:pt>
          <cx:pt idx="3160">118.89</cx:pt>
          <cx:pt idx="3161">118.90000000000001</cx:pt>
          <cx:pt idx="3162">118.90000000000001</cx:pt>
          <cx:pt idx="3163">118.90000000000001</cx:pt>
          <cx:pt idx="3164">118.91</cx:pt>
          <cx:pt idx="3165">118.91</cx:pt>
          <cx:pt idx="3166">118.91</cx:pt>
          <cx:pt idx="3167">118.92</cx:pt>
          <cx:pt idx="3168">119.81</cx:pt>
          <cx:pt idx="3169">119.81</cx:pt>
          <cx:pt idx="3170">119.81999999999999</cx:pt>
          <cx:pt idx="3171">119.81999999999999</cx:pt>
          <cx:pt idx="3172">119.81999999999999</cx:pt>
          <cx:pt idx="3173">119.81999999999999</cx:pt>
          <cx:pt idx="3174">119.83</cx:pt>
          <cx:pt idx="3175">119.83</cx:pt>
          <cx:pt idx="3176">119.83</cx:pt>
          <cx:pt idx="3177">119.84</cx:pt>
          <cx:pt idx="3178">119.84</cx:pt>
          <cx:pt idx="3179">119.84</cx:pt>
          <cx:pt idx="3180">119.84</cx:pt>
          <cx:pt idx="3181">119.84999999999999</cx:pt>
          <cx:pt idx="3182">119.84999999999999</cx:pt>
          <cx:pt idx="3183">119.84999999999999</cx:pt>
          <cx:pt idx="3184">119.84999999999999</cx:pt>
          <cx:pt idx="3185">119.86</cx:pt>
          <cx:pt idx="3186">119.86</cx:pt>
          <cx:pt idx="3187">119.86</cx:pt>
          <cx:pt idx="3188">119.86</cx:pt>
          <cx:pt idx="3189">119.86</cx:pt>
          <cx:pt idx="3190">119.87</cx:pt>
          <cx:pt idx="3191">119.87</cx:pt>
          <cx:pt idx="3192">119.87</cx:pt>
          <cx:pt idx="3193">119.87</cx:pt>
          <cx:pt idx="3194">119.88</cx:pt>
          <cx:pt idx="3195">119.88</cx:pt>
          <cx:pt idx="3196">119.88</cx:pt>
          <cx:pt idx="3197">119.88</cx:pt>
          <cx:pt idx="3198">119.89</cx:pt>
          <cx:pt idx="3199">119.89</cx:pt>
          <cx:pt idx="3200">119.89</cx:pt>
          <cx:pt idx="3201">119.90000000000001</cx:pt>
          <cx:pt idx="3202">119.90000000000001</cx:pt>
          <cx:pt idx="3203">119.90000000000001</cx:pt>
          <cx:pt idx="3204">119.91</cx:pt>
          <cx:pt idx="3205">119.92</cx:pt>
          <cx:pt idx="3206">120.79000000000001</cx:pt>
          <cx:pt idx="3207">120.8</cx:pt>
          <cx:pt idx="3208">120.8</cx:pt>
          <cx:pt idx="3209">120.81</cx:pt>
          <cx:pt idx="3210">120.81999999999999</cx:pt>
          <cx:pt idx="3211">120.81999999999999</cx:pt>
          <cx:pt idx="3212">120.81999999999999</cx:pt>
          <cx:pt idx="3213">120.83</cx:pt>
          <cx:pt idx="3214">120.83</cx:pt>
          <cx:pt idx="3215">120.83</cx:pt>
          <cx:pt idx="3216">120.84</cx:pt>
          <cx:pt idx="3217">120.84</cx:pt>
          <cx:pt idx="3218">120.84</cx:pt>
          <cx:pt idx="3219">120.84</cx:pt>
          <cx:pt idx="3220">120.84999999999999</cx:pt>
          <cx:pt idx="3221">120.84999999999999</cx:pt>
          <cx:pt idx="3222">120.84999999999999</cx:pt>
          <cx:pt idx="3223">120.84999999999999</cx:pt>
          <cx:pt idx="3224">120.86</cx:pt>
          <cx:pt idx="3225">120.86</cx:pt>
          <cx:pt idx="3226">120.86</cx:pt>
          <cx:pt idx="3227">120.86</cx:pt>
          <cx:pt idx="3228">120.87</cx:pt>
          <cx:pt idx="3229">120.87</cx:pt>
          <cx:pt idx="3230">120.87</cx:pt>
          <cx:pt idx="3231">120.88</cx:pt>
          <cx:pt idx="3232">120.88</cx:pt>
          <cx:pt idx="3233">120.88</cx:pt>
          <cx:pt idx="3234">120.88</cx:pt>
          <cx:pt idx="3235">120.89</cx:pt>
          <cx:pt idx="3236">120.89</cx:pt>
          <cx:pt idx="3237">120.89</cx:pt>
          <cx:pt idx="3238">120.90000000000001</cx:pt>
          <cx:pt idx="3239">120.90000000000001</cx:pt>
          <cx:pt idx="3240">120.90000000000001</cx:pt>
          <cx:pt idx="3241">120.91</cx:pt>
          <cx:pt idx="3242">120.91</cx:pt>
          <cx:pt idx="3243">120.92</cx:pt>
          <cx:pt idx="3244">120.93000000000001</cx:pt>
          <cx:pt idx="3245">121.79000000000001</cx:pt>
          <cx:pt idx="3246">121.81999999999999</cx:pt>
          <cx:pt idx="3247">121.81999999999999</cx:pt>
          <cx:pt idx="3248">121.81999999999999</cx:pt>
          <cx:pt idx="3249">121.83</cx:pt>
          <cx:pt idx="3250">121.83</cx:pt>
          <cx:pt idx="3251">121.83</cx:pt>
          <cx:pt idx="3252">121.84</cx:pt>
          <cx:pt idx="3253">121.84</cx:pt>
          <cx:pt idx="3254">121.84</cx:pt>
          <cx:pt idx="3255">121.84</cx:pt>
          <cx:pt idx="3256">121.84</cx:pt>
          <cx:pt idx="3257">121.84999999999999</cx:pt>
          <cx:pt idx="3258">121.84999999999999</cx:pt>
          <cx:pt idx="3259">121.84999999999999</cx:pt>
          <cx:pt idx="3260">121.84999999999999</cx:pt>
          <cx:pt idx="3261">121.86</cx:pt>
          <cx:pt idx="3262">121.86</cx:pt>
          <cx:pt idx="3263">121.86</cx:pt>
          <cx:pt idx="3264">121.87</cx:pt>
          <cx:pt idx="3265">121.87</cx:pt>
          <cx:pt idx="3266">121.87</cx:pt>
          <cx:pt idx="3267">121.87</cx:pt>
          <cx:pt idx="3268">121.88</cx:pt>
          <cx:pt idx="3269">121.88</cx:pt>
          <cx:pt idx="3270">121.88</cx:pt>
          <cx:pt idx="3271">121.88</cx:pt>
          <cx:pt idx="3272">121.89</cx:pt>
          <cx:pt idx="3273">121.89</cx:pt>
          <cx:pt idx="3274">121.90000000000001</cx:pt>
          <cx:pt idx="3275">121.90000000000001</cx:pt>
          <cx:pt idx="3276">121.91</cx:pt>
          <cx:pt idx="3277">122.8</cx:pt>
          <cx:pt idx="3278">122.81</cx:pt>
          <cx:pt idx="3279">122.81999999999999</cx:pt>
          <cx:pt idx="3280">122.81999999999999</cx:pt>
          <cx:pt idx="3281">122.81999999999999</cx:pt>
          <cx:pt idx="3282">122.83</cx:pt>
          <cx:pt idx="3283">122.83</cx:pt>
          <cx:pt idx="3284">122.83</cx:pt>
          <cx:pt idx="3285">122.83</cx:pt>
          <cx:pt idx="3286">122.84</cx:pt>
          <cx:pt idx="3287">122.84</cx:pt>
          <cx:pt idx="3288">122.84</cx:pt>
          <cx:pt idx="3289">122.84999999999999</cx:pt>
          <cx:pt idx="3290">122.84999999999999</cx:pt>
          <cx:pt idx="3291">122.84999999999999</cx:pt>
          <cx:pt idx="3292">122.84999999999999</cx:pt>
          <cx:pt idx="3293">122.86</cx:pt>
          <cx:pt idx="3294">122.86</cx:pt>
          <cx:pt idx="3295">122.86</cx:pt>
          <cx:pt idx="3296">122.86</cx:pt>
          <cx:pt idx="3297">122.87</cx:pt>
          <cx:pt idx="3298">122.87</cx:pt>
          <cx:pt idx="3299">122.87</cx:pt>
          <cx:pt idx="3300">122.87</cx:pt>
          <cx:pt idx="3301">122.87</cx:pt>
          <cx:pt idx="3302">122.88</cx:pt>
          <cx:pt idx="3303">122.88</cx:pt>
          <cx:pt idx="3304">122.88</cx:pt>
          <cx:pt idx="3305">122.88</cx:pt>
          <cx:pt idx="3306">122.89</cx:pt>
          <cx:pt idx="3307">122.89</cx:pt>
          <cx:pt idx="3308">122.89</cx:pt>
          <cx:pt idx="3309">122.90000000000001</cx:pt>
          <cx:pt idx="3310">122.90000000000001</cx:pt>
          <cx:pt idx="3311">122.91</cx:pt>
          <cx:pt idx="3312">122.91</cx:pt>
          <cx:pt idx="3313">122.92</cx:pt>
          <cx:pt idx="3314">123.8</cx:pt>
          <cx:pt idx="3315">123.81</cx:pt>
          <cx:pt idx="3316">123.81999999999999</cx:pt>
          <cx:pt idx="3317">123.83</cx:pt>
          <cx:pt idx="3318">123.83</cx:pt>
          <cx:pt idx="3319">123.83</cx:pt>
          <cx:pt idx="3320">123.84</cx:pt>
          <cx:pt idx="3321">123.84</cx:pt>
          <cx:pt idx="3322">123.84</cx:pt>
          <cx:pt idx="3323">123.84999999999999</cx:pt>
          <cx:pt idx="3324">123.84999999999999</cx:pt>
          <cx:pt idx="3325">123.84999999999999</cx:pt>
          <cx:pt idx="3326">123.86</cx:pt>
          <cx:pt idx="3327">123.86</cx:pt>
          <cx:pt idx="3328">123.86</cx:pt>
          <cx:pt idx="3329">123.86</cx:pt>
          <cx:pt idx="3330">123.87</cx:pt>
          <cx:pt idx="3331">123.87</cx:pt>
          <cx:pt idx="3332">123.87</cx:pt>
          <cx:pt idx="3333">123.88</cx:pt>
          <cx:pt idx="3334">123.88</cx:pt>
          <cx:pt idx="3335">123.89</cx:pt>
          <cx:pt idx="3336">123.89</cx:pt>
          <cx:pt idx="3337">123.89</cx:pt>
          <cx:pt idx="3338">123.90000000000001</cx:pt>
          <cx:pt idx="3339">123.90000000000001</cx:pt>
          <cx:pt idx="3340">123.90000000000001</cx:pt>
          <cx:pt idx="3341">123.91</cx:pt>
          <cx:pt idx="3342">123.92</cx:pt>
          <cx:pt idx="3343">123.93000000000001</cx:pt>
          <cx:pt idx="3344">124.8</cx:pt>
          <cx:pt idx="3345">124.81999999999999</cx:pt>
          <cx:pt idx="3346">124.81999999999999</cx:pt>
          <cx:pt idx="3347">124.83</cx:pt>
          <cx:pt idx="3348">124.83</cx:pt>
          <cx:pt idx="3349">124.83</cx:pt>
          <cx:pt idx="3350">124.83</cx:pt>
          <cx:pt idx="3351">124.84</cx:pt>
          <cx:pt idx="3352">124.84</cx:pt>
          <cx:pt idx="3353">124.84</cx:pt>
          <cx:pt idx="3354">124.84</cx:pt>
          <cx:pt idx="3355">124.84999999999999</cx:pt>
          <cx:pt idx="3356">124.84999999999999</cx:pt>
          <cx:pt idx="3357">124.84999999999999</cx:pt>
          <cx:pt idx="3358">124.84999999999999</cx:pt>
          <cx:pt idx="3359">124.86</cx:pt>
          <cx:pt idx="3360">124.86</cx:pt>
          <cx:pt idx="3361">124.86</cx:pt>
          <cx:pt idx="3362">124.87</cx:pt>
          <cx:pt idx="3363">124.87</cx:pt>
          <cx:pt idx="3364">124.87</cx:pt>
          <cx:pt idx="3365">124.87</cx:pt>
          <cx:pt idx="3366">124.88</cx:pt>
          <cx:pt idx="3367">124.88</cx:pt>
          <cx:pt idx="3368">124.89</cx:pt>
          <cx:pt idx="3369">124.89</cx:pt>
          <cx:pt idx="3370">124.89</cx:pt>
          <cx:pt idx="3371">124.90000000000001</cx:pt>
          <cx:pt idx="3372">124.91</cx:pt>
          <cx:pt idx="3373">124.91</cx:pt>
          <cx:pt idx="3374">125.81</cx:pt>
          <cx:pt idx="3375">125.81999999999999</cx:pt>
          <cx:pt idx="3376">125.81999999999999</cx:pt>
          <cx:pt idx="3377">125.83</cx:pt>
          <cx:pt idx="3378">125.83</cx:pt>
          <cx:pt idx="3379">125.83</cx:pt>
          <cx:pt idx="3380">125.83</cx:pt>
          <cx:pt idx="3381">125.84</cx:pt>
          <cx:pt idx="3382">125.84</cx:pt>
          <cx:pt idx="3383">125.84</cx:pt>
          <cx:pt idx="3384">125.84</cx:pt>
          <cx:pt idx="3385">125.84999999999999</cx:pt>
          <cx:pt idx="3386">125.84999999999999</cx:pt>
          <cx:pt idx="3387">125.84999999999999</cx:pt>
          <cx:pt idx="3388">125.84999999999999</cx:pt>
          <cx:pt idx="3389">125.86</cx:pt>
          <cx:pt idx="3390">125.86</cx:pt>
          <cx:pt idx="3391">125.86</cx:pt>
          <cx:pt idx="3392">125.86</cx:pt>
          <cx:pt idx="3393">125.87</cx:pt>
          <cx:pt idx="3394">125.87</cx:pt>
          <cx:pt idx="3395">125.87</cx:pt>
          <cx:pt idx="3396">125.87</cx:pt>
          <cx:pt idx="3397">125.88</cx:pt>
          <cx:pt idx="3398">125.88</cx:pt>
          <cx:pt idx="3399">125.88</cx:pt>
          <cx:pt idx="3400">125.88</cx:pt>
          <cx:pt idx="3401">125.89</cx:pt>
          <cx:pt idx="3402">125.89</cx:pt>
          <cx:pt idx="3403">125.89</cx:pt>
          <cx:pt idx="3404">125.90000000000001</cx:pt>
          <cx:pt idx="3405">125.91</cx:pt>
          <cx:pt idx="3406">125.91</cx:pt>
          <cx:pt idx="3407">125.92</cx:pt>
          <cx:pt idx="3408">125.93000000000001</cx:pt>
          <cx:pt idx="3409">126.81</cx:pt>
          <cx:pt idx="3410">126.81</cx:pt>
          <cx:pt idx="3411">126.81</cx:pt>
          <cx:pt idx="3412">126.81999999999999</cx:pt>
          <cx:pt idx="3413">126.81999999999999</cx:pt>
          <cx:pt idx="3414">126.81999999999999</cx:pt>
          <cx:pt idx="3415">126.83</cx:pt>
          <cx:pt idx="3416">126.83</cx:pt>
          <cx:pt idx="3417">126.83</cx:pt>
          <cx:pt idx="3418">126.84</cx:pt>
          <cx:pt idx="3419">126.84</cx:pt>
          <cx:pt idx="3420">126.84</cx:pt>
          <cx:pt idx="3421">126.84999999999999</cx:pt>
          <cx:pt idx="3422">126.84999999999999</cx:pt>
          <cx:pt idx="3423">126.84999999999999</cx:pt>
          <cx:pt idx="3424">126.86</cx:pt>
          <cx:pt idx="3425">126.86</cx:pt>
          <cx:pt idx="3426">126.86</cx:pt>
          <cx:pt idx="3427">126.86</cx:pt>
          <cx:pt idx="3428">126.86</cx:pt>
          <cx:pt idx="3429">126.87</cx:pt>
          <cx:pt idx="3430">126.87</cx:pt>
          <cx:pt idx="3431">126.87</cx:pt>
          <cx:pt idx="3432">126.88</cx:pt>
          <cx:pt idx="3433">126.88</cx:pt>
          <cx:pt idx="3434">126.88</cx:pt>
          <cx:pt idx="3435">126.88</cx:pt>
          <cx:pt idx="3436">126.89</cx:pt>
          <cx:pt idx="3437">126.89</cx:pt>
          <cx:pt idx="3438">126.89</cx:pt>
          <cx:pt idx="3439">126.90000000000001</cx:pt>
          <cx:pt idx="3440">126.90000000000001</cx:pt>
          <cx:pt idx="3441">126.91</cx:pt>
          <cx:pt idx="3442">127.8</cx:pt>
          <cx:pt idx="3443">127.81</cx:pt>
          <cx:pt idx="3444">127.81</cx:pt>
          <cx:pt idx="3445">127.81999999999999</cx:pt>
          <cx:pt idx="3446">127.81999999999999</cx:pt>
          <cx:pt idx="3447">127.81999999999999</cx:pt>
          <cx:pt idx="3448">127.81999999999999</cx:pt>
          <cx:pt idx="3449">127.83</cx:pt>
          <cx:pt idx="3450">127.83</cx:pt>
          <cx:pt idx="3451">127.83</cx:pt>
          <cx:pt idx="3452">127.84</cx:pt>
          <cx:pt idx="3453">127.84</cx:pt>
          <cx:pt idx="3454">127.84</cx:pt>
          <cx:pt idx="3455">127.84</cx:pt>
          <cx:pt idx="3456">127.84</cx:pt>
          <cx:pt idx="3457">127.84999999999999</cx:pt>
          <cx:pt idx="3458">127.84999999999999</cx:pt>
          <cx:pt idx="3459">127.84999999999999</cx:pt>
          <cx:pt idx="3460">127.86</cx:pt>
          <cx:pt idx="3461">127.86</cx:pt>
          <cx:pt idx="3462">127.86</cx:pt>
          <cx:pt idx="3463">127.87</cx:pt>
          <cx:pt idx="3464">127.87</cx:pt>
          <cx:pt idx="3465">127.87</cx:pt>
          <cx:pt idx="3466">127.87</cx:pt>
          <cx:pt idx="3467">127.88</cx:pt>
          <cx:pt idx="3468">127.88</cx:pt>
          <cx:pt idx="3469">127.88</cx:pt>
          <cx:pt idx="3470">127.88</cx:pt>
          <cx:pt idx="3471">127.89</cx:pt>
          <cx:pt idx="3472">127.89</cx:pt>
          <cx:pt idx="3473">127.89</cx:pt>
          <cx:pt idx="3474">127.90000000000001</cx:pt>
          <cx:pt idx="3475">127.90000000000001</cx:pt>
          <cx:pt idx="3476">127.91</cx:pt>
          <cx:pt idx="3477">127.91</cx:pt>
          <cx:pt idx="3478">128.78</cx:pt>
          <cx:pt idx="3479">128.78999999999999</cx:pt>
          <cx:pt idx="3480">128.81999999999999</cx:pt>
          <cx:pt idx="3481">128.81999999999999</cx:pt>
          <cx:pt idx="3482">128.83000000000001</cx:pt>
          <cx:pt idx="3483">128.83000000000001</cx:pt>
          <cx:pt idx="3484">128.84</cx:pt>
          <cx:pt idx="3485">128.84</cx:pt>
          <cx:pt idx="3486">128.84</cx:pt>
          <cx:pt idx="3487">128.84999999999999</cx:pt>
          <cx:pt idx="3488">128.84999999999999</cx:pt>
          <cx:pt idx="3489">128.84999999999999</cx:pt>
          <cx:pt idx="3490">128.86000000000001</cx:pt>
          <cx:pt idx="3491">128.86000000000001</cx:pt>
          <cx:pt idx="3492">128.87</cx:pt>
          <cx:pt idx="3493">128.87</cx:pt>
          <cx:pt idx="3494">128.87</cx:pt>
          <cx:pt idx="3495">128.88</cx:pt>
          <cx:pt idx="3496">128.88</cx:pt>
          <cx:pt idx="3497">128.88999999999999</cx:pt>
          <cx:pt idx="3498">128.88999999999999</cx:pt>
          <cx:pt idx="3499">128.90000000000001</cx:pt>
          <cx:pt idx="3500">129.80000000000001</cx:pt>
          <cx:pt idx="3501">129.81</cx:pt>
          <cx:pt idx="3502">129.81</cx:pt>
          <cx:pt idx="3503">129.81999999999999</cx:pt>
          <cx:pt idx="3504">129.83000000000001</cx:pt>
          <cx:pt idx="3505">129.83000000000001</cx:pt>
          <cx:pt idx="3506">129.83000000000001</cx:pt>
          <cx:pt idx="3507">129.84</cx:pt>
          <cx:pt idx="3508">129.84</cx:pt>
          <cx:pt idx="3509">129.84</cx:pt>
          <cx:pt idx="3510">129.84999999999999</cx:pt>
          <cx:pt idx="3511">129.84999999999999</cx:pt>
          <cx:pt idx="3512">129.84999999999999</cx:pt>
          <cx:pt idx="3513">129.86000000000001</cx:pt>
          <cx:pt idx="3514">129.86000000000001</cx:pt>
          <cx:pt idx="3515">129.86000000000001</cx:pt>
          <cx:pt idx="3516">129.87</cx:pt>
          <cx:pt idx="3517">129.87</cx:pt>
          <cx:pt idx="3518">129.87</cx:pt>
          <cx:pt idx="3519">129.88</cx:pt>
          <cx:pt idx="3520">129.88</cx:pt>
          <cx:pt idx="3521">129.88999999999999</cx:pt>
          <cx:pt idx="3522">129.88999999999999</cx:pt>
          <cx:pt idx="3523">129.90000000000001</cx:pt>
          <cx:pt idx="3524">129.93000000000001</cx:pt>
          <cx:pt idx="3525">130.81</cx:pt>
          <cx:pt idx="3526">130.81999999999999</cx:pt>
          <cx:pt idx="3527">130.81999999999999</cx:pt>
          <cx:pt idx="3528">130.81999999999999</cx:pt>
          <cx:pt idx="3529">130.83000000000001</cx:pt>
          <cx:pt idx="3530">130.83000000000001</cx:pt>
          <cx:pt idx="3531">130.84</cx:pt>
          <cx:pt idx="3532">130.84</cx:pt>
          <cx:pt idx="3533">130.84</cx:pt>
          <cx:pt idx="3534">130.84999999999999</cx:pt>
          <cx:pt idx="3535">130.84999999999999</cx:pt>
          <cx:pt idx="3536">130.86000000000001</cx:pt>
          <cx:pt idx="3537">130.86000000000001</cx:pt>
          <cx:pt idx="3538">130.86000000000001</cx:pt>
          <cx:pt idx="3539">130.87</cx:pt>
          <cx:pt idx="3540">130.87</cx:pt>
          <cx:pt idx="3541">130.87</cx:pt>
          <cx:pt idx="3542">130.88</cx:pt>
          <cx:pt idx="3543">130.88</cx:pt>
          <cx:pt idx="3544">130.88999999999999</cx:pt>
          <cx:pt idx="3545">130.88999999999999</cx:pt>
          <cx:pt idx="3546">130.90000000000001</cx:pt>
          <cx:pt idx="3547">130.91</cx:pt>
          <cx:pt idx="3548">130.91</cx:pt>
          <cx:pt idx="3549">130.91999999999999</cx:pt>
          <cx:pt idx="3550">131.80000000000001</cx:pt>
          <cx:pt idx="3551">131.80000000000001</cx:pt>
          <cx:pt idx="3552">131.80000000000001</cx:pt>
          <cx:pt idx="3553">131.81</cx:pt>
          <cx:pt idx="3554">131.81</cx:pt>
          <cx:pt idx="3555">131.81</cx:pt>
          <cx:pt idx="3556">131.81999999999999</cx:pt>
          <cx:pt idx="3557">131.81999999999999</cx:pt>
          <cx:pt idx="3558">131.83000000000001</cx:pt>
          <cx:pt idx="3559">131.83000000000001</cx:pt>
          <cx:pt idx="3560">131.84</cx:pt>
          <cx:pt idx="3561">131.84</cx:pt>
          <cx:pt idx="3562">131.84</cx:pt>
          <cx:pt idx="3563">131.84999999999999</cx:pt>
          <cx:pt idx="3564">131.84999999999999</cx:pt>
          <cx:pt idx="3565">131.86000000000001</cx:pt>
          <cx:pt idx="3566">131.86000000000001</cx:pt>
          <cx:pt idx="3567">131.87</cx:pt>
          <cx:pt idx="3568">131.87</cx:pt>
          <cx:pt idx="3569">131.87</cx:pt>
          <cx:pt idx="3570">131.88</cx:pt>
          <cx:pt idx="3571">131.88</cx:pt>
          <cx:pt idx="3572">131.88999999999999</cx:pt>
          <cx:pt idx="3573">131.88999999999999</cx:pt>
          <cx:pt idx="3574">131.90000000000001</cx:pt>
          <cx:pt idx="3575">131.90000000000001</cx:pt>
          <cx:pt idx="3576">131.91</cx:pt>
          <cx:pt idx="3577">132.81999999999999</cx:pt>
          <cx:pt idx="3578">132.83000000000001</cx:pt>
          <cx:pt idx="3579">132.83000000000001</cx:pt>
          <cx:pt idx="3580">132.84</cx:pt>
          <cx:pt idx="3581">132.84</cx:pt>
          <cx:pt idx="3582">132.84999999999999</cx:pt>
          <cx:pt idx="3583">132.84999999999999</cx:pt>
          <cx:pt idx="3584">132.84999999999999</cx:pt>
          <cx:pt idx="3585">132.86000000000001</cx:pt>
          <cx:pt idx="3586">132.86000000000001</cx:pt>
          <cx:pt idx="3587">132.86000000000001</cx:pt>
          <cx:pt idx="3588">132.87</cx:pt>
          <cx:pt idx="3589">132.87</cx:pt>
          <cx:pt idx="3590">132.88</cx:pt>
          <cx:pt idx="3591">132.88</cx:pt>
          <cx:pt idx="3592">132.88999999999999</cx:pt>
          <cx:pt idx="3593">132.90000000000001</cx:pt>
          <cx:pt idx="3594">132.91999999999999</cx:pt>
          <cx:pt idx="3595">133.78999999999999</cx:pt>
          <cx:pt idx="3596">133.78999999999999</cx:pt>
          <cx:pt idx="3597">133.80000000000001</cx:pt>
          <cx:pt idx="3598">133.80000000000001</cx:pt>
          <cx:pt idx="3599">133.81</cx:pt>
          <cx:pt idx="3600">133.81</cx:pt>
          <cx:pt idx="3601">133.81</cx:pt>
          <cx:pt idx="3602">133.81999999999999</cx:pt>
          <cx:pt idx="3603">133.81999999999999</cx:pt>
          <cx:pt idx="3604">133.81999999999999</cx:pt>
          <cx:pt idx="3605">133.83000000000001</cx:pt>
          <cx:pt idx="3606">133.83000000000001</cx:pt>
          <cx:pt idx="3607">133.83000000000001</cx:pt>
          <cx:pt idx="3608">133.84</cx:pt>
          <cx:pt idx="3609">133.84</cx:pt>
          <cx:pt idx="3610">133.84</cx:pt>
          <cx:pt idx="3611">133.84999999999999</cx:pt>
          <cx:pt idx="3612">133.84999999999999</cx:pt>
          <cx:pt idx="3613">133.84999999999999</cx:pt>
          <cx:pt idx="3614">133.86000000000001</cx:pt>
          <cx:pt idx="3615">133.86000000000001</cx:pt>
          <cx:pt idx="3616">133.87</cx:pt>
          <cx:pt idx="3617">133.87</cx:pt>
          <cx:pt idx="3618">133.87</cx:pt>
          <cx:pt idx="3619">133.88</cx:pt>
          <cx:pt idx="3620">133.88</cx:pt>
          <cx:pt idx="3621">133.88999999999999</cx:pt>
          <cx:pt idx="3622">133.88999999999999</cx:pt>
          <cx:pt idx="3623">133.90000000000001</cx:pt>
          <cx:pt idx="3624">133.91</cx:pt>
          <cx:pt idx="3625">134.77000000000001</cx:pt>
          <cx:pt idx="3626">134.80000000000001</cx:pt>
          <cx:pt idx="3627">134.81</cx:pt>
          <cx:pt idx="3628">134.81</cx:pt>
          <cx:pt idx="3629">134.81999999999999</cx:pt>
          <cx:pt idx="3630">134.83000000000001</cx:pt>
          <cx:pt idx="3631">134.83000000000001</cx:pt>
          <cx:pt idx="3632">134.84</cx:pt>
          <cx:pt idx="3633">134.84</cx:pt>
          <cx:pt idx="3634">134.84999999999999</cx:pt>
          <cx:pt idx="3635">134.84999999999999</cx:pt>
          <cx:pt idx="3636">134.84999999999999</cx:pt>
          <cx:pt idx="3637">134.86000000000001</cx:pt>
          <cx:pt idx="3638">134.86000000000001</cx:pt>
          <cx:pt idx="3639">134.86000000000001</cx:pt>
          <cx:pt idx="3640">134.87</cx:pt>
          <cx:pt idx="3641">134.87</cx:pt>
          <cx:pt idx="3642">134.87</cx:pt>
          <cx:pt idx="3643">134.88</cx:pt>
          <cx:pt idx="3644">134.88</cx:pt>
          <cx:pt idx="3645">134.88999999999999</cx:pt>
          <cx:pt idx="3646">134.90000000000001</cx:pt>
          <cx:pt idx="3647">134.90000000000001</cx:pt>
          <cx:pt idx="3648">134.91</cx:pt>
          <cx:pt idx="3649">135.81</cx:pt>
          <cx:pt idx="3650">135.81</cx:pt>
          <cx:pt idx="3651">135.81</cx:pt>
          <cx:pt idx="3652">135.81999999999999</cx:pt>
          <cx:pt idx="3653">135.81999999999999</cx:pt>
          <cx:pt idx="3654">135.83000000000001</cx:pt>
          <cx:pt idx="3655">135.83000000000001</cx:pt>
          <cx:pt idx="3656">135.83000000000001</cx:pt>
          <cx:pt idx="3657">135.84</cx:pt>
          <cx:pt idx="3658">135.84</cx:pt>
          <cx:pt idx="3659">135.84</cx:pt>
          <cx:pt idx="3660">135.84999999999999</cx:pt>
          <cx:pt idx="3661">135.84999999999999</cx:pt>
          <cx:pt idx="3662">135.86000000000001</cx:pt>
          <cx:pt idx="3663">135.86000000000001</cx:pt>
          <cx:pt idx="3664">135.86000000000001</cx:pt>
          <cx:pt idx="3665">135.87</cx:pt>
          <cx:pt idx="3666">135.87</cx:pt>
          <cx:pt idx="3667">135.88</cx:pt>
          <cx:pt idx="3668">135.88</cx:pt>
          <cx:pt idx="3669">135.88999999999999</cx:pt>
          <cx:pt idx="3670">135.88999999999999</cx:pt>
          <cx:pt idx="3671">135.88999999999999</cx:pt>
          <cx:pt idx="3672">135.90000000000001</cx:pt>
          <cx:pt idx="3673">135.91</cx:pt>
          <cx:pt idx="3674">136.81</cx:pt>
          <cx:pt idx="3675">136.81</cx:pt>
          <cx:pt idx="3676">136.81999999999999</cx:pt>
          <cx:pt idx="3677">136.81999999999999</cx:pt>
          <cx:pt idx="3678">136.83000000000001</cx:pt>
          <cx:pt idx="3679">136.83000000000001</cx:pt>
          <cx:pt idx="3680">136.84</cx:pt>
          <cx:pt idx="3681">136.84</cx:pt>
          <cx:pt idx="3682">136.84</cx:pt>
          <cx:pt idx="3683">136.84999999999999</cx:pt>
          <cx:pt idx="3684">136.84999999999999</cx:pt>
          <cx:pt idx="3685">136.84999999999999</cx:pt>
          <cx:pt idx="3686">136.86000000000001</cx:pt>
          <cx:pt idx="3687">136.86000000000001</cx:pt>
          <cx:pt idx="3688">136.86000000000001</cx:pt>
          <cx:pt idx="3689">136.87</cx:pt>
          <cx:pt idx="3690">136.87</cx:pt>
          <cx:pt idx="3691">136.87</cx:pt>
          <cx:pt idx="3692">136.88</cx:pt>
          <cx:pt idx="3693">136.88</cx:pt>
          <cx:pt idx="3694">136.88999999999999</cx:pt>
          <cx:pt idx="3695">136.88999999999999</cx:pt>
          <cx:pt idx="3696">136.90000000000001</cx:pt>
          <cx:pt idx="3697">136.90000000000001</cx:pt>
          <cx:pt idx="3698">136.91</cx:pt>
          <cx:pt idx="3699">137.78999999999999</cx:pt>
          <cx:pt idx="3700">137.78999999999999</cx:pt>
          <cx:pt idx="3701">137.80000000000001</cx:pt>
          <cx:pt idx="3702">137.80000000000001</cx:pt>
          <cx:pt idx="3703">137.80000000000001</cx:pt>
          <cx:pt idx="3704">137.81</cx:pt>
          <cx:pt idx="3705">137.81999999999999</cx:pt>
          <cx:pt idx="3706">137.81999999999999</cx:pt>
          <cx:pt idx="3707">137.81999999999999</cx:pt>
          <cx:pt idx="3708">137.83000000000001</cx:pt>
          <cx:pt idx="3709">137.83000000000001</cx:pt>
          <cx:pt idx="3710">137.83000000000001</cx:pt>
          <cx:pt idx="3711">137.84</cx:pt>
          <cx:pt idx="3712">137.84</cx:pt>
          <cx:pt idx="3713">137.84</cx:pt>
          <cx:pt idx="3714">137.84999999999999</cx:pt>
          <cx:pt idx="3715">137.84999999999999</cx:pt>
          <cx:pt idx="3716">137.84999999999999</cx:pt>
          <cx:pt idx="3717">137.86000000000001</cx:pt>
          <cx:pt idx="3718">137.86000000000001</cx:pt>
          <cx:pt idx="3719">137.86000000000001</cx:pt>
          <cx:pt idx="3720">137.87</cx:pt>
          <cx:pt idx="3721">137.87</cx:pt>
          <cx:pt idx="3722">137.88</cx:pt>
          <cx:pt idx="3723">137.88</cx:pt>
          <cx:pt idx="3724">137.88999999999999</cx:pt>
          <cx:pt idx="3725">137.88999999999999</cx:pt>
          <cx:pt idx="3726">137.88999999999999</cx:pt>
          <cx:pt idx="3727">137.90000000000001</cx:pt>
          <cx:pt idx="3728">137.91</cx:pt>
          <cx:pt idx="3729">138.80000000000001</cx:pt>
          <cx:pt idx="3730">138.81</cx:pt>
          <cx:pt idx="3731">138.81999999999999</cx:pt>
          <cx:pt idx="3732">138.81999999999999</cx:pt>
          <cx:pt idx="3733">138.83000000000001</cx:pt>
          <cx:pt idx="3734">138.83000000000001</cx:pt>
          <cx:pt idx="3735">138.84</cx:pt>
          <cx:pt idx="3736">138.84</cx:pt>
          <cx:pt idx="3737">138.84</cx:pt>
          <cx:pt idx="3738">138.84999999999999</cx:pt>
          <cx:pt idx="3739">138.84999999999999</cx:pt>
          <cx:pt idx="3740">138.86000000000001</cx:pt>
          <cx:pt idx="3741">138.86000000000001</cx:pt>
          <cx:pt idx="3742">138.86000000000001</cx:pt>
          <cx:pt idx="3743">138.87</cx:pt>
          <cx:pt idx="3744">138.87</cx:pt>
          <cx:pt idx="3745">138.88</cx:pt>
          <cx:pt idx="3746">138.88</cx:pt>
          <cx:pt idx="3747">138.88999999999999</cx:pt>
          <cx:pt idx="3748">138.88999999999999</cx:pt>
          <cx:pt idx="3749">138.90000000000001</cx:pt>
          <cx:pt idx="3750">138.90000000000001</cx:pt>
          <cx:pt idx="3751">138.91999999999999</cx:pt>
          <cx:pt idx="3752">139.80000000000001</cx:pt>
          <cx:pt idx="3753">139.81</cx:pt>
          <cx:pt idx="3754">139.81</cx:pt>
          <cx:pt idx="3755">139.81</cx:pt>
          <cx:pt idx="3756">139.81999999999999</cx:pt>
          <cx:pt idx="3757">139.81999999999999</cx:pt>
          <cx:pt idx="3758">139.81999999999999</cx:pt>
          <cx:pt idx="3759">139.83000000000001</cx:pt>
          <cx:pt idx="3760">139.83000000000001</cx:pt>
          <cx:pt idx="3761">139.83000000000001</cx:pt>
          <cx:pt idx="3762">139.84</cx:pt>
          <cx:pt idx="3763">139.84</cx:pt>
          <cx:pt idx="3764">139.84999999999999</cx:pt>
          <cx:pt idx="3765">139.84999999999999</cx:pt>
          <cx:pt idx="3766">139.84999999999999</cx:pt>
          <cx:pt idx="3767">139.84999999999999</cx:pt>
          <cx:pt idx="3768">139.86000000000001</cx:pt>
          <cx:pt idx="3769">139.86000000000001</cx:pt>
          <cx:pt idx="3770">139.87</cx:pt>
          <cx:pt idx="3771">139.87</cx:pt>
          <cx:pt idx="3772">139.88</cx:pt>
          <cx:pt idx="3773">139.88</cx:pt>
          <cx:pt idx="3774">139.88999999999999</cx:pt>
          <cx:pt idx="3775">139.88999999999999</cx:pt>
          <cx:pt idx="3776">139.88999999999999</cx:pt>
          <cx:pt idx="3777">139.90000000000001</cx:pt>
          <cx:pt idx="3778">140.81</cx:pt>
          <cx:pt idx="3779">140.81</cx:pt>
          <cx:pt idx="3780">140.81999999999999</cx:pt>
          <cx:pt idx="3781">140.81999999999999</cx:pt>
          <cx:pt idx="3782">140.83000000000001</cx:pt>
          <cx:pt idx="3783">140.83000000000001</cx:pt>
          <cx:pt idx="3784">140.84</cx:pt>
          <cx:pt idx="3785">140.84</cx:pt>
          <cx:pt idx="3786">140.84</cx:pt>
          <cx:pt idx="3787">140.84999999999999</cx:pt>
          <cx:pt idx="3788">140.84999999999999</cx:pt>
          <cx:pt idx="3789">140.84999999999999</cx:pt>
          <cx:pt idx="3790">140.86000000000001</cx:pt>
          <cx:pt idx="3791">140.86000000000001</cx:pt>
          <cx:pt idx="3792">140.86000000000001</cx:pt>
          <cx:pt idx="3793">140.87</cx:pt>
          <cx:pt idx="3794">140.87</cx:pt>
          <cx:pt idx="3795">140.88</cx:pt>
          <cx:pt idx="3796">140.88</cx:pt>
          <cx:pt idx="3797">140.88999999999999</cx:pt>
          <cx:pt idx="3798">140.88999999999999</cx:pt>
          <cx:pt idx="3799">140.90000000000001</cx:pt>
          <cx:pt idx="3800">141.78</cx:pt>
          <cx:pt idx="3801">141.80000000000001</cx:pt>
          <cx:pt idx="3802">141.81</cx:pt>
          <cx:pt idx="3803">141.81</cx:pt>
          <cx:pt idx="3804">141.81</cx:pt>
          <cx:pt idx="3805">141.81</cx:pt>
          <cx:pt idx="3806">141.81</cx:pt>
          <cx:pt idx="3807">141.81</cx:pt>
          <cx:pt idx="3808">141.81999999999999</cx:pt>
          <cx:pt idx="3809">141.81999999999999</cx:pt>
          <cx:pt idx="3810">141.81999999999999</cx:pt>
          <cx:pt idx="3811">141.83000000000001</cx:pt>
          <cx:pt idx="3812">141.83000000000001</cx:pt>
          <cx:pt idx="3813">141.84</cx:pt>
          <cx:pt idx="3814">141.84</cx:pt>
          <cx:pt idx="3815">141.84</cx:pt>
          <cx:pt idx="3816">141.84999999999999</cx:pt>
          <cx:pt idx="3817">141.84999999999999</cx:pt>
          <cx:pt idx="3818">141.84999999999999</cx:pt>
          <cx:pt idx="3819">141.86000000000001</cx:pt>
          <cx:pt idx="3820">141.86000000000001</cx:pt>
          <cx:pt idx="3821">141.86000000000001</cx:pt>
          <cx:pt idx="3822">141.87</cx:pt>
          <cx:pt idx="3823">141.87</cx:pt>
          <cx:pt idx="3824">141.88</cx:pt>
          <cx:pt idx="3825">141.88</cx:pt>
          <cx:pt idx="3826">141.88999999999999</cx:pt>
          <cx:pt idx="3827">141.90000000000001</cx:pt>
          <cx:pt idx="3828">142.78999999999999</cx:pt>
          <cx:pt idx="3829">142.80000000000001</cx:pt>
          <cx:pt idx="3830">142.80000000000001</cx:pt>
          <cx:pt idx="3831">142.81</cx:pt>
          <cx:pt idx="3832">142.81</cx:pt>
          <cx:pt idx="3833">142.81</cx:pt>
          <cx:pt idx="3834">142.81999999999999</cx:pt>
          <cx:pt idx="3835">142.81999999999999</cx:pt>
          <cx:pt idx="3836">142.81999999999999</cx:pt>
          <cx:pt idx="3837">142.83000000000001</cx:pt>
          <cx:pt idx="3838">142.83000000000001</cx:pt>
          <cx:pt idx="3839">142.83000000000001</cx:pt>
          <cx:pt idx="3840">142.84</cx:pt>
          <cx:pt idx="3841">142.84</cx:pt>
          <cx:pt idx="3842">142.84999999999999</cx:pt>
          <cx:pt idx="3843">142.84999999999999</cx:pt>
          <cx:pt idx="3844">142.84999999999999</cx:pt>
          <cx:pt idx="3845">142.84999999999999</cx:pt>
          <cx:pt idx="3846">142.86000000000001</cx:pt>
          <cx:pt idx="3847">142.86000000000001</cx:pt>
          <cx:pt idx="3848">142.86000000000001</cx:pt>
          <cx:pt idx="3849">142.87</cx:pt>
          <cx:pt idx="3850">142.87</cx:pt>
          <cx:pt idx="3851">142.88</cx:pt>
          <cx:pt idx="3852">142.88</cx:pt>
          <cx:pt idx="3853">142.88999999999999</cx:pt>
          <cx:pt idx="3854">142.90000000000001</cx:pt>
          <cx:pt idx="3855">143.78</cx:pt>
          <cx:pt idx="3856">143.80000000000001</cx:pt>
          <cx:pt idx="3857">143.80000000000001</cx:pt>
          <cx:pt idx="3858">143.81</cx:pt>
          <cx:pt idx="3859">143.81</cx:pt>
          <cx:pt idx="3860">143.81999999999999</cx:pt>
          <cx:pt idx="3861">143.81999999999999</cx:pt>
          <cx:pt idx="3862">143.81999999999999</cx:pt>
          <cx:pt idx="3863">143.83000000000001</cx:pt>
          <cx:pt idx="3864">143.83000000000001</cx:pt>
          <cx:pt idx="3865">143.83000000000001</cx:pt>
          <cx:pt idx="3866">143.84</cx:pt>
          <cx:pt idx="3867">143.84</cx:pt>
          <cx:pt idx="3868">143.84999999999999</cx:pt>
          <cx:pt idx="3869">143.84999999999999</cx:pt>
          <cx:pt idx="3870">143.84999999999999</cx:pt>
          <cx:pt idx="3871">143.86000000000001</cx:pt>
          <cx:pt idx="3872">143.86000000000001</cx:pt>
          <cx:pt idx="3873">143.86000000000001</cx:pt>
          <cx:pt idx="3874">143.86000000000001</cx:pt>
          <cx:pt idx="3875">143.87</cx:pt>
          <cx:pt idx="3876">143.87</cx:pt>
          <cx:pt idx="3877">143.88</cx:pt>
          <cx:pt idx="3878">143.88</cx:pt>
          <cx:pt idx="3879">143.88</cx:pt>
          <cx:pt idx="3880">143.88999999999999</cx:pt>
          <cx:pt idx="3881">143.90000000000001</cx:pt>
          <cx:pt idx="3882">143.90000000000001</cx:pt>
          <cx:pt idx="3883">144.78999999999999</cx:pt>
          <cx:pt idx="3884">144.80000000000001</cx:pt>
          <cx:pt idx="3885">144.80000000000001</cx:pt>
          <cx:pt idx="3886">144.81</cx:pt>
          <cx:pt idx="3887">144.81</cx:pt>
          <cx:pt idx="3888">144.81999999999999</cx:pt>
          <cx:pt idx="3889">144.81999999999999</cx:pt>
          <cx:pt idx="3890">144.83000000000001</cx:pt>
          <cx:pt idx="3891">144.83000000000001</cx:pt>
          <cx:pt idx="3892">144.83000000000001</cx:pt>
          <cx:pt idx="3893">144.84</cx:pt>
          <cx:pt idx="3894">144.84</cx:pt>
          <cx:pt idx="3895">144.84</cx:pt>
          <cx:pt idx="3896">144.84999999999999</cx:pt>
          <cx:pt idx="3897">144.84999999999999</cx:pt>
          <cx:pt idx="3898">144.84999999999999</cx:pt>
          <cx:pt idx="3899">144.84999999999999</cx:pt>
          <cx:pt idx="3900">144.86000000000001</cx:pt>
          <cx:pt idx="3901">144.86000000000001</cx:pt>
          <cx:pt idx="3902">144.86000000000001</cx:pt>
          <cx:pt idx="3903">144.87</cx:pt>
          <cx:pt idx="3904">144.87</cx:pt>
          <cx:pt idx="3905">144.88</cx:pt>
          <cx:pt idx="3906">144.88999999999999</cx:pt>
          <cx:pt idx="3907">144.90000000000001</cx:pt>
          <cx:pt idx="3908">144.90000000000001</cx:pt>
          <cx:pt idx="3909">145.78</cx:pt>
          <cx:pt idx="3910">145.78999999999999</cx:pt>
          <cx:pt idx="3911">145.81</cx:pt>
          <cx:pt idx="3912">145.81</cx:pt>
          <cx:pt idx="3913">145.81</cx:pt>
          <cx:pt idx="3914">145.81999999999999</cx:pt>
          <cx:pt idx="3915">145.81999999999999</cx:pt>
          <cx:pt idx="3916">145.83000000000001</cx:pt>
          <cx:pt idx="3917">145.83000000000001</cx:pt>
          <cx:pt idx="3918">145.83000000000001</cx:pt>
          <cx:pt idx="3919">145.84</cx:pt>
          <cx:pt idx="3920">145.84</cx:pt>
          <cx:pt idx="3921">145.84</cx:pt>
          <cx:pt idx="3922">145.84</cx:pt>
          <cx:pt idx="3923">145.84999999999999</cx:pt>
          <cx:pt idx="3924">145.84999999999999</cx:pt>
          <cx:pt idx="3925">145.86000000000001</cx:pt>
          <cx:pt idx="3926">145.86000000000001</cx:pt>
          <cx:pt idx="3927">145.87</cx:pt>
          <cx:pt idx="3928">145.87</cx:pt>
          <cx:pt idx="3929">145.87</cx:pt>
          <cx:pt idx="3930">145.88</cx:pt>
          <cx:pt idx="3931">145.88</cx:pt>
          <cx:pt idx="3932">145.88</cx:pt>
          <cx:pt idx="3933">145.88999999999999</cx:pt>
          <cx:pt idx="3934">145.90000000000001</cx:pt>
          <cx:pt idx="3935">146.78</cx:pt>
          <cx:pt idx="3936">146.78999999999999</cx:pt>
          <cx:pt idx="3937">146.80000000000001</cx:pt>
          <cx:pt idx="3938">146.81</cx:pt>
          <cx:pt idx="3939">146.81</cx:pt>
          <cx:pt idx="3940">146.81999999999999</cx:pt>
          <cx:pt idx="3941">146.83000000000001</cx:pt>
          <cx:pt idx="3942">146.83000000000001</cx:pt>
          <cx:pt idx="3943">146.83000000000001</cx:pt>
          <cx:pt idx="3944">146.83000000000001</cx:pt>
          <cx:pt idx="3945">146.84</cx:pt>
          <cx:pt idx="3946">146.84</cx:pt>
          <cx:pt idx="3947">146.84999999999999</cx:pt>
          <cx:pt idx="3948">146.84999999999999</cx:pt>
          <cx:pt idx="3949">146.84999999999999</cx:pt>
          <cx:pt idx="3950">146.86000000000001</cx:pt>
          <cx:pt idx="3951">146.86000000000001</cx:pt>
          <cx:pt idx="3952">146.87</cx:pt>
          <cx:pt idx="3953">146.88</cx:pt>
          <cx:pt idx="3954">146.88</cx:pt>
          <cx:pt idx="3955">146.88999999999999</cx:pt>
          <cx:pt idx="3956">146.88999999999999</cx:pt>
          <cx:pt idx="3957">146.90000000000001</cx:pt>
          <cx:pt idx="3958">147.78999999999999</cx:pt>
          <cx:pt idx="3959">147.80000000000001</cx:pt>
          <cx:pt idx="3960">147.80000000000001</cx:pt>
          <cx:pt idx="3961">147.80000000000001</cx:pt>
          <cx:pt idx="3962">147.81</cx:pt>
          <cx:pt idx="3963">147.81</cx:pt>
          <cx:pt idx="3964">147.81999999999999</cx:pt>
          <cx:pt idx="3965">147.81999999999999</cx:pt>
          <cx:pt idx="3966">147.81999999999999</cx:pt>
          <cx:pt idx="3967">147.83000000000001</cx:pt>
          <cx:pt idx="3968">147.83000000000001</cx:pt>
          <cx:pt idx="3969">147.84</cx:pt>
          <cx:pt idx="3970">147.84</cx:pt>
          <cx:pt idx="3971">147.84</cx:pt>
          <cx:pt idx="3972">147.84999999999999</cx:pt>
          <cx:pt idx="3973">147.84999999999999</cx:pt>
          <cx:pt idx="3974">147.86000000000001</cx:pt>
          <cx:pt idx="3975">147.86000000000001</cx:pt>
          <cx:pt idx="3976">147.86000000000001</cx:pt>
          <cx:pt idx="3977">147.87</cx:pt>
          <cx:pt idx="3978">147.87</cx:pt>
          <cx:pt idx="3979">147.88</cx:pt>
          <cx:pt idx="3980">147.88</cx:pt>
          <cx:pt idx="3981">147.88</cx:pt>
          <cx:pt idx="3982">147.88999999999999</cx:pt>
          <cx:pt idx="3983">147.88999999999999</cx:pt>
          <cx:pt idx="3984">147.91</cx:pt>
          <cx:pt idx="3985">148.81</cx:pt>
          <cx:pt idx="3986">148.81</cx:pt>
          <cx:pt idx="3987">148.81999999999999</cx:pt>
          <cx:pt idx="3988">148.81999999999999</cx:pt>
          <cx:pt idx="3989">148.81999999999999</cx:pt>
          <cx:pt idx="3990">148.83000000000001</cx:pt>
          <cx:pt idx="3991">148.83000000000001</cx:pt>
          <cx:pt idx="3992">148.83000000000001</cx:pt>
          <cx:pt idx="3993">148.84</cx:pt>
          <cx:pt idx="3994">148.84</cx:pt>
          <cx:pt idx="3995">148.84</cx:pt>
          <cx:pt idx="3996">148.84</cx:pt>
          <cx:pt idx="3997">148.84999999999999</cx:pt>
          <cx:pt idx="3998">148.84999999999999</cx:pt>
          <cx:pt idx="3999">148.86000000000001</cx:pt>
          <cx:pt idx="4000">148.86000000000001</cx:pt>
          <cx:pt idx="4001">148.86000000000001</cx:pt>
          <cx:pt idx="4002">148.87</cx:pt>
          <cx:pt idx="4003">148.87</cx:pt>
          <cx:pt idx="4004">148.87</cx:pt>
          <cx:pt idx="4005">148.88</cx:pt>
          <cx:pt idx="4006">148.88999999999999</cx:pt>
          <cx:pt idx="4007">149.72999999999999</cx:pt>
          <cx:pt idx="4008">149.78999999999999</cx:pt>
          <cx:pt idx="4009">149.80000000000001</cx:pt>
          <cx:pt idx="4010">149.81</cx:pt>
          <cx:pt idx="4011">149.81</cx:pt>
          <cx:pt idx="4012">149.81999999999999</cx:pt>
          <cx:pt idx="4013">149.81999999999999</cx:pt>
          <cx:pt idx="4014">149.81999999999999</cx:pt>
          <cx:pt idx="4015">149.83000000000001</cx:pt>
          <cx:pt idx="4016">149.83000000000001</cx:pt>
          <cx:pt idx="4017">149.83000000000001</cx:pt>
          <cx:pt idx="4018">149.83000000000001</cx:pt>
          <cx:pt idx="4019">149.84</cx:pt>
          <cx:pt idx="4020">149.84</cx:pt>
          <cx:pt idx="4021">149.84</cx:pt>
          <cx:pt idx="4022">149.84999999999999</cx:pt>
          <cx:pt idx="4023">149.84999999999999</cx:pt>
          <cx:pt idx="4024">149.84999999999999</cx:pt>
          <cx:pt idx="4025">149.86000000000001</cx:pt>
          <cx:pt idx="4026">149.86000000000001</cx:pt>
          <cx:pt idx="4027">149.87</cx:pt>
          <cx:pt idx="4028">149.88</cx:pt>
          <cx:pt idx="4029">149.88</cx:pt>
          <cx:pt idx="4030">149.88</cx:pt>
          <cx:pt idx="4031">149.88999999999999</cx:pt>
          <cx:pt idx="4032">149.88999999999999</cx:pt>
          <cx:pt idx="4033">150.80000000000001</cx:pt>
          <cx:pt idx="4034">150.80000000000001</cx:pt>
          <cx:pt idx="4035">150.80000000000001</cx:pt>
          <cx:pt idx="4036">150.81</cx:pt>
          <cx:pt idx="4037">150.81</cx:pt>
          <cx:pt idx="4038">150.81999999999999</cx:pt>
          <cx:pt idx="4039">150.81999999999999</cx:pt>
          <cx:pt idx="4040">150.83000000000001</cx:pt>
          <cx:pt idx="4041">150.83000000000001</cx:pt>
          <cx:pt idx="4042">150.83000000000001</cx:pt>
          <cx:pt idx="4043">150.84</cx:pt>
          <cx:pt idx="4044">150.84</cx:pt>
          <cx:pt idx="4045">150.84</cx:pt>
          <cx:pt idx="4046">150.84999999999999</cx:pt>
          <cx:pt idx="4047">150.84999999999999</cx:pt>
          <cx:pt idx="4048">150.86000000000001</cx:pt>
          <cx:pt idx="4049">150.86000000000001</cx:pt>
          <cx:pt idx="4050">150.87</cx:pt>
          <cx:pt idx="4051">150.87</cx:pt>
          <cx:pt idx="4052">150.88</cx:pt>
          <cx:pt idx="4053">150.88</cx:pt>
          <cx:pt idx="4054">150.88</cx:pt>
          <cx:pt idx="4055">150.88999999999999</cx:pt>
          <cx:pt idx="4056">150.90000000000001</cx:pt>
          <cx:pt idx="4057">151.80000000000001</cx:pt>
          <cx:pt idx="4058">151.81</cx:pt>
          <cx:pt idx="4059">151.81</cx:pt>
          <cx:pt idx="4060">151.81999999999999</cx:pt>
          <cx:pt idx="4061">151.81999999999999</cx:pt>
          <cx:pt idx="4062">151.81999999999999</cx:pt>
          <cx:pt idx="4063">151.83000000000001</cx:pt>
          <cx:pt idx="4064">151.83000000000001</cx:pt>
          <cx:pt idx="4065">151.83000000000001</cx:pt>
          <cx:pt idx="4066">151.84</cx:pt>
          <cx:pt idx="4067">151.84</cx:pt>
          <cx:pt idx="4068">151.84</cx:pt>
          <cx:pt idx="4069">151.84</cx:pt>
          <cx:pt idx="4070">151.84999999999999</cx:pt>
          <cx:pt idx="4071">151.84999999999999</cx:pt>
          <cx:pt idx="4072">151.86000000000001</cx:pt>
          <cx:pt idx="4073">151.86000000000001</cx:pt>
          <cx:pt idx="4074">151.87</cx:pt>
          <cx:pt idx="4075">151.87</cx:pt>
          <cx:pt idx="4076">151.87</cx:pt>
          <cx:pt idx="4077">151.88</cx:pt>
          <cx:pt idx="4078">151.88</cx:pt>
          <cx:pt idx="4079">151.88999999999999</cx:pt>
          <cx:pt idx="4080">151.90000000000001</cx:pt>
          <cx:pt idx="4081">151.91</cx:pt>
          <cx:pt idx="4082">152.81</cx:pt>
          <cx:pt idx="4083">152.81</cx:pt>
          <cx:pt idx="4084">152.81999999999999</cx:pt>
          <cx:pt idx="4085">152.81999999999999</cx:pt>
          <cx:pt idx="4086">152.81999999999999</cx:pt>
          <cx:pt idx="4087">152.83000000000001</cx:pt>
          <cx:pt idx="4088">152.84</cx:pt>
          <cx:pt idx="4089">152.84</cx:pt>
          <cx:pt idx="4090">152.84999999999999</cx:pt>
          <cx:pt idx="4091">152.84999999999999</cx:pt>
          <cx:pt idx="4092">152.86000000000001</cx:pt>
          <cx:pt idx="4093">152.86000000000001</cx:pt>
          <cx:pt idx="4094">152.87</cx:pt>
          <cx:pt idx="4095">152.87</cx:pt>
          <cx:pt idx="4096">152.88</cx:pt>
          <cx:pt idx="4097">152.88</cx:pt>
          <cx:pt idx="4098">152.88999999999999</cx:pt>
          <cx:pt idx="4099">152.90000000000001</cx:pt>
          <cx:pt idx="4100">152.90000000000001</cx:pt>
          <cx:pt idx="4101">153.71000000000001</cx:pt>
          <cx:pt idx="4102">153.78999999999999</cx:pt>
          <cx:pt idx="4103">153.78999999999999</cx:pt>
          <cx:pt idx="4104">153.78999999999999</cx:pt>
          <cx:pt idx="4105">153.80000000000001</cx:pt>
          <cx:pt idx="4106">153.80000000000001</cx:pt>
          <cx:pt idx="4107">153.80000000000001</cx:pt>
          <cx:pt idx="4108">153.81</cx:pt>
          <cx:pt idx="4109">153.81</cx:pt>
          <cx:pt idx="4110">153.81999999999999</cx:pt>
          <cx:pt idx="4111">153.81999999999999</cx:pt>
          <cx:pt idx="4112">153.81999999999999</cx:pt>
          <cx:pt idx="4113">153.83000000000001</cx:pt>
          <cx:pt idx="4114">153.83000000000001</cx:pt>
          <cx:pt idx="4115">153.83000000000001</cx:pt>
          <cx:pt idx="4116">153.83000000000001</cx:pt>
          <cx:pt idx="4117">153.84</cx:pt>
          <cx:pt idx="4118">153.84</cx:pt>
          <cx:pt idx="4119">153.84</cx:pt>
          <cx:pt idx="4120">153.84</cx:pt>
          <cx:pt idx="4121">153.84999999999999</cx:pt>
          <cx:pt idx="4122">153.84999999999999</cx:pt>
          <cx:pt idx="4123">153.84999999999999</cx:pt>
          <cx:pt idx="4124">153.86000000000001</cx:pt>
          <cx:pt idx="4125">153.86000000000001</cx:pt>
          <cx:pt idx="4126">153.86000000000001</cx:pt>
          <cx:pt idx="4127">153.87</cx:pt>
          <cx:pt idx="4128">153.87</cx:pt>
          <cx:pt idx="4129">153.88</cx:pt>
          <cx:pt idx="4130">153.88999999999999</cx:pt>
          <cx:pt idx="4131">153.90000000000001</cx:pt>
          <cx:pt idx="4132">154.78</cx:pt>
          <cx:pt idx="4133">154.78999999999999</cx:pt>
          <cx:pt idx="4134">154.81999999999999</cx:pt>
          <cx:pt idx="4135">154.81999999999999</cx:pt>
          <cx:pt idx="4136">154.83000000000001</cx:pt>
          <cx:pt idx="4137">154.83000000000001</cx:pt>
          <cx:pt idx="4138">154.83000000000001</cx:pt>
          <cx:pt idx="4139">154.84</cx:pt>
          <cx:pt idx="4140">154.84</cx:pt>
          <cx:pt idx="4141">154.84999999999999</cx:pt>
          <cx:pt idx="4142">154.84999999999999</cx:pt>
          <cx:pt idx="4143">154.86000000000001</cx:pt>
          <cx:pt idx="4144">154.86000000000001</cx:pt>
          <cx:pt idx="4145">154.87</cx:pt>
          <cx:pt idx="4146">154.87</cx:pt>
          <cx:pt idx="4147">154.88</cx:pt>
          <cx:pt idx="4148">155.78</cx:pt>
          <cx:pt idx="4149">155.80000000000001</cx:pt>
          <cx:pt idx="4150">155.81</cx:pt>
          <cx:pt idx="4151">155.81999999999999</cx:pt>
          <cx:pt idx="4152">155.81999999999999</cx:pt>
          <cx:pt idx="4153">155.83000000000001</cx:pt>
          <cx:pt idx="4154">155.83000000000001</cx:pt>
          <cx:pt idx="4155">155.84</cx:pt>
          <cx:pt idx="4156">155.84</cx:pt>
          <cx:pt idx="4157">155.84</cx:pt>
          <cx:pt idx="4158">155.84999999999999</cx:pt>
          <cx:pt idx="4159">155.84999999999999</cx:pt>
          <cx:pt idx="4160">155.84999999999999</cx:pt>
          <cx:pt idx="4161">155.86000000000001</cx:pt>
          <cx:pt idx="4162">155.86000000000001</cx:pt>
          <cx:pt idx="4163">155.87</cx:pt>
          <cx:pt idx="4164">155.87</cx:pt>
          <cx:pt idx="4165">155.87</cx:pt>
          <cx:pt idx="4166">155.88999999999999</cx:pt>
          <cx:pt idx="4167">156.78999999999999</cx:pt>
          <cx:pt idx="4168">156.80000000000001</cx:pt>
          <cx:pt idx="4169">156.80000000000001</cx:pt>
          <cx:pt idx="4170">156.81</cx:pt>
          <cx:pt idx="4171">156.81</cx:pt>
          <cx:pt idx="4172">156.81999999999999</cx:pt>
          <cx:pt idx="4173">156.81999999999999</cx:pt>
          <cx:pt idx="4174">156.81999999999999</cx:pt>
          <cx:pt idx="4175">156.83000000000001</cx:pt>
          <cx:pt idx="4176">156.83000000000001</cx:pt>
          <cx:pt idx="4177">156.84</cx:pt>
          <cx:pt idx="4178">156.84</cx:pt>
          <cx:pt idx="4179">156.84999999999999</cx:pt>
          <cx:pt idx="4180">156.84999999999999</cx:pt>
          <cx:pt idx="4181">156.84999999999999</cx:pt>
          <cx:pt idx="4182">156.86000000000001</cx:pt>
          <cx:pt idx="4183">156.86000000000001</cx:pt>
          <cx:pt idx="4184">156.87</cx:pt>
          <cx:pt idx="4185">156.87</cx:pt>
          <cx:pt idx="4186">156.88</cx:pt>
          <cx:pt idx="4187">156.88</cx:pt>
          <cx:pt idx="4188">156.88</cx:pt>
          <cx:pt idx="4189">156.88999999999999</cx:pt>
          <cx:pt idx="4190">157.75999999999999</cx:pt>
          <cx:pt idx="4191">157.80000000000001</cx:pt>
          <cx:pt idx="4192">157.80000000000001</cx:pt>
          <cx:pt idx="4193">157.81</cx:pt>
          <cx:pt idx="4194">157.81</cx:pt>
          <cx:pt idx="4195">157.81</cx:pt>
          <cx:pt idx="4196">157.81999999999999</cx:pt>
          <cx:pt idx="4197">157.81999999999999</cx:pt>
          <cx:pt idx="4198">157.83000000000001</cx:pt>
          <cx:pt idx="4199">157.83000000000001</cx:pt>
          <cx:pt idx="4200">157.83000000000001</cx:pt>
          <cx:pt idx="4201">157.84</cx:pt>
          <cx:pt idx="4202">157.84</cx:pt>
          <cx:pt idx="4203">157.84</cx:pt>
          <cx:pt idx="4204">157.84999999999999</cx:pt>
          <cx:pt idx="4205">157.84999999999999</cx:pt>
          <cx:pt idx="4206">157.84999999999999</cx:pt>
          <cx:pt idx="4207">157.86000000000001</cx:pt>
          <cx:pt idx="4208">157.86000000000001</cx:pt>
          <cx:pt idx="4209">157.86000000000001</cx:pt>
          <cx:pt idx="4210">157.87</cx:pt>
          <cx:pt idx="4211">157.87</cx:pt>
          <cx:pt idx="4212">157.87</cx:pt>
          <cx:pt idx="4213">157.88</cx:pt>
          <cx:pt idx="4214">157.88</cx:pt>
          <cx:pt idx="4215">157.88</cx:pt>
          <cx:pt idx="4216">157.88999999999999</cx:pt>
          <cx:pt idx="4217">158.80000000000001</cx:pt>
          <cx:pt idx="4218">158.81</cx:pt>
          <cx:pt idx="4219">158.81</cx:pt>
          <cx:pt idx="4220">158.81</cx:pt>
          <cx:pt idx="4221">158.81999999999999</cx:pt>
          <cx:pt idx="4222">158.81999999999999</cx:pt>
          <cx:pt idx="4223">158.83000000000001</cx:pt>
          <cx:pt idx="4224">158.83000000000001</cx:pt>
          <cx:pt idx="4225">158.83000000000001</cx:pt>
          <cx:pt idx="4226">158.84</cx:pt>
          <cx:pt idx="4227">158.84</cx:pt>
          <cx:pt idx="4228">158.84</cx:pt>
          <cx:pt idx="4229">158.84999999999999</cx:pt>
          <cx:pt idx="4230">158.84999999999999</cx:pt>
          <cx:pt idx="4231">158.84999999999999</cx:pt>
          <cx:pt idx="4232">158.86000000000001</cx:pt>
          <cx:pt idx="4233">158.86000000000001</cx:pt>
          <cx:pt idx="4234">158.87</cx:pt>
          <cx:pt idx="4235">158.87</cx:pt>
          <cx:pt idx="4236">158.88</cx:pt>
          <cx:pt idx="4237">158.88</cx:pt>
          <cx:pt idx="4238">158.88999999999999</cx:pt>
          <cx:pt idx="4239">159.80000000000001</cx:pt>
          <cx:pt idx="4240">159.80000000000001</cx:pt>
          <cx:pt idx="4241">159.81</cx:pt>
          <cx:pt idx="4242">159.81</cx:pt>
          <cx:pt idx="4243">159.81</cx:pt>
          <cx:pt idx="4244">159.81999999999999</cx:pt>
          <cx:pt idx="4245">159.81999999999999</cx:pt>
          <cx:pt idx="4246">159.81999999999999</cx:pt>
          <cx:pt idx="4247">159.83000000000001</cx:pt>
          <cx:pt idx="4248">159.83000000000001</cx:pt>
          <cx:pt idx="4249">159.84</cx:pt>
          <cx:pt idx="4250">159.84</cx:pt>
          <cx:pt idx="4251">159.84</cx:pt>
          <cx:pt idx="4252">159.84999999999999</cx:pt>
          <cx:pt idx="4253">159.84999999999999</cx:pt>
          <cx:pt idx="4254">159.84999999999999</cx:pt>
          <cx:pt idx="4255">159.86000000000001</cx:pt>
          <cx:pt idx="4256">159.86000000000001</cx:pt>
          <cx:pt idx="4257">159.86000000000001</cx:pt>
          <cx:pt idx="4258">159.87</cx:pt>
          <cx:pt idx="4259">159.87</cx:pt>
          <cx:pt idx="4260">159.88</cx:pt>
          <cx:pt idx="4261">159.88</cx:pt>
          <cx:pt idx="4262">159.88999999999999</cx:pt>
          <cx:pt idx="4263">160.78999999999999</cx:pt>
          <cx:pt idx="4264">160.80000000000001</cx:pt>
          <cx:pt idx="4265">160.81</cx:pt>
          <cx:pt idx="4266">160.81</cx:pt>
          <cx:pt idx="4267">160.81999999999999</cx:pt>
          <cx:pt idx="4268">160.81999999999999</cx:pt>
          <cx:pt idx="4269">160.83000000000001</cx:pt>
          <cx:pt idx="4270">160.83000000000001</cx:pt>
          <cx:pt idx="4271">160.84</cx:pt>
          <cx:pt idx="4272">160.84</cx:pt>
          <cx:pt idx="4273">160.84</cx:pt>
          <cx:pt idx="4274">160.84999999999999</cx:pt>
          <cx:pt idx="4275">160.84999999999999</cx:pt>
          <cx:pt idx="4276">160.86000000000001</cx:pt>
          <cx:pt idx="4277">160.86000000000001</cx:pt>
          <cx:pt idx="4278">160.86000000000001</cx:pt>
          <cx:pt idx="4279">160.87</cx:pt>
          <cx:pt idx="4280">160.87</cx:pt>
          <cx:pt idx="4281">160.88</cx:pt>
          <cx:pt idx="4282">160.88</cx:pt>
          <cx:pt idx="4283">161.78999999999999</cx:pt>
          <cx:pt idx="4284">161.78999999999999</cx:pt>
          <cx:pt idx="4285">161.81</cx:pt>
          <cx:pt idx="4286">161.81</cx:pt>
          <cx:pt idx="4287">161.81999999999999</cx:pt>
          <cx:pt idx="4288">161.83000000000001</cx:pt>
          <cx:pt idx="4289">161.83000000000001</cx:pt>
          <cx:pt idx="4290">161.84</cx:pt>
          <cx:pt idx="4291">161.84</cx:pt>
          <cx:pt idx="4292">161.84999999999999</cx:pt>
          <cx:pt idx="4293">161.84999999999999</cx:pt>
          <cx:pt idx="4294">161.84999999999999</cx:pt>
          <cx:pt idx="4295">161.86000000000001</cx:pt>
          <cx:pt idx="4296">161.86000000000001</cx:pt>
          <cx:pt idx="4297">161.87</cx:pt>
          <cx:pt idx="4298">161.88</cx:pt>
          <cx:pt idx="4299">161.88999999999999</cx:pt>
          <cx:pt idx="4300">161.90000000000001</cx:pt>
          <cx:pt idx="4301">162.75999999999999</cx:pt>
          <cx:pt idx="4302">162.77000000000001</cx:pt>
          <cx:pt idx="4303">162.78</cx:pt>
          <cx:pt idx="4304">162.78</cx:pt>
          <cx:pt idx="4305">162.78999999999999</cx:pt>
          <cx:pt idx="4306">162.80000000000001</cx:pt>
          <cx:pt idx="4307">162.81</cx:pt>
          <cx:pt idx="4308">162.81999999999999</cx:pt>
          <cx:pt idx="4309">162.81999999999999</cx:pt>
          <cx:pt idx="4310">162.81999999999999</cx:pt>
          <cx:pt idx="4311">162.83000000000001</cx:pt>
          <cx:pt idx="4312">162.83000000000001</cx:pt>
          <cx:pt idx="4313">162.83000000000001</cx:pt>
          <cx:pt idx="4314">162.84</cx:pt>
          <cx:pt idx="4315">162.84</cx:pt>
          <cx:pt idx="4316">162.84</cx:pt>
          <cx:pt idx="4317">162.84999999999999</cx:pt>
          <cx:pt idx="4318">162.84999999999999</cx:pt>
          <cx:pt idx="4319">162.86000000000001</cx:pt>
          <cx:pt idx="4320">162.86000000000001</cx:pt>
          <cx:pt idx="4321">162.87</cx:pt>
          <cx:pt idx="4322">162.88</cx:pt>
          <cx:pt idx="4323">162.88999999999999</cx:pt>
          <cx:pt idx="4324">163.80000000000001</cx:pt>
          <cx:pt idx="4325">163.81</cx:pt>
          <cx:pt idx="4326">163.81999999999999</cx:pt>
          <cx:pt idx="4327">163.83000000000001</cx:pt>
          <cx:pt idx="4328">163.83000000000001</cx:pt>
          <cx:pt idx="4329">163.83000000000001</cx:pt>
          <cx:pt idx="4330">163.84</cx:pt>
          <cx:pt idx="4331">163.84</cx:pt>
          <cx:pt idx="4332">163.84999999999999</cx:pt>
          <cx:pt idx="4333">163.84999999999999</cx:pt>
          <cx:pt idx="4334">163.86000000000001</cx:pt>
          <cx:pt idx="4335">163.86000000000001</cx:pt>
          <cx:pt idx="4336">163.87</cx:pt>
          <cx:pt idx="4337">163.87</cx:pt>
          <cx:pt idx="4338">163.88</cx:pt>
          <cx:pt idx="4339">164.74000000000001</cx:pt>
          <cx:pt idx="4340">164.77000000000001</cx:pt>
          <cx:pt idx="4341">164.78999999999999</cx:pt>
          <cx:pt idx="4342">164.80000000000001</cx:pt>
          <cx:pt idx="4343">164.81</cx:pt>
          <cx:pt idx="4344">164.81</cx:pt>
          <cx:pt idx="4345">164.81</cx:pt>
          <cx:pt idx="4346">164.81999999999999</cx:pt>
          <cx:pt idx="4347">164.81999999999999</cx:pt>
          <cx:pt idx="4348">164.81999999999999</cx:pt>
          <cx:pt idx="4349">164.83000000000001</cx:pt>
          <cx:pt idx="4350">164.83000000000001</cx:pt>
          <cx:pt idx="4351">164.83000000000001</cx:pt>
          <cx:pt idx="4352">164.84</cx:pt>
          <cx:pt idx="4353">164.84</cx:pt>
          <cx:pt idx="4354">164.84999999999999</cx:pt>
          <cx:pt idx="4355">164.84999999999999</cx:pt>
          <cx:pt idx="4356">164.86000000000001</cx:pt>
          <cx:pt idx="4357">164.86000000000001</cx:pt>
          <cx:pt idx="4358">164.87</cx:pt>
          <cx:pt idx="4359">164.88</cx:pt>
          <cx:pt idx="4360">164.88999999999999</cx:pt>
          <cx:pt idx="4361">165.78</cx:pt>
          <cx:pt idx="4362">165.78</cx:pt>
          <cx:pt idx="4363">165.78</cx:pt>
          <cx:pt idx="4364">165.78999999999999</cx:pt>
          <cx:pt idx="4365">165.80000000000001</cx:pt>
          <cx:pt idx="4366">165.81</cx:pt>
          <cx:pt idx="4367">165.81</cx:pt>
          <cx:pt idx="4368">165.81</cx:pt>
          <cx:pt idx="4369">165.81999999999999</cx:pt>
          <cx:pt idx="4370">165.81999999999999</cx:pt>
          <cx:pt idx="4371">165.81999999999999</cx:pt>
          <cx:pt idx="4372">165.81999999999999</cx:pt>
          <cx:pt idx="4373">165.83000000000001</cx:pt>
          <cx:pt idx="4374">165.83000000000001</cx:pt>
          <cx:pt idx="4375">165.83000000000001</cx:pt>
          <cx:pt idx="4376">165.84</cx:pt>
          <cx:pt idx="4377">165.84</cx:pt>
          <cx:pt idx="4378">165.84</cx:pt>
          <cx:pt idx="4379">165.84999999999999</cx:pt>
          <cx:pt idx="4380">165.84999999999999</cx:pt>
          <cx:pt idx="4381">165.86000000000001</cx:pt>
          <cx:pt idx="4382">165.86000000000001</cx:pt>
          <cx:pt idx="4383">165.87</cx:pt>
          <cx:pt idx="4384">165.88999999999999</cx:pt>
          <cx:pt idx="4385">165.90000000000001</cx:pt>
          <cx:pt idx="4386">166.78999999999999</cx:pt>
          <cx:pt idx="4387">166.78999999999999</cx:pt>
          <cx:pt idx="4388">166.80000000000001</cx:pt>
          <cx:pt idx="4389">166.80000000000001</cx:pt>
          <cx:pt idx="4390">166.81</cx:pt>
          <cx:pt idx="4391">166.81</cx:pt>
          <cx:pt idx="4392">166.81999999999999</cx:pt>
          <cx:pt idx="4393">166.81999999999999</cx:pt>
          <cx:pt idx="4394">166.81999999999999</cx:pt>
          <cx:pt idx="4395">166.83000000000001</cx:pt>
          <cx:pt idx="4396">166.83000000000001</cx:pt>
          <cx:pt idx="4397">166.83000000000001</cx:pt>
          <cx:pt idx="4398">166.84</cx:pt>
          <cx:pt idx="4399">166.84</cx:pt>
          <cx:pt idx="4400">166.84</cx:pt>
          <cx:pt idx="4401">166.84999999999999</cx:pt>
          <cx:pt idx="4402">166.84999999999999</cx:pt>
          <cx:pt idx="4403">166.84999999999999</cx:pt>
          <cx:pt idx="4404">166.86000000000001</cx:pt>
          <cx:pt idx="4405">166.87</cx:pt>
          <cx:pt idx="4406">166.87</cx:pt>
          <cx:pt idx="4407">166.88</cx:pt>
          <cx:pt idx="4408">167.77000000000001</cx:pt>
          <cx:pt idx="4409">167.78999999999999</cx:pt>
          <cx:pt idx="4410">167.80000000000001</cx:pt>
          <cx:pt idx="4411">167.81</cx:pt>
          <cx:pt idx="4412">167.81</cx:pt>
          <cx:pt idx="4413">167.81</cx:pt>
          <cx:pt idx="4414">167.81999999999999</cx:pt>
          <cx:pt idx="4415">167.81999999999999</cx:pt>
          <cx:pt idx="4416">167.83000000000001</cx:pt>
          <cx:pt idx="4417">167.83000000000001</cx:pt>
          <cx:pt idx="4418">167.84</cx:pt>
          <cx:pt idx="4419">167.84</cx:pt>
          <cx:pt idx="4420">167.84999999999999</cx:pt>
          <cx:pt idx="4421">167.84999999999999</cx:pt>
          <cx:pt idx="4422">167.86000000000001</cx:pt>
          <cx:pt idx="4423">167.86000000000001</cx:pt>
          <cx:pt idx="4424">167.87</cx:pt>
          <cx:pt idx="4425">167.87</cx:pt>
          <cx:pt idx="4426">168.78</cx:pt>
          <cx:pt idx="4427">168.78</cx:pt>
          <cx:pt idx="4428">168.81</cx:pt>
          <cx:pt idx="4429">168.81999999999999</cx:pt>
          <cx:pt idx="4430">168.81999999999999</cx:pt>
          <cx:pt idx="4431">168.83000000000001</cx:pt>
          <cx:pt idx="4432">168.83000000000001</cx:pt>
          <cx:pt idx="4433">168.83000000000001</cx:pt>
          <cx:pt idx="4434">168.84</cx:pt>
          <cx:pt idx="4435">168.84999999999999</cx:pt>
          <cx:pt idx="4436">168.84999999999999</cx:pt>
          <cx:pt idx="4437">168.86000000000001</cx:pt>
          <cx:pt idx="4438">168.86000000000001</cx:pt>
          <cx:pt idx="4439">168.87</cx:pt>
          <cx:pt idx="4440">168.87</cx:pt>
          <cx:pt idx="4441">168.87</cx:pt>
          <cx:pt idx="4442">168.88</cx:pt>
          <cx:pt idx="4443">168.88</cx:pt>
          <cx:pt idx="4444">168.88999999999999</cx:pt>
          <cx:pt idx="4445">169.78999999999999</cx:pt>
          <cx:pt idx="4446">169.80000000000001</cx:pt>
          <cx:pt idx="4447">169.80000000000001</cx:pt>
          <cx:pt idx="4448">169.81</cx:pt>
          <cx:pt idx="4449">169.81999999999999</cx:pt>
          <cx:pt idx="4450">169.83000000000001</cx:pt>
          <cx:pt idx="4451">169.83000000000001</cx:pt>
          <cx:pt idx="4452">169.83000000000001</cx:pt>
          <cx:pt idx="4453">169.84</cx:pt>
          <cx:pt idx="4454">169.84</cx:pt>
          <cx:pt idx="4455">169.84</cx:pt>
          <cx:pt idx="4456">169.84999999999999</cx:pt>
          <cx:pt idx="4457">169.84999999999999</cx:pt>
          <cx:pt idx="4458">169.86000000000001</cx:pt>
          <cx:pt idx="4459">169.87</cx:pt>
          <cx:pt idx="4460">169.87</cx:pt>
          <cx:pt idx="4461">169.87</cx:pt>
          <cx:pt idx="4462">170.75999999999999</cx:pt>
          <cx:pt idx="4463">170.77000000000001</cx:pt>
          <cx:pt idx="4464">170.80000000000001</cx:pt>
          <cx:pt idx="4465">170.81</cx:pt>
          <cx:pt idx="4466">170.81999999999999</cx:pt>
          <cx:pt idx="4467">170.83000000000001</cx:pt>
          <cx:pt idx="4468">170.83000000000001</cx:pt>
          <cx:pt idx="4469">170.83000000000001</cx:pt>
          <cx:pt idx="4470">170.84</cx:pt>
          <cx:pt idx="4471">170.84</cx:pt>
          <cx:pt idx="4472">170.84999999999999</cx:pt>
          <cx:pt idx="4473">170.84999999999999</cx:pt>
          <cx:pt idx="4474">170.86000000000001</cx:pt>
          <cx:pt idx="4475">170.86000000000001</cx:pt>
          <cx:pt idx="4476">170.86000000000001</cx:pt>
          <cx:pt idx="4477">170.88</cx:pt>
          <cx:pt idx="4478">171.78999999999999</cx:pt>
          <cx:pt idx="4479">171.80000000000001</cx:pt>
          <cx:pt idx="4480">171.81</cx:pt>
          <cx:pt idx="4481">171.81</cx:pt>
          <cx:pt idx="4482">171.81999999999999</cx:pt>
          <cx:pt idx="4483">171.81999999999999</cx:pt>
          <cx:pt idx="4484">171.83000000000001</cx:pt>
          <cx:pt idx="4485">171.83000000000001</cx:pt>
          <cx:pt idx="4486">171.84</cx:pt>
          <cx:pt idx="4487">171.84</cx:pt>
          <cx:pt idx="4488">171.84</cx:pt>
          <cx:pt idx="4489">171.84999999999999</cx:pt>
          <cx:pt idx="4490">171.84999999999999</cx:pt>
          <cx:pt idx="4491">171.84999999999999</cx:pt>
          <cx:pt idx="4492">171.86000000000001</cx:pt>
          <cx:pt idx="4493">171.86000000000001</cx:pt>
          <cx:pt idx="4494">171.88</cx:pt>
          <cx:pt idx="4495">172.78</cx:pt>
          <cx:pt idx="4496">172.80000000000001</cx:pt>
          <cx:pt idx="4497">172.80000000000001</cx:pt>
          <cx:pt idx="4498">172.81</cx:pt>
          <cx:pt idx="4499">172.81</cx:pt>
          <cx:pt idx="4500">172.81</cx:pt>
          <cx:pt idx="4501">172.81999999999999</cx:pt>
          <cx:pt idx="4502">172.81999999999999</cx:pt>
          <cx:pt idx="4503">172.81999999999999</cx:pt>
          <cx:pt idx="4504">172.83000000000001</cx:pt>
          <cx:pt idx="4505">172.83000000000001</cx:pt>
          <cx:pt idx="4506">172.84</cx:pt>
          <cx:pt idx="4507">172.84</cx:pt>
          <cx:pt idx="4508">172.84999999999999</cx:pt>
          <cx:pt idx="4509">172.84999999999999</cx:pt>
          <cx:pt idx="4510">172.86000000000001</cx:pt>
          <cx:pt idx="4511">172.86000000000001</cx:pt>
          <cx:pt idx="4512">172.87</cx:pt>
          <cx:pt idx="4513">172.87</cx:pt>
          <cx:pt idx="4514">173.78999999999999</cx:pt>
          <cx:pt idx="4515">173.80000000000001</cx:pt>
          <cx:pt idx="4516">173.81</cx:pt>
          <cx:pt idx="4517">173.81</cx:pt>
          <cx:pt idx="4518">173.81999999999999</cx:pt>
          <cx:pt idx="4519">173.83000000000001</cx:pt>
          <cx:pt idx="4520">173.83000000000001</cx:pt>
          <cx:pt idx="4521">173.83000000000001</cx:pt>
          <cx:pt idx="4522">173.84</cx:pt>
          <cx:pt idx="4523">173.84</cx:pt>
          <cx:pt idx="4524">173.84</cx:pt>
          <cx:pt idx="4525">173.84999999999999</cx:pt>
          <cx:pt idx="4526">173.84999999999999</cx:pt>
          <cx:pt idx="4527">173.86000000000001</cx:pt>
          <cx:pt idx="4528">173.87</cx:pt>
          <cx:pt idx="4529">173.87</cx:pt>
          <cx:pt idx="4530">173.88</cx:pt>
          <cx:pt idx="4531">174.75999999999999</cx:pt>
          <cx:pt idx="4532">174.77000000000001</cx:pt>
          <cx:pt idx="4533">174.78</cx:pt>
          <cx:pt idx="4534">174.80000000000001</cx:pt>
          <cx:pt idx="4535">174.80000000000001</cx:pt>
          <cx:pt idx="4536">174.81</cx:pt>
          <cx:pt idx="4537">174.81</cx:pt>
          <cx:pt idx="4538">174.81999999999999</cx:pt>
          <cx:pt idx="4539">174.83000000000001</cx:pt>
          <cx:pt idx="4540">174.83000000000001</cx:pt>
          <cx:pt idx="4541">174.84</cx:pt>
          <cx:pt idx="4542">174.84</cx:pt>
          <cx:pt idx="4543">174.84999999999999</cx:pt>
          <cx:pt idx="4544">174.84999999999999</cx:pt>
          <cx:pt idx="4545">174.84999999999999</cx:pt>
          <cx:pt idx="4546">174.86000000000001</cx:pt>
          <cx:pt idx="4547">174.86000000000001</cx:pt>
          <cx:pt idx="4548">174.88</cx:pt>
          <cx:pt idx="4549">174.88999999999999</cx:pt>
          <cx:pt idx="4550">175.78999999999999</cx:pt>
          <cx:pt idx="4551">175.81</cx:pt>
          <cx:pt idx="4552">175.81</cx:pt>
          <cx:pt idx="4553">175.81999999999999</cx:pt>
          <cx:pt idx="4554">175.83000000000001</cx:pt>
          <cx:pt idx="4555">175.84</cx:pt>
          <cx:pt idx="4556">175.84</cx:pt>
          <cx:pt idx="4557">175.84</cx:pt>
          <cx:pt idx="4558">175.84999999999999</cx:pt>
          <cx:pt idx="4559">175.84999999999999</cx:pt>
          <cx:pt idx="4560">175.86000000000001</cx:pt>
          <cx:pt idx="4561">175.87</cx:pt>
          <cx:pt idx="4562">175.88</cx:pt>
          <cx:pt idx="4563">176.78999999999999</cx:pt>
          <cx:pt idx="4564">176.78999999999999</cx:pt>
          <cx:pt idx="4565">176.81</cx:pt>
          <cx:pt idx="4566">176.81</cx:pt>
          <cx:pt idx="4567">176.81</cx:pt>
          <cx:pt idx="4568">176.81999999999999</cx:pt>
          <cx:pt idx="4569">176.81999999999999</cx:pt>
          <cx:pt idx="4570">176.81999999999999</cx:pt>
          <cx:pt idx="4571">176.83000000000001</cx:pt>
          <cx:pt idx="4572">176.83000000000001</cx:pt>
          <cx:pt idx="4573">176.84</cx:pt>
          <cx:pt idx="4574">176.84</cx:pt>
          <cx:pt idx="4575">176.84</cx:pt>
          <cx:pt idx="4576">176.86000000000001</cx:pt>
          <cx:pt idx="4577">176.87</cx:pt>
          <cx:pt idx="4578">177.74000000000001</cx:pt>
          <cx:pt idx="4579">177.80000000000001</cx:pt>
          <cx:pt idx="4580">177.81</cx:pt>
          <cx:pt idx="4581">177.81</cx:pt>
          <cx:pt idx="4582">177.81999999999999</cx:pt>
          <cx:pt idx="4583">177.81999999999999</cx:pt>
          <cx:pt idx="4584">177.81999999999999</cx:pt>
          <cx:pt idx="4585">177.83000000000001</cx:pt>
          <cx:pt idx="4586">177.83000000000001</cx:pt>
          <cx:pt idx="4587">177.84</cx:pt>
          <cx:pt idx="4588">177.84</cx:pt>
          <cx:pt idx="4589">177.84</cx:pt>
          <cx:pt idx="4590">177.84999999999999</cx:pt>
          <cx:pt idx="4591">177.84999999999999</cx:pt>
          <cx:pt idx="4592">177.86000000000001</cx:pt>
          <cx:pt idx="4593">177.88</cx:pt>
          <cx:pt idx="4594">177.88999999999999</cx:pt>
          <cx:pt idx="4595">178.77000000000001</cx:pt>
          <cx:pt idx="4596">178.78999999999999</cx:pt>
          <cx:pt idx="4597">178.81</cx:pt>
          <cx:pt idx="4598">178.81999999999999</cx:pt>
          <cx:pt idx="4599">178.81999999999999</cx:pt>
          <cx:pt idx="4600">178.81999999999999</cx:pt>
          <cx:pt idx="4601">178.83000000000001</cx:pt>
          <cx:pt idx="4602">178.83000000000001</cx:pt>
          <cx:pt idx="4603">178.84</cx:pt>
          <cx:pt idx="4604">178.84999999999999</cx:pt>
          <cx:pt idx="4605">178.84999999999999</cx:pt>
          <cx:pt idx="4606">178.86000000000001</cx:pt>
          <cx:pt idx="4607">178.86000000000001</cx:pt>
          <cx:pt idx="4608">178.87</cx:pt>
          <cx:pt idx="4609">178.88</cx:pt>
          <cx:pt idx="4610">179.78999999999999</cx:pt>
          <cx:pt idx="4611">179.80000000000001</cx:pt>
          <cx:pt idx="4612">179.80000000000001</cx:pt>
          <cx:pt idx="4613">179.81999999999999</cx:pt>
          <cx:pt idx="4614">179.83000000000001</cx:pt>
          <cx:pt idx="4615">179.84</cx:pt>
          <cx:pt idx="4616">179.84</cx:pt>
          <cx:pt idx="4617">179.84</cx:pt>
          <cx:pt idx="4618">179.86000000000001</cx:pt>
          <cx:pt idx="4619">179.86000000000001</cx:pt>
          <cx:pt idx="4620">179.86000000000001</cx:pt>
          <cx:pt idx="4621">179.87</cx:pt>
          <cx:pt idx="4622">179.87</cx:pt>
          <cx:pt idx="4623">180.78999999999999</cx:pt>
          <cx:pt idx="4624">180.81</cx:pt>
          <cx:pt idx="4625">180.81999999999999</cx:pt>
          <cx:pt idx="4626">180.81999999999999</cx:pt>
          <cx:pt idx="4627">180.83000000000001</cx:pt>
          <cx:pt idx="4628">180.83000000000001</cx:pt>
          <cx:pt idx="4629">180.84</cx:pt>
          <cx:pt idx="4630">180.84999999999999</cx:pt>
          <cx:pt idx="4631">180.86000000000001</cx:pt>
          <cx:pt idx="4632">180.86000000000001</cx:pt>
          <cx:pt idx="4633">180.87</cx:pt>
          <cx:pt idx="4634">180.88</cx:pt>
          <cx:pt idx="4635">181.75</cx:pt>
          <cx:pt idx="4636">181.77000000000001</cx:pt>
          <cx:pt idx="4637">181.78999999999999</cx:pt>
          <cx:pt idx="4638">181.80000000000001</cx:pt>
          <cx:pt idx="4639">181.81</cx:pt>
          <cx:pt idx="4640">181.81</cx:pt>
          <cx:pt idx="4641">181.81</cx:pt>
          <cx:pt idx="4642">181.81999999999999</cx:pt>
          <cx:pt idx="4643">181.81999999999999</cx:pt>
          <cx:pt idx="4644">181.83000000000001</cx:pt>
          <cx:pt idx="4645">181.83000000000001</cx:pt>
          <cx:pt idx="4646">181.83000000000001</cx:pt>
          <cx:pt idx="4647">181.84</cx:pt>
          <cx:pt idx="4648">181.84</cx:pt>
          <cx:pt idx="4649">181.84</cx:pt>
          <cx:pt idx="4650">181.86000000000001</cx:pt>
          <cx:pt idx="4651">181.86000000000001</cx:pt>
          <cx:pt idx="4652">181.87</cx:pt>
          <cx:pt idx="4653">182.78</cx:pt>
          <cx:pt idx="4654">182.80000000000001</cx:pt>
          <cx:pt idx="4655">182.81</cx:pt>
          <cx:pt idx="4656">182.81</cx:pt>
          <cx:pt idx="4657">182.81999999999999</cx:pt>
          <cx:pt idx="4658">182.81999999999999</cx:pt>
          <cx:pt idx="4659">182.81999999999999</cx:pt>
          <cx:pt idx="4660">182.83000000000001</cx:pt>
          <cx:pt idx="4661">182.83000000000001</cx:pt>
          <cx:pt idx="4662">182.83000000000001</cx:pt>
          <cx:pt idx="4663">182.84</cx:pt>
          <cx:pt idx="4664">182.84</cx:pt>
          <cx:pt idx="4665">182.84</cx:pt>
          <cx:pt idx="4666">182.84999999999999</cx:pt>
          <cx:pt idx="4667">182.84999999999999</cx:pt>
          <cx:pt idx="4668">183.75</cx:pt>
          <cx:pt idx="4669">183.78</cx:pt>
          <cx:pt idx="4670">183.80000000000001</cx:pt>
          <cx:pt idx="4671">183.81</cx:pt>
          <cx:pt idx="4672">183.81</cx:pt>
          <cx:pt idx="4673">183.83000000000001</cx:pt>
          <cx:pt idx="4674">183.83000000000001</cx:pt>
          <cx:pt idx="4675">183.83000000000001</cx:pt>
          <cx:pt idx="4676">183.84999999999999</cx:pt>
          <cx:pt idx="4677">183.84999999999999</cx:pt>
          <cx:pt idx="4678">183.86000000000001</cx:pt>
          <cx:pt idx="4679">183.87</cx:pt>
          <cx:pt idx="4680">184.77000000000001</cx:pt>
          <cx:pt idx="4681">184.80000000000001</cx:pt>
          <cx:pt idx="4682">184.81</cx:pt>
          <cx:pt idx="4683">184.81</cx:pt>
          <cx:pt idx="4684">184.81999999999999</cx:pt>
          <cx:pt idx="4685">184.81999999999999</cx:pt>
          <cx:pt idx="4686">184.83000000000001</cx:pt>
          <cx:pt idx="4687">184.83000000000001</cx:pt>
          <cx:pt idx="4688">184.83000000000001</cx:pt>
          <cx:pt idx="4689">184.84</cx:pt>
          <cx:pt idx="4690">184.84999999999999</cx:pt>
          <cx:pt idx="4691">184.84999999999999</cx:pt>
          <cx:pt idx="4692">184.86000000000001</cx:pt>
          <cx:pt idx="4693">184.87</cx:pt>
          <cx:pt idx="4694">185.77000000000001</cx:pt>
          <cx:pt idx="4695">185.78</cx:pt>
          <cx:pt idx="4696">185.78999999999999</cx:pt>
          <cx:pt idx="4697">185.81</cx:pt>
          <cx:pt idx="4698">185.81999999999999</cx:pt>
          <cx:pt idx="4699">185.83000000000001</cx:pt>
          <cx:pt idx="4700">185.84</cx:pt>
          <cx:pt idx="4701">185.84</cx:pt>
          <cx:pt idx="4702">185.84999999999999</cx:pt>
          <cx:pt idx="4703">185.86000000000001</cx:pt>
          <cx:pt idx="4704">185.87</cx:pt>
          <cx:pt idx="4705">185.87</cx:pt>
          <cx:pt idx="4706">186.77000000000001</cx:pt>
          <cx:pt idx="4707">186.78</cx:pt>
          <cx:pt idx="4708">186.80000000000001</cx:pt>
          <cx:pt idx="4709">186.81</cx:pt>
          <cx:pt idx="4710">186.81</cx:pt>
          <cx:pt idx="4711">186.81</cx:pt>
          <cx:pt idx="4712">186.81999999999999</cx:pt>
          <cx:pt idx="4713">186.83000000000001</cx:pt>
          <cx:pt idx="4714">186.83000000000001</cx:pt>
          <cx:pt idx="4715">186.84</cx:pt>
          <cx:pt idx="4716">186.84</cx:pt>
          <cx:pt idx="4717">186.84999999999999</cx:pt>
          <cx:pt idx="4718">186.87</cx:pt>
          <cx:pt idx="4719">187.75999999999999</cx:pt>
          <cx:pt idx="4720">187.78999999999999</cx:pt>
          <cx:pt idx="4721">187.81</cx:pt>
          <cx:pt idx="4722">187.81999999999999</cx:pt>
          <cx:pt idx="4723">187.81999999999999</cx:pt>
          <cx:pt idx="4724">187.83000000000001</cx:pt>
          <cx:pt idx="4725">187.83000000000001</cx:pt>
          <cx:pt idx="4726">187.84</cx:pt>
          <cx:pt idx="4727">187.84</cx:pt>
          <cx:pt idx="4728">187.84999999999999</cx:pt>
          <cx:pt idx="4729">187.84999999999999</cx:pt>
          <cx:pt idx="4730">187.87</cx:pt>
          <cx:pt idx="4731">188.78999999999999</cx:pt>
          <cx:pt idx="4732">188.81</cx:pt>
          <cx:pt idx="4733">188.81</cx:pt>
          <cx:pt idx="4734">188.81999999999999</cx:pt>
          <cx:pt idx="4735">188.83000000000001</cx:pt>
          <cx:pt idx="4736">188.83000000000001</cx:pt>
          <cx:pt idx="4737">188.84</cx:pt>
          <cx:pt idx="4738">188.84</cx:pt>
          <cx:pt idx="4739">188.84999999999999</cx:pt>
          <cx:pt idx="4740">188.84999999999999</cx:pt>
          <cx:pt idx="4741">188.86000000000001</cx:pt>
          <cx:pt idx="4742">189.77000000000001</cx:pt>
          <cx:pt idx="4743">189.81999999999999</cx:pt>
          <cx:pt idx="4744">189.83000000000001</cx:pt>
          <cx:pt idx="4745">189.83000000000001</cx:pt>
          <cx:pt idx="4746">189.84</cx:pt>
          <cx:pt idx="4747">189.84999999999999</cx:pt>
          <cx:pt idx="4748">189.86000000000001</cx:pt>
          <cx:pt idx="4749">190.78999999999999</cx:pt>
          <cx:pt idx="4750">190.80000000000001</cx:pt>
          <cx:pt idx="4751">190.81999999999999</cx:pt>
          <cx:pt idx="4752">190.81999999999999</cx:pt>
          <cx:pt idx="4753">190.83000000000001</cx:pt>
          <cx:pt idx="4754">190.83000000000001</cx:pt>
          <cx:pt idx="4755">190.84</cx:pt>
          <cx:pt idx="4756">190.84</cx:pt>
          <cx:pt idx="4757">190.84999999999999</cx:pt>
          <cx:pt idx="4758">191.78999999999999</cx:pt>
          <cx:pt idx="4759">191.80000000000001</cx:pt>
          <cx:pt idx="4760">191.80000000000001</cx:pt>
          <cx:pt idx="4761">191.81</cx:pt>
          <cx:pt idx="4762">191.81999999999999</cx:pt>
          <cx:pt idx="4763">191.83000000000001</cx:pt>
          <cx:pt idx="4764">191.84</cx:pt>
          <cx:pt idx="4765">191.84</cx:pt>
          <cx:pt idx="4766">191.84999999999999</cx:pt>
          <cx:pt idx="4767">191.86000000000001</cx:pt>
          <cx:pt idx="4768">191.88</cx:pt>
          <cx:pt idx="4769">192.77000000000001</cx:pt>
          <cx:pt idx="4770">192.78</cx:pt>
          <cx:pt idx="4771">192.78</cx:pt>
          <cx:pt idx="4772">192.78999999999999</cx:pt>
          <cx:pt idx="4773">192.80000000000001</cx:pt>
          <cx:pt idx="4774">192.80000000000001</cx:pt>
          <cx:pt idx="4775">192.81</cx:pt>
          <cx:pt idx="4776">192.81</cx:pt>
          <cx:pt idx="4777">192.81999999999999</cx:pt>
          <cx:pt idx="4778">192.83000000000001</cx:pt>
          <cx:pt idx="4779">192.83000000000001</cx:pt>
          <cx:pt idx="4780">192.83000000000001</cx:pt>
          <cx:pt idx="4781">192.84999999999999</cx:pt>
          <cx:pt idx="4782">192.84999999999999</cx:pt>
          <cx:pt idx="4783">193.80000000000001</cx:pt>
          <cx:pt idx="4784">193.81</cx:pt>
          <cx:pt idx="4785">193.81</cx:pt>
          <cx:pt idx="4786">193.81999999999999</cx:pt>
          <cx:pt idx="4787">193.81999999999999</cx:pt>
          <cx:pt idx="4788">193.84</cx:pt>
          <cx:pt idx="4789">193.84</cx:pt>
          <cx:pt idx="4790">193.84999999999999</cx:pt>
          <cx:pt idx="4791">193.84999999999999</cx:pt>
          <cx:pt idx="4792">194.78</cx:pt>
          <cx:pt idx="4793">194.80000000000001</cx:pt>
          <cx:pt idx="4794">194.81</cx:pt>
          <cx:pt idx="4795">194.83000000000001</cx:pt>
          <cx:pt idx="4796">194.84999999999999</cx:pt>
          <cx:pt idx="4797">194.86000000000001</cx:pt>
          <cx:pt idx="4798">194.87</cx:pt>
          <cx:pt idx="4799">195.78</cx:pt>
          <cx:pt idx="4800">195.80000000000001</cx:pt>
          <cx:pt idx="4801">195.81</cx:pt>
          <cx:pt idx="4802">195.83000000000001</cx:pt>
          <cx:pt idx="4803">195.84</cx:pt>
          <cx:pt idx="4804">195.84</cx:pt>
          <cx:pt idx="4805">195.84999999999999</cx:pt>
          <cx:pt idx="4806">195.84999999999999</cx:pt>
          <cx:pt idx="4807">195.86000000000001</cx:pt>
          <cx:pt idx="4808">195.86000000000001</cx:pt>
          <cx:pt idx="4809">195.87</cx:pt>
          <cx:pt idx="4810">196.80000000000001</cx:pt>
          <cx:pt idx="4811">196.81</cx:pt>
          <cx:pt idx="4812">196.81</cx:pt>
          <cx:pt idx="4813">196.81999999999999</cx:pt>
          <cx:pt idx="4814">196.83000000000001</cx:pt>
          <cx:pt idx="4815">196.83000000000001</cx:pt>
          <cx:pt idx="4816">196.84</cx:pt>
          <cx:pt idx="4817">197.78</cx:pt>
          <cx:pt idx="4818">197.78</cx:pt>
          <cx:pt idx="4819">197.78999999999999</cx:pt>
          <cx:pt idx="4820">197.80000000000001</cx:pt>
          <cx:pt idx="4821">197.81</cx:pt>
          <cx:pt idx="4822">197.81999999999999</cx:pt>
          <cx:pt idx="4823">197.84</cx:pt>
          <cx:pt idx="4824">197.84999999999999</cx:pt>
          <cx:pt idx="4825">197.84999999999999</cx:pt>
          <cx:pt idx="4826">197.86000000000001</cx:pt>
          <cx:pt idx="4827">198.78</cx:pt>
          <cx:pt idx="4828">198.78</cx:pt>
          <cx:pt idx="4829">198.83000000000001</cx:pt>
          <cx:pt idx="4830">198.84</cx:pt>
          <cx:pt idx="4831">198.84999999999999</cx:pt>
          <cx:pt idx="4832">198.84999999999999</cx:pt>
          <cx:pt idx="4833">198.86000000000001</cx:pt>
          <cx:pt idx="4834">199.78</cx:pt>
          <cx:pt idx="4835">199.78999999999999</cx:pt>
          <cx:pt idx="4836">199.78999999999999</cx:pt>
          <cx:pt idx="4837">199.81</cx:pt>
          <cx:pt idx="4838">199.81999999999999</cx:pt>
          <cx:pt idx="4839">199.83000000000001</cx:pt>
          <cx:pt idx="4840">199.83000000000001</cx:pt>
          <cx:pt idx="4841">199.84</cx:pt>
          <cx:pt idx="4842">200.74000000000001</cx:pt>
          <cx:pt idx="4843">200.77000000000001</cx:pt>
          <cx:pt idx="4844">200.77000000000001</cx:pt>
          <cx:pt idx="4845">200.78</cx:pt>
          <cx:pt idx="4846">200.80000000000001</cx:pt>
          <cx:pt idx="4847">200.80000000000001</cx:pt>
          <cx:pt idx="4848">200.81</cx:pt>
          <cx:pt idx="4849">200.81</cx:pt>
          <cx:pt idx="4850">200.81999999999999</cx:pt>
          <cx:pt idx="4851">200.81999999999999</cx:pt>
          <cx:pt idx="4852">200.83000000000001</cx:pt>
          <cx:pt idx="4853">200.84999999999999</cx:pt>
          <cx:pt idx="4854">201.78999999999999</cx:pt>
          <cx:pt idx="4855">201.80000000000001</cx:pt>
          <cx:pt idx="4856">201.81999999999999</cx:pt>
          <cx:pt idx="4857">201.81999999999999</cx:pt>
          <cx:pt idx="4858">201.83000000000001</cx:pt>
          <cx:pt idx="4859">201.83000000000001</cx:pt>
          <cx:pt idx="4860">201.84999999999999</cx:pt>
          <cx:pt idx="4861">201.84999999999999</cx:pt>
          <cx:pt idx="4862">202.72999999999999</cx:pt>
          <cx:pt idx="4863">202.77000000000001</cx:pt>
          <cx:pt idx="4864">202.81</cx:pt>
          <cx:pt idx="4865">202.81</cx:pt>
          <cx:pt idx="4866">203.78999999999999</cx:pt>
          <cx:pt idx="4867">203.81</cx:pt>
          <cx:pt idx="4868">203.81999999999999</cx:pt>
          <cx:pt idx="4869">203.83000000000001</cx:pt>
          <cx:pt idx="4870">203.83000000000001</cx:pt>
          <cx:pt idx="4871">203.84</cx:pt>
          <cx:pt idx="4872">203.86000000000001</cx:pt>
          <cx:pt idx="4873">204.78999999999999</cx:pt>
          <cx:pt idx="4874">204.80000000000001</cx:pt>
          <cx:pt idx="4875">204.81999999999999</cx:pt>
          <cx:pt idx="4876">205.78999999999999</cx:pt>
          <cx:pt idx="4877">205.78999999999999</cx:pt>
          <cx:pt idx="4878">205.81999999999999</cx:pt>
          <cx:pt idx="4879">205.83000000000001</cx:pt>
          <cx:pt idx="4880">205.83000000000001</cx:pt>
          <cx:pt idx="4881">206.78999999999999</cx:pt>
          <cx:pt idx="4882">206.80000000000001</cx:pt>
          <cx:pt idx="4883">206.81</cx:pt>
          <cx:pt idx="4884">206.81999999999999</cx:pt>
          <cx:pt idx="4885">206.83000000000001</cx:pt>
          <cx:pt idx="4886">207.77000000000001</cx:pt>
          <cx:pt idx="4887">207.78999999999999</cx:pt>
          <cx:pt idx="4888">207.84</cx:pt>
          <cx:pt idx="4889">207.84</cx:pt>
          <cx:pt idx="4890">207.84999999999999</cx:pt>
          <cx:pt idx="4891">207.86000000000001</cx:pt>
          <cx:pt idx="4892">208.77000000000001</cx:pt>
          <cx:pt idx="4893">208.78</cx:pt>
          <cx:pt idx="4894">208.78999999999999</cx:pt>
          <cx:pt idx="4895">208.81</cx:pt>
          <cx:pt idx="4896">208.81999999999999</cx:pt>
          <cx:pt idx="4897">208.81999999999999</cx:pt>
          <cx:pt idx="4898">208.83000000000001</cx:pt>
          <cx:pt idx="4899">208.84</cx:pt>
          <cx:pt idx="4900">208.84</cx:pt>
          <cx:pt idx="4901">208.86000000000001</cx:pt>
          <cx:pt idx="4902">209.75999999999999</cx:pt>
          <cx:pt idx="4903">209.78</cx:pt>
          <cx:pt idx="4904">209.78999999999999</cx:pt>
          <cx:pt idx="4905">209.86000000000001</cx:pt>
          <cx:pt idx="4906">210.78</cx:pt>
          <cx:pt idx="4907">210.81</cx:pt>
          <cx:pt idx="4908">211.75</cx:pt>
          <cx:pt idx="4909">211.78</cx:pt>
          <cx:pt idx="4910">211.81</cx:pt>
          <cx:pt idx="4911">211.83000000000001</cx:pt>
          <cx:pt idx="4912">211.84</cx:pt>
          <cx:pt idx="4913">212.80000000000001</cx:pt>
          <cx:pt idx="4914">212.81999999999999</cx:pt>
          <cx:pt idx="4915">212.81999999999999</cx:pt>
          <cx:pt idx="4916">212.84</cx:pt>
          <cx:pt idx="4917">213.78</cx:pt>
          <cx:pt idx="4918">213.81</cx:pt>
          <cx:pt idx="4919">213.81999999999999</cx:pt>
          <cx:pt idx="4920">214.78999999999999</cx:pt>
          <cx:pt idx="4921">214.80000000000001</cx:pt>
          <cx:pt idx="4922">214.81</cx:pt>
          <cx:pt idx="4923">214.83000000000001</cx:pt>
          <cx:pt idx="4924">214.84</cx:pt>
          <cx:pt idx="4925">215.80000000000001</cx:pt>
          <cx:pt idx="4926">215.81</cx:pt>
          <cx:pt idx="4927">215.83000000000001</cx:pt>
          <cx:pt idx="4928">216.78</cx:pt>
          <cx:pt idx="4929">216.80000000000001</cx:pt>
          <cx:pt idx="4930">216.81999999999999</cx:pt>
          <cx:pt idx="4931">217.78</cx:pt>
          <cx:pt idx="4932">217.81999999999999</cx:pt>
          <cx:pt idx="4933">218.78999999999999</cx:pt>
          <cx:pt idx="4934">218.80000000000001</cx:pt>
          <cx:pt idx="4935">218.81</cx:pt>
          <cx:pt idx="4936">218.84</cx:pt>
          <cx:pt idx="4937">219.78999999999999</cx:pt>
          <cx:pt idx="4938">219.83000000000001</cx:pt>
          <cx:pt idx="4939">220.78999999999999</cx:pt>
          <cx:pt idx="4940">220.80000000000001</cx:pt>
          <cx:pt idx="4941">220.81999999999999</cx:pt>
          <cx:pt idx="4942">220.83000000000001</cx:pt>
          <cx:pt idx="4943">221.80000000000001</cx:pt>
          <cx:pt idx="4944">221.80000000000001</cx:pt>
          <cx:pt idx="4945">221.84</cx:pt>
          <cx:pt idx="4946">222.75999999999999</cx:pt>
          <cx:pt idx="4947">222.78999999999999</cx:pt>
          <cx:pt idx="4948">222.83000000000001</cx:pt>
          <cx:pt idx="4949">223.80000000000001</cx:pt>
          <cx:pt idx="4950">223.81</cx:pt>
          <cx:pt idx="4951">224.75999999999999</cx:pt>
          <cx:pt idx="4952">224.78999999999999</cx:pt>
          <cx:pt idx="4953">224.81</cx:pt>
          <cx:pt idx="4954">224.81999999999999</cx:pt>
          <cx:pt idx="4955">224.81999999999999</cx:pt>
          <cx:pt idx="4956">225.81</cx:pt>
          <cx:pt idx="4957">225.81</cx:pt>
          <cx:pt idx="4958">226.74000000000001</cx:pt>
          <cx:pt idx="4959">226.83000000000001</cx:pt>
          <cx:pt idx="4960">227.78</cx:pt>
          <cx:pt idx="4961">227.80000000000001</cx:pt>
          <cx:pt idx="4962">227.81</cx:pt>
          <cx:pt idx="4963">227.84999999999999</cx:pt>
          <cx:pt idx="4964">228.81999999999999</cx:pt>
          <cx:pt idx="4965">229.81</cx:pt>
          <cx:pt idx="4966">230.80000000000001</cx:pt>
          <cx:pt idx="4967">231.75999999999999</cx:pt>
          <cx:pt idx="4968">231.83000000000001</cx:pt>
          <cx:pt idx="4969">231.84</cx:pt>
          <cx:pt idx="4970">232.81</cx:pt>
          <cx:pt idx="4971">234.74000000000001</cx:pt>
          <cx:pt idx="4972">234.78</cx:pt>
          <cx:pt idx="4973">234.84</cx:pt>
          <cx:pt idx="4974">235.80000000000001</cx:pt>
          <cx:pt idx="4975">236.81</cx:pt>
          <cx:pt idx="4976">236.83000000000001</cx:pt>
          <cx:pt idx="4977">237.72999999999999</cx:pt>
          <cx:pt idx="4978">237.75</cx:pt>
          <cx:pt idx="4979">237.78</cx:pt>
          <cx:pt idx="4980">237.80000000000001</cx:pt>
          <cx:pt idx="4981">238.77000000000001</cx:pt>
          <cx:pt idx="4982">238.80000000000001</cx:pt>
          <cx:pt idx="4983">239.81999999999999</cx:pt>
          <cx:pt idx="4984">243.80000000000001</cx:pt>
          <cx:pt idx="4985">244.81</cx:pt>
          <cx:pt idx="4986">245.78</cx:pt>
          <cx:pt idx="4987">245.81</cx:pt>
          <cx:pt idx="4988">246.78999999999999</cx:pt>
          <cx:pt idx="4989">248.78</cx:pt>
          <cx:pt idx="4990">249.74000000000001</cx:pt>
          <cx:pt idx="4991">250.78</cx:pt>
          <cx:pt idx="4992">251.81</cx:pt>
          <cx:pt idx="4993">252.71000000000001</cx:pt>
          <cx:pt idx="4994">252.78999999999999</cx:pt>
          <cx:pt idx="4995">252.81999999999999</cx:pt>
          <cx:pt idx="4996">253.78</cx:pt>
          <cx:pt idx="4997">253.81999999999999</cx:pt>
          <cx:pt idx="4998">257.80000000000001</cx:pt>
          <cx:pt idx="4999">257.81999999999999</cx:pt>
          <cx:pt idx="5000">278.79000000000002</cx:pt>
          <cx:pt idx="5001">279.75</cx:pt>
          <cx:pt idx="5002">281.74000000000001</cx:pt>
          <cx:pt idx="5003">287.76999999999998</cx:pt>
        </cx:lvl>
      </cx:numDim>
    </cx:data>
    <cx:data id="1">
      <cx:numDim type="val">
        <cx:f>acct_frd!$O$3:$O$5006</cx:f>
        <cx:lvl ptCount="5004" formatCode="General">
          <cx:pt idx="0">14787</cx:pt>
          <cx:pt idx="1">6111</cx:pt>
          <cx:pt idx="2">14655</cx:pt>
          <cx:pt idx="3">475</cx:pt>
          <cx:pt idx="4">8236</cx:pt>
          <cx:pt idx="5">14423</cx:pt>
          <cx:pt idx="6">22</cx:pt>
          <cx:pt idx="7">1086</cx:pt>
          <cx:pt idx="8">3987</cx:pt>
          <cx:pt idx="9">7108</cx:pt>
          <cx:pt idx="10">14052</cx:pt>
          <cx:pt idx="11">1</cx:pt>
          <cx:pt idx="12">78</cx:pt>
          <cx:pt idx="13">852</cx:pt>
          <cx:pt idx="14">918</cx:pt>
          <cx:pt idx="15">9713</cx:pt>
          <cx:pt idx="16">13253</cx:pt>
          <cx:pt idx="17">92</cx:pt>
          <cx:pt idx="18">35</cx:pt>
          <cx:pt idx="19">198</cx:pt>
          <cx:pt idx="20">2026</cx:pt>
          <cx:pt idx="21">9647</cx:pt>
          <cx:pt idx="22">12494</cx:pt>
          <cx:pt idx="23">6</cx:pt>
          <cx:pt idx="24">1</cx:pt>
          <cx:pt idx="25">82</cx:pt>
          <cx:pt idx="26">141</cx:pt>
          <cx:pt idx="27">2504</cx:pt>
          <cx:pt idx="28">9401</cx:pt>
          <cx:pt idx="29">12601</cx:pt>
          <cx:pt idx="30">1</cx:pt>
          <cx:pt idx="31">7</cx:pt>
          <cx:pt idx="32">2</cx:pt>
          <cx:pt idx="33">55</cx:pt>
          <cx:pt idx="34">209</cx:pt>
          <cx:pt idx="35">2850</cx:pt>
          <cx:pt idx="36">9591</cx:pt>
          <cx:pt idx="37">12043</cx:pt>
          <cx:pt idx="38">1</cx:pt>
          <cx:pt idx="39">8</cx:pt>
          <cx:pt idx="40">25</cx:pt>
          <cx:pt idx="41">384</cx:pt>
          <cx:pt idx="42">3141</cx:pt>
          <cx:pt idx="43">9388</cx:pt>
          <cx:pt idx="44">12480</cx:pt>
          <cx:pt idx="45">1</cx:pt>
          <cx:pt idx="46">6</cx:pt>
          <cx:pt idx="47">30</cx:pt>
          <cx:pt idx="48">445</cx:pt>
          <cx:pt idx="49">3317</cx:pt>
          <cx:pt idx="50">9670</cx:pt>
          <cx:pt idx="51">10724</cx:pt>
          <cx:pt idx="52">1</cx:pt>
          <cx:pt idx="53">1</cx:pt>
          <cx:pt idx="54">2</cx:pt>
          <cx:pt idx="55">44</cx:pt>
          <cx:pt idx="56">548</cx:pt>
          <cx:pt idx="57">3561</cx:pt>
          <cx:pt idx="58">9541</cx:pt>
          <cx:pt idx="59">10645</cx:pt>
          <cx:pt idx="60">2</cx:pt>
          <cx:pt idx="61">5</cx:pt>
          <cx:pt idx="62">54</cx:pt>
          <cx:pt idx="63">636</cx:pt>
          <cx:pt idx="64">3908</cx:pt>
          <cx:pt idx="65">9206</cx:pt>
          <cx:pt idx="66">11017</cx:pt>
          <cx:pt idx="67">2</cx:pt>
          <cx:pt idx="68">4</cx:pt>
          <cx:pt idx="69">8</cx:pt>
          <cx:pt idx="70">61</cx:pt>
          <cx:pt idx="71">742</cx:pt>
          <cx:pt idx="72">3896</cx:pt>
          <cx:pt idx="73">9440</cx:pt>
          <cx:pt idx="74">8647</cx:pt>
          <cx:pt idx="75">1</cx:pt>
          <cx:pt idx="76">7</cx:pt>
          <cx:pt idx="77">2</cx:pt>
          <cx:pt idx="78">67</cx:pt>
          <cx:pt idx="79">789</cx:pt>
          <cx:pt idx="80">4052</cx:pt>
          <cx:pt idx="81">8909</cx:pt>
          <cx:pt idx="82">8716</cx:pt>
          <cx:pt idx="83">1</cx:pt>
          <cx:pt idx="84">12</cx:pt>
          <cx:pt idx="85">3</cx:pt>
          <cx:pt idx="86">97</cx:pt>
          <cx:pt idx="87">878</cx:pt>
          <cx:pt idx="88">4081</cx:pt>
          <cx:pt idx="89">8665</cx:pt>
          <cx:pt idx="90">8863</cx:pt>
          <cx:pt idx="91">2</cx:pt>
          <cx:pt idx="92">1</cx:pt>
          <cx:pt idx="93">2</cx:pt>
          <cx:pt idx="94">2</cx:pt>
          <cx:pt idx="95">11</cx:pt>
          <cx:pt idx="96">2</cx:pt>
          <cx:pt idx="97">122</cx:pt>
          <cx:pt idx="98">941</cx:pt>
          <cx:pt idx="99">4227</cx:pt>
          <cx:pt idx="100">8525</cx:pt>
          <cx:pt idx="101">7848</cx:pt>
          <cx:pt idx="102">7</cx:pt>
          <cx:pt idx="103">75</cx:pt>
          <cx:pt idx="104">65</cx:pt>
          <cx:pt idx="105">1037</cx:pt>
          <cx:pt idx="106">4268</cx:pt>
          <cx:pt idx="107">8255</cx:pt>
          <cx:pt idx="108">7550</cx:pt>
          <cx:pt idx="109">1</cx:pt>
          <cx:pt idx="110">3</cx:pt>
          <cx:pt idx="111">12</cx:pt>
          <cx:pt idx="112">72</cx:pt>
          <cx:pt idx="113">59</cx:pt>
          <cx:pt idx="114">208</cx:pt>
          <cx:pt idx="115">798</cx:pt>
          <cx:pt idx="116">4210</cx:pt>
          <cx:pt idx="117">1859</cx:pt>
          <cx:pt idx="118">6937</cx:pt>
          <cx:pt idx="119">7855</cx:pt>
          <cx:pt idx="120">2</cx:pt>
          <cx:pt idx="121">1</cx:pt>
          <cx:pt idx="122">8</cx:pt>
          <cx:pt idx="123">8</cx:pt>
          <cx:pt idx="124">12</cx:pt>
          <cx:pt idx="125">70</cx:pt>
          <cx:pt idx="126">100</cx:pt>
          <cx:pt idx="127">425</cx:pt>
          <cx:pt idx="128">700</cx:pt>
          <cx:pt idx="129">122</cx:pt>
          <cx:pt idx="130">4225</cx:pt>
          <cx:pt idx="131">3208</cx:pt>
          <cx:pt idx="132">6035</cx:pt>
          <cx:pt idx="133">6750</cx:pt>
          <cx:pt idx="134">2</cx:pt>
          <cx:pt idx="135">7</cx:pt>
          <cx:pt idx="136">15</cx:pt>
          <cx:pt idx="137">1</cx:pt>
          <cx:pt idx="138">23</cx:pt>
          <cx:pt idx="139">63</cx:pt>
          <cx:pt idx="140">100</cx:pt>
          <cx:pt idx="141">6</cx:pt>
          <cx:pt idx="142">392</cx:pt>
          <cx:pt idx="143">740</cx:pt>
          <cx:pt idx="144">268</cx:pt>
          <cx:pt idx="145">3999</cx:pt>
          <cx:pt idx="146">3878</cx:pt>
          <cx:pt idx="147">5207</cx:pt>
          <cx:pt idx="148">6619</cx:pt>
          <cx:pt idx="149">1</cx:pt>
          <cx:pt idx="150">4</cx:pt>
          <cx:pt idx="151">11</cx:pt>
          <cx:pt idx="152">5</cx:pt>
          <cx:pt idx="153">6</cx:pt>
          <cx:pt idx="154">2</cx:pt>
          <cx:pt idx="155">31</cx:pt>
          <cx:pt idx="156">57</cx:pt>
          <cx:pt idx="157">101</cx:pt>
          <cx:pt idx="158">20</cx:pt>
          <cx:pt idx="159">351</cx:pt>
          <cx:pt idx="160">829</cx:pt>
          <cx:pt idx="161">429</cx:pt>
          <cx:pt idx="162">3942</cx:pt>
          <cx:pt idx="163">4445</cx:pt>
          <cx:pt idx="164">4357</cx:pt>
          <cx:pt idx="165">5423</cx:pt>
          <cx:pt idx="166">1</cx:pt>
          <cx:pt idx="167">4</cx:pt>
          <cx:pt idx="168">1</cx:pt>
          <cx:pt idx="169">5</cx:pt>
          <cx:pt idx="170">14</cx:pt>
          <cx:pt idx="171">5</cx:pt>
          <cx:pt idx="172">1</cx:pt>
          <cx:pt idx="173">33</cx:pt>
          <cx:pt idx="174">64</cx:pt>
          <cx:pt idx="175">118</cx:pt>
          <cx:pt idx="176">26</cx:pt>
          <cx:pt idx="177">392</cx:pt>
          <cx:pt idx="178">832</cx:pt>
          <cx:pt idx="179">579</cx:pt>
          <cx:pt idx="180">3808</cx:pt>
          <cx:pt idx="181">4564</cx:pt>
          <cx:pt idx="182">3723</cx:pt>
          <cx:pt idx="183">4957</cx:pt>
          <cx:pt idx="184">2</cx:pt>
          <cx:pt idx="185">3</cx:pt>
          <cx:pt idx="186">3</cx:pt>
          <cx:pt idx="187">7</cx:pt>
          <cx:pt idx="188">6</cx:pt>
          <cx:pt idx="189">6</cx:pt>
          <cx:pt idx="190">3</cx:pt>
          <cx:pt idx="191">39</cx:pt>
          <cx:pt idx="192">50</cx:pt>
          <cx:pt idx="193">107</cx:pt>
          <cx:pt idx="194">47</cx:pt>
          <cx:pt idx="195">407</cx:pt>
          <cx:pt idx="196">867</cx:pt>
          <cx:pt idx="197">578</cx:pt>
          <cx:pt idx="198">3687</cx:pt>
          <cx:pt idx="199">4503</cx:pt>
          <cx:pt idx="200">3255</cx:pt>
          <cx:pt idx="201">4619</cx:pt>
          <cx:pt idx="202">1</cx:pt>
          <cx:pt idx="203">1</cx:pt>
          <cx:pt idx="204">1</cx:pt>
          <cx:pt idx="205">8</cx:pt>
          <cx:pt idx="206">1</cx:pt>
          <cx:pt idx="207">1</cx:pt>
          <cx:pt idx="208">4</cx:pt>
          <cx:pt idx="209">19</cx:pt>
          <cx:pt idx="210">2</cx:pt>
          <cx:pt idx="211">6</cx:pt>
          <cx:pt idx="212">4</cx:pt>
          <cx:pt idx="213">34</cx:pt>
          <cx:pt idx="214">65</cx:pt>
          <cx:pt idx="215">114</cx:pt>
          <cx:pt idx="216">57</cx:pt>
          <cx:pt idx="217">396</cx:pt>
          <cx:pt idx="218">862</cx:pt>
          <cx:pt idx="219">546</cx:pt>
          <cx:pt idx="220">3650</cx:pt>
          <cx:pt idx="221">4663</cx:pt>
          <cx:pt idx="222">2628</cx:pt>
          <cx:pt idx="223">4745</cx:pt>
          <cx:pt idx="224">1</cx:pt>
          <cx:pt idx="225">1</cx:pt>
          <cx:pt idx="226">1</cx:pt>
          <cx:pt idx="227">4</cx:pt>
          <cx:pt idx="228">1</cx:pt>
          <cx:pt idx="229">1</cx:pt>
          <cx:pt idx="230">5</cx:pt>
          <cx:pt idx="231">10</cx:pt>
          <cx:pt idx="232">6</cx:pt>
          <cx:pt idx="233">9</cx:pt>
          <cx:pt idx="234">1</cx:pt>
          <cx:pt idx="235">58</cx:pt>
          <cx:pt idx="236">54</cx:pt>
          <cx:pt idx="237">119</cx:pt>
          <cx:pt idx="238">90</cx:pt>
          <cx:pt idx="239">350</cx:pt>
          <cx:pt idx="240">889</cx:pt>
          <cx:pt idx="241">582</cx:pt>
          <cx:pt idx="242">3585</cx:pt>
          <cx:pt idx="243">4820</cx:pt>
          <cx:pt idx="244">2201</cx:pt>
          <cx:pt idx="245">4853</cx:pt>
          <cx:pt idx="246">1</cx:pt>
          <cx:pt idx="247">1</cx:pt>
          <cx:pt idx="248">1</cx:pt>
          <cx:pt idx="249">1</cx:pt>
          <cx:pt idx="250">3</cx:pt>
          <cx:pt idx="251">1</cx:pt>
          <cx:pt idx="252">19</cx:pt>
          <cx:pt idx="253">10</cx:pt>
          <cx:pt idx="254">10</cx:pt>
          <cx:pt idx="255">8</cx:pt>
          <cx:pt idx="256">47</cx:pt>
          <cx:pt idx="257">75</cx:pt>
          <cx:pt idx="258">137</cx:pt>
          <cx:pt idx="259">81</cx:pt>
          <cx:pt idx="260">382</cx:pt>
          <cx:pt idx="261">929</cx:pt>
          <cx:pt idx="262">600</cx:pt>
          <cx:pt idx="263">3598</cx:pt>
          <cx:pt idx="264">4983</cx:pt>
          <cx:pt idx="265">1681</cx:pt>
          <cx:pt idx="266">2831</cx:pt>
          <cx:pt idx="267">1</cx:pt>
          <cx:pt idx="268">1</cx:pt>
          <cx:pt idx="269">1</cx:pt>
          <cx:pt idx="270">2</cx:pt>
          <cx:pt idx="271">3</cx:pt>
          <cx:pt idx="272">1</cx:pt>
          <cx:pt idx="273">4</cx:pt>
          <cx:pt idx="274">13</cx:pt>
          <cx:pt idx="275">10</cx:pt>
          <cx:pt idx="276">6</cx:pt>
          <cx:pt idx="277">2</cx:pt>
          <cx:pt idx="278">79</cx:pt>
          <cx:pt idx="279">62</cx:pt>
          <cx:pt idx="280">133</cx:pt>
          <cx:pt idx="281">110</cx:pt>
          <cx:pt idx="282">339</cx:pt>
          <cx:pt idx="283">959</cx:pt>
          <cx:pt idx="284">624</cx:pt>
          <cx:pt idx="285">3409</cx:pt>
          <cx:pt idx="286">4731</cx:pt>
          <cx:pt idx="287">1371</cx:pt>
          <cx:pt idx="288">4070</cx:pt>
          <cx:pt idx="289">1</cx:pt>
          <cx:pt idx="290">1</cx:pt>
          <cx:pt idx="291">1</cx:pt>
          <cx:pt idx="292">1</cx:pt>
          <cx:pt idx="293">1</cx:pt>
          <cx:pt idx="294">4</cx:pt>
          <cx:pt idx="295">2</cx:pt>
          <cx:pt idx="296">1</cx:pt>
          <cx:pt idx="297">5</cx:pt>
          <cx:pt idx="298">1</cx:pt>
          <cx:pt idx="299">1</cx:pt>
          <cx:pt idx="300">1</cx:pt>
          <cx:pt idx="301">13</cx:pt>
          <cx:pt idx="302">12</cx:pt>
          <cx:pt idx="303">8</cx:pt>
          <cx:pt idx="304">8</cx:pt>
          <cx:pt idx="305">64</cx:pt>
          <cx:pt idx="306">61</cx:pt>
          <cx:pt idx="307">128</cx:pt>
          <cx:pt idx="308">121</cx:pt>
          <cx:pt idx="309">350</cx:pt>
          <cx:pt idx="310">994</cx:pt>
          <cx:pt idx="311">616</cx:pt>
          <cx:pt idx="312">3281</cx:pt>
          <cx:pt idx="313">4680</cx:pt>
          <cx:pt idx="314">984</cx:pt>
          <cx:pt idx="315">2933</cx:pt>
          <cx:pt idx="316">1</cx:pt>
          <cx:pt idx="317">1</cx:pt>
          <cx:pt idx="318">2</cx:pt>
          <cx:pt idx="319">4</cx:pt>
          <cx:pt idx="320">3</cx:pt>
          <cx:pt idx="321">6</cx:pt>
          <cx:pt idx="322">14</cx:pt>
          <cx:pt idx="323">7</cx:pt>
          <cx:pt idx="324">13</cx:pt>
          <cx:pt idx="325">5</cx:pt>
          <cx:pt idx="326">85</cx:pt>
          <cx:pt idx="327">78</cx:pt>
          <cx:pt idx="328">133</cx:pt>
          <cx:pt idx="329">129</cx:pt>
          <cx:pt idx="330">319</cx:pt>
          <cx:pt idx="331">903</cx:pt>
          <cx:pt idx="332">596</cx:pt>
          <cx:pt idx="333">3103</cx:pt>
          <cx:pt idx="334">4605</cx:pt>
          <cx:pt idx="335">714</cx:pt>
          <cx:pt idx="336">3899</cx:pt>
          <cx:pt idx="337">1</cx:pt>
          <cx:pt idx="338">1</cx:pt>
          <cx:pt idx="339">1</cx:pt>
          <cx:pt idx="340">1</cx:pt>
          <cx:pt idx="341">1</cx:pt>
          <cx:pt idx="342">1</cx:pt>
          <cx:pt idx="343">2</cx:pt>
          <cx:pt idx="344">1</cx:pt>
          <cx:pt idx="345">1</cx:pt>
          <cx:pt idx="346">2</cx:pt>
          <cx:pt idx="347">1</cx:pt>
          <cx:pt idx="348">10</cx:pt>
          <cx:pt idx="349">21</cx:pt>
          <cx:pt idx="350">9</cx:pt>
          <cx:pt idx="351">17</cx:pt>
          <cx:pt idx="352">6</cx:pt>
          <cx:pt idx="353">76</cx:pt>
          <cx:pt idx="354">84</cx:pt>
          <cx:pt idx="355">133</cx:pt>
          <cx:pt idx="356">120</cx:pt>
          <cx:pt idx="357">306</cx:pt>
          <cx:pt idx="358">990</cx:pt>
          <cx:pt idx="359">616</cx:pt>
          <cx:pt idx="360">2962</cx:pt>
          <cx:pt idx="361">4612</cx:pt>
          <cx:pt idx="362">507</cx:pt>
          <cx:pt idx="363">2007</cx:pt>
          <cx:pt idx="364">2</cx:pt>
          <cx:pt idx="365">1</cx:pt>
          <cx:pt idx="366">2</cx:pt>
          <cx:pt idx="367">2</cx:pt>
          <cx:pt idx="368">1</cx:pt>
          <cx:pt idx="369">1</cx:pt>
          <cx:pt idx="370">9</cx:pt>
          <cx:pt idx="371">3</cx:pt>
          <cx:pt idx="372">6</cx:pt>
          <cx:pt idx="373">14</cx:pt>
          <cx:pt idx="374">13</cx:pt>
          <cx:pt idx="375">19</cx:pt>
          <cx:pt idx="376">12</cx:pt>
          <cx:pt idx="377">84</cx:pt>
          <cx:pt idx="378">85</cx:pt>
          <cx:pt idx="379">157</cx:pt>
          <cx:pt idx="380">153</cx:pt>
          <cx:pt idx="381">281</cx:pt>
          <cx:pt idx="382">971</cx:pt>
          <cx:pt idx="383">623</cx:pt>
          <cx:pt idx="384">2959</cx:pt>
          <cx:pt idx="385">4331</cx:pt>
          <cx:pt idx="386">328</cx:pt>
          <cx:pt idx="387">1</cx:pt>
          <cx:pt idx="388">1</cx:pt>
          <cx:pt idx="389">1</cx:pt>
          <cx:pt idx="390">1</cx:pt>
          <cx:pt idx="391">1</cx:pt>
          <cx:pt idx="392">1</cx:pt>
          <cx:pt idx="393">5</cx:pt>
          <cx:pt idx="394">1</cx:pt>
          <cx:pt idx="395">3</cx:pt>
          <cx:pt idx="396">5</cx:pt>
          <cx:pt idx="397">1</cx:pt>
          <cx:pt idx="398">2</cx:pt>
          <cx:pt idx="399">2</cx:pt>
          <cx:pt idx="400">3</cx:pt>
          <cx:pt idx="401">17</cx:pt>
          <cx:pt idx="402">11</cx:pt>
          <cx:pt idx="403">17</cx:pt>
          <cx:pt idx="404">10</cx:pt>
          <cx:pt idx="405">76</cx:pt>
          <cx:pt idx="406">83</cx:pt>
          <cx:pt idx="407">158</cx:pt>
          <cx:pt idx="408">143</cx:pt>
          <cx:pt idx="409">258</cx:pt>
          <cx:pt idx="410">946</cx:pt>
          <cx:pt idx="411">606</cx:pt>
          <cx:pt idx="412">2838</cx:pt>
          <cx:pt idx="413">3875</cx:pt>
          <cx:pt idx="414">144</cx:pt>
          <cx:pt idx="415">2</cx:pt>
          <cx:pt idx="416">3</cx:pt>
          <cx:pt idx="417">2</cx:pt>
          <cx:pt idx="418">1</cx:pt>
          <cx:pt idx="419">2</cx:pt>
          <cx:pt idx="420">1</cx:pt>
          <cx:pt idx="421">12</cx:pt>
          <cx:pt idx="422">5</cx:pt>
          <cx:pt idx="423">34</cx:pt>
          <cx:pt idx="424">25</cx:pt>
          <cx:pt idx="425">105</cx:pt>
          <cx:pt idx="426">232</cx:pt>
          <cx:pt idx="427">145</cx:pt>
          <cx:pt idx="428">1128</cx:pt>
          <cx:pt idx="429">3207</cx:pt>
          <cx:pt idx="430">3443</cx:pt>
          <cx:pt idx="431">1</cx:pt>
          <cx:pt idx="432">1</cx:pt>
          <cx:pt idx="433">1</cx:pt>
          <cx:pt idx="434">2</cx:pt>
          <cx:pt idx="435">1</cx:pt>
          <cx:pt idx="436">1</cx:pt>
          <cx:pt idx="437">1</cx:pt>
          <cx:pt idx="438">9</cx:pt>
          <cx:pt idx="439">3</cx:pt>
          <cx:pt idx="440">4</cx:pt>
          <cx:pt idx="441">28</cx:pt>
          <cx:pt idx="442">37</cx:pt>
          <cx:pt idx="443">87</cx:pt>
          <cx:pt idx="444">242</cx:pt>
          <cx:pt idx="445">149</cx:pt>
          <cx:pt idx="446">1183</cx:pt>
          <cx:pt idx="447">3057</cx:pt>
          <cx:pt idx="448">3070</cx:pt>
          <cx:pt idx="449">2</cx:pt>
          <cx:pt idx="450">1</cx:pt>
          <cx:pt idx="451">1</cx:pt>
          <cx:pt idx="452">1</cx:pt>
          <cx:pt idx="453">5</cx:pt>
          <cx:pt idx="454">1</cx:pt>
          <cx:pt idx="455">1</cx:pt>
          <cx:pt idx="456">5</cx:pt>
          <cx:pt idx="457">7</cx:pt>
          <cx:pt idx="458">3</cx:pt>
          <cx:pt idx="459">30</cx:pt>
          <cx:pt idx="460">20</cx:pt>
          <cx:pt idx="461">105</cx:pt>
          <cx:pt idx="462">294</cx:pt>
          <cx:pt idx="463">181</cx:pt>
          <cx:pt idx="464">1100</cx:pt>
          <cx:pt idx="465">2848</cx:pt>
          <cx:pt idx="466">2601</cx:pt>
          <cx:pt idx="467">1</cx:pt>
          <cx:pt idx="468">2</cx:pt>
          <cx:pt idx="469">2</cx:pt>
          <cx:pt idx="470">1</cx:pt>
          <cx:pt idx="471">4</cx:pt>
          <cx:pt idx="472">1</cx:pt>
          <cx:pt idx="473">10</cx:pt>
          <cx:pt idx="474">6</cx:pt>
          <cx:pt idx="475">28</cx:pt>
          <cx:pt idx="476">46</cx:pt>
          <cx:pt idx="477">84</cx:pt>
          <cx:pt idx="478">250</cx:pt>
          <cx:pt idx="479">180</cx:pt>
          <cx:pt idx="480">1043</cx:pt>
          <cx:pt idx="481">2642</cx:pt>
          <cx:pt idx="482">2319</cx:pt>
          <cx:pt idx="483">1</cx:pt>
          <cx:pt idx="484">1</cx:pt>
          <cx:pt idx="485">2</cx:pt>
          <cx:pt idx="486">1</cx:pt>
          <cx:pt idx="487">3</cx:pt>
          <cx:pt idx="488">2</cx:pt>
          <cx:pt idx="489">1</cx:pt>
          <cx:pt idx="490">7</cx:pt>
          <cx:pt idx="491">1</cx:pt>
          <cx:pt idx="492">2</cx:pt>
          <cx:pt idx="493">13</cx:pt>
          <cx:pt idx="494">8</cx:pt>
          <cx:pt idx="495">28</cx:pt>
          <cx:pt idx="496">37</cx:pt>
          <cx:pt idx="497">81</cx:pt>
          <cx:pt idx="498">261</cx:pt>
          <cx:pt idx="499">206</cx:pt>
          <cx:pt idx="500">1017</cx:pt>
          <cx:pt idx="501">2412</cx:pt>
          <cx:pt idx="502">2162</cx:pt>
          <cx:pt idx="503">1</cx:pt>
          <cx:pt idx="504">2</cx:pt>
          <cx:pt idx="505">2</cx:pt>
          <cx:pt idx="506">1</cx:pt>
          <cx:pt idx="507">2</cx:pt>
          <cx:pt idx="508">3</cx:pt>
          <cx:pt idx="509">1</cx:pt>
          <cx:pt idx="510">7</cx:pt>
          <cx:pt idx="511">1</cx:pt>
          <cx:pt idx="512">8</cx:pt>
          <cx:pt idx="513">9</cx:pt>
          <cx:pt idx="514">34</cx:pt>
          <cx:pt idx="515">36</cx:pt>
          <cx:pt idx="516">80</cx:pt>
          <cx:pt idx="517">269</cx:pt>
          <cx:pt idx="518">201</cx:pt>
          <cx:pt idx="519">976</cx:pt>
          <cx:pt idx="520">2344</cx:pt>
          <cx:pt idx="521">1871</cx:pt>
          <cx:pt idx="522">1</cx:pt>
          <cx:pt idx="523">1</cx:pt>
          <cx:pt idx="524">2</cx:pt>
          <cx:pt idx="525">8</cx:pt>
          <cx:pt idx="526">3</cx:pt>
          <cx:pt idx="527">2</cx:pt>
          <cx:pt idx="528">3</cx:pt>
          <cx:pt idx="529">8</cx:pt>
          <cx:pt idx="530">8</cx:pt>
          <cx:pt idx="531">24</cx:pt>
          <cx:pt idx="532">51</cx:pt>
          <cx:pt idx="533">81</cx:pt>
          <cx:pt idx="534">242</cx:pt>
          <cx:pt idx="535">216</cx:pt>
          <cx:pt idx="536">935</cx:pt>
          <cx:pt idx="537">2144</cx:pt>
          <cx:pt idx="538">1674</cx:pt>
          <cx:pt idx="539">1</cx:pt>
          <cx:pt idx="540">1</cx:pt>
          <cx:pt idx="541">1</cx:pt>
          <cx:pt idx="542">2</cx:pt>
          <cx:pt idx="543">1</cx:pt>
          <cx:pt idx="544">3</cx:pt>
          <cx:pt idx="545">1</cx:pt>
          <cx:pt idx="546">1</cx:pt>
          <cx:pt idx="547">8</cx:pt>
          <cx:pt idx="548">1</cx:pt>
          <cx:pt idx="549">1</cx:pt>
          <cx:pt idx="550">10</cx:pt>
          <cx:pt idx="551">10</cx:pt>
          <cx:pt idx="552">29</cx:pt>
          <cx:pt idx="553">38</cx:pt>
          <cx:pt idx="554">72</cx:pt>
          <cx:pt idx="555">224</cx:pt>
          <cx:pt idx="556">224</cx:pt>
          <cx:pt idx="557">863</cx:pt>
          <cx:pt idx="558">1963</cx:pt>
          <cx:pt idx="559">1424</cx:pt>
          <cx:pt idx="560">1</cx:pt>
          <cx:pt idx="561">1</cx:pt>
          <cx:pt idx="562">1</cx:pt>
          <cx:pt idx="563">3</cx:pt>
          <cx:pt idx="564">3</cx:pt>
          <cx:pt idx="565">1</cx:pt>
          <cx:pt idx="566">4</cx:pt>
          <cx:pt idx="567">1</cx:pt>
          <cx:pt idx="568">8</cx:pt>
          <cx:pt idx="569">4</cx:pt>
          <cx:pt idx="570">7</cx:pt>
          <cx:pt idx="571">14</cx:pt>
          <cx:pt idx="572">21</cx:pt>
          <cx:pt idx="573">41</cx:pt>
          <cx:pt idx="574">2</cx:pt>
          <cx:pt idx="575">89</cx:pt>
          <cx:pt idx="576">258</cx:pt>
          <cx:pt idx="577">241</cx:pt>
          <cx:pt idx="578">830</cx:pt>
          <cx:pt idx="579">1790</cx:pt>
          <cx:pt idx="580">1246</cx:pt>
          <cx:pt idx="581">1</cx:pt>
          <cx:pt idx="582">1</cx:pt>
          <cx:pt idx="583">1</cx:pt>
          <cx:pt idx="584">1</cx:pt>
          <cx:pt idx="585">2</cx:pt>
          <cx:pt idx="586">3</cx:pt>
          <cx:pt idx="587">2</cx:pt>
          <cx:pt idx="588">5</cx:pt>
          <cx:pt idx="589">1</cx:pt>
          <cx:pt idx="590">6</cx:pt>
          <cx:pt idx="591">5</cx:pt>
          <cx:pt idx="592">1</cx:pt>
          <cx:pt idx="593">6</cx:pt>
          <cx:pt idx="594">10</cx:pt>
          <cx:pt idx="595">27</cx:pt>
          <cx:pt idx="596">42</cx:pt>
          <cx:pt idx="597">2</cx:pt>
          <cx:pt idx="598">69</cx:pt>
          <cx:pt idx="599">253</cx:pt>
          <cx:pt idx="600">228</cx:pt>
          <cx:pt idx="601">744</cx:pt>
          <cx:pt idx="602">1704</cx:pt>
          <cx:pt idx="603">1068</cx:pt>
          <cx:pt idx="604">1</cx:pt>
          <cx:pt idx="605">1</cx:pt>
          <cx:pt idx="606">1</cx:pt>
          <cx:pt idx="607">1</cx:pt>
          <cx:pt idx="608">2</cx:pt>
          <cx:pt idx="609">2</cx:pt>
          <cx:pt idx="610">1</cx:pt>
          <cx:pt idx="611">2</cx:pt>
          <cx:pt idx="612">5</cx:pt>
          <cx:pt idx="613">1</cx:pt>
          <cx:pt idx="614">2</cx:pt>
          <cx:pt idx="615">4</cx:pt>
          <cx:pt idx="616">11</cx:pt>
          <cx:pt idx="617">3</cx:pt>
          <cx:pt idx="618">11</cx:pt>
          <cx:pt idx="619">9</cx:pt>
          <cx:pt idx="620">36</cx:pt>
          <cx:pt idx="621">50</cx:pt>
          <cx:pt idx="622">2</cx:pt>
          <cx:pt idx="623">80</cx:pt>
          <cx:pt idx="624">269</cx:pt>
          <cx:pt idx="625">244</cx:pt>
          <cx:pt idx="626">747</cx:pt>
          <cx:pt idx="627">1535</cx:pt>
          <cx:pt idx="628">944</cx:pt>
          <cx:pt idx="629">1</cx:pt>
          <cx:pt idx="630">1</cx:pt>
          <cx:pt idx="631">2</cx:pt>
          <cx:pt idx="632">3</cx:pt>
          <cx:pt idx="633">2</cx:pt>
          <cx:pt idx="634">7</cx:pt>
          <cx:pt idx="635">3</cx:pt>
          <cx:pt idx="636">1</cx:pt>
          <cx:pt idx="637">6</cx:pt>
          <cx:pt idx="638">6</cx:pt>
          <cx:pt idx="639">3</cx:pt>
          <cx:pt idx="640">10</cx:pt>
          <cx:pt idx="641">20</cx:pt>
          <cx:pt idx="642">1</cx:pt>
          <cx:pt idx="643">26</cx:pt>
          <cx:pt idx="644">61</cx:pt>
          <cx:pt idx="645">1</cx:pt>
          <cx:pt idx="646">74</cx:pt>
          <cx:pt idx="647">201</cx:pt>
          <cx:pt idx="648">255</cx:pt>
          <cx:pt idx="649">663</cx:pt>
          <cx:pt idx="650">1434</cx:pt>
          <cx:pt idx="651">767</cx:pt>
          <cx:pt idx="652">1</cx:pt>
          <cx:pt idx="653">1</cx:pt>
          <cx:pt idx="654">1</cx:pt>
          <cx:pt idx="655">2</cx:pt>
          <cx:pt idx="656">1</cx:pt>
          <cx:pt idx="657">2</cx:pt>
          <cx:pt idx="658">9</cx:pt>
          <cx:pt idx="659">4</cx:pt>
          <cx:pt idx="660">3</cx:pt>
          <cx:pt idx="661">4</cx:pt>
          <cx:pt idx="662">6</cx:pt>
          <cx:pt idx="663">10</cx:pt>
          <cx:pt idx="664">24</cx:pt>
          <cx:pt idx="665">45</cx:pt>
          <cx:pt idx="666">1</cx:pt>
          <cx:pt idx="667">71</cx:pt>
          <cx:pt idx="668">243</cx:pt>
          <cx:pt idx="669">231</cx:pt>
          <cx:pt idx="670">641</cx:pt>
          <cx:pt idx="671">1293</cx:pt>
          <cx:pt idx="672">695</cx:pt>
          <cx:pt idx="673">1</cx:pt>
          <cx:pt idx="674">1</cx:pt>
          <cx:pt idx="675">2</cx:pt>
          <cx:pt idx="676">3</cx:pt>
          <cx:pt idx="677">2</cx:pt>
          <cx:pt idx="678">1</cx:pt>
          <cx:pt idx="679">5</cx:pt>
          <cx:pt idx="680">2</cx:pt>
          <cx:pt idx="681">3</cx:pt>
          <cx:pt idx="682">7</cx:pt>
          <cx:pt idx="683">2</cx:pt>
          <cx:pt idx="684">1</cx:pt>
          <cx:pt idx="685">7</cx:pt>
          <cx:pt idx="686">10</cx:pt>
          <cx:pt idx="687">2</cx:pt>
          <cx:pt idx="688">10</cx:pt>
          <cx:pt idx="689">23</cx:pt>
          <cx:pt idx="690">33</cx:pt>
          <cx:pt idx="691">48</cx:pt>
          <cx:pt idx="692">2</cx:pt>
          <cx:pt idx="693">94</cx:pt>
          <cx:pt idx="694">239</cx:pt>
          <cx:pt idx="695">260</cx:pt>
          <cx:pt idx="696">568</cx:pt>
          <cx:pt idx="697">1160</cx:pt>
          <cx:pt idx="698">547</cx:pt>
          <cx:pt idx="699">3</cx:pt>
          <cx:pt idx="700">1</cx:pt>
          <cx:pt idx="701">1</cx:pt>
          <cx:pt idx="702">6</cx:pt>
          <cx:pt idx="703">2</cx:pt>
          <cx:pt idx="704">3</cx:pt>
          <cx:pt idx="705">3</cx:pt>
          <cx:pt idx="706">4</cx:pt>
          <cx:pt idx="707">1</cx:pt>
          <cx:pt idx="708">6</cx:pt>
          <cx:pt idx="709">5</cx:pt>
          <cx:pt idx="710">16</cx:pt>
          <cx:pt idx="711">20</cx:pt>
          <cx:pt idx="712">18</cx:pt>
          <cx:pt idx="713">55</cx:pt>
          <cx:pt idx="714">3</cx:pt>
          <cx:pt idx="715">74</cx:pt>
          <cx:pt idx="716">208</cx:pt>
          <cx:pt idx="717">242</cx:pt>
          <cx:pt idx="718">557</cx:pt>
          <cx:pt idx="719">1146</cx:pt>
          <cx:pt idx="720">487</cx:pt>
          <cx:pt idx="721">1</cx:pt>
          <cx:pt idx="722">2</cx:pt>
          <cx:pt idx="723">1</cx:pt>
          <cx:pt idx="724">1</cx:pt>
          <cx:pt idx="725">4</cx:pt>
          <cx:pt idx="726">1</cx:pt>
          <cx:pt idx="727">1</cx:pt>
          <cx:pt idx="728">1</cx:pt>
          <cx:pt idx="729">3</cx:pt>
          <cx:pt idx="730">2</cx:pt>
          <cx:pt idx="731">4</cx:pt>
          <cx:pt idx="732">3</cx:pt>
          <cx:pt idx="733">7</cx:pt>
          <cx:pt idx="734">10</cx:pt>
          <cx:pt idx="735">7</cx:pt>
          <cx:pt idx="736">18</cx:pt>
          <cx:pt idx="737">31</cx:pt>
          <cx:pt idx="738">59</cx:pt>
          <cx:pt idx="739">3</cx:pt>
          <cx:pt idx="740">51</cx:pt>
          <cx:pt idx="741">198</cx:pt>
          <cx:pt idx="742">230</cx:pt>
          <cx:pt idx="743">511</cx:pt>
          <cx:pt idx="744">993</cx:pt>
          <cx:pt idx="745">416</cx:pt>
          <cx:pt idx="746">1</cx:pt>
          <cx:pt idx="747">1</cx:pt>
          <cx:pt idx="748">2</cx:pt>
          <cx:pt idx="749">2</cx:pt>
          <cx:pt idx="750">2</cx:pt>
          <cx:pt idx="751">3</cx:pt>
          <cx:pt idx="752">2</cx:pt>
          <cx:pt idx="753">1</cx:pt>
          <cx:pt idx="754">5</cx:pt>
          <cx:pt idx="755">4</cx:pt>
          <cx:pt idx="756">5</cx:pt>
          <cx:pt idx="757">3</cx:pt>
          <cx:pt idx="758">8</cx:pt>
          <cx:pt idx="759">10</cx:pt>
          <cx:pt idx="760">2</cx:pt>
          <cx:pt idx="761">9</cx:pt>
          <cx:pt idx="762">13</cx:pt>
          <cx:pt idx="763">1</cx:pt>
          <cx:pt idx="764">23</cx:pt>
          <cx:pt idx="765">37</cx:pt>
          <cx:pt idx="766">4</cx:pt>
          <cx:pt idx="767">70</cx:pt>
          <cx:pt idx="768">207</cx:pt>
          <cx:pt idx="769">209</cx:pt>
          <cx:pt idx="770">445</cx:pt>
          <cx:pt idx="771">888</cx:pt>
          <cx:pt idx="772">353</cx:pt>
          <cx:pt idx="773">1</cx:pt>
          <cx:pt idx="774">1</cx:pt>
          <cx:pt idx="775">3</cx:pt>
          <cx:pt idx="776">2</cx:pt>
          <cx:pt idx="777">4</cx:pt>
          <cx:pt idx="778">1</cx:pt>
          <cx:pt idx="779">4</cx:pt>
          <cx:pt idx="780">2</cx:pt>
          <cx:pt idx="781">5</cx:pt>
          <cx:pt idx="782">9</cx:pt>
          <cx:pt idx="783">5</cx:pt>
          <cx:pt idx="784">2</cx:pt>
          <cx:pt idx="785">12</cx:pt>
          <cx:pt idx="786">13</cx:pt>
          <cx:pt idx="787">2</cx:pt>
          <cx:pt idx="788">12</cx:pt>
          <cx:pt idx="789">17</cx:pt>
          <cx:pt idx="790">2</cx:pt>
          <cx:pt idx="791">22</cx:pt>
          <cx:pt idx="792">43</cx:pt>
          <cx:pt idx="793">1</cx:pt>
          <cx:pt idx="794">63</cx:pt>
          <cx:pt idx="795">185</cx:pt>
          <cx:pt idx="796">180</cx:pt>
          <cx:pt idx="797">411</cx:pt>
          <cx:pt idx="798">776</cx:pt>
          <cx:pt idx="799">269</cx:pt>
          <cx:pt idx="800">1</cx:pt>
          <cx:pt idx="801">1</cx:pt>
          <cx:pt idx="802">3</cx:pt>
          <cx:pt idx="803">3</cx:pt>
          <cx:pt idx="804">3</cx:pt>
          <cx:pt idx="805">2</cx:pt>
          <cx:pt idx="806">5</cx:pt>
          <cx:pt idx="807">6</cx:pt>
          <cx:pt idx="808">3</cx:pt>
          <cx:pt idx="809">7</cx:pt>
          <cx:pt idx="810">3</cx:pt>
          <cx:pt idx="811">11</cx:pt>
          <cx:pt idx="812">11</cx:pt>
          <cx:pt idx="813">14</cx:pt>
          <cx:pt idx="814">9</cx:pt>
          <cx:pt idx="815">2</cx:pt>
          <cx:pt idx="816">17</cx:pt>
          <cx:pt idx="817">58</cx:pt>
          <cx:pt idx="818">6</cx:pt>
          <cx:pt idx="819">59</cx:pt>
          <cx:pt idx="820">190</cx:pt>
          <cx:pt idx="821">207</cx:pt>
          <cx:pt idx="822">422</cx:pt>
          <cx:pt idx="823">653</cx:pt>
          <cx:pt idx="824">227</cx:pt>
          <cx:pt idx="825">1</cx:pt>
          <cx:pt idx="826">1</cx:pt>
          <cx:pt idx="827">1</cx:pt>
          <cx:pt idx="828">2</cx:pt>
          <cx:pt idx="829">4</cx:pt>
          <cx:pt idx="830">4</cx:pt>
          <cx:pt idx="831">3</cx:pt>
          <cx:pt idx="832">6</cx:pt>
          <cx:pt idx="833">5</cx:pt>
          <cx:pt idx="834">9</cx:pt>
          <cx:pt idx="835">4</cx:pt>
          <cx:pt idx="836">1</cx:pt>
          <cx:pt idx="837">5</cx:pt>
          <cx:pt idx="838">14</cx:pt>
          <cx:pt idx="839">7</cx:pt>
          <cx:pt idx="840">18</cx:pt>
          <cx:pt idx="841">17</cx:pt>
          <cx:pt idx="842">37</cx:pt>
          <cx:pt idx="843">9</cx:pt>
          <cx:pt idx="844">57</cx:pt>
          <cx:pt idx="845">173</cx:pt>
          <cx:pt idx="846">173</cx:pt>
          <cx:pt idx="847">380</cx:pt>
          <cx:pt idx="848">590</cx:pt>
          <cx:pt idx="849">176</cx:pt>
          <cx:pt idx="850">1</cx:pt>
          <cx:pt idx="851">1</cx:pt>
          <cx:pt idx="852">1</cx:pt>
          <cx:pt idx="853">1</cx:pt>
          <cx:pt idx="854">1</cx:pt>
          <cx:pt idx="855">7</cx:pt>
          <cx:pt idx="856">1</cx:pt>
          <cx:pt idx="857">3</cx:pt>
          <cx:pt idx="858">11</cx:pt>
          <cx:pt idx="859">3</cx:pt>
          <cx:pt idx="860">1</cx:pt>
          <cx:pt idx="861">12</cx:pt>
          <cx:pt idx="862">4</cx:pt>
          <cx:pt idx="863">9</cx:pt>
          <cx:pt idx="864">12</cx:pt>
          <cx:pt idx="865">1</cx:pt>
          <cx:pt idx="866">4</cx:pt>
          <cx:pt idx="867">20</cx:pt>
          <cx:pt idx="868">1</cx:pt>
          <cx:pt idx="869">29</cx:pt>
          <cx:pt idx="870">46</cx:pt>
          <cx:pt idx="871">5</cx:pt>
          <cx:pt idx="872">53</cx:pt>
          <cx:pt idx="873">163</cx:pt>
          <cx:pt idx="874">178</cx:pt>
          <cx:pt idx="875">297</cx:pt>
          <cx:pt idx="876">576</cx:pt>
          <cx:pt idx="877">157</cx:pt>
          <cx:pt idx="878">1</cx:pt>
          <cx:pt idx="879">1</cx:pt>
          <cx:pt idx="880">1</cx:pt>
          <cx:pt idx="881">2</cx:pt>
          <cx:pt idx="882">5</cx:pt>
          <cx:pt idx="883">1</cx:pt>
          <cx:pt idx="884">4</cx:pt>
          <cx:pt idx="885">4</cx:pt>
          <cx:pt idx="886">1</cx:pt>
          <cx:pt idx="887">2</cx:pt>
          <cx:pt idx="888">7</cx:pt>
          <cx:pt idx="889">2</cx:pt>
          <cx:pt idx="890">1</cx:pt>
          <cx:pt idx="891">7</cx:pt>
          <cx:pt idx="892">9</cx:pt>
          <cx:pt idx="893">1</cx:pt>
          <cx:pt idx="894">10</cx:pt>
          <cx:pt idx="895">12</cx:pt>
          <cx:pt idx="896">3</cx:pt>
          <cx:pt idx="897">9</cx:pt>
          <cx:pt idx="898">22</cx:pt>
          <cx:pt idx="899">3</cx:pt>
          <cx:pt idx="900">18</cx:pt>
          <cx:pt idx="901">47</cx:pt>
          <cx:pt idx="902">8</cx:pt>
          <cx:pt idx="903">48</cx:pt>
          <cx:pt idx="904">173</cx:pt>
          <cx:pt idx="905">173</cx:pt>
          <cx:pt idx="906">283</cx:pt>
          <cx:pt idx="907">484</cx:pt>
          <cx:pt idx="908">127</cx:pt>
          <cx:pt idx="909">1</cx:pt>
          <cx:pt idx="910">1</cx:pt>
          <cx:pt idx="911">1</cx:pt>
          <cx:pt idx="912">1</cx:pt>
          <cx:pt idx="913">1</cx:pt>
          <cx:pt idx="914">2</cx:pt>
          <cx:pt idx="915">2</cx:pt>
          <cx:pt idx="916">1</cx:pt>
          <cx:pt idx="917">3</cx:pt>
          <cx:pt idx="918">1</cx:pt>
          <cx:pt idx="919">1</cx:pt>
          <cx:pt idx="920">3</cx:pt>
          <cx:pt idx="921">12</cx:pt>
          <cx:pt idx="922">7</cx:pt>
          <cx:pt idx="923">2</cx:pt>
          <cx:pt idx="924">9</cx:pt>
          <cx:pt idx="925">11</cx:pt>
          <cx:pt idx="926">12</cx:pt>
          <cx:pt idx="927">15</cx:pt>
          <cx:pt idx="928">5</cx:pt>
          <cx:pt idx="929">13</cx:pt>
          <cx:pt idx="930">11</cx:pt>
          <cx:pt idx="931">1</cx:pt>
          <cx:pt idx="932">18</cx:pt>
          <cx:pt idx="933">34</cx:pt>
          <cx:pt idx="934">3</cx:pt>
          <cx:pt idx="935">61</cx:pt>
          <cx:pt idx="936">157</cx:pt>
          <cx:pt idx="937">158</cx:pt>
          <cx:pt idx="938">243</cx:pt>
          <cx:pt idx="939">470</cx:pt>
          <cx:pt idx="940">79</cx:pt>
          <cx:pt idx="941">1</cx:pt>
          <cx:pt idx="942">1</cx:pt>
          <cx:pt idx="943">1</cx:pt>
          <cx:pt idx="944">1</cx:pt>
          <cx:pt idx="945">1</cx:pt>
          <cx:pt idx="946">5</cx:pt>
          <cx:pt idx="947">3</cx:pt>
          <cx:pt idx="948">1</cx:pt>
          <cx:pt idx="949">4</cx:pt>
          <cx:pt idx="950">9</cx:pt>
          <cx:pt idx="951">7</cx:pt>
          <cx:pt idx="952">9</cx:pt>
          <cx:pt idx="953">8</cx:pt>
          <cx:pt idx="954">3</cx:pt>
          <cx:pt idx="955">7</cx:pt>
          <cx:pt idx="956">8</cx:pt>
          <cx:pt idx="957">2</cx:pt>
          <cx:pt idx="958">8</cx:pt>
          <cx:pt idx="959">13</cx:pt>
          <cx:pt idx="960">1</cx:pt>
          <cx:pt idx="961">20</cx:pt>
          <cx:pt idx="962">33</cx:pt>
          <cx:pt idx="963">4</cx:pt>
          <cx:pt idx="964">46</cx:pt>
          <cx:pt idx="965">142</cx:pt>
          <cx:pt idx="966">163</cx:pt>
          <cx:pt idx="967">230</cx:pt>
          <cx:pt idx="968">377</cx:pt>
          <cx:pt idx="969">68</cx:pt>
          <cx:pt idx="970">1</cx:pt>
          <cx:pt idx="971">3</cx:pt>
          <cx:pt idx="972">1</cx:pt>
          <cx:pt idx="973">5</cx:pt>
          <cx:pt idx="974">1</cx:pt>
          <cx:pt idx="975">1</cx:pt>
          <cx:pt idx="976">1</cx:pt>
          <cx:pt idx="977">6</cx:pt>
          <cx:pt idx="978">3</cx:pt>
          <cx:pt idx="979">1</cx:pt>
          <cx:pt idx="980">6</cx:pt>
          <cx:pt idx="981">7</cx:pt>
          <cx:pt idx="982">9</cx:pt>
          <cx:pt idx="983">12</cx:pt>
          <cx:pt idx="984">1</cx:pt>
          <cx:pt idx="985">1</cx:pt>
          <cx:pt idx="986">11</cx:pt>
          <cx:pt idx="987">11</cx:pt>
          <cx:pt idx="988">1</cx:pt>
          <cx:pt idx="989">6</cx:pt>
          <cx:pt idx="990">10</cx:pt>
          <cx:pt idx="991">2</cx:pt>
          <cx:pt idx="992">31</cx:pt>
          <cx:pt idx="993">46</cx:pt>
          <cx:pt idx="994">7</cx:pt>
          <cx:pt idx="995">38</cx:pt>
          <cx:pt idx="996">131</cx:pt>
          <cx:pt idx="997">154</cx:pt>
          <cx:pt idx="998">223</cx:pt>
          <cx:pt idx="999">335</cx:pt>
          <cx:pt idx="1000">49</cx:pt>
          <cx:pt idx="1001">1</cx:pt>
          <cx:pt idx="1002">1</cx:pt>
          <cx:pt idx="1003">1</cx:pt>
          <cx:pt idx="1004">2</cx:pt>
          <cx:pt idx="1005">1</cx:pt>
          <cx:pt idx="1006">2</cx:pt>
          <cx:pt idx="1007">1</cx:pt>
          <cx:pt idx="1008">11</cx:pt>
          <cx:pt idx="1009">2</cx:pt>
          <cx:pt idx="1010">10</cx:pt>
          <cx:pt idx="1011">5</cx:pt>
          <cx:pt idx="1012">1</cx:pt>
          <cx:pt idx="1013">1</cx:pt>
          <cx:pt idx="1014">9</cx:pt>
          <cx:pt idx="1015">9</cx:pt>
          <cx:pt idx="1016">1</cx:pt>
          <cx:pt idx="1017">9</cx:pt>
          <cx:pt idx="1018">14</cx:pt>
          <cx:pt idx="1019">2</cx:pt>
          <cx:pt idx="1020">6</cx:pt>
          <cx:pt idx="1021">15</cx:pt>
          <cx:pt idx="1022">2</cx:pt>
          <cx:pt idx="1023">23</cx:pt>
          <cx:pt idx="1024">35</cx:pt>
          <cx:pt idx="1025">10</cx:pt>
          <cx:pt idx="1026">31</cx:pt>
          <cx:pt idx="1027">120</cx:pt>
          <cx:pt idx="1028">141</cx:pt>
          <cx:pt idx="1029">183</cx:pt>
          <cx:pt idx="1030">277</cx:pt>
          <cx:pt idx="1031">37</cx:pt>
          <cx:pt idx="1032">1</cx:pt>
          <cx:pt idx="1033">1</cx:pt>
          <cx:pt idx="1034">1</cx:pt>
          <cx:pt idx="1035">2</cx:pt>
          <cx:pt idx="1036">3</cx:pt>
          <cx:pt idx="1037">1</cx:pt>
          <cx:pt idx="1038">6</cx:pt>
          <cx:pt idx="1039">3</cx:pt>
          <cx:pt idx="1040">1</cx:pt>
          <cx:pt idx="1041">6</cx:pt>
          <cx:pt idx="1042">4</cx:pt>
          <cx:pt idx="1043">2</cx:pt>
          <cx:pt idx="1044">11</cx:pt>
          <cx:pt idx="1045">7</cx:pt>
          <cx:pt idx="1046">2</cx:pt>
          <cx:pt idx="1047">6</cx:pt>
          <cx:pt idx="1048">10</cx:pt>
          <cx:pt idx="1049">1</cx:pt>
          <cx:pt idx="1050">1</cx:pt>
          <cx:pt idx="1051">10</cx:pt>
          <cx:pt idx="1052">13</cx:pt>
          <cx:pt idx="1053">9</cx:pt>
          <cx:pt idx="1054">21</cx:pt>
          <cx:pt idx="1055">2</cx:pt>
          <cx:pt idx="1056">21</cx:pt>
          <cx:pt idx="1057">29</cx:pt>
          <cx:pt idx="1058">7</cx:pt>
          <cx:pt idx="1059">39</cx:pt>
          <cx:pt idx="1060">126</cx:pt>
          <cx:pt idx="1061">134</cx:pt>
          <cx:pt idx="1062">164</cx:pt>
          <cx:pt idx="1063">227</cx:pt>
          <cx:pt idx="1064">19</cx:pt>
          <cx:pt idx="1065">1</cx:pt>
          <cx:pt idx="1066">1</cx:pt>
          <cx:pt idx="1067">1</cx:pt>
          <cx:pt idx="1068">1</cx:pt>
          <cx:pt idx="1069">2</cx:pt>
          <cx:pt idx="1070">2</cx:pt>
          <cx:pt idx="1071">1</cx:pt>
          <cx:pt idx="1072">5</cx:pt>
          <cx:pt idx="1073">2</cx:pt>
          <cx:pt idx="1074">1</cx:pt>
          <cx:pt idx="1075">2</cx:pt>
          <cx:pt idx="1076">8</cx:pt>
          <cx:pt idx="1077">2</cx:pt>
          <cx:pt idx="1078">11</cx:pt>
          <cx:pt idx="1079">12</cx:pt>
          <cx:pt idx="1080">1</cx:pt>
          <cx:pt idx="1081">13</cx:pt>
          <cx:pt idx="1082">6</cx:pt>
          <cx:pt idx="1083">3</cx:pt>
          <cx:pt idx="1084">11</cx:pt>
          <cx:pt idx="1085">2</cx:pt>
          <cx:pt idx="1086">5</cx:pt>
          <cx:pt idx="1087">23</cx:pt>
          <cx:pt idx="1088">4</cx:pt>
          <cx:pt idx="1089">29</cx:pt>
          <cx:pt idx="1090">31</cx:pt>
          <cx:pt idx="1091">12</cx:pt>
          <cx:pt idx="1092">43</cx:pt>
          <cx:pt idx="1093">88</cx:pt>
          <cx:pt idx="1094">124</cx:pt>
          <cx:pt idx="1095">156</cx:pt>
          <cx:pt idx="1096">200</cx:pt>
          <cx:pt idx="1097">8</cx:pt>
          <cx:pt idx="1098">1</cx:pt>
          <cx:pt idx="1099">1</cx:pt>
          <cx:pt idx="1100">1</cx:pt>
          <cx:pt idx="1101">1</cx:pt>
          <cx:pt idx="1102">1</cx:pt>
          <cx:pt idx="1103">5</cx:pt>
          <cx:pt idx="1104">1</cx:pt>
          <cx:pt idx="1105">1</cx:pt>
          <cx:pt idx="1106">2</cx:pt>
          <cx:pt idx="1107">5</cx:pt>
          <cx:pt idx="1108">2</cx:pt>
          <cx:pt idx="1109">6</cx:pt>
          <cx:pt idx="1110">4</cx:pt>
          <cx:pt idx="1111">5</cx:pt>
          <cx:pt idx="1112">5</cx:pt>
          <cx:pt idx="1113">11</cx:pt>
          <cx:pt idx="1114">2</cx:pt>
          <cx:pt idx="1115">10</cx:pt>
          <cx:pt idx="1116">10</cx:pt>
          <cx:pt idx="1117">2</cx:pt>
          <cx:pt idx="1118">9</cx:pt>
          <cx:pt idx="1119">10</cx:pt>
          <cx:pt idx="1120">3</cx:pt>
          <cx:pt idx="1121">12</cx:pt>
          <cx:pt idx="1122">16</cx:pt>
          <cx:pt idx="1123">2</cx:pt>
          <cx:pt idx="1124">18</cx:pt>
          <cx:pt idx="1125">30</cx:pt>
          <cx:pt idx="1126">8</cx:pt>
          <cx:pt idx="1127">40</cx:pt>
          <cx:pt idx="1128">100</cx:pt>
          <cx:pt idx="1129">133</cx:pt>
          <cx:pt idx="1130">129</cx:pt>
          <cx:pt idx="1131">192</cx:pt>
          <cx:pt idx="1132">1</cx:pt>
          <cx:pt idx="1133">1</cx:pt>
          <cx:pt idx="1134">2</cx:pt>
          <cx:pt idx="1135">1</cx:pt>
          <cx:pt idx="1136">2</cx:pt>
          <cx:pt idx="1137">2</cx:pt>
          <cx:pt idx="1138">1</cx:pt>
          <cx:pt idx="1139">6</cx:pt>
          <cx:pt idx="1140">2</cx:pt>
          <cx:pt idx="1141">2</cx:pt>
          <cx:pt idx="1142">1</cx:pt>
          <cx:pt idx="1143">12</cx:pt>
          <cx:pt idx="1144">2</cx:pt>
          <cx:pt idx="1145">4</cx:pt>
          <cx:pt idx="1146">13</cx:pt>
          <cx:pt idx="1147">1</cx:pt>
          <cx:pt idx="1148">9</cx:pt>
          <cx:pt idx="1149">11</cx:pt>
          <cx:pt idx="1150">10</cx:pt>
          <cx:pt idx="1151">13</cx:pt>
          <cx:pt idx="1152">3</cx:pt>
          <cx:pt idx="1153">4</cx:pt>
          <cx:pt idx="1154">13</cx:pt>
          <cx:pt idx="1155">2</cx:pt>
          <cx:pt idx="1156">21</cx:pt>
          <cx:pt idx="1157">27</cx:pt>
          <cx:pt idx="1158">9</cx:pt>
          <cx:pt idx="1159">38</cx:pt>
          <cx:pt idx="1160">90</cx:pt>
          <cx:pt idx="1161">95</cx:pt>
          <cx:pt idx="1162">128</cx:pt>
          <cx:pt idx="1163">135</cx:pt>
          <cx:pt idx="1164">1</cx:pt>
          <cx:pt idx="1165">1</cx:pt>
          <cx:pt idx="1166">5</cx:pt>
          <cx:pt idx="1167">2</cx:pt>
          <cx:pt idx="1168">5</cx:pt>
          <cx:pt idx="1169">2</cx:pt>
          <cx:pt idx="1170">1</cx:pt>
          <cx:pt idx="1171">1</cx:pt>
          <cx:pt idx="1172">6</cx:pt>
          <cx:pt idx="1173">3</cx:pt>
          <cx:pt idx="1174">5</cx:pt>
          <cx:pt idx="1175">7</cx:pt>
          <cx:pt idx="1176">15</cx:pt>
          <cx:pt idx="1177">2</cx:pt>
          <cx:pt idx="1178">6</cx:pt>
          <cx:pt idx="1179">15</cx:pt>
          <cx:pt idx="1180">2</cx:pt>
          <cx:pt idx="1181">16</cx:pt>
          <cx:pt idx="1182">9</cx:pt>
          <cx:pt idx="1183">3</cx:pt>
          <cx:pt idx="1184">12</cx:pt>
          <cx:pt idx="1185">13</cx:pt>
          <cx:pt idx="1186">3</cx:pt>
          <cx:pt idx="1187">23</cx:pt>
          <cx:pt idx="1188">18</cx:pt>
          <cx:pt idx="1189">11</cx:pt>
          <cx:pt idx="1190">31</cx:pt>
          <cx:pt idx="1191">74</cx:pt>
          <cx:pt idx="1192">93</cx:pt>
          <cx:pt idx="1193">85</cx:pt>
          <cx:pt idx="1194">136</cx:pt>
          <cx:pt idx="1195">1</cx:pt>
          <cx:pt idx="1196">1</cx:pt>
          <cx:pt idx="1197">1</cx:pt>
          <cx:pt idx="1198">2</cx:pt>
          <cx:pt idx="1199">1</cx:pt>
          <cx:pt idx="1200">1</cx:pt>
          <cx:pt idx="1201">2</cx:pt>
          <cx:pt idx="1202">6</cx:pt>
          <cx:pt idx="1203">4</cx:pt>
          <cx:pt idx="1204">3</cx:pt>
          <cx:pt idx="1205">13</cx:pt>
          <cx:pt idx="1206">12</cx:pt>
          <cx:pt idx="1207">2</cx:pt>
          <cx:pt idx="1208">2</cx:pt>
          <cx:pt idx="1209">12</cx:pt>
          <cx:pt idx="1210">7</cx:pt>
          <cx:pt idx="1211">1</cx:pt>
          <cx:pt idx="1212">2</cx:pt>
          <cx:pt idx="1213">8</cx:pt>
          <cx:pt idx="1214">12</cx:pt>
          <cx:pt idx="1215">1</cx:pt>
          <cx:pt idx="1216">7</cx:pt>
          <cx:pt idx="1217">9</cx:pt>
          <cx:pt idx="1218">3</cx:pt>
          <cx:pt idx="1219">7</cx:pt>
          <cx:pt idx="1220">14</cx:pt>
          <cx:pt idx="1221">18</cx:pt>
          <cx:pt idx="1222">26</cx:pt>
          <cx:pt idx="1223">10</cx:pt>
          <cx:pt idx="1224">30</cx:pt>
          <cx:pt idx="1225">69</cx:pt>
          <cx:pt idx="1226">80</cx:pt>
          <cx:pt idx="1227">104</cx:pt>
          <cx:pt idx="1228">115</cx:pt>
          <cx:pt idx="1229">3</cx:pt>
          <cx:pt idx="1230">4</cx:pt>
          <cx:pt idx="1231">1</cx:pt>
          <cx:pt idx="1232">8</cx:pt>
          <cx:pt idx="1233">5</cx:pt>
          <cx:pt idx="1234">6</cx:pt>
          <cx:pt idx="1235">4</cx:pt>
          <cx:pt idx="1236">19</cx:pt>
          <cx:pt idx="1237">12</cx:pt>
          <cx:pt idx="1238">12</cx:pt>
          <cx:pt idx="1239">2</cx:pt>
          <cx:pt idx="1240">23</cx:pt>
          <cx:pt idx="1241">8</cx:pt>
          <cx:pt idx="1242">5</cx:pt>
          <cx:pt idx="1243">1</cx:pt>
          <cx:pt idx="1244">58</cx:pt>
          <cx:pt idx="1245">37</cx:pt>
          <cx:pt idx="1246">60</cx:pt>
          <cx:pt idx="1247">159</cx:pt>
          <cx:pt idx="1248">88</cx:pt>
          <cx:pt idx="1249">2</cx:pt>
          <cx:pt idx="1250">3</cx:pt>
          <cx:pt idx="1251">1</cx:pt>
          <cx:pt idx="1252">2</cx:pt>
          <cx:pt idx="1253">3</cx:pt>
          <cx:pt idx="1254">2</cx:pt>
          <cx:pt idx="1255">5</cx:pt>
          <cx:pt idx="1256">13</cx:pt>
          <cx:pt idx="1257">2</cx:pt>
          <cx:pt idx="1258">10</cx:pt>
          <cx:pt idx="1259">7</cx:pt>
          <cx:pt idx="1260">4</cx:pt>
          <cx:pt idx="1261">24</cx:pt>
          <cx:pt idx="1262">11</cx:pt>
          <cx:pt idx="1263">14</cx:pt>
          <cx:pt idx="1264">1</cx:pt>
          <cx:pt idx="1265">17</cx:pt>
          <cx:pt idx="1266">1</cx:pt>
          <cx:pt idx="1267">12</cx:pt>
          <cx:pt idx="1268">7</cx:pt>
          <cx:pt idx="1269">6</cx:pt>
          <cx:pt idx="1270">38</cx:pt>
          <cx:pt idx="1271">34</cx:pt>
          <cx:pt idx="1272">68</cx:pt>
          <cx:pt idx="1273">156</cx:pt>
          <cx:pt idx="1274">65</cx:pt>
          <cx:pt idx="1275">1</cx:pt>
          <cx:pt idx="1276">2</cx:pt>
          <cx:pt idx="1277">1</cx:pt>
          <cx:pt idx="1278">1</cx:pt>
          <cx:pt idx="1279">1</cx:pt>
          <cx:pt idx="1280">3</cx:pt>
          <cx:pt idx="1281">1</cx:pt>
          <cx:pt idx="1282">3</cx:pt>
          <cx:pt idx="1283">1</cx:pt>
          <cx:pt idx="1284">1</cx:pt>
          <cx:pt idx="1285">2</cx:pt>
          <cx:pt idx="1286">5</cx:pt>
          <cx:pt idx="1287">1</cx:pt>
          <cx:pt idx="1288">9</cx:pt>
          <cx:pt idx="1289">3</cx:pt>
          <cx:pt idx="1290">6</cx:pt>
          <cx:pt idx="1291">19</cx:pt>
          <cx:pt idx="1292">19</cx:pt>
          <cx:pt idx="1293">12</cx:pt>
          <cx:pt idx="1294">3</cx:pt>
          <cx:pt idx="1295">24</cx:pt>
          <cx:pt idx="1296">1</cx:pt>
          <cx:pt idx="1297">14</cx:pt>
          <cx:pt idx="1298">11</cx:pt>
          <cx:pt idx="1299">3</cx:pt>
          <cx:pt idx="1300">45</cx:pt>
          <cx:pt idx="1301">33</cx:pt>
          <cx:pt idx="1302">48</cx:pt>
          <cx:pt idx="1303">126</cx:pt>
          <cx:pt idx="1304">69</cx:pt>
          <cx:pt idx="1305">2</cx:pt>
          <cx:pt idx="1306">2</cx:pt>
          <cx:pt idx="1307">4</cx:pt>
          <cx:pt idx="1308">9</cx:pt>
          <cx:pt idx="1309">1</cx:pt>
          <cx:pt idx="1310">4</cx:pt>
          <cx:pt idx="1311">8</cx:pt>
          <cx:pt idx="1312">3</cx:pt>
          <cx:pt idx="1313">12</cx:pt>
          <cx:pt idx="1314">6</cx:pt>
          <cx:pt idx="1315">7</cx:pt>
          <cx:pt idx="1316">15</cx:pt>
          <cx:pt idx="1317">18</cx:pt>
          <cx:pt idx="1318">9</cx:pt>
          <cx:pt idx="1319">3</cx:pt>
          <cx:pt idx="1320">16</cx:pt>
          <cx:pt idx="1321">14</cx:pt>
          <cx:pt idx="1322">10</cx:pt>
          <cx:pt idx="1323">6</cx:pt>
          <cx:pt idx="1324">35</cx:pt>
          <cx:pt idx="1325">37</cx:pt>
          <cx:pt idx="1326">59</cx:pt>
          <cx:pt idx="1327">113</cx:pt>
          <cx:pt idx="1328">57</cx:pt>
          <cx:pt idx="1329">1</cx:pt>
          <cx:pt idx="1330">1</cx:pt>
          <cx:pt idx="1331">3</cx:pt>
          <cx:pt idx="1332">1</cx:pt>
          <cx:pt idx="1333">5</cx:pt>
          <cx:pt idx="1334">2</cx:pt>
          <cx:pt idx="1335">4</cx:pt>
          <cx:pt idx="1336">7</cx:pt>
          <cx:pt idx="1337">5</cx:pt>
          <cx:pt idx="1338">14</cx:pt>
          <cx:pt idx="1339">6</cx:pt>
          <cx:pt idx="1340">8</cx:pt>
          <cx:pt idx="1341">20</cx:pt>
          <cx:pt idx="1342">14</cx:pt>
          <cx:pt idx="1343">13</cx:pt>
          <cx:pt idx="1344">2</cx:pt>
          <cx:pt idx="1345">10</cx:pt>
          <cx:pt idx="1346">8</cx:pt>
          <cx:pt idx="1347">6</cx:pt>
          <cx:pt idx="1348">5</cx:pt>
          <cx:pt idx="1349">43</cx:pt>
          <cx:pt idx="1350">43</cx:pt>
          <cx:pt idx="1351">35</cx:pt>
          <cx:pt idx="1352">99</cx:pt>
          <cx:pt idx="1353">40</cx:pt>
          <cx:pt idx="1354">1</cx:pt>
          <cx:pt idx="1355">1</cx:pt>
          <cx:pt idx="1356">1</cx:pt>
          <cx:pt idx="1357">2</cx:pt>
          <cx:pt idx="1358">1</cx:pt>
          <cx:pt idx="1359">1</cx:pt>
          <cx:pt idx="1360">7</cx:pt>
          <cx:pt idx="1361">1</cx:pt>
          <cx:pt idx="1362">1</cx:pt>
          <cx:pt idx="1363">9</cx:pt>
          <cx:pt idx="1364">7</cx:pt>
          <cx:pt idx="1365">3</cx:pt>
          <cx:pt idx="1366">14</cx:pt>
          <cx:pt idx="1367">2</cx:pt>
          <cx:pt idx="1368">8</cx:pt>
          <cx:pt idx="1369">14</cx:pt>
          <cx:pt idx="1370">4</cx:pt>
          <cx:pt idx="1371">24</cx:pt>
          <cx:pt idx="1372">4</cx:pt>
          <cx:pt idx="1373">11</cx:pt>
          <cx:pt idx="1374">22</cx:pt>
          <cx:pt idx="1375">1</cx:pt>
          <cx:pt idx="1376">14</cx:pt>
          <cx:pt idx="1377">6</cx:pt>
          <cx:pt idx="1378">7</cx:pt>
          <cx:pt idx="1379">36</cx:pt>
          <cx:pt idx="1380">34</cx:pt>
          <cx:pt idx="1381">35</cx:pt>
          <cx:pt idx="1382">101</cx:pt>
          <cx:pt idx="1383">41</cx:pt>
          <cx:pt idx="1384">2</cx:pt>
          <cx:pt idx="1385">2</cx:pt>
          <cx:pt idx="1386">1</cx:pt>
          <cx:pt idx="1387">3</cx:pt>
          <cx:pt idx="1388">1</cx:pt>
          <cx:pt idx="1389">3</cx:pt>
          <cx:pt idx="1390">5</cx:pt>
          <cx:pt idx="1391">1</cx:pt>
          <cx:pt idx="1392">10</cx:pt>
          <cx:pt idx="1393">8</cx:pt>
          <cx:pt idx="1394">4</cx:pt>
          <cx:pt idx="1395">16</cx:pt>
          <cx:pt idx="1396">5</cx:pt>
          <cx:pt idx="1397">1</cx:pt>
          <cx:pt idx="1398">10</cx:pt>
          <cx:pt idx="1399">19</cx:pt>
          <cx:pt idx="1400">2</cx:pt>
          <cx:pt idx="1401">9</cx:pt>
          <cx:pt idx="1402">8</cx:pt>
          <cx:pt idx="1403">7</cx:pt>
          <cx:pt idx="1404">17</cx:pt>
          <cx:pt idx="1405">14</cx:pt>
          <cx:pt idx="1406">11</cx:pt>
          <cx:pt idx="1407">3</cx:pt>
          <cx:pt idx="1408">22</cx:pt>
          <cx:pt idx="1409">38</cx:pt>
          <cx:pt idx="1410">26</cx:pt>
          <cx:pt idx="1411">67</cx:pt>
          <cx:pt idx="1412">23</cx:pt>
          <cx:pt idx="1413">1</cx:pt>
          <cx:pt idx="1414">1</cx:pt>
          <cx:pt idx="1415">2</cx:pt>
          <cx:pt idx="1416">1</cx:pt>
          <cx:pt idx="1417">1</cx:pt>
          <cx:pt idx="1418">1</cx:pt>
          <cx:pt idx="1419">2</cx:pt>
          <cx:pt idx="1420">6</cx:pt>
          <cx:pt idx="1421">2</cx:pt>
          <cx:pt idx="1422">3</cx:pt>
          <cx:pt idx="1423">8</cx:pt>
          <cx:pt idx="1424">6</cx:pt>
          <cx:pt idx="1425">2</cx:pt>
          <cx:pt idx="1426">12</cx:pt>
          <cx:pt idx="1427">3</cx:pt>
          <cx:pt idx="1428">12</cx:pt>
          <cx:pt idx="1429">17</cx:pt>
          <cx:pt idx="1430">1</cx:pt>
          <cx:pt idx="1431">26</cx:pt>
          <cx:pt idx="1432">8</cx:pt>
          <cx:pt idx="1433">4</cx:pt>
          <cx:pt idx="1434">15</cx:pt>
          <cx:pt idx="1435">11</cx:pt>
          <cx:pt idx="1436">8</cx:pt>
          <cx:pt idx="1437">3</cx:pt>
          <cx:pt idx="1438">25</cx:pt>
          <cx:pt idx="1439">33</cx:pt>
          <cx:pt idx="1440">19</cx:pt>
          <cx:pt idx="1441">68</cx:pt>
          <cx:pt idx="1442">28</cx:pt>
          <cx:pt idx="1443">1</cx:pt>
          <cx:pt idx="1444">1</cx:pt>
          <cx:pt idx="1445">1</cx:pt>
          <cx:pt idx="1446">3</cx:pt>
          <cx:pt idx="1447">1</cx:pt>
          <cx:pt idx="1448">4</cx:pt>
          <cx:pt idx="1449">6</cx:pt>
          <cx:pt idx="1450">1</cx:pt>
          <cx:pt idx="1451">1</cx:pt>
          <cx:pt idx="1452">12</cx:pt>
          <cx:pt idx="1453">5</cx:pt>
          <cx:pt idx="1454">8</cx:pt>
          <cx:pt idx="1455">10</cx:pt>
          <cx:pt idx="1456">2</cx:pt>
          <cx:pt idx="1457">12</cx:pt>
          <cx:pt idx="1458">16</cx:pt>
          <cx:pt idx="1459">5</cx:pt>
          <cx:pt idx="1460">20</cx:pt>
          <cx:pt idx="1461">7</cx:pt>
          <cx:pt idx="1462">9</cx:pt>
          <cx:pt idx="1463">15</cx:pt>
          <cx:pt idx="1464">10</cx:pt>
          <cx:pt idx="1465">2</cx:pt>
          <cx:pt idx="1466">5</cx:pt>
          <cx:pt idx="1467">26</cx:pt>
          <cx:pt idx="1468">35</cx:pt>
          <cx:pt idx="1469">23</cx:pt>
          <cx:pt idx="1470">59</cx:pt>
          <cx:pt idx="1471">25</cx:pt>
          <cx:pt idx="1472">1</cx:pt>
          <cx:pt idx="1473">1</cx:pt>
          <cx:pt idx="1474">1</cx:pt>
          <cx:pt idx="1475">1</cx:pt>
          <cx:pt idx="1476">3</cx:pt>
          <cx:pt idx="1477">1</cx:pt>
          <cx:pt idx="1478">3</cx:pt>
          <cx:pt idx="1479">1</cx:pt>
          <cx:pt idx="1480">2</cx:pt>
          <cx:pt idx="1481">7</cx:pt>
          <cx:pt idx="1482">7</cx:pt>
          <cx:pt idx="1483">1</cx:pt>
          <cx:pt idx="1484">1</cx:pt>
          <cx:pt idx="1485">4</cx:pt>
          <cx:pt idx="1486">5</cx:pt>
          <cx:pt idx="1487">6</cx:pt>
          <cx:pt idx="1488">15</cx:pt>
          <cx:pt idx="1489">3</cx:pt>
          <cx:pt idx="1490">1</cx:pt>
          <cx:pt idx="1491">18</cx:pt>
          <cx:pt idx="1492">11</cx:pt>
          <cx:pt idx="1493">4</cx:pt>
          <cx:pt idx="1494">17</cx:pt>
          <cx:pt idx="1495">4</cx:pt>
          <cx:pt idx="1496">7</cx:pt>
          <cx:pt idx="1497">9</cx:pt>
          <cx:pt idx="1498">1</cx:pt>
          <cx:pt idx="1499">11</cx:pt>
          <cx:pt idx="1500">7</cx:pt>
          <cx:pt idx="1501">9</cx:pt>
          <cx:pt idx="1502">24</cx:pt>
          <cx:pt idx="1503">33</cx:pt>
          <cx:pt idx="1504">17</cx:pt>
          <cx:pt idx="1505">52</cx:pt>
          <cx:pt idx="1506">20</cx:pt>
          <cx:pt idx="1507">1</cx:pt>
          <cx:pt idx="1508">1</cx:pt>
          <cx:pt idx="1509">2</cx:pt>
          <cx:pt idx="1510">1</cx:pt>
          <cx:pt idx="1511">1</cx:pt>
          <cx:pt idx="1512">3</cx:pt>
          <cx:pt idx="1513">3</cx:pt>
          <cx:pt idx="1514">4</cx:pt>
          <cx:pt idx="1515">5</cx:pt>
          <cx:pt idx="1516">1</cx:pt>
          <cx:pt idx="1517">2</cx:pt>
          <cx:pt idx="1518">14</cx:pt>
          <cx:pt idx="1519">7</cx:pt>
          <cx:pt idx="1520">1</cx:pt>
          <cx:pt idx="1521">12</cx:pt>
          <cx:pt idx="1522">13</cx:pt>
          <cx:pt idx="1523">1</cx:pt>
          <cx:pt idx="1524">1</cx:pt>
          <cx:pt idx="1525">15</cx:pt>
          <cx:pt idx="1526">11</cx:pt>
          <cx:pt idx="1527">3</cx:pt>
          <cx:pt idx="1528">20</cx:pt>
          <cx:pt idx="1529">4</cx:pt>
          <cx:pt idx="1530">4</cx:pt>
          <cx:pt idx="1531">18</cx:pt>
          <cx:pt idx="1532">3</cx:pt>
          <cx:pt idx="1533">9</cx:pt>
          <cx:pt idx="1534">4</cx:pt>
          <cx:pt idx="1535">6</cx:pt>
          <cx:pt idx="1536">18</cx:pt>
          <cx:pt idx="1537">27</cx:pt>
          <cx:pt idx="1538">7</cx:pt>
          <cx:pt idx="1539">47</cx:pt>
          <cx:pt idx="1540">16</cx:pt>
          <cx:pt idx="1541">1</cx:pt>
          <cx:pt idx="1542">1</cx:pt>
          <cx:pt idx="1543">1</cx:pt>
          <cx:pt idx="1544">1</cx:pt>
          <cx:pt idx="1545">4</cx:pt>
          <cx:pt idx="1546">5</cx:pt>
          <cx:pt idx="1547">6</cx:pt>
          <cx:pt idx="1548">7</cx:pt>
          <cx:pt idx="1549">2</cx:pt>
          <cx:pt idx="1550">7</cx:pt>
          <cx:pt idx="1551">7</cx:pt>
          <cx:pt idx="1552">4</cx:pt>
          <cx:pt idx="1553">9</cx:pt>
          <cx:pt idx="1554">3</cx:pt>
          <cx:pt idx="1555">4</cx:pt>
          <cx:pt idx="1556">9</cx:pt>
          <cx:pt idx="1557">10</cx:pt>
          <cx:pt idx="1558">1</cx:pt>
          <cx:pt idx="1559">1</cx:pt>
          <cx:pt idx="1560">14</cx:pt>
          <cx:pt idx="1561">7</cx:pt>
          <cx:pt idx="1562">8</cx:pt>
          <cx:pt idx="1563">9</cx:pt>
          <cx:pt idx="1564">6</cx:pt>
          <cx:pt idx="1565">4</cx:pt>
          <cx:pt idx="1566">11</cx:pt>
          <cx:pt idx="1567">18</cx:pt>
          <cx:pt idx="1568">17</cx:pt>
          <cx:pt idx="1569">42</cx:pt>
          <cx:pt idx="1570">17</cx:pt>
          <cx:pt idx="1571">1</cx:pt>
          <cx:pt idx="1572">1</cx:pt>
          <cx:pt idx="1573">1</cx:pt>
          <cx:pt idx="1574">1</cx:pt>
          <cx:pt idx="1575">9</cx:pt>
          <cx:pt idx="1576">5</cx:pt>
          <cx:pt idx="1577">9</cx:pt>
          <cx:pt idx="1578">1</cx:pt>
          <cx:pt idx="1579">5</cx:pt>
          <cx:pt idx="1580">15</cx:pt>
          <cx:pt idx="1581">5</cx:pt>
          <cx:pt idx="1582">2</cx:pt>
          <cx:pt idx="1583">9</cx:pt>
          <cx:pt idx="1584">16</cx:pt>
          <cx:pt idx="1585">2</cx:pt>
          <cx:pt idx="1586">19</cx:pt>
          <cx:pt idx="1587">13</cx:pt>
          <cx:pt idx="1588">3</cx:pt>
          <cx:pt idx="1589">11</cx:pt>
          <cx:pt idx="1590">1</cx:pt>
          <cx:pt idx="1591">6</cx:pt>
          <cx:pt idx="1592">9</cx:pt>
          <cx:pt idx="1593">1</cx:pt>
          <cx:pt idx="1594">10</cx:pt>
          <cx:pt idx="1595">2</cx:pt>
          <cx:pt idx="1596">4</cx:pt>
          <cx:pt idx="1597">16</cx:pt>
          <cx:pt idx="1598">28</cx:pt>
          <cx:pt idx="1599">8</cx:pt>
          <cx:pt idx="1600">36</cx:pt>
          <cx:pt idx="1601">8</cx:pt>
          <cx:pt idx="1602">1</cx:pt>
          <cx:pt idx="1603">1</cx:pt>
          <cx:pt idx="1604">1</cx:pt>
          <cx:pt idx="1605">4</cx:pt>
          <cx:pt idx="1606">6</cx:pt>
          <cx:pt idx="1607">2</cx:pt>
          <cx:pt idx="1608">2</cx:pt>
          <cx:pt idx="1609">7</cx:pt>
          <cx:pt idx="1610">5</cx:pt>
          <cx:pt idx="1611">2</cx:pt>
          <cx:pt idx="1612">8</cx:pt>
          <cx:pt idx="1613">4</cx:pt>
          <cx:pt idx="1614">1</cx:pt>
          <cx:pt idx="1615">9</cx:pt>
          <cx:pt idx="1616">14</cx:pt>
          <cx:pt idx="1617">2</cx:pt>
          <cx:pt idx="1618">6</cx:pt>
          <cx:pt idx="1619">14</cx:pt>
          <cx:pt idx="1620">11</cx:pt>
          <cx:pt idx="1621">2</cx:pt>
          <cx:pt idx="1622">8</cx:pt>
          <cx:pt idx="1623">23</cx:pt>
          <cx:pt idx="1624">2</cx:pt>
          <cx:pt idx="1625">9</cx:pt>
          <cx:pt idx="1626">10</cx:pt>
          <cx:pt idx="1627">2</cx:pt>
          <cx:pt idx="1628">5</cx:pt>
          <cx:pt idx="1629">3</cx:pt>
          <cx:pt idx="1630">7</cx:pt>
          <cx:pt idx="1631">9</cx:pt>
          <cx:pt idx="1632">20</cx:pt>
          <cx:pt idx="1633">9</cx:pt>
          <cx:pt idx="1634">30</cx:pt>
          <cx:pt idx="1635">11</cx:pt>
          <cx:pt idx="1636">1</cx:pt>
          <cx:pt idx="1637">1</cx:pt>
          <cx:pt idx="1638">1</cx:pt>
          <cx:pt idx="1639">1</cx:pt>
          <cx:pt idx="1640">2</cx:pt>
          <cx:pt idx="1641">1</cx:pt>
          <cx:pt idx="1642">3</cx:pt>
          <cx:pt idx="1643">2</cx:pt>
          <cx:pt idx="1644">2</cx:pt>
          <cx:pt idx="1645">4</cx:pt>
          <cx:pt idx="1646">3</cx:pt>
          <cx:pt idx="1647">3</cx:pt>
          <cx:pt idx="1648">1</cx:pt>
          <cx:pt idx="1649">9</cx:pt>
          <cx:pt idx="1650">11</cx:pt>
          <cx:pt idx="1651">1</cx:pt>
          <cx:pt idx="1652">3</cx:pt>
          <cx:pt idx="1653">12</cx:pt>
          <cx:pt idx="1654">5</cx:pt>
          <cx:pt idx="1655">1</cx:pt>
          <cx:pt idx="1656">15</cx:pt>
          <cx:pt idx="1657">12</cx:pt>
          <cx:pt idx="1658">2</cx:pt>
          <cx:pt idx="1659">1</cx:pt>
          <cx:pt idx="1660">5</cx:pt>
          <cx:pt idx="1661">21</cx:pt>
          <cx:pt idx="1662">14</cx:pt>
          <cx:pt idx="1663">1</cx:pt>
          <cx:pt idx="1664">7</cx:pt>
          <cx:pt idx="1665">17</cx:pt>
          <cx:pt idx="1666">2</cx:pt>
          <cx:pt idx="1667">3</cx:pt>
          <cx:pt idx="1668">10</cx:pt>
          <cx:pt idx="1669">8</cx:pt>
          <cx:pt idx="1670">4</cx:pt>
          <cx:pt idx="1671">8</cx:pt>
          <cx:pt idx="1672">9</cx:pt>
          <cx:pt idx="1673">13</cx:pt>
          <cx:pt idx="1674">19</cx:pt>
          <cx:pt idx="1675">13</cx:pt>
          <cx:pt idx="1676">29</cx:pt>
          <cx:pt idx="1677">3</cx:pt>
          <cx:pt idx="1678">1</cx:pt>
          <cx:pt idx="1679">1</cx:pt>
          <cx:pt idx="1680">1</cx:pt>
          <cx:pt idx="1681">1</cx:pt>
          <cx:pt idx="1682">1</cx:pt>
          <cx:pt idx="1683">2</cx:pt>
          <cx:pt idx="1684">3</cx:pt>
          <cx:pt idx="1685">1</cx:pt>
          <cx:pt idx="1686">1</cx:pt>
          <cx:pt idx="1687">10</cx:pt>
          <cx:pt idx="1688">7</cx:pt>
          <cx:pt idx="1689">8</cx:pt>
          <cx:pt idx="1690">13</cx:pt>
          <cx:pt idx="1691">5</cx:pt>
          <cx:pt idx="1692">3</cx:pt>
          <cx:pt idx="1693">16</cx:pt>
          <cx:pt idx="1694">13</cx:pt>
          <cx:pt idx="1695">1</cx:pt>
          <cx:pt idx="1696">3</cx:pt>
          <cx:pt idx="1697">16</cx:pt>
          <cx:pt idx="1698">3</cx:pt>
          <cx:pt idx="1699">1</cx:pt>
          <cx:pt idx="1700">11</cx:pt>
          <cx:pt idx="1701">16</cx:pt>
          <cx:pt idx="1702">3</cx:pt>
          <cx:pt idx="1703">12</cx:pt>
          <cx:pt idx="1704">8</cx:pt>
          <cx:pt idx="1705">6</cx:pt>
          <cx:pt idx="1706">1</cx:pt>
          <cx:pt idx="1707">3</cx:pt>
          <cx:pt idx="1708">9</cx:pt>
          <cx:pt idx="1709">17</cx:pt>
          <cx:pt idx="1710">12</cx:pt>
          <cx:pt idx="1711">15</cx:pt>
          <cx:pt idx="1712">5</cx:pt>
          <cx:pt idx="1713">1</cx:pt>
          <cx:pt idx="1714">1</cx:pt>
          <cx:pt idx="1715">1</cx:pt>
          <cx:pt idx="1716">1</cx:pt>
          <cx:pt idx="1717">4</cx:pt>
          <cx:pt idx="1718">3</cx:pt>
          <cx:pt idx="1719">2</cx:pt>
          <cx:pt idx="1720">2</cx:pt>
          <cx:pt idx="1721">2</cx:pt>
          <cx:pt idx="1722">10</cx:pt>
          <cx:pt idx="1723">8</cx:pt>
          <cx:pt idx="1724">1</cx:pt>
          <cx:pt idx="1725">3</cx:pt>
          <cx:pt idx="1726">7</cx:pt>
          <cx:pt idx="1727">6</cx:pt>
          <cx:pt idx="1728">5</cx:pt>
          <cx:pt idx="1729">14</cx:pt>
          <cx:pt idx="1730">14</cx:pt>
          <cx:pt idx="1731">3</cx:pt>
          <cx:pt idx="1732">5</cx:pt>
          <cx:pt idx="1733">17</cx:pt>
          <cx:pt idx="1734">11</cx:pt>
          <cx:pt idx="1735">7</cx:pt>
          <cx:pt idx="1736">15</cx:pt>
          <cx:pt idx="1737">2</cx:pt>
          <cx:pt idx="1738">8</cx:pt>
          <cx:pt idx="1739">3</cx:pt>
          <cx:pt idx="1740">3</cx:pt>
          <cx:pt idx="1741">6</cx:pt>
          <cx:pt idx="1742">3</cx:pt>
          <cx:pt idx="1743">3</cx:pt>
          <cx:pt idx="1744">9</cx:pt>
          <cx:pt idx="1745">12</cx:pt>
          <cx:pt idx="1746">9</cx:pt>
          <cx:pt idx="1747">9</cx:pt>
          <cx:pt idx="1748">2</cx:pt>
          <cx:pt idx="1749">1</cx:pt>
          <cx:pt idx="1750">2</cx:pt>
          <cx:pt idx="1751">1</cx:pt>
          <cx:pt idx="1752">1</cx:pt>
          <cx:pt idx="1753">2</cx:pt>
          <cx:pt idx="1754">3</cx:pt>
          <cx:pt idx="1755">2</cx:pt>
          <cx:pt idx="1756">5</cx:pt>
          <cx:pt idx="1757">1</cx:pt>
          <cx:pt idx="1758">1</cx:pt>
          <cx:pt idx="1759">3</cx:pt>
          <cx:pt idx="1760">6</cx:pt>
          <cx:pt idx="1761">2</cx:pt>
          <cx:pt idx="1762">2</cx:pt>
          <cx:pt idx="1763">19</cx:pt>
          <cx:pt idx="1764">4</cx:pt>
          <cx:pt idx="1765">4</cx:pt>
          <cx:pt idx="1766">8</cx:pt>
          <cx:pt idx="1767">16</cx:pt>
          <cx:pt idx="1768">4</cx:pt>
          <cx:pt idx="1769">3</cx:pt>
          <cx:pt idx="1770">13</cx:pt>
          <cx:pt idx="1771">11</cx:pt>
          <cx:pt idx="1772">5</cx:pt>
          <cx:pt idx="1773">23</cx:pt>
          <cx:pt idx="1774">1</cx:pt>
          <cx:pt idx="1775">6</cx:pt>
          <cx:pt idx="1776">10</cx:pt>
          <cx:pt idx="1777">9</cx:pt>
          <cx:pt idx="1778">4</cx:pt>
          <cx:pt idx="1779">4</cx:pt>
          <cx:pt idx="1780">15</cx:pt>
          <cx:pt idx="1781">14</cx:pt>
          <cx:pt idx="1782">6</cx:pt>
          <cx:pt idx="1783">11</cx:pt>
          <cx:pt idx="1784">2</cx:pt>
          <cx:pt idx="1785">2</cx:pt>
          <cx:pt idx="1786">1</cx:pt>
          <cx:pt idx="1787">1</cx:pt>
          <cx:pt idx="1788">6</cx:pt>
          <cx:pt idx="1789">1</cx:pt>
          <cx:pt idx="1790">4</cx:pt>
          <cx:pt idx="1791">4</cx:pt>
          <cx:pt idx="1792">1</cx:pt>
          <cx:pt idx="1793">4</cx:pt>
          <cx:pt idx="1794">6</cx:pt>
          <cx:pt idx="1795">4</cx:pt>
          <cx:pt idx="1796">8</cx:pt>
          <cx:pt idx="1797">9</cx:pt>
          <cx:pt idx="1798">2</cx:pt>
          <cx:pt idx="1799">4</cx:pt>
          <cx:pt idx="1800">10</cx:pt>
          <cx:pt idx="1801">15</cx:pt>
          <cx:pt idx="1802">1</cx:pt>
          <cx:pt idx="1803">4</cx:pt>
          <cx:pt idx="1804">10</cx:pt>
          <cx:pt idx="1805">5</cx:pt>
          <cx:pt idx="1806">3</cx:pt>
          <cx:pt idx="1807">15</cx:pt>
          <cx:pt idx="1808">3</cx:pt>
          <cx:pt idx="1809">1</cx:pt>
          <cx:pt idx="1810">8</cx:pt>
          <cx:pt idx="1811">8</cx:pt>
          <cx:pt idx="1812">1</cx:pt>
          <cx:pt idx="1813">6</cx:pt>
          <cx:pt idx="1814">3</cx:pt>
          <cx:pt idx="1815">4</cx:pt>
          <cx:pt idx="1816">13</cx:pt>
          <cx:pt idx="1817">12</cx:pt>
          <cx:pt idx="1818">7</cx:pt>
          <cx:pt idx="1819">11</cx:pt>
          <cx:pt idx="1820">1</cx:pt>
          <cx:pt idx="1821">1</cx:pt>
          <cx:pt idx="1822">1</cx:pt>
          <cx:pt idx="1823">2</cx:pt>
          <cx:pt idx="1824">2</cx:pt>
          <cx:pt idx="1825">1</cx:pt>
          <cx:pt idx="1826">5</cx:pt>
          <cx:pt idx="1827">2</cx:pt>
          <cx:pt idx="1828">5</cx:pt>
          <cx:pt idx="1829">10</cx:pt>
          <cx:pt idx="1830">6</cx:pt>
          <cx:pt idx="1831">1</cx:pt>
          <cx:pt idx="1832">1</cx:pt>
          <cx:pt idx="1833">6</cx:pt>
          <cx:pt idx="1834">15</cx:pt>
          <cx:pt idx="1835">2</cx:pt>
          <cx:pt idx="1836">3</cx:pt>
          <cx:pt idx="1837">15</cx:pt>
          <cx:pt idx="1838">16</cx:pt>
          <cx:pt idx="1839">1</cx:pt>
          <cx:pt idx="1840">4</cx:pt>
          <cx:pt idx="1841">9</cx:pt>
          <cx:pt idx="1842">6</cx:pt>
          <cx:pt idx="1843">11</cx:pt>
          <cx:pt idx="1844">12</cx:pt>
          <cx:pt idx="1845">3</cx:pt>
          <cx:pt idx="1846">1</cx:pt>
          <cx:pt idx="1847">7</cx:pt>
          <cx:pt idx="1848">6</cx:pt>
          <cx:pt idx="1849">3</cx:pt>
          <cx:pt idx="1850">3</cx:pt>
          <cx:pt idx="1851">1</cx:pt>
          <cx:pt idx="1852">3</cx:pt>
          <cx:pt idx="1853">8</cx:pt>
          <cx:pt idx="1854">16</cx:pt>
          <cx:pt idx="1855">4</cx:pt>
          <cx:pt idx="1856">13</cx:pt>
          <cx:pt idx="1857">2</cx:pt>
          <cx:pt idx="1858">2</cx:pt>
          <cx:pt idx="1859">1</cx:pt>
          <cx:pt idx="1860">1</cx:pt>
          <cx:pt idx="1861">4</cx:pt>
          <cx:pt idx="1862">5</cx:pt>
          <cx:pt idx="1863">1</cx:pt>
          <cx:pt idx="1864">1</cx:pt>
          <cx:pt idx="1865">3</cx:pt>
          <cx:pt idx="1866">4</cx:pt>
          <cx:pt idx="1867">6</cx:pt>
          <cx:pt idx="1868">8</cx:pt>
          <cx:pt idx="1869">4</cx:pt>
          <cx:pt idx="1870">2</cx:pt>
          <cx:pt idx="1871">11</cx:pt>
          <cx:pt idx="1872">10</cx:pt>
          <cx:pt idx="1873">6</cx:pt>
          <cx:pt idx="1874">6</cx:pt>
          <cx:pt idx="1875">9</cx:pt>
          <cx:pt idx="1876">7</cx:pt>
          <cx:pt idx="1877">1</cx:pt>
          <cx:pt idx="1878">13</cx:pt>
          <cx:pt idx="1879">15</cx:pt>
          <cx:pt idx="1880">4</cx:pt>
          <cx:pt idx="1881">9</cx:pt>
          <cx:pt idx="1882">12</cx:pt>
          <cx:pt idx="1883">2</cx:pt>
          <cx:pt idx="1884">1</cx:pt>
          <cx:pt idx="1885">6</cx:pt>
          <cx:pt idx="1886">9</cx:pt>
          <cx:pt idx="1887">2</cx:pt>
          <cx:pt idx="1888">2</cx:pt>
          <cx:pt idx="1889">4</cx:pt>
          <cx:pt idx="1890">6</cx:pt>
          <cx:pt idx="1891">24</cx:pt>
          <cx:pt idx="1892">2</cx:pt>
          <cx:pt idx="1893">6</cx:pt>
          <cx:pt idx="1894">1</cx:pt>
          <cx:pt idx="1895">1</cx:pt>
          <cx:pt idx="1896">1</cx:pt>
          <cx:pt idx="1897">1</cx:pt>
          <cx:pt idx="1898">4</cx:pt>
          <cx:pt idx="1899">4</cx:pt>
          <cx:pt idx="1900">1</cx:pt>
          <cx:pt idx="1901">3</cx:pt>
          <cx:pt idx="1902">5</cx:pt>
          <cx:pt idx="1903">3</cx:pt>
          <cx:pt idx="1904">3</cx:pt>
          <cx:pt idx="1905">6</cx:pt>
          <cx:pt idx="1906">9</cx:pt>
          <cx:pt idx="1907">7</cx:pt>
          <cx:pt idx="1908">3</cx:pt>
          <cx:pt idx="1909">3</cx:pt>
          <cx:pt idx="1910">15</cx:pt>
          <cx:pt idx="1911">1</cx:pt>
          <cx:pt idx="1912">2</cx:pt>
          <cx:pt idx="1913">14</cx:pt>
          <cx:pt idx="1914">15</cx:pt>
          <cx:pt idx="1915">1</cx:pt>
          <cx:pt idx="1916">1</cx:pt>
          <cx:pt idx="1917">5</cx:pt>
          <cx:pt idx="1918">20</cx:pt>
          <cx:pt idx="1919">4</cx:pt>
          <cx:pt idx="1920">3</cx:pt>
          <cx:pt idx="1921">4</cx:pt>
          <cx:pt idx="1922">9</cx:pt>
          <cx:pt idx="1923">6</cx:pt>
          <cx:pt idx="1924">3</cx:pt>
          <cx:pt idx="1925">2</cx:pt>
          <cx:pt idx="1926">7</cx:pt>
          <cx:pt idx="1927">1</cx:pt>
          <cx:pt idx="1928">7</cx:pt>
          <cx:pt idx="1929">5</cx:pt>
          <cx:pt idx="1930">16</cx:pt>
          <cx:pt idx="1931">9</cx:pt>
          <cx:pt idx="1932">1</cx:pt>
          <cx:pt idx="1933">2</cx:pt>
          <cx:pt idx="1934">1</cx:pt>
          <cx:pt idx="1935">5</cx:pt>
          <cx:pt idx="1936">4</cx:pt>
          <cx:pt idx="1937">1</cx:pt>
          <cx:pt idx="1938">2</cx:pt>
          <cx:pt idx="1939">5</cx:pt>
          <cx:pt idx="1940">6</cx:pt>
          <cx:pt idx="1941">7</cx:pt>
          <cx:pt idx="1942">3</cx:pt>
          <cx:pt idx="1943">2</cx:pt>
          <cx:pt idx="1944">1</cx:pt>
          <cx:pt idx="1945">8</cx:pt>
          <cx:pt idx="1946">8</cx:pt>
          <cx:pt idx="1947">1</cx:pt>
          <cx:pt idx="1948">1</cx:pt>
          <cx:pt idx="1949">6</cx:pt>
          <cx:pt idx="1950">17</cx:pt>
          <cx:pt idx="1951">12</cx:pt>
          <cx:pt idx="1952">6</cx:pt>
          <cx:pt idx="1953">17</cx:pt>
          <cx:pt idx="1954">3</cx:pt>
          <cx:pt idx="1955">10</cx:pt>
          <cx:pt idx="1956">14</cx:pt>
          <cx:pt idx="1957">2</cx:pt>
          <cx:pt idx="1958">1</cx:pt>
          <cx:pt idx="1959">7</cx:pt>
          <cx:pt idx="1960">2</cx:pt>
          <cx:pt idx="1961">7</cx:pt>
          <cx:pt idx="1962">1</cx:pt>
          <cx:pt idx="1963">3</cx:pt>
          <cx:pt idx="1964">3</cx:pt>
          <cx:pt idx="1965">8</cx:pt>
          <cx:pt idx="1966">4</cx:pt>
          <cx:pt idx="1967">7</cx:pt>
          <cx:pt idx="1968">1</cx:pt>
          <cx:pt idx="1969">1</cx:pt>
          <cx:pt idx="1970">1</cx:pt>
          <cx:pt idx="1971">3</cx:pt>
          <cx:pt idx="1972">2</cx:pt>
          <cx:pt idx="1973">3</cx:pt>
          <cx:pt idx="1974">8</cx:pt>
          <cx:pt idx="1975">1</cx:pt>
          <cx:pt idx="1976">1</cx:pt>
          <cx:pt idx="1977">3</cx:pt>
          <cx:pt idx="1978">6</cx:pt>
          <cx:pt idx="1979">5</cx:pt>
          <cx:pt idx="1980">1</cx:pt>
          <cx:pt idx="1981">1</cx:pt>
          <cx:pt idx="1982">3</cx:pt>
          <cx:pt idx="1983">12</cx:pt>
          <cx:pt idx="1984">2</cx:pt>
          <cx:pt idx="1985">11</cx:pt>
          <cx:pt idx="1986">13</cx:pt>
          <cx:pt idx="1987">2</cx:pt>
          <cx:pt idx="1988">4</cx:pt>
          <cx:pt idx="1989">17</cx:pt>
          <cx:pt idx="1990">10</cx:pt>
          <cx:pt idx="1991">1</cx:pt>
          <cx:pt idx="1992">6</cx:pt>
          <cx:pt idx="1993">19</cx:pt>
          <cx:pt idx="1994">3</cx:pt>
          <cx:pt idx="1995">1</cx:pt>
          <cx:pt idx="1996">8</cx:pt>
          <cx:pt idx="1997">11</cx:pt>
          <cx:pt idx="1998">3</cx:pt>
          <cx:pt idx="1999">8</cx:pt>
          <cx:pt idx="2000">3</cx:pt>
          <cx:pt idx="2001">4</cx:pt>
          <cx:pt idx="2002">6</cx:pt>
          <cx:pt idx="2003">1</cx:pt>
          <cx:pt idx="2004">3</cx:pt>
          <cx:pt idx="2005">11</cx:pt>
          <cx:pt idx="2006">16</cx:pt>
          <cx:pt idx="2007">2</cx:pt>
          <cx:pt idx="2008">1</cx:pt>
          <cx:pt idx="2009">1</cx:pt>
          <cx:pt idx="2010">1</cx:pt>
          <cx:pt idx="2011">1</cx:pt>
          <cx:pt idx="2012">1</cx:pt>
          <cx:pt idx="2013">1</cx:pt>
          <cx:pt idx="2014">2</cx:pt>
          <cx:pt idx="2015">5</cx:pt>
          <cx:pt idx="2016">3</cx:pt>
          <cx:pt idx="2017">4</cx:pt>
          <cx:pt idx="2018">8</cx:pt>
          <cx:pt idx="2019">1</cx:pt>
          <cx:pt idx="2020">1</cx:pt>
          <cx:pt idx="2021">8</cx:pt>
          <cx:pt idx="2022">12</cx:pt>
          <cx:pt idx="2023">2</cx:pt>
          <cx:pt idx="2024">18</cx:pt>
          <cx:pt idx="2025">17</cx:pt>
          <cx:pt idx="2026">3</cx:pt>
          <cx:pt idx="2027">7</cx:pt>
          <cx:pt idx="2028">12</cx:pt>
          <cx:pt idx="2029">8</cx:pt>
          <cx:pt idx="2030">1</cx:pt>
          <cx:pt idx="2031">12</cx:pt>
          <cx:pt idx="2032">19</cx:pt>
          <cx:pt idx="2033">3</cx:pt>
          <cx:pt idx="2034">2</cx:pt>
          <cx:pt idx="2035">9</cx:pt>
          <cx:pt idx="2036">12</cx:pt>
          <cx:pt idx="2037">1</cx:pt>
          <cx:pt idx="2038">1</cx:pt>
          <cx:pt idx="2039">6</cx:pt>
          <cx:pt idx="2040">3</cx:pt>
          <cx:pt idx="2041">4</cx:pt>
          <cx:pt idx="2042">3</cx:pt>
          <cx:pt idx="2043">3</cx:pt>
          <cx:pt idx="2044">2</cx:pt>
          <cx:pt idx="2045">7</cx:pt>
          <cx:pt idx="2046">5</cx:pt>
          <cx:pt idx="2047">1</cx:pt>
          <cx:pt idx="2048">2</cx:pt>
          <cx:pt idx="2049">1</cx:pt>
          <cx:pt idx="2050">1</cx:pt>
          <cx:pt idx="2051">2</cx:pt>
          <cx:pt idx="2052">2</cx:pt>
          <cx:pt idx="2053">1</cx:pt>
          <cx:pt idx="2054">3</cx:pt>
          <cx:pt idx="2055">3</cx:pt>
          <cx:pt idx="2056">2</cx:pt>
          <cx:pt idx="2057">5</cx:pt>
          <cx:pt idx="2058">4</cx:pt>
          <cx:pt idx="2059">1</cx:pt>
          <cx:pt idx="2060">1</cx:pt>
          <cx:pt idx="2061">10</cx:pt>
          <cx:pt idx="2062">1</cx:pt>
          <cx:pt idx="2063">1</cx:pt>
          <cx:pt idx="2064">2</cx:pt>
          <cx:pt idx="2065">15</cx:pt>
          <cx:pt idx="2066">6</cx:pt>
          <cx:pt idx="2067">9</cx:pt>
          <cx:pt idx="2068">12</cx:pt>
          <cx:pt idx="2069">11</cx:pt>
          <cx:pt idx="2070">1</cx:pt>
          <cx:pt idx="2071">9</cx:pt>
          <cx:pt idx="2072">9</cx:pt>
          <cx:pt idx="2073">5</cx:pt>
          <cx:pt idx="2074">1</cx:pt>
          <cx:pt idx="2075">14</cx:pt>
          <cx:pt idx="2076">5</cx:pt>
          <cx:pt idx="2077">2</cx:pt>
          <cx:pt idx="2078">6</cx:pt>
          <cx:pt idx="2079">2</cx:pt>
          <cx:pt idx="2080">1</cx:pt>
          <cx:pt idx="2081">1</cx:pt>
          <cx:pt idx="2082">5</cx:pt>
          <cx:pt idx="2083">5</cx:pt>
          <cx:pt idx="2084">10</cx:pt>
          <cx:pt idx="2085">2</cx:pt>
          <cx:pt idx="2086">4</cx:pt>
          <cx:pt idx="2087">1</cx:pt>
          <cx:pt idx="2088">2</cx:pt>
          <cx:pt idx="2089">1</cx:pt>
          <cx:pt idx="2090">1</cx:pt>
          <cx:pt idx="2091">3</cx:pt>
          <cx:pt idx="2092">3</cx:pt>
          <cx:pt idx="2093">1</cx:pt>
          <cx:pt idx="2094">3</cx:pt>
          <cx:pt idx="2095">4</cx:pt>
          <cx:pt idx="2096">5</cx:pt>
          <cx:pt idx="2097">1</cx:pt>
          <cx:pt idx="2098">4</cx:pt>
          <cx:pt idx="2099">9</cx:pt>
          <cx:pt idx="2100">4</cx:pt>
          <cx:pt idx="2101">2</cx:pt>
          <cx:pt idx="2102">8</cx:pt>
          <cx:pt idx="2103">13</cx:pt>
          <cx:pt idx="2104">2</cx:pt>
          <cx:pt idx="2105">1</cx:pt>
          <cx:pt idx="2106">5</cx:pt>
          <cx:pt idx="2107">14</cx:pt>
          <cx:pt idx="2108">6</cx:pt>
          <cx:pt idx="2109">1</cx:pt>
          <cx:pt idx="2110">11</cx:pt>
          <cx:pt idx="2111">11</cx:pt>
          <cx:pt idx="2112">5</cx:pt>
          <cx:pt idx="2113">1</cx:pt>
          <cx:pt idx="2114">11</cx:pt>
          <cx:pt idx="2115">9</cx:pt>
          <cx:pt idx="2116">12</cx:pt>
          <cx:pt idx="2117">1</cx:pt>
          <cx:pt idx="2118">1</cx:pt>
          <cx:pt idx="2119">5</cx:pt>
          <cx:pt idx="2120">1</cx:pt>
          <cx:pt idx="2121">3</cx:pt>
          <cx:pt idx="2122">4</cx:pt>
          <cx:pt idx="2123">8</cx:pt>
          <cx:pt idx="2124">1</cx:pt>
          <cx:pt idx="2125">2</cx:pt>
          <cx:pt idx="2126">1</cx:pt>
          <cx:pt idx="2127">2</cx:pt>
          <cx:pt idx="2128">1</cx:pt>
          <cx:pt idx="2129">2</cx:pt>
          <cx:pt idx="2130">2</cx:pt>
          <cx:pt idx="2131">2</cx:pt>
          <cx:pt idx="2132">1</cx:pt>
          <cx:pt idx="2133">3</cx:pt>
          <cx:pt idx="2134">1</cx:pt>
          <cx:pt idx="2135">4</cx:pt>
          <cx:pt idx="2136">7</cx:pt>
          <cx:pt idx="2137">7</cx:pt>
          <cx:pt idx="2138">1</cx:pt>
          <cx:pt idx="2139">2</cx:pt>
          <cx:pt idx="2140">5</cx:pt>
          <cx:pt idx="2141">12</cx:pt>
          <cx:pt idx="2142">3</cx:pt>
          <cx:pt idx="2143">5</cx:pt>
          <cx:pt idx="2144">15</cx:pt>
          <cx:pt idx="2145">15</cx:pt>
          <cx:pt idx="2146">4</cx:pt>
          <cx:pt idx="2147">3</cx:pt>
          <cx:pt idx="2148">8</cx:pt>
          <cx:pt idx="2149">17</cx:pt>
          <cx:pt idx="2150">8</cx:pt>
          <cx:pt idx="2151">2</cx:pt>
          <cx:pt idx="2152">12</cx:pt>
          <cx:pt idx="2153">8</cx:pt>
          <cx:pt idx="2154">2</cx:pt>
          <cx:pt idx="2155">1</cx:pt>
          <cx:pt idx="2156">10</cx:pt>
          <cx:pt idx="2157">6</cx:pt>
          <cx:pt idx="2158">1</cx:pt>
          <cx:pt idx="2159">9</cx:pt>
          <cx:pt idx="2160">2</cx:pt>
          <cx:pt idx="2161">1</cx:pt>
          <cx:pt idx="2162">5</cx:pt>
          <cx:pt idx="2163">3</cx:pt>
          <cx:pt idx="2164">1</cx:pt>
          <cx:pt idx="2165">5</cx:pt>
          <cx:pt idx="2166">1</cx:pt>
          <cx:pt idx="2167">3</cx:pt>
          <cx:pt idx="2168">3</cx:pt>
          <cx:pt idx="2169">1</cx:pt>
          <cx:pt idx="2170">1</cx:pt>
          <cx:pt idx="2171">2</cx:pt>
          <cx:pt idx="2172">3</cx:pt>
          <cx:pt idx="2173">1</cx:pt>
          <cx:pt idx="2174">1</cx:pt>
          <cx:pt idx="2175">1</cx:pt>
          <cx:pt idx="2176">6</cx:pt>
          <cx:pt idx="2177">5</cx:pt>
          <cx:pt idx="2178">3</cx:pt>
          <cx:pt idx="2179">3</cx:pt>
          <cx:pt idx="2180">1</cx:pt>
          <cx:pt idx="2181">2</cx:pt>
          <cx:pt idx="2182">8</cx:pt>
          <cx:pt idx="2183">14</cx:pt>
          <cx:pt idx="2184">1</cx:pt>
          <cx:pt idx="2185">1</cx:pt>
          <cx:pt idx="2186">5</cx:pt>
          <cx:pt idx="2187">9</cx:pt>
          <cx:pt idx="2188">10</cx:pt>
          <cx:pt idx="2189">2</cx:pt>
          <cx:pt idx="2190">8</cx:pt>
          <cx:pt idx="2191">15</cx:pt>
          <cx:pt idx="2192">4</cx:pt>
          <cx:pt idx="2193">2</cx:pt>
          <cx:pt idx="2194">13</cx:pt>
          <cx:pt idx="2195">13</cx:pt>
          <cx:pt idx="2196">1</cx:pt>
          <cx:pt idx="2197">3</cx:pt>
          <cx:pt idx="2198">13</cx:pt>
          <cx:pt idx="2199">9</cx:pt>
          <cx:pt idx="2200">2</cx:pt>
          <cx:pt idx="2201">5</cx:pt>
          <cx:pt idx="2202">2</cx:pt>
          <cx:pt idx="2203">4</cx:pt>
          <cx:pt idx="2204">8</cx:pt>
          <cx:pt idx="2205">1</cx:pt>
          <cx:pt idx="2206">6</cx:pt>
          <cx:pt idx="2207">1</cx:pt>
          <cx:pt idx="2208">4</cx:pt>
          <cx:pt idx="2209">1</cx:pt>
          <cx:pt idx="2210">1</cx:pt>
          <cx:pt idx="2211">1</cx:pt>
          <cx:pt idx="2212">2</cx:pt>
          <cx:pt idx="2213">4</cx:pt>
          <cx:pt idx="2214">1</cx:pt>
          <cx:pt idx="2215">1</cx:pt>
          <cx:pt idx="2216">3</cx:pt>
          <cx:pt idx="2217">3</cx:pt>
          <cx:pt idx="2218">5</cx:pt>
          <cx:pt idx="2219">9</cx:pt>
          <cx:pt idx="2220">4</cx:pt>
          <cx:pt idx="2221">1</cx:pt>
          <cx:pt idx="2222">12</cx:pt>
          <cx:pt idx="2223">11</cx:pt>
          <cx:pt idx="2224">3</cx:pt>
          <cx:pt idx="2225">1</cx:pt>
          <cx:pt idx="2226">6</cx:pt>
          <cx:pt idx="2227">11</cx:pt>
          <cx:pt idx="2228">12</cx:pt>
          <cx:pt idx="2229">4</cx:pt>
          <cx:pt idx="2230">13</cx:pt>
          <cx:pt idx="2231">8</cx:pt>
          <cx:pt idx="2232">1</cx:pt>
          <cx:pt idx="2233">8</cx:pt>
          <cx:pt idx="2234">6</cx:pt>
          <cx:pt idx="2235">1</cx:pt>
          <cx:pt idx="2236">2</cx:pt>
          <cx:pt idx="2237">13</cx:pt>
          <cx:pt idx="2238">8</cx:pt>
          <cx:pt idx="2239">6</cx:pt>
          <cx:pt idx="2240">1</cx:pt>
          <cx:pt idx="2241">1</cx:pt>
          <cx:pt idx="2242">2</cx:pt>
          <cx:pt idx="2243">6</cx:pt>
          <cx:pt idx="2244">2</cx:pt>
          <cx:pt idx="2245">2</cx:pt>
          <cx:pt idx="2246">1</cx:pt>
          <cx:pt idx="2247">1</cx:pt>
          <cx:pt idx="2248">1</cx:pt>
          <cx:pt idx="2249">2</cx:pt>
          <cx:pt idx="2250">1</cx:pt>
          <cx:pt idx="2251">2</cx:pt>
          <cx:pt idx="2252">2</cx:pt>
          <cx:pt idx="2253">1</cx:pt>
          <cx:pt idx="2254">2</cx:pt>
          <cx:pt idx="2255">1</cx:pt>
          <cx:pt idx="2256">4</cx:pt>
          <cx:pt idx="2257">11</cx:pt>
          <cx:pt idx="2258">4</cx:pt>
          <cx:pt idx="2259">11</cx:pt>
          <cx:pt idx="2260">5</cx:pt>
          <cx:pt idx="2261">2</cx:pt>
          <cx:pt idx="2262">14</cx:pt>
          <cx:pt idx="2263">9</cx:pt>
          <cx:pt idx="2264">2</cx:pt>
          <cx:pt idx="2265">6</cx:pt>
          <cx:pt idx="2266">11</cx:pt>
          <cx:pt idx="2267">6</cx:pt>
          <cx:pt idx="2268">3</cx:pt>
          <cx:pt idx="2269">13</cx:pt>
          <cx:pt idx="2270">21</cx:pt>
          <cx:pt idx="2271">4</cx:pt>
          <cx:pt idx="2272">10</cx:pt>
          <cx:pt idx="2273">2</cx:pt>
          <cx:pt idx="2274">1</cx:pt>
          <cx:pt idx="2275">7</cx:pt>
          <cx:pt idx="2276">1</cx:pt>
          <cx:pt idx="2277">1</cx:pt>
          <cx:pt idx="2278">4</cx:pt>
          <cx:pt idx="2279">3</cx:pt>
          <cx:pt idx="2280">3</cx:pt>
          <cx:pt idx="2281">1</cx:pt>
          <cx:pt idx="2282">1</cx:pt>
          <cx:pt idx="2283">2</cx:pt>
          <cx:pt idx="2284">2</cx:pt>
          <cx:pt idx="2285">1</cx:pt>
          <cx:pt idx="2286">1</cx:pt>
          <cx:pt idx="2287">3</cx:pt>
          <cx:pt idx="2288">6</cx:pt>
          <cx:pt idx="2289">7</cx:pt>
          <cx:pt idx="2290">1</cx:pt>
          <cx:pt idx="2291">5</cx:pt>
          <cx:pt idx="2292">7</cx:pt>
          <cx:pt idx="2293">8</cx:pt>
          <cx:pt idx="2294">5</cx:pt>
          <cx:pt idx="2295">3</cx:pt>
          <cx:pt idx="2296">14</cx:pt>
          <cx:pt idx="2297">5</cx:pt>
          <cx:pt idx="2298">1</cx:pt>
          <cx:pt idx="2299">7</cx:pt>
          <cx:pt idx="2300">13</cx:pt>
          <cx:pt idx="2301">10</cx:pt>
          <cx:pt idx="2302">2</cx:pt>
          <cx:pt idx="2303">2</cx:pt>
          <cx:pt idx="2304">6</cx:pt>
          <cx:pt idx="2305">14</cx:pt>
          <cx:pt idx="2306">5</cx:pt>
          <cx:pt idx="2307">1</cx:pt>
          <cx:pt idx="2308">6</cx:pt>
          <cx:pt idx="2309">14</cx:pt>
          <cx:pt idx="2310">2</cx:pt>
          <cx:pt idx="2311">8</cx:pt>
          <cx:pt idx="2312">7</cx:pt>
          <cx:pt idx="2313">1</cx:pt>
          <cx:pt idx="2314">7</cx:pt>
          <cx:pt idx="2315">1</cx:pt>
          <cx:pt idx="2316">2</cx:pt>
          <cx:pt idx="2317">4</cx:pt>
          <cx:pt idx="2318">3</cx:pt>
          <cx:pt idx="2319">4</cx:pt>
          <cx:pt idx="2320">2</cx:pt>
          <cx:pt idx="2321">1</cx:pt>
          <cx:pt idx="2322">4</cx:pt>
          <cx:pt idx="2323">2</cx:pt>
          <cx:pt idx="2324">2</cx:pt>
          <cx:pt idx="2325">2</cx:pt>
          <cx:pt idx="2326">1</cx:pt>
          <cx:pt idx="2327">2</cx:pt>
          <cx:pt idx="2328">5</cx:pt>
          <cx:pt idx="2329">4</cx:pt>
          <cx:pt idx="2330">1</cx:pt>
          <cx:pt idx="2331">10</cx:pt>
          <cx:pt idx="2332">13</cx:pt>
          <cx:pt idx="2333">4</cx:pt>
          <cx:pt idx="2334">1</cx:pt>
          <cx:pt idx="2335">2</cx:pt>
          <cx:pt idx="2336">13</cx:pt>
          <cx:pt idx="2337">15</cx:pt>
          <cx:pt idx="2338">2</cx:pt>
          <cx:pt idx="2339">1</cx:pt>
          <cx:pt idx="2340">10</cx:pt>
          <cx:pt idx="2341">7</cx:pt>
          <cx:pt idx="2342">2</cx:pt>
          <cx:pt idx="2343">10</cx:pt>
          <cx:pt idx="2344">15</cx:pt>
          <cx:pt idx="2345">6</cx:pt>
          <cx:pt idx="2346">17</cx:pt>
          <cx:pt idx="2347">13</cx:pt>
          <cx:pt idx="2348">4</cx:pt>
          <cx:pt idx="2349">1</cx:pt>
          <cx:pt idx="2350">10</cx:pt>
          <cx:pt idx="2351">5</cx:pt>
          <cx:pt idx="2352">6</cx:pt>
          <cx:pt idx="2353">1</cx:pt>
          <cx:pt idx="2354">2</cx:pt>
          <cx:pt idx="2355">1</cx:pt>
          <cx:pt idx="2356">5</cx:pt>
          <cx:pt idx="2357">1</cx:pt>
          <cx:pt idx="2358">1</cx:pt>
          <cx:pt idx="2359">6</cx:pt>
          <cx:pt idx="2360">1</cx:pt>
          <cx:pt idx="2361">1</cx:pt>
          <cx:pt idx="2362">3</cx:pt>
          <cx:pt idx="2363">4</cx:pt>
          <cx:pt idx="2364">2</cx:pt>
          <cx:pt idx="2365">1</cx:pt>
          <cx:pt idx="2366">8</cx:pt>
          <cx:pt idx="2367">5</cx:pt>
          <cx:pt idx="2368">1</cx:pt>
          <cx:pt idx="2369">3</cx:pt>
          <cx:pt idx="2370">16</cx:pt>
          <cx:pt idx="2371">11</cx:pt>
          <cx:pt idx="2372">2</cx:pt>
          <cx:pt idx="2373">4</cx:pt>
          <cx:pt idx="2374">18</cx:pt>
          <cx:pt idx="2375">14</cx:pt>
          <cx:pt idx="2376">2</cx:pt>
          <cx:pt idx="2377">1</cx:pt>
          <cx:pt idx="2378">5</cx:pt>
          <cx:pt idx="2379">13</cx:pt>
          <cx:pt idx="2380">3</cx:pt>
          <cx:pt idx="2381">1</cx:pt>
          <cx:pt idx="2382">8</cx:pt>
          <cx:pt idx="2383">6</cx:pt>
          <cx:pt idx="2384">1</cx:pt>
          <cx:pt idx="2385">4</cx:pt>
          <cx:pt idx="2386">9</cx:pt>
          <cx:pt idx="2387">6</cx:pt>
          <cx:pt idx="2388">2</cx:pt>
          <cx:pt idx="2389">6</cx:pt>
          <cx:pt idx="2390">2</cx:pt>
          <cx:pt idx="2391">5</cx:pt>
          <cx:pt idx="2392">2</cx:pt>
          <cx:pt idx="2393">2</cx:pt>
          <cx:pt idx="2394">1</cx:pt>
          <cx:pt idx="2395">1</cx:pt>
          <cx:pt idx="2396">1</cx:pt>
          <cx:pt idx="2397">1</cx:pt>
          <cx:pt idx="2398">3</cx:pt>
          <cx:pt idx="2399">2</cx:pt>
          <cx:pt idx="2400">1</cx:pt>
          <cx:pt idx="2401">1</cx:pt>
          <cx:pt idx="2402">1</cx:pt>
          <cx:pt idx="2403">1</cx:pt>
          <cx:pt idx="2404">7</cx:pt>
          <cx:pt idx="2405">1</cx:pt>
          <cx:pt idx="2406">2</cx:pt>
          <cx:pt idx="2407">6</cx:pt>
          <cx:pt idx="2408">6</cx:pt>
          <cx:pt idx="2409">5</cx:pt>
          <cx:pt idx="2410">13</cx:pt>
          <cx:pt idx="2411">11</cx:pt>
          <cx:pt idx="2412">4</cx:pt>
          <cx:pt idx="2413">1</cx:pt>
          <cx:pt idx="2414">4</cx:pt>
          <cx:pt idx="2415">15</cx:pt>
          <cx:pt idx="2416">9</cx:pt>
          <cx:pt idx="2417">1</cx:pt>
          <cx:pt idx="2418">8</cx:pt>
          <cx:pt idx="2419">13</cx:pt>
          <cx:pt idx="2420">4</cx:pt>
          <cx:pt idx="2421">2</cx:pt>
          <cx:pt idx="2422">10</cx:pt>
          <cx:pt idx="2423">9</cx:pt>
          <cx:pt idx="2424">3</cx:pt>
          <cx:pt idx="2425">8</cx:pt>
          <cx:pt idx="2426">6</cx:pt>
          <cx:pt idx="2427">2</cx:pt>
          <cx:pt idx="2428">1</cx:pt>
          <cx:pt idx="2429">2</cx:pt>
          <cx:pt idx="2430">1</cx:pt>
          <cx:pt idx="2431">4</cx:pt>
          <cx:pt idx="2432">1</cx:pt>
          <cx:pt idx="2433">1</cx:pt>
          <cx:pt idx="2434">1</cx:pt>
          <cx:pt idx="2435">1</cx:pt>
          <cx:pt idx="2436">2</cx:pt>
          <cx:pt idx="2437">1</cx:pt>
          <cx:pt idx="2438">5</cx:pt>
          <cx:pt idx="2439">2</cx:pt>
          <cx:pt idx="2440">2</cx:pt>
          <cx:pt idx="2441">2</cx:pt>
          <cx:pt idx="2442">6</cx:pt>
          <cx:pt idx="2443">6</cx:pt>
          <cx:pt idx="2444">2</cx:pt>
          <cx:pt idx="2445">5</cx:pt>
          <cx:pt idx="2446">9</cx:pt>
          <cx:pt idx="2447">2</cx:pt>
          <cx:pt idx="2448">5</cx:pt>
          <cx:pt idx="2449">11</cx:pt>
          <cx:pt idx="2450">12</cx:pt>
          <cx:pt idx="2451">2</cx:pt>
          <cx:pt idx="2452">1</cx:pt>
          <cx:pt idx="2453">4</cx:pt>
          <cx:pt idx="2454">19</cx:pt>
          <cx:pt idx="2455">8</cx:pt>
          <cx:pt idx="2456">11</cx:pt>
          <cx:pt idx="2457">13</cx:pt>
          <cx:pt idx="2458">3</cx:pt>
          <cx:pt idx="2459">2</cx:pt>
          <cx:pt idx="2460">7</cx:pt>
          <cx:pt idx="2461">10</cx:pt>
          <cx:pt idx="2462">4</cx:pt>
          <cx:pt idx="2463">6</cx:pt>
          <cx:pt idx="2464">2</cx:pt>
          <cx:pt idx="2465">1</cx:pt>
          <cx:pt idx="2466">4</cx:pt>
          <cx:pt idx="2467">1</cx:pt>
          <cx:pt idx="2468">2</cx:pt>
          <cx:pt idx="2469">3</cx:pt>
          <cx:pt idx="2470">3</cx:pt>
          <cx:pt idx="2471">2</cx:pt>
          <cx:pt idx="2472">1</cx:pt>
          <cx:pt idx="2473">1</cx:pt>
          <cx:pt idx="2474">2</cx:pt>
          <cx:pt idx="2475">2</cx:pt>
          <cx:pt idx="2476">2</cx:pt>
          <cx:pt idx="2477">1</cx:pt>
          <cx:pt idx="2478">1</cx:pt>
          <cx:pt idx="2479">1</cx:pt>
          <cx:pt idx="2480">4</cx:pt>
          <cx:pt idx="2481">2</cx:pt>
          <cx:pt idx="2482">1</cx:pt>
          <cx:pt idx="2483">7</cx:pt>
          <cx:pt idx="2484">8</cx:pt>
          <cx:pt idx="2485">2</cx:pt>
          <cx:pt idx="2486">5</cx:pt>
          <cx:pt idx="2487">6</cx:pt>
          <cx:pt idx="2488">10</cx:pt>
          <cx:pt idx="2489">7</cx:pt>
          <cx:pt idx="2490">15</cx:pt>
          <cx:pt idx="2491">13</cx:pt>
          <cx:pt idx="2492">2</cx:pt>
          <cx:pt idx="2493">15</cx:pt>
          <cx:pt idx="2494">17</cx:pt>
          <cx:pt idx="2495">2</cx:pt>
          <cx:pt idx="2496">1</cx:pt>
          <cx:pt idx="2497">13</cx:pt>
          <cx:pt idx="2498">10</cx:pt>
          <cx:pt idx="2499">2</cx:pt>
          <cx:pt idx="2500">11</cx:pt>
          <cx:pt idx="2501">5</cx:pt>
          <cx:pt idx="2502">2</cx:pt>
          <cx:pt idx="2503">5</cx:pt>
          <cx:pt idx="2504">1</cx:pt>
          <cx:pt idx="2505">1</cx:pt>
          <cx:pt idx="2506">1</cx:pt>
          <cx:pt idx="2507">1</cx:pt>
          <cx:pt idx="2508">2</cx:pt>
          <cx:pt idx="2509">2</cx:pt>
          <cx:pt idx="2510">1</cx:pt>
          <cx:pt idx="2511">5</cx:pt>
          <cx:pt idx="2512">1</cx:pt>
          <cx:pt idx="2513">1</cx:pt>
          <cx:pt idx="2514">2</cx:pt>
          <cx:pt idx="2515">3</cx:pt>
          <cx:pt idx="2516">2</cx:pt>
          <cx:pt idx="2517">2</cx:pt>
          <cx:pt idx="2518">7</cx:pt>
          <cx:pt idx="2519">4</cx:pt>
          <cx:pt idx="2520">2</cx:pt>
          <cx:pt idx="2521">1</cx:pt>
          <cx:pt idx="2522">4</cx:pt>
          <cx:pt idx="2523">10</cx:pt>
          <cx:pt idx="2524">13</cx:pt>
          <cx:pt idx="2525">3</cx:pt>
          <cx:pt idx="2526">5</cx:pt>
          <cx:pt idx="2527">13</cx:pt>
          <cx:pt idx="2528">5</cx:pt>
          <cx:pt idx="2529">2</cx:pt>
          <cx:pt idx="2530">9</cx:pt>
          <cx:pt idx="2531">17</cx:pt>
          <cx:pt idx="2532">2</cx:pt>
          <cx:pt idx="2533">3</cx:pt>
          <cx:pt idx="2534">11</cx:pt>
          <cx:pt idx="2535">10</cx:pt>
          <cx:pt idx="2536">4</cx:pt>
          <cx:pt idx="2537">3</cx:pt>
          <cx:pt idx="2538">1</cx:pt>
          <cx:pt idx="2539">3</cx:pt>
          <cx:pt idx="2540">5</cx:pt>
          <cx:pt idx="2541">3</cx:pt>
          <cx:pt idx="2542">2</cx:pt>
          <cx:pt idx="2543">1</cx:pt>
          <cx:pt idx="2544">1</cx:pt>
          <cx:pt idx="2545">5</cx:pt>
          <cx:pt idx="2546">1</cx:pt>
          <cx:pt idx="2547">6</cx:pt>
          <cx:pt idx="2548">3</cx:pt>
          <cx:pt idx="2549">6</cx:pt>
          <cx:pt idx="2550">8</cx:pt>
          <cx:pt idx="2551">1</cx:pt>
          <cx:pt idx="2552">2</cx:pt>
          <cx:pt idx="2553">5</cx:pt>
          <cx:pt idx="2554">7</cx:pt>
          <cx:pt idx="2555">1</cx:pt>
          <cx:pt idx="2556">1</cx:pt>
          <cx:pt idx="2557">2</cx:pt>
          <cx:pt idx="2558">10</cx:pt>
          <cx:pt idx="2559">10</cx:pt>
          <cx:pt idx="2560">2</cx:pt>
          <cx:pt idx="2561">9</cx:pt>
          <cx:pt idx="2562">10</cx:pt>
          <cx:pt idx="2563">7</cx:pt>
          <cx:pt idx="2564">10</cx:pt>
          <cx:pt idx="2565">12</cx:pt>
          <cx:pt idx="2566">4</cx:pt>
          <cx:pt idx="2567">3</cx:pt>
          <cx:pt idx="2568">3</cx:pt>
          <cx:pt idx="2569">7</cx:pt>
          <cx:pt idx="2570">4</cx:pt>
          <cx:pt idx="2571">3</cx:pt>
          <cx:pt idx="2572">4</cx:pt>
          <cx:pt idx="2573">1</cx:pt>
          <cx:pt idx="2574">2</cx:pt>
          <cx:pt idx="2575">2</cx:pt>
          <cx:pt idx="2576">1</cx:pt>
          <cx:pt idx="2577">1</cx:pt>
          <cx:pt idx="2578">1</cx:pt>
          <cx:pt idx="2579">2</cx:pt>
          <cx:pt idx="2580">1</cx:pt>
          <cx:pt idx="2581">6</cx:pt>
          <cx:pt idx="2582">6</cx:pt>
          <cx:pt idx="2583">3</cx:pt>
          <cx:pt idx="2584">2</cx:pt>
          <cx:pt idx="2585">1</cx:pt>
          <cx:pt idx="2586">4</cx:pt>
          <cx:pt idx="2587">5</cx:pt>
          <cx:pt idx="2588">2</cx:pt>
          <cx:pt idx="2589">1</cx:pt>
          <cx:pt idx="2590">9</cx:pt>
          <cx:pt idx="2591">2</cx:pt>
          <cx:pt idx="2592">2</cx:pt>
          <cx:pt idx="2593">3</cx:pt>
          <cx:pt idx="2594">13</cx:pt>
          <cx:pt idx="2595">4</cx:pt>
          <cx:pt idx="2596">10</cx:pt>
          <cx:pt idx="2597">13</cx:pt>
          <cx:pt idx="2598">9</cx:pt>
          <cx:pt idx="2599">10</cx:pt>
          <cx:pt idx="2600">17</cx:pt>
          <cx:pt idx="2601">10</cx:pt>
          <cx:pt idx="2602">7</cx:pt>
          <cx:pt idx="2603">2</cx:pt>
          <cx:pt idx="2604">2</cx:pt>
          <cx:pt idx="2605">2</cx:pt>
          <cx:pt idx="2606">1</cx:pt>
          <cx:pt idx="2607">1</cx:pt>
          <cx:pt idx="2608">2</cx:pt>
          <cx:pt idx="2609">1</cx:pt>
          <cx:pt idx="2610">1</cx:pt>
          <cx:pt idx="2611">1</cx:pt>
          <cx:pt idx="2612">1</cx:pt>
          <cx:pt idx="2613">1</cx:pt>
          <cx:pt idx="2614">1</cx:pt>
          <cx:pt idx="2615">5</cx:pt>
          <cx:pt idx="2616">4</cx:pt>
          <cx:pt idx="2617">1</cx:pt>
          <cx:pt idx="2618">4</cx:pt>
          <cx:pt idx="2619">4</cx:pt>
          <cx:pt idx="2620">4</cx:pt>
          <cx:pt idx="2621">1</cx:pt>
          <cx:pt idx="2622">2</cx:pt>
          <cx:pt idx="2623">5</cx:pt>
          <cx:pt idx="2624">3</cx:pt>
          <cx:pt idx="2625">3</cx:pt>
          <cx:pt idx="2626">1</cx:pt>
          <cx:pt idx="2627">18</cx:pt>
          <cx:pt idx="2628">9</cx:pt>
          <cx:pt idx="2629">1</cx:pt>
          <cx:pt idx="2630">4</cx:pt>
          <cx:pt idx="2631">13</cx:pt>
          <cx:pt idx="2632">5</cx:pt>
          <cx:pt idx="2633">1</cx:pt>
          <cx:pt idx="2634">3</cx:pt>
          <cx:pt idx="2635">7</cx:pt>
          <cx:pt idx="2636">13</cx:pt>
          <cx:pt idx="2637">3</cx:pt>
          <cx:pt idx="2638">3</cx:pt>
          <cx:pt idx="2639">12</cx:pt>
          <cx:pt idx="2640">6</cx:pt>
          <cx:pt idx="2641">3</cx:pt>
          <cx:pt idx="2642">5</cx:pt>
          <cx:pt idx="2643">1</cx:pt>
          <cx:pt idx="2644">2</cx:pt>
          <cx:pt idx="2645">1</cx:pt>
          <cx:pt idx="2646">1</cx:pt>
          <cx:pt idx="2647">2</cx:pt>
          <cx:pt idx="2648">1</cx:pt>
          <cx:pt idx="2649">1</cx:pt>
          <cx:pt idx="2650">1</cx:pt>
          <cx:pt idx="2651">1</cx:pt>
          <cx:pt idx="2652">2</cx:pt>
          <cx:pt idx="2653">1</cx:pt>
          <cx:pt idx="2654">2</cx:pt>
          <cx:pt idx="2655">3</cx:pt>
          <cx:pt idx="2656">1</cx:pt>
          <cx:pt idx="2657">2</cx:pt>
          <cx:pt idx="2658">1</cx:pt>
          <cx:pt idx="2659">5</cx:pt>
          <cx:pt idx="2660">4</cx:pt>
          <cx:pt idx="2661">6</cx:pt>
          <cx:pt idx="2662">1</cx:pt>
          <cx:pt idx="2663">13</cx:pt>
          <cx:pt idx="2664">6</cx:pt>
          <cx:pt idx="2665">1</cx:pt>
          <cx:pt idx="2666">7</cx:pt>
          <cx:pt idx="2667">13</cx:pt>
          <cx:pt idx="2668">10</cx:pt>
          <cx:pt idx="2669">1</cx:pt>
          <cx:pt idx="2670">8</cx:pt>
          <cx:pt idx="2671">19</cx:pt>
          <cx:pt idx="2672">4</cx:pt>
          <cx:pt idx="2673">1</cx:pt>
          <cx:pt idx="2674">7</cx:pt>
          <cx:pt idx="2675">9</cx:pt>
          <cx:pt idx="2676">2</cx:pt>
          <cx:pt idx="2677">8</cx:pt>
          <cx:pt idx="2678">5</cx:pt>
          <cx:pt idx="2679">2</cx:pt>
          <cx:pt idx="2680">8</cx:pt>
          <cx:pt idx="2681">2</cx:pt>
          <cx:pt idx="2682">1</cx:pt>
          <cx:pt idx="2683">2</cx:pt>
          <cx:pt idx="2684">1</cx:pt>
          <cx:pt idx="2685">2</cx:pt>
          <cx:pt idx="2686">2</cx:pt>
          <cx:pt idx="2687">1</cx:pt>
          <cx:pt idx="2688">1</cx:pt>
          <cx:pt idx="2689">1</cx:pt>
          <cx:pt idx="2690">2</cx:pt>
          <cx:pt idx="2691">1</cx:pt>
          <cx:pt idx="2692">2</cx:pt>
          <cx:pt idx="2693">3</cx:pt>
          <cx:pt idx="2694">2</cx:pt>
          <cx:pt idx="2695">7</cx:pt>
          <cx:pt idx="2696">7</cx:pt>
          <cx:pt idx="2697">3</cx:pt>
          <cx:pt idx="2698">1</cx:pt>
          <cx:pt idx="2699">4</cx:pt>
          <cx:pt idx="2700">8</cx:pt>
          <cx:pt idx="2701">4</cx:pt>
          <cx:pt idx="2702">6</cx:pt>
          <cx:pt idx="2703">2</cx:pt>
          <cx:pt idx="2704">13</cx:pt>
          <cx:pt idx="2705">12</cx:pt>
          <cx:pt idx="2706">2</cx:pt>
          <cx:pt idx="2707">3</cx:pt>
          <cx:pt idx="2708">6</cx:pt>
          <cx:pt idx="2709">18</cx:pt>
          <cx:pt idx="2710">6</cx:pt>
          <cx:pt idx="2711">1</cx:pt>
          <cx:pt idx="2712">14</cx:pt>
          <cx:pt idx="2713">12</cx:pt>
          <cx:pt idx="2714">4</cx:pt>
          <cx:pt idx="2715">2</cx:pt>
          <cx:pt idx="2716">5</cx:pt>
          <cx:pt idx="2717">7</cx:pt>
          <cx:pt idx="2718">5</cx:pt>
          <cx:pt idx="2719">2</cx:pt>
          <cx:pt idx="2720">1</cx:pt>
          <cx:pt idx="2721">2</cx:pt>
          <cx:pt idx="2722">1</cx:pt>
          <cx:pt idx="2723">1</cx:pt>
          <cx:pt idx="2724">1</cx:pt>
          <cx:pt idx="2725">1</cx:pt>
          <cx:pt idx="2726">1</cx:pt>
          <cx:pt idx="2727">1</cx:pt>
          <cx:pt idx="2728">1</cx:pt>
          <cx:pt idx="2729">1</cx:pt>
          <cx:pt idx="2730">2</cx:pt>
          <cx:pt idx="2731">4</cx:pt>
          <cx:pt idx="2732">3</cx:pt>
          <cx:pt idx="2733">1</cx:pt>
          <cx:pt idx="2734">6</cx:pt>
          <cx:pt idx="2735">11</cx:pt>
          <cx:pt idx="2736">5</cx:pt>
          <cx:pt idx="2737">4</cx:pt>
          <cx:pt idx="2738">13</cx:pt>
          <cx:pt idx="2739">3</cx:pt>
          <cx:pt idx="2740">1</cx:pt>
          <cx:pt idx="2741">1</cx:pt>
          <cx:pt idx="2742">5</cx:pt>
          <cx:pt idx="2743">11</cx:pt>
          <cx:pt idx="2744">7</cx:pt>
          <cx:pt idx="2745">6</cx:pt>
          <cx:pt idx="2746">15</cx:pt>
          <cx:pt idx="2747">3</cx:pt>
          <cx:pt idx="2748">8</cx:pt>
          <cx:pt idx="2749">10</cx:pt>
          <cx:pt idx="2750">1</cx:pt>
          <cx:pt idx="2751">2</cx:pt>
          <cx:pt idx="2752">7</cx:pt>
          <cx:pt idx="2753">10</cx:pt>
          <cx:pt idx="2754">1</cx:pt>
          <cx:pt idx="2755">1</cx:pt>
          <cx:pt idx="2756">7</cx:pt>
          <cx:pt idx="2757">2</cx:pt>
          <cx:pt idx="2758">2</cx:pt>
          <cx:pt idx="2759">2</cx:pt>
          <cx:pt idx="2760">1</cx:pt>
          <cx:pt idx="2761">1</cx:pt>
          <cx:pt idx="2762">1</cx:pt>
          <cx:pt idx="2763">2</cx:pt>
          <cx:pt idx="2764">1</cx:pt>
          <cx:pt idx="2765">2</cx:pt>
          <cx:pt idx="2766">2</cx:pt>
          <cx:pt idx="2767">1</cx:pt>
          <cx:pt idx="2768">2</cx:pt>
          <cx:pt idx="2769">1</cx:pt>
          <cx:pt idx="2770">2</cx:pt>
          <cx:pt idx="2771">2</cx:pt>
          <cx:pt idx="2772">4</cx:pt>
          <cx:pt idx="2773">5</cx:pt>
          <cx:pt idx="2774">2</cx:pt>
          <cx:pt idx="2775">4</cx:pt>
          <cx:pt idx="2776">12</cx:pt>
          <cx:pt idx="2777">3</cx:pt>
          <cx:pt idx="2778">3</cx:pt>
          <cx:pt idx="2779">5</cx:pt>
          <cx:pt idx="2780">18</cx:pt>
          <cx:pt idx="2781">3</cx:pt>
          <cx:pt idx="2782">1</cx:pt>
          <cx:pt idx="2783">6</cx:pt>
          <cx:pt idx="2784">11</cx:pt>
          <cx:pt idx="2785">3</cx:pt>
          <cx:pt idx="2786">1</cx:pt>
          <cx:pt idx="2787">7</cx:pt>
          <cx:pt idx="2788">14</cx:pt>
          <cx:pt idx="2789">3</cx:pt>
          <cx:pt idx="2790">2</cx:pt>
          <cx:pt idx="2791">11</cx:pt>
          <cx:pt idx="2792">6</cx:pt>
          <cx:pt idx="2793">1</cx:pt>
          <cx:pt idx="2794">5</cx:pt>
          <cx:pt idx="2795">6</cx:pt>
          <cx:pt idx="2796">1</cx:pt>
          <cx:pt idx="2797">3</cx:pt>
          <cx:pt idx="2798">2</cx:pt>
          <cx:pt idx="2799">1</cx:pt>
          <cx:pt idx="2800">1</cx:pt>
          <cx:pt idx="2801">2</cx:pt>
          <cx:pt idx="2802">1</cx:pt>
          <cx:pt idx="2803">1</cx:pt>
          <cx:pt idx="2804">1</cx:pt>
          <cx:pt idx="2805">4</cx:pt>
          <cx:pt idx="2806">1</cx:pt>
          <cx:pt idx="2807">1</cx:pt>
          <cx:pt idx="2808">3</cx:pt>
          <cx:pt idx="2809">1</cx:pt>
          <cx:pt idx="2810">1</cx:pt>
          <cx:pt idx="2811">7</cx:pt>
          <cx:pt idx="2812">4</cx:pt>
          <cx:pt idx="2813">2</cx:pt>
          <cx:pt idx="2814">1</cx:pt>
          <cx:pt idx="2815">2</cx:pt>
          <cx:pt idx="2816">6</cx:pt>
          <cx:pt idx="2817">6</cx:pt>
          <cx:pt idx="2818">1</cx:pt>
          <cx:pt idx="2819">1</cx:pt>
          <cx:pt idx="2820">3</cx:pt>
          <cx:pt idx="2821">15</cx:pt>
          <cx:pt idx="2822">4</cx:pt>
          <cx:pt idx="2823">2</cx:pt>
          <cx:pt idx="2824">6</cx:pt>
          <cx:pt idx="2825">10</cx:pt>
          <cx:pt idx="2826">3</cx:pt>
          <cx:pt idx="2827">2</cx:pt>
          <cx:pt idx="2828">8</cx:pt>
          <cx:pt idx="2829">11</cx:pt>
          <cx:pt idx="2830">1</cx:pt>
          <cx:pt idx="2831">13</cx:pt>
          <cx:pt idx="2832">3</cx:pt>
          <cx:pt idx="2833">2</cx:pt>
          <cx:pt idx="2834">6</cx:pt>
          <cx:pt idx="2835">1</cx:pt>
          <cx:pt idx="2836">1</cx:pt>
          <cx:pt idx="2837">4</cx:pt>
          <cx:pt idx="2838">1</cx:pt>
          <cx:pt idx="2839">1</cx:pt>
          <cx:pt idx="2840">1</cx:pt>
          <cx:pt idx="2841">1</cx:pt>
          <cx:pt idx="2842">2</cx:pt>
          <cx:pt idx="2843">1</cx:pt>
          <cx:pt idx="2844">5</cx:pt>
          <cx:pt idx="2845">7</cx:pt>
          <cx:pt idx="2846">2</cx:pt>
          <cx:pt idx="2847">4</cx:pt>
          <cx:pt idx="2848">4</cx:pt>
          <cx:pt idx="2849">4</cx:pt>
          <cx:pt idx="2850">1</cx:pt>
          <cx:pt idx="2851">3</cx:pt>
          <cx:pt idx="2852">7</cx:pt>
          <cx:pt idx="2853">6</cx:pt>
          <cx:pt idx="2854">2</cx:pt>
          <cx:pt idx="2855">9</cx:pt>
          <cx:pt idx="2856">7</cx:pt>
          <cx:pt idx="2857">8</cx:pt>
          <cx:pt idx="2858">1</cx:pt>
          <cx:pt idx="2859">7</cx:pt>
          <cx:pt idx="2860">11</cx:pt>
          <cx:pt idx="2861">7</cx:pt>
          <cx:pt idx="2862">3</cx:pt>
          <cx:pt idx="2863">6</cx:pt>
          <cx:pt idx="2864">4</cx:pt>
          <cx:pt idx="2865">1</cx:pt>
          <cx:pt idx="2866">2</cx:pt>
          <cx:pt idx="2867">5</cx:pt>
          <cx:pt idx="2868">3</cx:pt>
          <cx:pt idx="2869">1</cx:pt>
          <cx:pt idx="2870">3</cx:pt>
          <cx:pt idx="2871">4</cx:pt>
          <cx:pt idx="2872">2</cx:pt>
          <cx:pt idx="2873">1</cx:pt>
          <cx:pt idx="2874">1</cx:pt>
          <cx:pt idx="2875">1</cx:pt>
          <cx:pt idx="2876">1</cx:pt>
          <cx:pt idx="2877">1</cx:pt>
          <cx:pt idx="2878">1</cx:pt>
          <cx:pt idx="2879">1</cx:pt>
          <cx:pt idx="2880">2</cx:pt>
          <cx:pt idx="2881">2</cx:pt>
          <cx:pt idx="2882">1</cx:pt>
          <cx:pt idx="2883">2</cx:pt>
          <cx:pt idx="2884">2</cx:pt>
          <cx:pt idx="2885">1</cx:pt>
          <cx:pt idx="2886">2</cx:pt>
          <cx:pt idx="2887">3</cx:pt>
          <cx:pt idx="2888">3</cx:pt>
          <cx:pt idx="2889">6</cx:pt>
          <cx:pt idx="2890">6</cx:pt>
          <cx:pt idx="2891">1</cx:pt>
          <cx:pt idx="2892">6</cx:pt>
          <cx:pt idx="2893">8</cx:pt>
          <cx:pt idx="2894">10</cx:pt>
          <cx:pt idx="2895">3</cx:pt>
          <cx:pt idx="2896">2</cx:pt>
          <cx:pt idx="2897">11</cx:pt>
          <cx:pt idx="2898">3</cx:pt>
          <cx:pt idx="2899">8</cx:pt>
          <cx:pt idx="2900">20</cx:pt>
          <cx:pt idx="2901">3</cx:pt>
          <cx:pt idx="2902">1</cx:pt>
          <cx:pt idx="2903">7</cx:pt>
          <cx:pt idx="2904">7</cx:pt>
          <cx:pt idx="2905">2</cx:pt>
          <cx:pt idx="2906">7</cx:pt>
          <cx:pt idx="2907">4</cx:pt>
          <cx:pt idx="2908">4</cx:pt>
          <cx:pt idx="2909">4</cx:pt>
          <cx:pt idx="2910">1</cx:pt>
          <cx:pt idx="2911">1</cx:pt>
          <cx:pt idx="2912">1</cx:pt>
          <cx:pt idx="2913">1</cx:pt>
          <cx:pt idx="2914">1</cx:pt>
          <cx:pt idx="2915">1</cx:pt>
          <cx:pt idx="2916">1</cx:pt>
          <cx:pt idx="2917">4</cx:pt>
          <cx:pt idx="2918">3</cx:pt>
          <cx:pt idx="2919">1</cx:pt>
          <cx:pt idx="2920">1</cx:pt>
          <cx:pt idx="2921">3</cx:pt>
          <cx:pt idx="2922">2</cx:pt>
          <cx:pt idx="2923">1</cx:pt>
          <cx:pt idx="2924">6</cx:pt>
          <cx:pt idx="2925">4</cx:pt>
          <cx:pt idx="2926">8</cx:pt>
          <cx:pt idx="2927">3</cx:pt>
          <cx:pt idx="2928">2</cx:pt>
          <cx:pt idx="2929">7</cx:pt>
          <cx:pt idx="2930">6</cx:pt>
          <cx:pt idx="2931">8</cx:pt>
          <cx:pt idx="2932">13</cx:pt>
          <cx:pt idx="2933">11</cx:pt>
          <cx:pt idx="2934">13</cx:pt>
          <cx:pt idx="2935">11</cx:pt>
          <cx:pt idx="2936">3</cx:pt>
          <cx:pt idx="2937">2</cx:pt>
          <cx:pt idx="2938">8</cx:pt>
          <cx:pt idx="2939">10</cx:pt>
          <cx:pt idx="2940">1</cx:pt>
          <cx:pt idx="2941">1</cx:pt>
          <cx:pt idx="2942">8</cx:pt>
          <cx:pt idx="2943">7</cx:pt>
          <cx:pt idx="2944">3</cx:pt>
          <cx:pt idx="2945">1</cx:pt>
          <cx:pt idx="2946">1</cx:pt>
          <cx:pt idx="2947">3</cx:pt>
          <cx:pt idx="2948">1</cx:pt>
          <cx:pt idx="2949">1</cx:pt>
          <cx:pt idx="2950">2</cx:pt>
          <cx:pt idx="2951">1</cx:pt>
          <cx:pt idx="2952">2</cx:pt>
          <cx:pt idx="2953">2</cx:pt>
          <cx:pt idx="2954">1</cx:pt>
          <cx:pt idx="2955">2</cx:pt>
          <cx:pt idx="2956">2</cx:pt>
          <cx:pt idx="2957">3</cx:pt>
          <cx:pt idx="2958">1</cx:pt>
          <cx:pt idx="2959">1</cx:pt>
          <cx:pt idx="2960">7</cx:pt>
          <cx:pt idx="2961">11</cx:pt>
          <cx:pt idx="2962">8</cx:pt>
          <cx:pt idx="2963">5</cx:pt>
          <cx:pt idx="2964">3</cx:pt>
          <cx:pt idx="2965">9</cx:pt>
          <cx:pt idx="2966">11</cx:pt>
          <cx:pt idx="2967">2</cx:pt>
          <cx:pt idx="2968">5</cx:pt>
          <cx:pt idx="2969">9</cx:pt>
          <cx:pt idx="2970">4</cx:pt>
          <cx:pt idx="2971">1</cx:pt>
          <cx:pt idx="2972">2</cx:pt>
          <cx:pt idx="2973">13</cx:pt>
          <cx:pt idx="2974">14</cx:pt>
          <cx:pt idx="2975">5</cx:pt>
          <cx:pt idx="2976">2</cx:pt>
          <cx:pt idx="2977">11</cx:pt>
          <cx:pt idx="2978">10</cx:pt>
          <cx:pt idx="2979">4</cx:pt>
          <cx:pt idx="2980">1</cx:pt>
          <cx:pt idx="2981">4</cx:pt>
          <cx:pt idx="2982">5</cx:pt>
          <cx:pt idx="2983">2</cx:pt>
          <cx:pt idx="2984">2</cx:pt>
          <cx:pt idx="2985">1</cx:pt>
          <cx:pt idx="2986">1</cx:pt>
          <cx:pt idx="2987">1</cx:pt>
          <cx:pt idx="2988">1</cx:pt>
          <cx:pt idx="2989">2</cx:pt>
          <cx:pt idx="2990">1</cx:pt>
          <cx:pt idx="2991">3</cx:pt>
          <cx:pt idx="2992">2</cx:pt>
          <cx:pt idx="2993">2</cx:pt>
          <cx:pt idx="2994">1</cx:pt>
          <cx:pt idx="2995">2</cx:pt>
          <cx:pt idx="2996">4</cx:pt>
          <cx:pt idx="2997">2</cx:pt>
          <cx:pt idx="2998">3</cx:pt>
          <cx:pt idx="2999">8</cx:pt>
          <cx:pt idx="3000">4</cx:pt>
          <cx:pt idx="3001">1</cx:pt>
          <cx:pt idx="3002">1</cx:pt>
          <cx:pt idx="3003">4</cx:pt>
          <cx:pt idx="3004">3</cx:pt>
          <cx:pt idx="3005">4</cx:pt>
          <cx:pt idx="3006">7</cx:pt>
          <cx:pt idx="3007">10</cx:pt>
          <cx:pt idx="3008">6</cx:pt>
          <cx:pt idx="3009">8</cx:pt>
          <cx:pt idx="3010">5</cx:pt>
          <cx:pt idx="3011">5</cx:pt>
          <cx:pt idx="3012">4</cx:pt>
          <cx:pt idx="3013">9</cx:pt>
          <cx:pt idx="3014">7</cx:pt>
          <cx:pt idx="3015">3</cx:pt>
          <cx:pt idx="3016">6</cx:pt>
          <cx:pt idx="3017">2</cx:pt>
          <cx:pt idx="3018">1</cx:pt>
          <cx:pt idx="3019">5</cx:pt>
          <cx:pt idx="3020">3</cx:pt>
          <cx:pt idx="3021">1</cx:pt>
          <cx:pt idx="3022">1</cx:pt>
          <cx:pt idx="3023">1</cx:pt>
          <cx:pt idx="3024">3</cx:pt>
          <cx:pt idx="3025">3</cx:pt>
          <cx:pt idx="3026">1</cx:pt>
          <cx:pt idx="3027">1</cx:pt>
          <cx:pt idx="3028">2</cx:pt>
          <cx:pt idx="3029">2</cx:pt>
          <cx:pt idx="3030">2</cx:pt>
          <cx:pt idx="3031">2</cx:pt>
          <cx:pt idx="3032">2</cx:pt>
          <cx:pt idx="3033">1</cx:pt>
          <cx:pt idx="3034">4</cx:pt>
          <cx:pt idx="3035">12</cx:pt>
          <cx:pt idx="3036">3</cx:pt>
          <cx:pt idx="3037">1</cx:pt>
          <cx:pt idx="3038">5</cx:pt>
          <cx:pt idx="3039">10</cx:pt>
          <cx:pt idx="3040">4</cx:pt>
          <cx:pt idx="3041">3</cx:pt>
          <cx:pt idx="3042">1</cx:pt>
          <cx:pt idx="3043">6</cx:pt>
          <cx:pt idx="3044">14</cx:pt>
          <cx:pt idx="3045">2</cx:pt>
          <cx:pt idx="3046">2</cx:pt>
          <cx:pt idx="3047">5</cx:pt>
          <cx:pt idx="3048">9</cx:pt>
          <cx:pt idx="3049">1</cx:pt>
          <cx:pt idx="3050">2</cx:pt>
          <cx:pt idx="3051">11</cx:pt>
          <cx:pt idx="3052">3</cx:pt>
          <cx:pt idx="3053">3</cx:pt>
          <cx:pt idx="3054">7</cx:pt>
          <cx:pt idx="3055">6</cx:pt>
          <cx:pt idx="3056">1</cx:pt>
          <cx:pt idx="3057">2</cx:pt>
          <cx:pt idx="3058">1</cx:pt>
          <cx:pt idx="3059">1</cx:pt>
          <cx:pt idx="3060">1</cx:pt>
          <cx:pt idx="3061">1</cx:pt>
          <cx:pt idx="3062">1</cx:pt>
          <cx:pt idx="3063">2</cx:pt>
          <cx:pt idx="3064">1</cx:pt>
          <cx:pt idx="3065">3</cx:pt>
          <cx:pt idx="3066">1</cx:pt>
          <cx:pt idx="3067">1</cx:pt>
          <cx:pt idx="3068">2</cx:pt>
          <cx:pt idx="3069">3</cx:pt>
          <cx:pt idx="3070">4</cx:pt>
          <cx:pt idx="3071">2</cx:pt>
          <cx:pt idx="3072">2</cx:pt>
          <cx:pt idx="3073">11</cx:pt>
          <cx:pt idx="3074">6</cx:pt>
          <cx:pt idx="3075">1</cx:pt>
          <cx:pt idx="3076">5</cx:pt>
          <cx:pt idx="3077">9</cx:pt>
          <cx:pt idx="3078">2</cx:pt>
          <cx:pt idx="3079">2</cx:pt>
          <cx:pt idx="3080">1</cx:pt>
          <cx:pt idx="3081">5</cx:pt>
          <cx:pt idx="3082">9</cx:pt>
          <cx:pt idx="3083">8</cx:pt>
          <cx:pt idx="3084">3</cx:pt>
          <cx:pt idx="3085">7</cx:pt>
          <cx:pt idx="3086">9</cx:pt>
          <cx:pt idx="3087">3</cx:pt>
          <cx:pt idx="3088">6</cx:pt>
          <cx:pt idx="3089">4</cx:pt>
          <cx:pt idx="3090">1</cx:pt>
          <cx:pt idx="3091">5</cx:pt>
          <cx:pt idx="3092">5</cx:pt>
          <cx:pt idx="3093">3</cx:pt>
          <cx:pt idx="3094">1</cx:pt>
          <cx:pt idx="3095">1</cx:pt>
          <cx:pt idx="3096">1</cx:pt>
          <cx:pt idx="3097">3</cx:pt>
          <cx:pt idx="3098">1</cx:pt>
          <cx:pt idx="3099">1</cx:pt>
          <cx:pt idx="3100">4</cx:pt>
          <cx:pt idx="3101">1</cx:pt>
          <cx:pt idx="3102">1</cx:pt>
          <cx:pt idx="3103">4</cx:pt>
          <cx:pt idx="3104">1</cx:pt>
          <cx:pt idx="3105">1</cx:pt>
          <cx:pt idx="3106">5</cx:pt>
          <cx:pt idx="3107">4</cx:pt>
          <cx:pt idx="3108">2</cx:pt>
          <cx:pt idx="3109">2</cx:pt>
          <cx:pt idx="3110">9</cx:pt>
          <cx:pt idx="3111">12</cx:pt>
          <cx:pt idx="3112">7</cx:pt>
          <cx:pt idx="3113">9</cx:pt>
          <cx:pt idx="3114">11</cx:pt>
          <cx:pt idx="3115">1</cx:pt>
          <cx:pt idx="3116">2</cx:pt>
          <cx:pt idx="3117">11</cx:pt>
          <cx:pt idx="3118">8</cx:pt>
          <cx:pt idx="3119">1</cx:pt>
          <cx:pt idx="3120">1</cx:pt>
          <cx:pt idx="3121">6</cx:pt>
          <cx:pt idx="3122">7</cx:pt>
          <cx:pt idx="3123">9</cx:pt>
          <cx:pt idx="3124">2</cx:pt>
          <cx:pt idx="3125">3</cx:pt>
          <cx:pt idx="3126">4</cx:pt>
          <cx:pt idx="3127">3</cx:pt>
          <cx:pt idx="3128">1</cx:pt>
          <cx:pt idx="3129">1</cx:pt>
          <cx:pt idx="3130">1</cx:pt>
          <cx:pt idx="3131">1</cx:pt>
          <cx:pt idx="3132">1</cx:pt>
          <cx:pt idx="3133">1</cx:pt>
          <cx:pt idx="3134">3</cx:pt>
          <cx:pt idx="3135">1</cx:pt>
          <cx:pt idx="3136">1</cx:pt>
          <cx:pt idx="3137">1</cx:pt>
          <cx:pt idx="3138">3</cx:pt>
          <cx:pt idx="3139">3</cx:pt>
          <cx:pt idx="3140">1</cx:pt>
          <cx:pt idx="3141">1</cx:pt>
          <cx:pt idx="3142">1</cx:pt>
          <cx:pt idx="3143">1</cx:pt>
          <cx:pt idx="3144">6</cx:pt>
          <cx:pt idx="3145">8</cx:pt>
          <cx:pt idx="3146">1</cx:pt>
          <cx:pt idx="3147">4</cx:pt>
          <cx:pt idx="3148">9</cx:pt>
          <cx:pt idx="3149">6</cx:pt>
          <cx:pt idx="3150">1</cx:pt>
          <cx:pt idx="3151">10</cx:pt>
          <cx:pt idx="3152">6</cx:pt>
          <cx:pt idx="3153">3</cx:pt>
          <cx:pt idx="3154">2</cx:pt>
          <cx:pt idx="3155">10</cx:pt>
          <cx:pt idx="3156">7</cx:pt>
          <cx:pt idx="3157">3</cx:pt>
          <cx:pt idx="3158">1</cx:pt>
          <cx:pt idx="3159">7</cx:pt>
          <cx:pt idx="3160">6</cx:pt>
          <cx:pt idx="3161">2</cx:pt>
          <cx:pt idx="3162">6</cx:pt>
          <cx:pt idx="3163">2</cx:pt>
          <cx:pt idx="3164">3</cx:pt>
          <cx:pt idx="3165">2</cx:pt>
          <cx:pt idx="3166">1</cx:pt>
          <cx:pt idx="3167">1</cx:pt>
          <cx:pt idx="3168">2</cx:pt>
          <cx:pt idx="3169">2</cx:pt>
          <cx:pt idx="3170">1</cx:pt>
          <cx:pt idx="3171">1</cx:pt>
          <cx:pt idx="3172">2</cx:pt>
          <cx:pt idx="3173">1</cx:pt>
          <cx:pt idx="3174">3</cx:pt>
          <cx:pt idx="3175">4</cx:pt>
          <cx:pt idx="3176">1</cx:pt>
          <cx:pt idx="3177">3</cx:pt>
          <cx:pt idx="3178">6</cx:pt>
          <cx:pt idx="3179">4</cx:pt>
          <cx:pt idx="3180">3</cx:pt>
          <cx:pt idx="3181">4</cx:pt>
          <cx:pt idx="3182">6</cx:pt>
          <cx:pt idx="3183">7</cx:pt>
          <cx:pt idx="3184">2</cx:pt>
          <cx:pt idx="3185">1</cx:pt>
          <cx:pt idx="3186">3</cx:pt>
          <cx:pt idx="3187">8</cx:pt>
          <cx:pt idx="3188">3</cx:pt>
          <cx:pt idx="3189">1</cx:pt>
          <cx:pt idx="3190">3</cx:pt>
          <cx:pt idx="3191">9</cx:pt>
          <cx:pt idx="3192">5</cx:pt>
          <cx:pt idx="3193">3</cx:pt>
          <cx:pt idx="3194">1</cx:pt>
          <cx:pt idx="3195">8</cx:pt>
          <cx:pt idx="3196">8</cx:pt>
          <cx:pt idx="3197">3</cx:pt>
          <cx:pt idx="3198">3</cx:pt>
          <cx:pt idx="3199">9</cx:pt>
          <cx:pt idx="3200">5</cx:pt>
          <cx:pt idx="3201">4</cx:pt>
          <cx:pt idx="3202">7</cx:pt>
          <cx:pt idx="3203">2</cx:pt>
          <cx:pt idx="3204">3</cx:pt>
          <cx:pt idx="3205">1</cx:pt>
          <cx:pt idx="3206">1</cx:pt>
          <cx:pt idx="3207">1</cx:pt>
          <cx:pt idx="3208">1</cx:pt>
          <cx:pt idx="3209">1</cx:pt>
          <cx:pt idx="3210">2</cx:pt>
          <cx:pt idx="3211">1</cx:pt>
          <cx:pt idx="3212">3</cx:pt>
          <cx:pt idx="3213">1</cx:pt>
          <cx:pt idx="3214">4</cx:pt>
          <cx:pt idx="3215">1</cx:pt>
          <cx:pt idx="3216">1</cx:pt>
          <cx:pt idx="3217">5</cx:pt>
          <cx:pt idx="3218">3</cx:pt>
          <cx:pt idx="3219">2</cx:pt>
          <cx:pt idx="3220">4</cx:pt>
          <cx:pt idx="3221">8</cx:pt>
          <cx:pt idx="3222">3</cx:pt>
          <cx:pt idx="3223">1</cx:pt>
          <cx:pt idx="3224">6</cx:pt>
          <cx:pt idx="3225">12</cx:pt>
          <cx:pt idx="3226">3</cx:pt>
          <cx:pt idx="3227">2</cx:pt>
          <cx:pt idx="3228">6</cx:pt>
          <cx:pt idx="3229">6</cx:pt>
          <cx:pt idx="3230">4</cx:pt>
          <cx:pt idx="3231">3</cx:pt>
          <cx:pt idx="3232">9</cx:pt>
          <cx:pt idx="3233">12</cx:pt>
          <cx:pt idx="3234">1</cx:pt>
          <cx:pt idx="3235">4</cx:pt>
          <cx:pt idx="3236">8</cx:pt>
          <cx:pt idx="3237">4</cx:pt>
          <cx:pt idx="3238">3</cx:pt>
          <cx:pt idx="3239">4</cx:pt>
          <cx:pt idx="3240">4</cx:pt>
          <cx:pt idx="3241">4</cx:pt>
          <cx:pt idx="3242">1</cx:pt>
          <cx:pt idx="3243">1</cx:pt>
          <cx:pt idx="3244">1</cx:pt>
          <cx:pt idx="3245">1</cx:pt>
          <cx:pt idx="3246">1</cx:pt>
          <cx:pt idx="3247">1</cx:pt>
          <cx:pt idx="3248">1</cx:pt>
          <cx:pt idx="3249">2</cx:pt>
          <cx:pt idx="3250">2</cx:pt>
          <cx:pt idx="3251">1</cx:pt>
          <cx:pt idx="3252">4</cx:pt>
          <cx:pt idx="3253">2</cx:pt>
          <cx:pt idx="3254">5</cx:pt>
          <cx:pt idx="3255">1</cx:pt>
          <cx:pt idx="3256">1</cx:pt>
          <cx:pt idx="3257">2</cx:pt>
          <cx:pt idx="3258">5</cx:pt>
          <cx:pt idx="3259">6</cx:pt>
          <cx:pt idx="3260">5</cx:pt>
          <cx:pt idx="3261">2</cx:pt>
          <cx:pt idx="3262">14</cx:pt>
          <cx:pt idx="3263">3</cx:pt>
          <cx:pt idx="3264">1</cx:pt>
          <cx:pt idx="3265">5</cx:pt>
          <cx:pt idx="3266">12</cx:pt>
          <cx:pt idx="3267">1</cx:pt>
          <cx:pt idx="3268">1</cx:pt>
          <cx:pt idx="3269">6</cx:pt>
          <cx:pt idx="3270">6</cx:pt>
          <cx:pt idx="3271">1</cx:pt>
          <cx:pt idx="3272">5</cx:pt>
          <cx:pt idx="3273">7</cx:pt>
          <cx:pt idx="3274">2</cx:pt>
          <cx:pt idx="3275">1</cx:pt>
          <cx:pt idx="3276">4</cx:pt>
          <cx:pt idx="3277">1</cx:pt>
          <cx:pt idx="3278">1</cx:pt>
          <cx:pt idx="3279">1</cx:pt>
          <cx:pt idx="3280">1</cx:pt>
          <cx:pt idx="3281">1</cx:pt>
          <cx:pt idx="3282">1</cx:pt>
          <cx:pt idx="3283">2</cx:pt>
          <cx:pt idx="3284">3</cx:pt>
          <cx:pt idx="3285">1</cx:pt>
          <cx:pt idx="3286">12</cx:pt>
          <cx:pt idx="3287">6</cx:pt>
          <cx:pt idx="3288">4</cx:pt>
          <cx:pt idx="3289">4</cx:pt>
          <cx:pt idx="3290">5</cx:pt>
          <cx:pt idx="3291">5</cx:pt>
          <cx:pt idx="3292">1</cx:pt>
          <cx:pt idx="3293">2</cx:pt>
          <cx:pt idx="3294">5</cx:pt>
          <cx:pt idx="3295">11</cx:pt>
          <cx:pt idx="3296">6</cx:pt>
          <cx:pt idx="3297">3</cx:pt>
          <cx:pt idx="3298">3</cx:pt>
          <cx:pt idx="3299">9</cx:pt>
          <cx:pt idx="3300">1</cx:pt>
          <cx:pt idx="3301">1</cx:pt>
          <cx:pt idx="3302">5</cx:pt>
          <cx:pt idx="3303">13</cx:pt>
          <cx:pt idx="3304">7</cx:pt>
          <cx:pt idx="3305">3</cx:pt>
          <cx:pt idx="3306">3</cx:pt>
          <cx:pt idx="3307">9</cx:pt>
          <cx:pt idx="3308">5</cx:pt>
          <cx:pt idx="3309">3</cx:pt>
          <cx:pt idx="3310">3</cx:pt>
          <cx:pt idx="3311">2</cx:pt>
          <cx:pt idx="3312">1</cx:pt>
          <cx:pt idx="3313">1</cx:pt>
          <cx:pt idx="3314">1</cx:pt>
          <cx:pt idx="3315">1</cx:pt>
          <cx:pt idx="3316">4</cx:pt>
          <cx:pt idx="3317">2</cx:pt>
          <cx:pt idx="3318">6</cx:pt>
          <cx:pt idx="3319">3</cx:pt>
          <cx:pt idx="3320">3</cx:pt>
          <cx:pt idx="3321">1</cx:pt>
          <cx:pt idx="3322">4</cx:pt>
          <cx:pt idx="3323">2</cx:pt>
          <cx:pt idx="3324">6</cx:pt>
          <cx:pt idx="3325">5</cx:pt>
          <cx:pt idx="3326">1</cx:pt>
          <cx:pt idx="3327">6</cx:pt>
          <cx:pt idx="3328">8</cx:pt>
          <cx:pt idx="3329">3</cx:pt>
          <cx:pt idx="3330">7</cx:pt>
          <cx:pt idx="3331">12</cx:pt>
          <cx:pt idx="3332">1</cx:pt>
          <cx:pt idx="3333">4</cx:pt>
          <cx:pt idx="3334">9</cx:pt>
          <cx:pt idx="3335">5</cx:pt>
          <cx:pt idx="3336">9</cx:pt>
          <cx:pt idx="3337">3</cx:pt>
          <cx:pt idx="3338">2</cx:pt>
          <cx:pt idx="3339">5</cx:pt>
          <cx:pt idx="3340">2</cx:pt>
          <cx:pt idx="3341">4</cx:pt>
          <cx:pt idx="3342">1</cx:pt>
          <cx:pt idx="3343">1</cx:pt>
          <cx:pt idx="3344">1</cx:pt>
          <cx:pt idx="3345">2</cx:pt>
          <cx:pt idx="3346">1</cx:pt>
          <cx:pt idx="3347">1</cx:pt>
          <cx:pt idx="3348">5</cx:pt>
          <cx:pt idx="3349">3</cx:pt>
          <cx:pt idx="3350">1</cx:pt>
          <cx:pt idx="3351">1</cx:pt>
          <cx:pt idx="3352">1</cx:pt>
          <cx:pt idx="3353">3</cx:pt>
          <cx:pt idx="3354">5</cx:pt>
          <cx:pt idx="3355">1</cx:pt>
          <cx:pt idx="3356">1</cx:pt>
          <cx:pt idx="3357">6</cx:pt>
          <cx:pt idx="3358">2</cx:pt>
          <cx:pt idx="3359">7</cx:pt>
          <cx:pt idx="3360">7</cx:pt>
          <cx:pt idx="3361">4</cx:pt>
          <cx:pt idx="3362">2</cx:pt>
          <cx:pt idx="3363">4</cx:pt>
          <cx:pt idx="3364">7</cx:pt>
          <cx:pt idx="3365">2</cx:pt>
          <cx:pt idx="3366">7</cx:pt>
          <cx:pt idx="3367">9</cx:pt>
          <cx:pt idx="3368">2</cx:pt>
          <cx:pt idx="3369">5</cx:pt>
          <cx:pt idx="3370">3</cx:pt>
          <cx:pt idx="3371">3</cx:pt>
          <cx:pt idx="3372">3</cx:pt>
          <cx:pt idx="3373">1</cx:pt>
          <cx:pt idx="3374">2</cx:pt>
          <cx:pt idx="3375">2</cx:pt>
          <cx:pt idx="3376">1</cx:pt>
          <cx:pt idx="3377">1</cx:pt>
          <cx:pt idx="3378">3</cx:pt>
          <cx:pt idx="3379">5</cx:pt>
          <cx:pt idx="3380">1</cx:pt>
          <cx:pt idx="3381">1</cx:pt>
          <cx:pt idx="3382">2</cx:pt>
          <cx:pt idx="3383">5</cx:pt>
          <cx:pt idx="3384">5</cx:pt>
          <cx:pt idx="3385">5</cx:pt>
          <cx:pt idx="3386">8</cx:pt>
          <cx:pt idx="3387">5</cx:pt>
          <cx:pt idx="3388">1</cx:pt>
          <cx:pt idx="3389">1</cx:pt>
          <cx:pt idx="3390">4</cx:pt>
          <cx:pt idx="3391">7</cx:pt>
          <cx:pt idx="3392">4</cx:pt>
          <cx:pt idx="3393">3</cx:pt>
          <cx:pt idx="3394">7</cx:pt>
          <cx:pt idx="3395">9</cx:pt>
          <cx:pt idx="3396">3</cx:pt>
          <cx:pt idx="3397">3</cx:pt>
          <cx:pt idx="3398">10</cx:pt>
          <cx:pt idx="3399">7</cx:pt>
          <cx:pt idx="3400">1</cx:pt>
          <cx:pt idx="3401">1</cx:pt>
          <cx:pt idx="3402">6</cx:pt>
          <cx:pt idx="3403">1</cx:pt>
          <cx:pt idx="3404">2</cx:pt>
          <cx:pt idx="3405">1</cx:pt>
          <cx:pt idx="3406">1</cx:pt>
          <cx:pt idx="3407">1</cx:pt>
          <cx:pt idx="3408">2</cx:pt>
          <cx:pt idx="3409">1</cx:pt>
          <cx:pt idx="3410">1</cx:pt>
          <cx:pt idx="3411">1</cx:pt>
          <cx:pt idx="3412">1</cx:pt>
          <cx:pt idx="3413">1</cx:pt>
          <cx:pt idx="3414">1</cx:pt>
          <cx:pt idx="3415">6</cx:pt>
          <cx:pt idx="3416">3</cx:pt>
          <cx:pt idx="3417">1</cx:pt>
          <cx:pt idx="3418">3</cx:pt>
          <cx:pt idx="3419">7</cx:pt>
          <cx:pt idx="3420">4</cx:pt>
          <cx:pt idx="3421">1</cx:pt>
          <cx:pt idx="3422">4</cx:pt>
          <cx:pt idx="3423">2</cx:pt>
          <cx:pt idx="3424">1</cx:pt>
          <cx:pt idx="3425">5</cx:pt>
          <cx:pt idx="3426">12</cx:pt>
          <cx:pt idx="3427">1</cx:pt>
          <cx:pt idx="3428">1</cx:pt>
          <cx:pt idx="3429">1</cx:pt>
          <cx:pt idx="3430">9</cx:pt>
          <cx:pt idx="3431">11</cx:pt>
          <cx:pt idx="3432">6</cx:pt>
          <cx:pt idx="3433">7</cx:pt>
          <cx:pt idx="3434">4</cx:pt>
          <cx:pt idx="3435">2</cx:pt>
          <cx:pt idx="3436">3</cx:pt>
          <cx:pt idx="3437">6</cx:pt>
          <cx:pt idx="3438">1</cx:pt>
          <cx:pt idx="3439">1</cx:pt>
          <cx:pt idx="3440">3</cx:pt>
          <cx:pt idx="3441">1</cx:pt>
          <cx:pt idx="3442">1</cx:pt>
          <cx:pt idx="3443">1</cx:pt>
          <cx:pt idx="3444">1</cx:pt>
          <cx:pt idx="3445">1</cx:pt>
          <cx:pt idx="3446">3</cx:pt>
          <cx:pt idx="3447">4</cx:pt>
          <cx:pt idx="3448">2</cx:pt>
          <cx:pt idx="3449">4</cx:pt>
          <cx:pt idx="3450">3</cx:pt>
          <cx:pt idx="3451">3</cx:pt>
          <cx:pt idx="3452">1</cx:pt>
          <cx:pt idx="3453">2</cx:pt>
          <cx:pt idx="3454">2</cx:pt>
          <cx:pt idx="3455">4</cx:pt>
          <cx:pt idx="3456">1</cx:pt>
          <cx:pt idx="3457">6</cx:pt>
          <cx:pt idx="3458">3</cx:pt>
          <cx:pt idx="3459">2</cx:pt>
          <cx:pt idx="3460">4</cx:pt>
          <cx:pt idx="3461">11</cx:pt>
          <cx:pt idx="3462">4</cx:pt>
          <cx:pt idx="3463">4</cx:pt>
          <cx:pt idx="3464">6</cx:pt>
          <cx:pt idx="3465">7</cx:pt>
          <cx:pt idx="3466">2</cx:pt>
          <cx:pt idx="3467">2</cx:pt>
          <cx:pt idx="3468">9</cx:pt>
          <cx:pt idx="3469">2</cx:pt>
          <cx:pt idx="3470">1</cx:pt>
          <cx:pt idx="3471">5</cx:pt>
          <cx:pt idx="3472">3</cx:pt>
          <cx:pt idx="3473">3</cx:pt>
          <cx:pt idx="3474">1</cx:pt>
          <cx:pt idx="3475">2</cx:pt>
          <cx:pt idx="3476">2</cx:pt>
          <cx:pt idx="3477">1</cx:pt>
          <cx:pt idx="3478">1</cx:pt>
          <cx:pt idx="3479">1</cx:pt>
          <cx:pt idx="3480">3</cx:pt>
          <cx:pt idx="3481">2</cx:pt>
          <cx:pt idx="3482">5</cx:pt>
          <cx:pt idx="3483">3</cx:pt>
          <cx:pt idx="3484">2</cx:pt>
          <cx:pt idx="3485">6</cx:pt>
          <cx:pt idx="3486">1</cx:pt>
          <cx:pt idx="3487">2</cx:pt>
          <cx:pt idx="3488">14</cx:pt>
          <cx:pt idx="3489">4</cx:pt>
          <cx:pt idx="3490">7</cx:pt>
          <cx:pt idx="3491">11</cx:pt>
          <cx:pt idx="3492">1</cx:pt>
          <cx:pt idx="3493">17</cx:pt>
          <cx:pt idx="3494">4</cx:pt>
          <cx:pt idx="3495">7</cx:pt>
          <cx:pt idx="3496">4</cx:pt>
          <cx:pt idx="3497">1</cx:pt>
          <cx:pt idx="3498">10</cx:pt>
          <cx:pt idx="3499">4</cx:pt>
          <cx:pt idx="3500">1</cx:pt>
          <cx:pt idx="3501">2</cx:pt>
          <cx:pt idx="3502">1</cx:pt>
          <cx:pt idx="3503">2</cx:pt>
          <cx:pt idx="3504">3</cx:pt>
          <cx:pt idx="3505">5</cx:pt>
          <cx:pt idx="3506">1</cx:pt>
          <cx:pt idx="3507">3</cx:pt>
          <cx:pt idx="3508">7</cx:pt>
          <cx:pt idx="3509">1</cx:pt>
          <cx:pt idx="3510">1</cx:pt>
          <cx:pt idx="3511">14</cx:pt>
          <cx:pt idx="3512">3</cx:pt>
          <cx:pt idx="3513">4</cx:pt>
          <cx:pt idx="3514">9</cx:pt>
          <cx:pt idx="3515">1</cx:pt>
          <cx:pt idx="3516">1</cx:pt>
          <cx:pt idx="3517">16</cx:pt>
          <cx:pt idx="3518">5</cx:pt>
          <cx:pt idx="3519">6</cx:pt>
          <cx:pt idx="3520">7</cx:pt>
          <cx:pt idx="3521">3</cx:pt>
          <cx:pt idx="3522">8</cx:pt>
          <cx:pt idx="3523">2</cx:pt>
          <cx:pt idx="3524">1</cx:pt>
          <cx:pt idx="3525">1</cx:pt>
          <cx:pt idx="3526">1</cx:pt>
          <cx:pt idx="3527">4</cx:pt>
          <cx:pt idx="3528">3</cx:pt>
          <cx:pt idx="3529">1</cx:pt>
          <cx:pt idx="3530">3</cx:pt>
          <cx:pt idx="3531">2</cx:pt>
          <cx:pt idx="3532">11</cx:pt>
          <cx:pt idx="3533">2</cx:pt>
          <cx:pt idx="3534">6</cx:pt>
          <cx:pt idx="3535">10</cx:pt>
          <cx:pt idx="3536">7</cx:pt>
          <cx:pt idx="3537">8</cx:pt>
          <cx:pt idx="3538">2</cx:pt>
          <cx:pt idx="3539">4</cx:pt>
          <cx:pt idx="3540">11</cx:pt>
          <cx:pt idx="3541">1</cx:pt>
          <cx:pt idx="3542">5</cx:pt>
          <cx:pt idx="3543">4</cx:pt>
          <cx:pt idx="3544">3</cx:pt>
          <cx:pt idx="3545">7</cx:pt>
          <cx:pt idx="3546">1</cx:pt>
          <cx:pt idx="3547">1</cx:pt>
          <cx:pt idx="3548">2</cx:pt>
          <cx:pt idx="3549">2</cx:pt>
          <cx:pt idx="3550">1</cx:pt>
          <cx:pt idx="3551">1</cx:pt>
          <cx:pt idx="3552">1</cx:pt>
          <cx:pt idx="3553">1</cx:pt>
          <cx:pt idx="3554">1</cx:pt>
          <cx:pt idx="3555">1</cx:pt>
          <cx:pt idx="3556">2</cx:pt>
          <cx:pt idx="3557">1</cx:pt>
          <cx:pt idx="3558">5</cx:pt>
          <cx:pt idx="3559">7</cx:pt>
          <cx:pt idx="3560">1</cx:pt>
          <cx:pt idx="3561">7</cx:pt>
          <cx:pt idx="3562">2</cx:pt>
          <cx:pt idx="3563">5</cx:pt>
          <cx:pt idx="3564">5</cx:pt>
          <cx:pt idx="3565">7</cx:pt>
          <cx:pt idx="3566">15</cx:pt>
          <cx:pt idx="3567">2</cx:pt>
          <cx:pt idx="3568">18</cx:pt>
          <cx:pt idx="3569">5</cx:pt>
          <cx:pt idx="3570">6</cx:pt>
          <cx:pt idx="3571">10</cx:pt>
          <cx:pt idx="3572">1</cx:pt>
          <cx:pt idx="3573">8</cx:pt>
          <cx:pt idx="3574">4</cx:pt>
          <cx:pt idx="3575">2</cx:pt>
          <cx:pt idx="3576">1</cx:pt>
          <cx:pt idx="3577">2</cx:pt>
          <cx:pt idx="3578">1</cx:pt>
          <cx:pt idx="3579">8</cx:pt>
          <cx:pt idx="3580">2</cx:pt>
          <cx:pt idx="3581">10</cx:pt>
          <cx:pt idx="3582">1</cx:pt>
          <cx:pt idx="3583">5</cx:pt>
          <cx:pt idx="3584">9</cx:pt>
          <cx:pt idx="3585">4</cx:pt>
          <cx:pt idx="3586">10</cx:pt>
          <cx:pt idx="3587">2</cx:pt>
          <cx:pt idx="3588">9</cx:pt>
          <cx:pt idx="3589">3</cx:pt>
          <cx:pt idx="3590">7</cx:pt>
          <cx:pt idx="3591">4</cx:pt>
          <cx:pt idx="3592">4</cx:pt>
          <cx:pt idx="3593">6</cx:pt>
          <cx:pt idx="3594">1</cx:pt>
          <cx:pt idx="3595">1</cx:pt>
          <cx:pt idx="3596">1</cx:pt>
          <cx:pt idx="3597">1</cx:pt>
          <cx:pt idx="3598">1</cx:pt>
          <cx:pt idx="3599">1</cx:pt>
          <cx:pt idx="3600">3</cx:pt>
          <cx:pt idx="3601">1</cx:pt>
          <cx:pt idx="3602">1</cx:pt>
          <cx:pt idx="3603">1</cx:pt>
          <cx:pt idx="3604">2</cx:pt>
          <cx:pt idx="3605">2</cx:pt>
          <cx:pt idx="3606">5</cx:pt>
          <cx:pt idx="3607">1</cx:pt>
          <cx:pt idx="3608">2</cx:pt>
          <cx:pt idx="3609">7</cx:pt>
          <cx:pt idx="3610">5</cx:pt>
          <cx:pt idx="3611">11</cx:pt>
          <cx:pt idx="3612">6</cx:pt>
          <cx:pt idx="3613">1</cx:pt>
          <cx:pt idx="3614">4</cx:pt>
          <cx:pt idx="3615">9</cx:pt>
          <cx:pt idx="3616">1</cx:pt>
          <cx:pt idx="3617">13</cx:pt>
          <cx:pt idx="3618">2</cx:pt>
          <cx:pt idx="3619">6</cx:pt>
          <cx:pt idx="3620">6</cx:pt>
          <cx:pt idx="3621">1</cx:pt>
          <cx:pt idx="3622">5</cx:pt>
          <cx:pt idx="3623">3</cx:pt>
          <cx:pt idx="3624">2</cx:pt>
          <cx:pt idx="3625">1</cx:pt>
          <cx:pt idx="3626">1</cx:pt>
          <cx:pt idx="3627">2</cx:pt>
          <cx:pt idx="3628">1</cx:pt>
          <cx:pt idx="3629">1</cx:pt>
          <cx:pt idx="3630">1</cx:pt>
          <cx:pt idx="3631">7</cx:pt>
          <cx:pt idx="3632">11</cx:pt>
          <cx:pt idx="3633">2</cx:pt>
          <cx:pt idx="3634">9</cx:pt>
          <cx:pt idx="3635">7</cx:pt>
          <cx:pt idx="3636">1</cx:pt>
          <cx:pt idx="3637">1</cx:pt>
          <cx:pt idx="3638">13</cx:pt>
          <cx:pt idx="3639">1</cx:pt>
          <cx:pt idx="3640">2</cx:pt>
          <cx:pt idx="3641">10</cx:pt>
          <cx:pt idx="3642">3</cx:pt>
          <cx:pt idx="3643">7</cx:pt>
          <cx:pt idx="3644">8</cx:pt>
          <cx:pt idx="3645">5</cx:pt>
          <cx:pt idx="3646">2</cx:pt>
          <cx:pt idx="3647">1</cx:pt>
          <cx:pt idx="3648">1</cx:pt>
          <cx:pt idx="3649">1</cx:pt>
          <cx:pt idx="3650">1</cx:pt>
          <cx:pt idx="3651">1</cx:pt>
          <cx:pt idx="3652">3</cx:pt>
          <cx:pt idx="3653">5</cx:pt>
          <cx:pt idx="3654">1</cx:pt>
          <cx:pt idx="3655">4</cx:pt>
          <cx:pt idx="3656">1</cx:pt>
          <cx:pt idx="3657">1</cx:pt>
          <cx:pt idx="3658">5</cx:pt>
          <cx:pt idx="3659">5</cx:pt>
          <cx:pt idx="3660">13</cx:pt>
          <cx:pt idx="3661">5</cx:pt>
          <cx:pt idx="3662">2</cx:pt>
          <cx:pt idx="3663">11</cx:pt>
          <cx:pt idx="3664">3</cx:pt>
          <cx:pt idx="3665">10</cx:pt>
          <cx:pt idx="3666">4</cx:pt>
          <cx:pt idx="3667">3</cx:pt>
          <cx:pt idx="3668">3</cx:pt>
          <cx:pt idx="3669">1</cx:pt>
          <cx:pt idx="3670">7</cx:pt>
          <cx:pt idx="3671">1</cx:pt>
          <cx:pt idx="3672">2</cx:pt>
          <cx:pt idx="3673">2</cx:pt>
          <cx:pt idx="3674">1</cx:pt>
          <cx:pt idx="3675">1</cx:pt>
          <cx:pt idx="3676">2</cx:pt>
          <cx:pt idx="3677">3</cx:pt>
          <cx:pt idx="3678">2</cx:pt>
          <cx:pt idx="3679">4</cx:pt>
          <cx:pt idx="3680">1</cx:pt>
          <cx:pt idx="3681">6</cx:pt>
          <cx:pt idx="3682">2</cx:pt>
          <cx:pt idx="3683">1</cx:pt>
          <cx:pt idx="3684">6</cx:pt>
          <cx:pt idx="3685">7</cx:pt>
          <cx:pt idx="3686">3</cx:pt>
          <cx:pt idx="3687">10</cx:pt>
          <cx:pt idx="3688">1</cx:pt>
          <cx:pt idx="3689">12</cx:pt>
          <cx:pt idx="3690">7</cx:pt>
          <cx:pt idx="3691">1</cx:pt>
          <cx:pt idx="3692">6</cx:pt>
          <cx:pt idx="3693">9</cx:pt>
          <cx:pt idx="3694">1</cx:pt>
          <cx:pt idx="3695">1</cx:pt>
          <cx:pt idx="3696">1</cx:pt>
          <cx:pt idx="3697">1</cx:pt>
          <cx:pt idx="3698">1</cx:pt>
          <cx:pt idx="3699">1</cx:pt>
          <cx:pt idx="3700">1</cx:pt>
          <cx:pt idx="3701">1</cx:pt>
          <cx:pt idx="3702">1</cx:pt>
          <cx:pt idx="3703">2</cx:pt>
          <cx:pt idx="3704">3</cx:pt>
          <cx:pt idx="3705">5</cx:pt>
          <cx:pt idx="3706">1</cx:pt>
          <cx:pt idx="3707">1</cx:pt>
          <cx:pt idx="3708">2</cx:pt>
          <cx:pt idx="3709">5</cx:pt>
          <cx:pt idx="3710">2</cx:pt>
          <cx:pt idx="3711">1</cx:pt>
          <cx:pt idx="3712">3</cx:pt>
          <cx:pt idx="3713">3</cx:pt>
          <cx:pt idx="3714">1</cx:pt>
          <cx:pt idx="3715">6</cx:pt>
          <cx:pt idx="3716">6</cx:pt>
          <cx:pt idx="3717">3</cx:pt>
          <cx:pt idx="3718">8</cx:pt>
          <cx:pt idx="3719">1</cx:pt>
          <cx:pt idx="3720">8</cx:pt>
          <cx:pt idx="3721">6</cx:pt>
          <cx:pt idx="3722">5</cx:pt>
          <cx:pt idx="3723">6</cx:pt>
          <cx:pt idx="3724">1</cx:pt>
          <cx:pt idx="3725">5</cx:pt>
          <cx:pt idx="3726">2</cx:pt>
          <cx:pt idx="3727">1</cx:pt>
          <cx:pt idx="3728">1</cx:pt>
          <cx:pt idx="3729">1</cx:pt>
          <cx:pt idx="3730">2</cx:pt>
          <cx:pt idx="3731">3</cx:pt>
          <cx:pt idx="3732">3</cx:pt>
          <cx:pt idx="3733">1</cx:pt>
          <cx:pt idx="3734">6</cx:pt>
          <cx:pt idx="3735">3</cx:pt>
          <cx:pt idx="3736">6</cx:pt>
          <cx:pt idx="3737">3</cx:pt>
          <cx:pt idx="3738">5</cx:pt>
          <cx:pt idx="3739">7</cx:pt>
          <cx:pt idx="3740">3</cx:pt>
          <cx:pt idx="3741">13</cx:pt>
          <cx:pt idx="3742">3</cx:pt>
          <cx:pt idx="3743">4</cx:pt>
          <cx:pt idx="3744">3</cx:pt>
          <cx:pt idx="3745">4</cx:pt>
          <cx:pt idx="3746">8</cx:pt>
          <cx:pt idx="3747">2</cx:pt>
          <cx:pt idx="3748">4</cx:pt>
          <cx:pt idx="3749">1</cx:pt>
          <cx:pt idx="3750">1</cx:pt>
          <cx:pt idx="3751">1</cx:pt>
          <cx:pt idx="3752">3</cx:pt>
          <cx:pt idx="3753">1</cx:pt>
          <cx:pt idx="3754">2</cx:pt>
          <cx:pt idx="3755">1</cx:pt>
          <cx:pt idx="3756">2</cx:pt>
          <cx:pt idx="3757">5</cx:pt>
          <cx:pt idx="3758">1</cx:pt>
          <cx:pt idx="3759">4</cx:pt>
          <cx:pt idx="3760">2</cx:pt>
          <cx:pt idx="3761">1</cx:pt>
          <cx:pt idx="3762">9</cx:pt>
          <cx:pt idx="3763">5</cx:pt>
          <cx:pt idx="3764">1</cx:pt>
          <cx:pt idx="3765">5</cx:pt>
          <cx:pt idx="3766">7</cx:pt>
          <cx:pt idx="3767">2</cx:pt>
          <cx:pt idx="3768">3</cx:pt>
          <cx:pt idx="3769">10</cx:pt>
          <cx:pt idx="3770">5</cx:pt>
          <cx:pt idx="3771">6</cx:pt>
          <cx:pt idx="3772">5</cx:pt>
          <cx:pt idx="3773">7</cx:pt>
          <cx:pt idx="3774">1</cx:pt>
          <cx:pt idx="3775">3</cx:pt>
          <cx:pt idx="3776">1</cx:pt>
          <cx:pt idx="3777">1</cx:pt>
          <cx:pt idx="3778">4</cx:pt>
          <cx:pt idx="3779">2</cx:pt>
          <cx:pt idx="3780">3</cx:pt>
          <cx:pt idx="3781">1</cx:pt>
          <cx:pt idx="3782">2</cx:pt>
          <cx:pt idx="3783">3</cx:pt>
          <cx:pt idx="3784">4</cx:pt>
          <cx:pt idx="3785">2</cx:pt>
          <cx:pt idx="3786">1</cx:pt>
          <cx:pt idx="3787">6</cx:pt>
          <cx:pt idx="3788">5</cx:pt>
          <cx:pt idx="3789">1</cx:pt>
          <cx:pt idx="3790">1</cx:pt>
          <cx:pt idx="3791">14</cx:pt>
          <cx:pt idx="3792">3</cx:pt>
          <cx:pt idx="3793">11</cx:pt>
          <cx:pt idx="3794">7</cx:pt>
          <cx:pt idx="3795">1</cx:pt>
          <cx:pt idx="3796">6</cx:pt>
          <cx:pt idx="3797">4</cx:pt>
          <cx:pt idx="3798">1</cx:pt>
          <cx:pt idx="3799">3</cx:pt>
          <cx:pt idx="3800">1</cx:pt>
          <cx:pt idx="3801">1</cx:pt>
          <cx:pt idx="3802">1</cx:pt>
          <cx:pt idx="3803">2</cx:pt>
          <cx:pt idx="3804">3</cx:pt>
          <cx:pt idx="3805">1</cx:pt>
          <cx:pt idx="3806">1</cx:pt>
          <cx:pt idx="3807">1</cx:pt>
          <cx:pt idx="3808">2</cx:pt>
          <cx:pt idx="3809">3</cx:pt>
          <cx:pt idx="3810">1</cx:pt>
          <cx:pt idx="3811">3</cx:pt>
          <cx:pt idx="3812">2</cx:pt>
          <cx:pt idx="3813">1</cx:pt>
          <cx:pt idx="3814">10</cx:pt>
          <cx:pt idx="3815">4</cx:pt>
          <cx:pt idx="3816">8</cx:pt>
          <cx:pt idx="3817">8</cx:pt>
          <cx:pt idx="3818">1</cx:pt>
          <cx:pt idx="3819">2</cx:pt>
          <cx:pt idx="3820">11</cx:pt>
          <cx:pt idx="3821">1</cx:pt>
          <cx:pt idx="3822">3</cx:pt>
          <cx:pt idx="3823">5</cx:pt>
          <cx:pt idx="3824">6</cx:pt>
          <cx:pt idx="3825">6</cx:pt>
          <cx:pt idx="3826">5</cx:pt>
          <cx:pt idx="3827">1</cx:pt>
          <cx:pt idx="3828">1</cx:pt>
          <cx:pt idx="3829">1</cx:pt>
          <cx:pt idx="3830">1</cx:pt>
          <cx:pt idx="3831">1</cx:pt>
          <cx:pt idx="3832">2</cx:pt>
          <cx:pt idx="3833">1</cx:pt>
          <cx:pt idx="3834">4</cx:pt>
          <cx:pt idx="3835">3</cx:pt>
          <cx:pt idx="3836">2</cx:pt>
          <cx:pt idx="3837">1</cx:pt>
          <cx:pt idx="3838">5</cx:pt>
          <cx:pt idx="3839">2</cx:pt>
          <cx:pt idx="3840">6</cx:pt>
          <cx:pt idx="3841">8</cx:pt>
          <cx:pt idx="3842">3</cx:pt>
          <cx:pt idx="3843">11</cx:pt>
          <cx:pt idx="3844">1</cx:pt>
          <cx:pt idx="3845">1</cx:pt>
          <cx:pt idx="3846">3</cx:pt>
          <cx:pt idx="3847">6</cx:pt>
          <cx:pt idx="3848">1</cx:pt>
          <cx:pt idx="3849">3</cx:pt>
          <cx:pt idx="3850">4</cx:pt>
          <cx:pt idx="3851">1</cx:pt>
          <cx:pt idx="3852">4</cx:pt>
          <cx:pt idx="3853">2</cx:pt>
          <cx:pt idx="3854">3</cx:pt>
          <cx:pt idx="3855">1</cx:pt>
          <cx:pt idx="3856">1</cx:pt>
          <cx:pt idx="3857">1</cx:pt>
          <cx:pt idx="3858">1</cx:pt>
          <cx:pt idx="3859">2</cx:pt>
          <cx:pt idx="3860">1</cx:pt>
          <cx:pt idx="3861">3</cx:pt>
          <cx:pt idx="3862">3</cx:pt>
          <cx:pt idx="3863">1</cx:pt>
          <cx:pt idx="3864">4</cx:pt>
          <cx:pt idx="3865">3</cx:pt>
          <cx:pt idx="3866">4</cx:pt>
          <cx:pt idx="3867">4</cx:pt>
          <cx:pt idx="3868">2</cx:pt>
          <cx:pt idx="3869">4</cx:pt>
          <cx:pt idx="3870">1</cx:pt>
          <cx:pt idx="3871">1</cx:pt>
          <cx:pt idx="3872">6</cx:pt>
          <cx:pt idx="3873">5</cx:pt>
          <cx:pt idx="3874">1</cx:pt>
          <cx:pt idx="3875">4</cx:pt>
          <cx:pt idx="3876">2</cx:pt>
          <cx:pt idx="3877">2</cx:pt>
          <cx:pt idx="3878">5</cx:pt>
          <cx:pt idx="3879">1</cx:pt>
          <cx:pt idx="3880">3</cx:pt>
          <cx:pt idx="3881">1</cx:pt>
          <cx:pt idx="3882">1</cx:pt>
          <cx:pt idx="3883">1</cx:pt>
          <cx:pt idx="3884">2</cx:pt>
          <cx:pt idx="3885">1</cx:pt>
          <cx:pt idx="3886">1</cx:pt>
          <cx:pt idx="3887">1</cx:pt>
          <cx:pt idx="3888">2</cx:pt>
          <cx:pt idx="3889">5</cx:pt>
          <cx:pt idx="3890">2</cx:pt>
          <cx:pt idx="3891">4</cx:pt>
          <cx:pt idx="3892">2</cx:pt>
          <cx:pt idx="3893">2</cx:pt>
          <cx:pt idx="3894">9</cx:pt>
          <cx:pt idx="3895">4</cx:pt>
          <cx:pt idx="3896">1</cx:pt>
          <cx:pt idx="3897">2</cx:pt>
          <cx:pt idx="3898">6</cx:pt>
          <cx:pt idx="3899">1</cx:pt>
          <cx:pt idx="3900">2</cx:pt>
          <cx:pt idx="3901">3</cx:pt>
          <cx:pt idx="3902">3</cx:pt>
          <cx:pt idx="3903">11</cx:pt>
          <cx:pt idx="3904">2</cx:pt>
          <cx:pt idx="3905">2</cx:pt>
          <cx:pt idx="3906">3</cx:pt>
          <cx:pt idx="3907">2</cx:pt>
          <cx:pt idx="3908">1</cx:pt>
          <cx:pt idx="3909">1</cx:pt>
          <cx:pt idx="3910">1</cx:pt>
          <cx:pt idx="3911">4</cx:pt>
          <cx:pt idx="3912">1</cx:pt>
          <cx:pt idx="3913">1</cx:pt>
          <cx:pt idx="3914">3</cx:pt>
          <cx:pt idx="3915">2</cx:pt>
          <cx:pt idx="3916">1</cx:pt>
          <cx:pt idx="3917">1</cx:pt>
          <cx:pt idx="3918">2</cx:pt>
          <cx:pt idx="3919">1</cx:pt>
          <cx:pt idx="3920">7</cx:pt>
          <cx:pt idx="3921">9</cx:pt>
          <cx:pt idx="3922">2</cx:pt>
          <cx:pt idx="3923">1</cx:pt>
          <cx:pt idx="3924">7</cx:pt>
          <cx:pt idx="3925">3</cx:pt>
          <cx:pt idx="3926">2</cx:pt>
          <cx:pt idx="3927">4</cx:pt>
          <cx:pt idx="3928">3</cx:pt>
          <cx:pt idx="3929">1</cx:pt>
          <cx:pt idx="3930">4</cx:pt>
          <cx:pt idx="3931">3</cx:pt>
          <cx:pt idx="3932">2</cx:pt>
          <cx:pt idx="3933">1</cx:pt>
          <cx:pt idx="3934">1</cx:pt>
          <cx:pt idx="3935">1</cx:pt>
          <cx:pt idx="3936">1</cx:pt>
          <cx:pt idx="3937">1</cx:pt>
          <cx:pt idx="3938">1</cx:pt>
          <cx:pt idx="3939">2</cx:pt>
          <cx:pt idx="3940">1</cx:pt>
          <cx:pt idx="3941">1</cx:pt>
          <cx:pt idx="3942">5</cx:pt>
          <cx:pt idx="3943">2</cx:pt>
          <cx:pt idx="3944">1</cx:pt>
          <cx:pt idx="3945">8</cx:pt>
          <cx:pt idx="3946">3</cx:pt>
          <cx:pt idx="3947">2</cx:pt>
          <cx:pt idx="3948">7</cx:pt>
          <cx:pt idx="3949">5</cx:pt>
          <cx:pt idx="3950">1</cx:pt>
          <cx:pt idx="3951">7</cx:pt>
          <cx:pt idx="3952">5</cx:pt>
          <cx:pt idx="3953">2</cx:pt>
          <cx:pt idx="3954">1</cx:pt>
          <cx:pt idx="3955">3</cx:pt>
          <cx:pt idx="3956">1</cx:pt>
          <cx:pt idx="3957">1</cx:pt>
          <cx:pt idx="3958">1</cx:pt>
          <cx:pt idx="3959">1</cx:pt>
          <cx:pt idx="3960">2</cx:pt>
          <cx:pt idx="3961">1</cx:pt>
          <cx:pt idx="3962">1</cx:pt>
          <cx:pt idx="3963">1</cx:pt>
          <cx:pt idx="3964">2</cx:pt>
          <cx:pt idx="3965">1</cx:pt>
          <cx:pt idx="3966">2</cx:pt>
          <cx:pt idx="3967">2</cx:pt>
          <cx:pt idx="3968">5</cx:pt>
          <cx:pt idx="3969">4</cx:pt>
          <cx:pt idx="3970">4</cx:pt>
          <cx:pt idx="3971">1</cx:pt>
          <cx:pt idx="3972">9</cx:pt>
          <cx:pt idx="3973">2</cx:pt>
          <cx:pt idx="3974">4</cx:pt>
          <cx:pt idx="3975">3</cx:pt>
          <cx:pt idx="3976">1</cx:pt>
          <cx:pt idx="3977">5</cx:pt>
          <cx:pt idx="3978">2</cx:pt>
          <cx:pt idx="3979">1</cx:pt>
          <cx:pt idx="3980">6</cx:pt>
          <cx:pt idx="3981">1</cx:pt>
          <cx:pt idx="3982">2</cx:pt>
          <cx:pt idx="3983">1</cx:pt>
          <cx:pt idx="3984">1</cx:pt>
          <cx:pt idx="3985">1</cx:pt>
          <cx:pt idx="3986">1</cx:pt>
          <cx:pt idx="3987">4</cx:pt>
          <cx:pt idx="3988">4</cx:pt>
          <cx:pt idx="3989">1</cx:pt>
          <cx:pt idx="3990">2</cx:pt>
          <cx:pt idx="3991">7</cx:pt>
          <cx:pt idx="3992">3</cx:pt>
          <cx:pt idx="3993">2</cx:pt>
          <cx:pt idx="3994">6</cx:pt>
          <cx:pt idx="3995">6</cx:pt>
          <cx:pt idx="3996">1</cx:pt>
          <cx:pt idx="3997">5</cx:pt>
          <cx:pt idx="3998">3</cx:pt>
          <cx:pt idx="3999">2</cx:pt>
          <cx:pt idx="4000">4</cx:pt>
          <cx:pt idx="4001">3</cx:pt>
          <cx:pt idx="4002">1</cx:pt>
          <cx:pt idx="4003">4</cx:pt>
          <cx:pt idx="4004">6</cx:pt>
          <cx:pt idx="4005">4</cx:pt>
          <cx:pt idx="4006">2</cx:pt>
          <cx:pt idx="4007">1</cx:pt>
          <cx:pt idx="4008">1</cx:pt>
          <cx:pt idx="4009">3</cx:pt>
          <cx:pt idx="4010">1</cx:pt>
          <cx:pt idx="4011">2</cx:pt>
          <cx:pt idx="4012">3</cx:pt>
          <cx:pt idx="4013">5</cx:pt>
          <cx:pt idx="4014">1</cx:pt>
          <cx:pt idx="4015">1</cx:pt>
          <cx:pt idx="4016">4</cx:pt>
          <cx:pt idx="4017">3</cx:pt>
          <cx:pt idx="4018">1</cx:pt>
          <cx:pt idx="4019">7</cx:pt>
          <cx:pt idx="4020">5</cx:pt>
          <cx:pt idx="4021">2</cx:pt>
          <cx:pt idx="4022">3</cx:pt>
          <cx:pt idx="4023">6</cx:pt>
          <cx:pt idx="4024">1</cx:pt>
          <cx:pt idx="4025">7</cx:pt>
          <cx:pt idx="4026">1</cx:pt>
          <cx:pt idx="4027">5</cx:pt>
          <cx:pt idx="4028">2</cx:pt>
          <cx:pt idx="4029">2</cx:pt>
          <cx:pt idx="4030">1</cx:pt>
          <cx:pt idx="4031">2</cx:pt>
          <cx:pt idx="4032">1</cx:pt>
          <cx:pt idx="4033">1</cx:pt>
          <cx:pt idx="4034">1</cx:pt>
          <cx:pt idx="4035">1</cx:pt>
          <cx:pt idx="4036">1</cx:pt>
          <cx:pt idx="4037">2</cx:pt>
          <cx:pt idx="4038">4</cx:pt>
          <cx:pt idx="4039">1</cx:pt>
          <cx:pt idx="4040">1</cx:pt>
          <cx:pt idx="4041">4</cx:pt>
          <cx:pt idx="4042">3</cx:pt>
          <cx:pt idx="4043">1</cx:pt>
          <cx:pt idx="4044">2</cx:pt>
          <cx:pt idx="4045">4</cx:pt>
          <cx:pt idx="4046">1</cx:pt>
          <cx:pt idx="4047">9</cx:pt>
          <cx:pt idx="4048">7</cx:pt>
          <cx:pt idx="4049">3</cx:pt>
          <cx:pt idx="4050">2</cx:pt>
          <cx:pt idx="4051">5</cx:pt>
          <cx:pt idx="4052">1</cx:pt>
          <cx:pt idx="4053">4</cx:pt>
          <cx:pt idx="4054">1</cx:pt>
          <cx:pt idx="4055">1</cx:pt>
          <cx:pt idx="4056">1</cx:pt>
          <cx:pt idx="4057">3</cx:pt>
          <cx:pt idx="4058">2</cx:pt>
          <cx:pt idx="4059">2</cx:pt>
          <cx:pt idx="4060">2</cx:pt>
          <cx:pt idx="4061">2</cx:pt>
          <cx:pt idx="4062">1</cx:pt>
          <cx:pt idx="4063">2</cx:pt>
          <cx:pt idx="4064">3</cx:pt>
          <cx:pt idx="4065">5</cx:pt>
          <cx:pt idx="4066">1</cx:pt>
          <cx:pt idx="4067">6</cx:pt>
          <cx:pt idx="4068">4</cx:pt>
          <cx:pt idx="4069">1</cx:pt>
          <cx:pt idx="4070">2</cx:pt>
          <cx:pt idx="4071">10</cx:pt>
          <cx:pt idx="4072">5</cx:pt>
          <cx:pt idx="4073">2</cx:pt>
          <cx:pt idx="4074">2</cx:pt>
          <cx:pt idx="4075">5</cx:pt>
          <cx:pt idx="4076">2</cx:pt>
          <cx:pt idx="4077">1</cx:pt>
          <cx:pt idx="4078">1</cx:pt>
          <cx:pt idx="4079">1</cx:pt>
          <cx:pt idx="4080">1</cx:pt>
          <cx:pt idx="4081">1</cx:pt>
          <cx:pt idx="4082">3</cx:pt>
          <cx:pt idx="4083">1</cx:pt>
          <cx:pt idx="4084">1</cx:pt>
          <cx:pt idx="4085">2</cx:pt>
          <cx:pt idx="4086">2</cx:pt>
          <cx:pt idx="4087">5</cx:pt>
          <cx:pt idx="4088">3</cx:pt>
          <cx:pt idx="4089">3</cx:pt>
          <cx:pt idx="4090">6</cx:pt>
          <cx:pt idx="4091">3</cx:pt>
          <cx:pt idx="4092">4</cx:pt>
          <cx:pt idx="4093">4</cx:pt>
          <cx:pt idx="4094">2</cx:pt>
          <cx:pt idx="4095">3</cx:pt>
          <cx:pt idx="4096">1</cx:pt>
          <cx:pt idx="4097">5</cx:pt>
          <cx:pt idx="4098">2</cx:pt>
          <cx:pt idx="4099">1</cx:pt>
          <cx:pt idx="4100">1</cx:pt>
          <cx:pt idx="4101">1</cx:pt>
          <cx:pt idx="4102">1</cx:pt>
          <cx:pt idx="4103">1</cx:pt>
          <cx:pt idx="4104">1</cx:pt>
          <cx:pt idx="4105">1</cx:pt>
          <cx:pt idx="4106">1</cx:pt>
          <cx:pt idx="4107">1</cx:pt>
          <cx:pt idx="4108">1</cx:pt>
          <cx:pt idx="4109">1</cx:pt>
          <cx:pt idx="4110">2</cx:pt>
          <cx:pt idx="4111">1</cx:pt>
          <cx:pt idx="4112">3</cx:pt>
          <cx:pt idx="4113">1</cx:pt>
          <cx:pt idx="4114">4</cx:pt>
          <cx:pt idx="4115">3</cx:pt>
          <cx:pt idx="4116">2</cx:pt>
          <cx:pt idx="4117">1</cx:pt>
          <cx:pt idx="4118">2</cx:pt>
          <cx:pt idx="4119">2</cx:pt>
          <cx:pt idx="4120">1</cx:pt>
          <cx:pt idx="4121">2</cx:pt>
          <cx:pt idx="4122">8</cx:pt>
          <cx:pt idx="4123">2</cx:pt>
          <cx:pt idx="4124">5</cx:pt>
          <cx:pt idx="4125">3</cx:pt>
          <cx:pt idx="4126">1</cx:pt>
          <cx:pt idx="4127">1</cx:pt>
          <cx:pt idx="4128">1</cx:pt>
          <cx:pt idx="4129">1</cx:pt>
          <cx:pt idx="4130">1</cx:pt>
          <cx:pt idx="4131">1</cx:pt>
          <cx:pt idx="4132">2</cx:pt>
          <cx:pt idx="4133">1</cx:pt>
          <cx:pt idx="4134">1</cx:pt>
          <cx:pt idx="4135">1</cx:pt>
          <cx:pt idx="4136">2</cx:pt>
          <cx:pt idx="4137">8</cx:pt>
          <cx:pt idx="4138">1</cx:pt>
          <cx:pt idx="4139">3</cx:pt>
          <cx:pt idx="4140">1</cx:pt>
          <cx:pt idx="4141">7</cx:pt>
          <cx:pt idx="4142">2</cx:pt>
          <cx:pt idx="4143">4</cx:pt>
          <cx:pt idx="4144">4</cx:pt>
          <cx:pt idx="4145">6</cx:pt>
          <cx:pt idx="4146">4</cx:pt>
          <cx:pt idx="4147">3</cx:pt>
          <cx:pt idx="4148">1</cx:pt>
          <cx:pt idx="4149">1</cx:pt>
          <cx:pt idx="4150">1</cx:pt>
          <cx:pt idx="4151">2</cx:pt>
          <cx:pt idx="4152">2</cx:pt>
          <cx:pt idx="4153">3</cx:pt>
          <cx:pt idx="4154">2</cx:pt>
          <cx:pt idx="4155">6</cx:pt>
          <cx:pt idx="4156">7</cx:pt>
          <cx:pt idx="4157">2</cx:pt>
          <cx:pt idx="4158">2</cx:pt>
          <cx:pt idx="4159">5</cx:pt>
          <cx:pt idx="4160">1</cx:pt>
          <cx:pt idx="4161">3</cx:pt>
          <cx:pt idx="4162">6</cx:pt>
          <cx:pt idx="4163">3</cx:pt>
          <cx:pt idx="4164">2</cx:pt>
          <cx:pt idx="4165">2</cx:pt>
          <cx:pt idx="4166">1</cx:pt>
          <cx:pt idx="4167">2</cx:pt>
          <cx:pt idx="4168">2</cx:pt>
          <cx:pt idx="4169">2</cx:pt>
          <cx:pt idx="4170">1</cx:pt>
          <cx:pt idx="4171">3</cx:pt>
          <cx:pt idx="4172">1</cx:pt>
          <cx:pt idx="4173">4</cx:pt>
          <cx:pt idx="4174">2</cx:pt>
          <cx:pt idx="4175">1</cx:pt>
          <cx:pt idx="4176">2</cx:pt>
          <cx:pt idx="4177">1</cx:pt>
          <cx:pt idx="4178">3</cx:pt>
          <cx:pt idx="4179">1</cx:pt>
          <cx:pt idx="4180">9</cx:pt>
          <cx:pt idx="4181">1</cx:pt>
          <cx:pt idx="4182">2</cx:pt>
          <cx:pt idx="4183">2</cx:pt>
          <cx:pt idx="4184">2</cx:pt>
          <cx:pt idx="4185">4</cx:pt>
          <cx:pt idx="4186">1</cx:pt>
          <cx:pt idx="4187">5</cx:pt>
          <cx:pt idx="4188">2</cx:pt>
          <cx:pt idx="4189">1</cx:pt>
          <cx:pt idx="4190">1</cx:pt>
          <cx:pt idx="4191">1</cx:pt>
          <cx:pt idx="4192">2</cx:pt>
          <cx:pt idx="4193">1</cx:pt>
          <cx:pt idx="4194">2</cx:pt>
          <cx:pt idx="4195">1</cx:pt>
          <cx:pt idx="4196">1</cx:pt>
          <cx:pt idx="4197">1</cx:pt>
          <cx:pt idx="4198">1</cx:pt>
          <cx:pt idx="4199">3</cx:pt>
          <cx:pt idx="4200">3</cx:pt>
          <cx:pt idx="4201">5</cx:pt>
          <cx:pt idx="4202">7</cx:pt>
          <cx:pt idx="4203">1</cx:pt>
          <cx:pt idx="4204">1</cx:pt>
          <cx:pt idx="4205">4</cx:pt>
          <cx:pt idx="4206">1</cx:pt>
          <cx:pt idx="4207">3</cx:pt>
          <cx:pt idx="4208">5</cx:pt>
          <cx:pt idx="4209">1</cx:pt>
          <cx:pt idx="4210">4</cx:pt>
          <cx:pt idx="4211">2</cx:pt>
          <cx:pt idx="4212">1</cx:pt>
          <cx:pt idx="4213">1</cx:pt>
          <cx:pt idx="4214">2</cx:pt>
          <cx:pt idx="4215">1</cx:pt>
          <cx:pt idx="4216">2</cx:pt>
          <cx:pt idx="4217">1</cx:pt>
          <cx:pt idx="4218">1</cx:pt>
          <cx:pt idx="4219">1</cx:pt>
          <cx:pt idx="4220">2</cx:pt>
          <cx:pt idx="4221">1</cx:pt>
          <cx:pt idx="4222">2</cx:pt>
          <cx:pt idx="4223">1</cx:pt>
          <cx:pt idx="4224">6</cx:pt>
          <cx:pt idx="4225">1</cx:pt>
          <cx:pt idx="4226">1</cx:pt>
          <cx:pt idx="4227">2</cx:pt>
          <cx:pt idx="4228">5</cx:pt>
          <cx:pt idx="4229">2</cx:pt>
          <cx:pt idx="4230">1</cx:pt>
          <cx:pt idx="4231">1</cx:pt>
          <cx:pt idx="4232">1</cx:pt>
          <cx:pt idx="4233">3</cx:pt>
          <cx:pt idx="4234">1</cx:pt>
          <cx:pt idx="4235">2</cx:pt>
          <cx:pt idx="4236">1</cx:pt>
          <cx:pt idx="4237">1</cx:pt>
          <cx:pt idx="4238">2</cx:pt>
          <cx:pt idx="4239">3</cx:pt>
          <cx:pt idx="4240">1</cx:pt>
          <cx:pt idx="4241">2</cx:pt>
          <cx:pt idx="4242">2</cx:pt>
          <cx:pt idx="4243">1</cx:pt>
          <cx:pt idx="4244">1</cx:pt>
          <cx:pt idx="4245">1</cx:pt>
          <cx:pt idx="4246">4</cx:pt>
          <cx:pt idx="4247">1</cx:pt>
          <cx:pt idx="4248">1</cx:pt>
          <cx:pt idx="4249">1</cx:pt>
          <cx:pt idx="4250">2</cx:pt>
          <cx:pt idx="4251">2</cx:pt>
          <cx:pt idx="4252">1</cx:pt>
          <cx:pt idx="4253">3</cx:pt>
          <cx:pt idx="4254">1</cx:pt>
          <cx:pt idx="4255">5</cx:pt>
          <cx:pt idx="4256">3</cx:pt>
          <cx:pt idx="4257">1</cx:pt>
          <cx:pt idx="4258">3</cx:pt>
          <cx:pt idx="4259">1</cx:pt>
          <cx:pt idx="4260">1</cx:pt>
          <cx:pt idx="4261">3</cx:pt>
          <cx:pt idx="4262">1</cx:pt>
          <cx:pt idx="4263">1</cx:pt>
          <cx:pt idx="4264">1</cx:pt>
          <cx:pt idx="4265">1</cx:pt>
          <cx:pt idx="4266">1</cx:pt>
          <cx:pt idx="4267">3</cx:pt>
          <cx:pt idx="4268">1</cx:pt>
          <cx:pt idx="4269">1</cx:pt>
          <cx:pt idx="4270">3</cx:pt>
          <cx:pt idx="4271">2</cx:pt>
          <cx:pt idx="4272">5</cx:pt>
          <cx:pt idx="4273">1</cx:pt>
          <cx:pt idx="4274">4</cx:pt>
          <cx:pt idx="4275">1</cx:pt>
          <cx:pt idx="4276">1</cx:pt>
          <cx:pt idx="4277">3</cx:pt>
          <cx:pt idx="4278">1</cx:pt>
          <cx:pt idx="4279">2</cx:pt>
          <cx:pt idx="4280">1</cx:pt>
          <cx:pt idx="4281">7</cx:pt>
          <cx:pt idx="4282">1</cx:pt>
          <cx:pt idx="4283">1</cx:pt>
          <cx:pt idx="4284">1</cx:pt>
          <cx:pt idx="4285">3</cx:pt>
          <cx:pt idx="4286">1</cx:pt>
          <cx:pt idx="4287">3</cx:pt>
          <cx:pt idx="4288">3</cx:pt>
          <cx:pt idx="4289">1</cx:pt>
          <cx:pt idx="4290">2</cx:pt>
          <cx:pt idx="4291">2</cx:pt>
          <cx:pt idx="4292">1</cx:pt>
          <cx:pt idx="4293">3</cx:pt>
          <cx:pt idx="4294">3</cx:pt>
          <cx:pt idx="4295">1</cx:pt>
          <cx:pt idx="4296">1</cx:pt>
          <cx:pt idx="4297">5</cx:pt>
          <cx:pt idx="4298">1</cx:pt>
          <cx:pt idx="4299">2</cx:pt>
          <cx:pt idx="4300">1</cx:pt>
          <cx:pt idx="4301">1</cx:pt>
          <cx:pt idx="4302">1</cx:pt>
          <cx:pt idx="4303">1</cx:pt>
          <cx:pt idx="4304">2</cx:pt>
          <cx:pt idx="4305">1</cx:pt>
          <cx:pt idx="4306">4</cx:pt>
          <cx:pt idx="4307">2</cx:pt>
          <cx:pt idx="4308">1</cx:pt>
          <cx:pt idx="4309">3</cx:pt>
          <cx:pt idx="4310">1</cx:pt>
          <cx:pt idx="4311">3</cx:pt>
          <cx:pt idx="4312">6</cx:pt>
          <cx:pt idx="4313">1</cx:pt>
          <cx:pt idx="4314">4</cx:pt>
          <cx:pt idx="4315">7</cx:pt>
          <cx:pt idx="4316">2</cx:pt>
          <cx:pt idx="4317">2</cx:pt>
          <cx:pt idx="4318">4</cx:pt>
          <cx:pt idx="4319">1</cx:pt>
          <cx:pt idx="4320">5</cx:pt>
          <cx:pt idx="4321">2</cx:pt>
          <cx:pt idx="4322">1</cx:pt>
          <cx:pt idx="4323">1</cx:pt>
          <cx:pt idx="4324">1</cx:pt>
          <cx:pt idx="4325">1</cx:pt>
          <cx:pt idx="4326">1</cx:pt>
          <cx:pt idx="4327">1</cx:pt>
          <cx:pt idx="4328">2</cx:pt>
          <cx:pt idx="4329">1</cx:pt>
          <cx:pt idx="4330">7</cx:pt>
          <cx:pt idx="4331">2</cx:pt>
          <cx:pt idx="4332">2</cx:pt>
          <cx:pt idx="4333">2</cx:pt>
          <cx:pt idx="4334">2</cx:pt>
          <cx:pt idx="4335">2</cx:pt>
          <cx:pt idx="4336">2</cx:pt>
          <cx:pt idx="4337">1</cx:pt>
          <cx:pt idx="4338">1</cx:pt>
          <cx:pt idx="4339">1</cx:pt>
          <cx:pt idx="4340">1</cx:pt>
          <cx:pt idx="4341">1</cx:pt>
          <cx:pt idx="4342">2</cx:pt>
          <cx:pt idx="4343">1</cx:pt>
          <cx:pt idx="4344">1</cx:pt>
          <cx:pt idx="4345">1</cx:pt>
          <cx:pt idx="4346">1</cx:pt>
          <cx:pt idx="4347">2</cx:pt>
          <cx:pt idx="4348">1</cx:pt>
          <cx:pt idx="4349">2</cx:pt>
          <cx:pt idx="4350">1</cx:pt>
          <cx:pt idx="4351">1</cx:pt>
          <cx:pt idx="4352">2</cx:pt>
          <cx:pt idx="4353">2</cx:pt>
          <cx:pt idx="4354">4</cx:pt>
          <cx:pt idx="4355">2</cx:pt>
          <cx:pt idx="4356">1</cx:pt>
          <cx:pt idx="4357">6</cx:pt>
          <cx:pt idx="4358">1</cx:pt>
          <cx:pt idx="4359">3</cx:pt>
          <cx:pt idx="4360">1</cx:pt>
          <cx:pt idx="4361">1</cx:pt>
          <cx:pt idx="4362">1</cx:pt>
          <cx:pt idx="4363">1</cx:pt>
          <cx:pt idx="4364">1</cx:pt>
          <cx:pt idx="4365">1</cx:pt>
          <cx:pt idx="4366">3</cx:pt>
          <cx:pt idx="4367">2</cx:pt>
          <cx:pt idx="4368">1</cx:pt>
          <cx:pt idx="4369">1</cx:pt>
          <cx:pt idx="4370">1</cx:pt>
          <cx:pt idx="4371">2</cx:pt>
          <cx:pt idx="4372">1</cx:pt>
          <cx:pt idx="4373">1</cx:pt>
          <cx:pt idx="4374">2</cx:pt>
          <cx:pt idx="4375">1</cx:pt>
          <cx:pt idx="4376">1</cx:pt>
          <cx:pt idx="4377">6</cx:pt>
          <cx:pt idx="4378">3</cx:pt>
          <cx:pt idx="4379">3</cx:pt>
          <cx:pt idx="4380">3</cx:pt>
          <cx:pt idx="4381">4</cx:pt>
          <cx:pt idx="4382">2</cx:pt>
          <cx:pt idx="4383">1</cx:pt>
          <cx:pt idx="4384">1</cx:pt>
          <cx:pt idx="4385">1</cx:pt>
          <cx:pt idx="4386">2</cx:pt>
          <cx:pt idx="4387">1</cx:pt>
          <cx:pt idx="4388">1</cx:pt>
          <cx:pt idx="4389">2</cx:pt>
          <cx:pt idx="4390">3</cx:pt>
          <cx:pt idx="4391">1</cx:pt>
          <cx:pt idx="4392">3</cx:pt>
          <cx:pt idx="4393">1</cx:pt>
          <cx:pt idx="4394">1</cx:pt>
          <cx:pt idx="4395">3</cx:pt>
          <cx:pt idx="4396">1</cx:pt>
          <cx:pt idx="4397">3</cx:pt>
          <cx:pt idx="4398">2</cx:pt>
          <cx:pt idx="4399">4</cx:pt>
          <cx:pt idx="4400">2</cx:pt>
          <cx:pt idx="4401">1</cx:pt>
          <cx:pt idx="4402">4</cx:pt>
          <cx:pt idx="4403">3</cx:pt>
          <cx:pt idx="4404">1</cx:pt>
          <cx:pt idx="4405">2</cx:pt>
          <cx:pt idx="4406">1</cx:pt>
          <cx:pt idx="4407">2</cx:pt>
          <cx:pt idx="4408">1</cx:pt>
          <cx:pt idx="4409">1</cx:pt>
          <cx:pt idx="4410">1</cx:pt>
          <cx:pt idx="4411">1</cx:pt>
          <cx:pt idx="4412">1</cx:pt>
          <cx:pt idx="4413">1</cx:pt>
          <cx:pt idx="4414">2</cx:pt>
          <cx:pt idx="4415">3</cx:pt>
          <cx:pt idx="4416">1</cx:pt>
          <cx:pt idx="4417">2</cx:pt>
          <cx:pt idx="4418">4</cx:pt>
          <cx:pt idx="4419">3</cx:pt>
          <cx:pt idx="4420">2</cx:pt>
          <cx:pt idx="4421">5</cx:pt>
          <cx:pt idx="4422">1</cx:pt>
          <cx:pt idx="4423">2</cx:pt>
          <cx:pt idx="4424">3</cx:pt>
          <cx:pt idx="4425">1</cx:pt>
          <cx:pt idx="4426">1</cx:pt>
          <cx:pt idx="4427">1</cx:pt>
          <cx:pt idx="4428">3</cx:pt>
          <cx:pt idx="4429">2</cx:pt>
          <cx:pt idx="4430">2</cx:pt>
          <cx:pt idx="4431">2</cx:pt>
          <cx:pt idx="4432">2</cx:pt>
          <cx:pt idx="4433">1</cx:pt>
          <cx:pt idx="4434">7</cx:pt>
          <cx:pt idx="4435">3</cx:pt>
          <cx:pt idx="4436">2</cx:pt>
          <cx:pt idx="4437">1</cx:pt>
          <cx:pt idx="4438">5</cx:pt>
          <cx:pt idx="4439">1</cx:pt>
          <cx:pt idx="4440">3</cx:pt>
          <cx:pt idx="4441">1</cx:pt>
          <cx:pt idx="4442">1</cx:pt>
          <cx:pt idx="4443">1</cx:pt>
          <cx:pt idx="4444">2</cx:pt>
          <cx:pt idx="4445">1</cx:pt>
          <cx:pt idx="4446">1</cx:pt>
          <cx:pt idx="4447">3</cx:pt>
          <cx:pt idx="4448">2</cx:pt>
          <cx:pt idx="4449">3</cx:pt>
          <cx:pt idx="4450">1</cx:pt>
          <cx:pt idx="4451">2</cx:pt>
          <cx:pt idx="4452">1</cx:pt>
          <cx:pt idx="4453">3</cx:pt>
          <cx:pt idx="4454">3</cx:pt>
          <cx:pt idx="4455">2</cx:pt>
          <cx:pt idx="4456">2</cx:pt>
          <cx:pt idx="4457">1</cx:pt>
          <cx:pt idx="4458">1</cx:pt>
          <cx:pt idx="4459">1</cx:pt>
          <cx:pt idx="4460">2</cx:pt>
          <cx:pt idx="4461">1</cx:pt>
          <cx:pt idx="4462">1</cx:pt>
          <cx:pt idx="4463">1</cx:pt>
          <cx:pt idx="4464">2</cx:pt>
          <cx:pt idx="4465">1</cx:pt>
          <cx:pt idx="4466">2</cx:pt>
          <cx:pt idx="4467">3</cx:pt>
          <cx:pt idx="4468">5</cx:pt>
          <cx:pt idx="4469">1</cx:pt>
          <cx:pt idx="4470">1</cx:pt>
          <cx:pt idx="4471">1</cx:pt>
          <cx:pt idx="4472">3</cx:pt>
          <cx:pt idx="4473">2</cx:pt>
          <cx:pt idx="4474">1</cx:pt>
          <cx:pt idx="4475">2</cx:pt>
          <cx:pt idx="4476">1</cx:pt>
          <cx:pt idx="4477">1</cx:pt>
          <cx:pt idx="4478">1</cx:pt>
          <cx:pt idx="4479">1</cx:pt>
          <cx:pt idx="4480">1</cx:pt>
          <cx:pt idx="4481">2</cx:pt>
          <cx:pt idx="4482">3</cx:pt>
          <cx:pt idx="4483">1</cx:pt>
          <cx:pt idx="4484">3</cx:pt>
          <cx:pt idx="4485">2</cx:pt>
          <cx:pt idx="4486">1</cx:pt>
          <cx:pt idx="4487">1</cx:pt>
          <cx:pt idx="4488">4</cx:pt>
          <cx:pt idx="4489">2</cx:pt>
          <cx:pt idx="4490">2</cx:pt>
          <cx:pt idx="4491">1</cx:pt>
          <cx:pt idx="4492">1</cx:pt>
          <cx:pt idx="4493">4</cx:pt>
          <cx:pt idx="4494">1</cx:pt>
          <cx:pt idx="4495">2</cx:pt>
          <cx:pt idx="4496">1</cx:pt>
          <cx:pt idx="4497">1</cx:pt>
          <cx:pt idx="4498">2</cx:pt>
          <cx:pt idx="4499">2</cx:pt>
          <cx:pt idx="4500">1</cx:pt>
          <cx:pt idx="4501">1</cx:pt>
          <cx:pt idx="4502">3</cx:pt>
          <cx:pt idx="4503">1</cx:pt>
          <cx:pt idx="4504">3</cx:pt>
          <cx:pt idx="4505">1</cx:pt>
          <cx:pt idx="4506">1</cx:pt>
          <cx:pt idx="4507">3</cx:pt>
          <cx:pt idx="4508">2</cx:pt>
          <cx:pt idx="4509">3</cx:pt>
          <cx:pt idx="4510">1</cx:pt>
          <cx:pt idx="4511">1</cx:pt>
          <cx:pt idx="4512">2</cx:pt>
          <cx:pt idx="4513">1</cx:pt>
          <cx:pt idx="4514">1</cx:pt>
          <cx:pt idx="4515">1</cx:pt>
          <cx:pt idx="4516">2</cx:pt>
          <cx:pt idx="4517">2</cx:pt>
          <cx:pt idx="4518">4</cx:pt>
          <cx:pt idx="4519">1</cx:pt>
          <cx:pt idx="4520">2</cx:pt>
          <cx:pt idx="4521">1</cx:pt>
          <cx:pt idx="4522">1</cx:pt>
          <cx:pt idx="4523">1</cx:pt>
          <cx:pt idx="4524">2</cx:pt>
          <cx:pt idx="4525">2</cx:pt>
          <cx:pt idx="4526">1</cx:pt>
          <cx:pt idx="4527">1</cx:pt>
          <cx:pt idx="4528">2</cx:pt>
          <cx:pt idx="4529">2</cx:pt>
          <cx:pt idx="4530">2</cx:pt>
          <cx:pt idx="4531">1</cx:pt>
          <cx:pt idx="4532">1</cx:pt>
          <cx:pt idx="4533">1</cx:pt>
          <cx:pt idx="4534">1</cx:pt>
          <cx:pt idx="4535">1</cx:pt>
          <cx:pt idx="4536">1</cx:pt>
          <cx:pt idx="4537">1</cx:pt>
          <cx:pt idx="4538">1</cx:pt>
          <cx:pt idx="4539">2</cx:pt>
          <cx:pt idx="4540">1</cx:pt>
          <cx:pt idx="4541">2</cx:pt>
          <cx:pt idx="4542">2</cx:pt>
          <cx:pt idx="4543">4</cx:pt>
          <cx:pt idx="4544">2</cx:pt>
          <cx:pt idx="4545">1</cx:pt>
          <cx:pt idx="4546">1</cx:pt>
          <cx:pt idx="4547">1</cx:pt>
          <cx:pt idx="4548">1</cx:pt>
          <cx:pt idx="4549">1</cx:pt>
          <cx:pt idx="4550">2</cx:pt>
          <cx:pt idx="4551">2</cx:pt>
          <cx:pt idx="4552">1</cx:pt>
          <cx:pt idx="4553">2</cx:pt>
          <cx:pt idx="4554">3</cx:pt>
          <cx:pt idx="4555">1</cx:pt>
          <cx:pt idx="4556">2</cx:pt>
          <cx:pt idx="4557">2</cx:pt>
          <cx:pt idx="4558">1</cx:pt>
          <cx:pt idx="4559">1</cx:pt>
          <cx:pt idx="4560">1</cx:pt>
          <cx:pt idx="4561">2</cx:pt>
          <cx:pt idx="4562">1</cx:pt>
          <cx:pt idx="4563">1</cx:pt>
          <cx:pt idx="4564">3</cx:pt>
          <cx:pt idx="4565">2</cx:pt>
          <cx:pt idx="4566">1</cx:pt>
          <cx:pt idx="4567">2</cx:pt>
          <cx:pt idx="4568">1</cx:pt>
          <cx:pt idx="4569">4</cx:pt>
          <cx:pt idx="4570">2</cx:pt>
          <cx:pt idx="4571">3</cx:pt>
          <cx:pt idx="4572">2</cx:pt>
          <cx:pt idx="4573">1</cx:pt>
          <cx:pt idx="4574">1</cx:pt>
          <cx:pt idx="4575">1</cx:pt>
          <cx:pt idx="4576">2</cx:pt>
          <cx:pt idx="4577">2</cx:pt>
          <cx:pt idx="4578">1</cx:pt>
          <cx:pt idx="4579">2</cx:pt>
          <cx:pt idx="4580">2</cx:pt>
          <cx:pt idx="4581">1</cx:pt>
          <cx:pt idx="4582">1</cx:pt>
          <cx:pt idx="4583">1</cx:pt>
          <cx:pt idx="4584">1</cx:pt>
          <cx:pt idx="4585">1</cx:pt>
          <cx:pt idx="4586">2</cx:pt>
          <cx:pt idx="4587">1</cx:pt>
          <cx:pt idx="4588">3</cx:pt>
          <cx:pt idx="4589">1</cx:pt>
          <cx:pt idx="4590">1</cx:pt>
          <cx:pt idx="4591">3</cx:pt>
          <cx:pt idx="4592">2</cx:pt>
          <cx:pt idx="4593">4</cx:pt>
          <cx:pt idx="4594">1</cx:pt>
          <cx:pt idx="4595">1</cx:pt>
          <cx:pt idx="4596">1</cx:pt>
          <cx:pt idx="4597">1</cx:pt>
          <cx:pt idx="4598">1</cx:pt>
          <cx:pt idx="4599">1</cx:pt>
          <cx:pt idx="4600">1</cx:pt>
          <cx:pt idx="4601">2</cx:pt>
          <cx:pt idx="4602">1</cx:pt>
          <cx:pt idx="4603">1</cx:pt>
          <cx:pt idx="4604">1</cx:pt>
          <cx:pt idx="4605">2</cx:pt>
          <cx:pt idx="4606">2</cx:pt>
          <cx:pt idx="4607">2</cx:pt>
          <cx:pt idx="4608">2</cx:pt>
          <cx:pt idx="4609">1</cx:pt>
          <cx:pt idx="4610">1</cx:pt>
          <cx:pt idx="4611">1</cx:pt>
          <cx:pt idx="4612">2</cx:pt>
          <cx:pt idx="4613">3</cx:pt>
          <cx:pt idx="4614">1</cx:pt>
          <cx:pt idx="4615">1</cx:pt>
          <cx:pt idx="4616">4</cx:pt>
          <cx:pt idx="4617">1</cx:pt>
          <cx:pt idx="4618">1</cx:pt>
          <cx:pt idx="4619">2</cx:pt>
          <cx:pt idx="4620">1</cx:pt>
          <cx:pt idx="4621">2</cx:pt>
          <cx:pt idx="4622">1</cx:pt>
          <cx:pt idx="4623">1</cx:pt>
          <cx:pt idx="4624">1</cx:pt>
          <cx:pt idx="4625">1</cx:pt>
          <cx:pt idx="4626">2</cx:pt>
          <cx:pt idx="4627">1</cx:pt>
          <cx:pt idx="4628">3</cx:pt>
          <cx:pt idx="4629">1</cx:pt>
          <cx:pt idx="4630">2</cx:pt>
          <cx:pt idx="4631">1</cx:pt>
          <cx:pt idx="4632">1</cx:pt>
          <cx:pt idx="4633">1</cx:pt>
          <cx:pt idx="4634">1</cx:pt>
          <cx:pt idx="4635">1</cx:pt>
          <cx:pt idx="4636">1</cx:pt>
          <cx:pt idx="4637">1</cx:pt>
          <cx:pt idx="4638">1</cx:pt>
          <cx:pt idx="4639">1</cx:pt>
          <cx:pt idx="4640">2</cx:pt>
          <cx:pt idx="4641">1</cx:pt>
          <cx:pt idx="4642">1</cx:pt>
          <cx:pt idx="4643">3</cx:pt>
          <cx:pt idx="4644">2</cx:pt>
          <cx:pt idx="4645">1</cx:pt>
          <cx:pt idx="4646">2</cx:pt>
          <cx:pt idx="4647">1</cx:pt>
          <cx:pt idx="4648">1</cx:pt>
          <cx:pt idx="4649">1</cx:pt>
          <cx:pt idx="4650">1</cx:pt>
          <cx:pt idx="4651">1</cx:pt>
          <cx:pt idx="4652">1</cx:pt>
          <cx:pt idx="4653">1</cx:pt>
          <cx:pt idx="4654">1</cx:pt>
          <cx:pt idx="4655">1</cx:pt>
          <cx:pt idx="4656">3</cx:pt>
          <cx:pt idx="4657">3</cx:pt>
          <cx:pt idx="4658">1</cx:pt>
          <cx:pt idx="4659">1</cx:pt>
          <cx:pt idx="4660">2</cx:pt>
          <cx:pt idx="4661">2</cx:pt>
          <cx:pt idx="4662">1</cx:pt>
          <cx:pt idx="4663">1</cx:pt>
          <cx:pt idx="4664">2</cx:pt>
          <cx:pt idx="4665">2</cx:pt>
          <cx:pt idx="4666">1</cx:pt>
          <cx:pt idx="4667">1</cx:pt>
          <cx:pt idx="4668">1</cx:pt>
          <cx:pt idx="4669">1</cx:pt>
          <cx:pt idx="4670">1</cx:pt>
          <cx:pt idx="4671">1</cx:pt>
          <cx:pt idx="4672">2</cx:pt>
          <cx:pt idx="4673">1</cx:pt>
          <cx:pt idx="4674">2</cx:pt>
          <cx:pt idx="4675">1</cx:pt>
          <cx:pt idx="4676">1</cx:pt>
          <cx:pt idx="4677">1</cx:pt>
          <cx:pt idx="4678">2</cx:pt>
          <cx:pt idx="4679">1</cx:pt>
          <cx:pt idx="4680">1</cx:pt>
          <cx:pt idx="4681">1</cx:pt>
          <cx:pt idx="4682">2</cx:pt>
          <cx:pt idx="4683">1</cx:pt>
          <cx:pt idx="4684">1</cx:pt>
          <cx:pt idx="4685">2</cx:pt>
          <cx:pt idx="4686">1</cx:pt>
          <cx:pt idx="4687">3</cx:pt>
          <cx:pt idx="4688">2</cx:pt>
          <cx:pt idx="4689">1</cx:pt>
          <cx:pt idx="4690">1</cx:pt>
          <cx:pt idx="4691">1</cx:pt>
          <cx:pt idx="4692">2</cx:pt>
          <cx:pt idx="4693">1</cx:pt>
          <cx:pt idx="4694">1</cx:pt>
          <cx:pt idx="4695">1</cx:pt>
          <cx:pt idx="4696">1</cx:pt>
          <cx:pt idx="4697">1</cx:pt>
          <cx:pt idx="4698">1</cx:pt>
          <cx:pt idx="4699">1</cx:pt>
          <cx:pt idx="4700">1</cx:pt>
          <cx:pt idx="4701">1</cx:pt>
          <cx:pt idx="4702">2</cx:pt>
          <cx:pt idx="4703">1</cx:pt>
          <cx:pt idx="4704">1</cx:pt>
          <cx:pt idx="4705">2</cx:pt>
          <cx:pt idx="4706">1</cx:pt>
          <cx:pt idx="4707">1</cx:pt>
          <cx:pt idx="4708">1</cx:pt>
          <cx:pt idx="4709">1</cx:pt>
          <cx:pt idx="4710">2</cx:pt>
          <cx:pt idx="4711">2</cx:pt>
          <cx:pt idx="4712">1</cx:pt>
          <cx:pt idx="4713">2</cx:pt>
          <cx:pt idx="4714">1</cx:pt>
          <cx:pt idx="4715">2</cx:pt>
          <cx:pt idx="4716">4</cx:pt>
          <cx:pt idx="4717">2</cx:pt>
          <cx:pt idx="4718">1</cx:pt>
          <cx:pt idx="4719">1</cx:pt>
          <cx:pt idx="4720">1</cx:pt>
          <cx:pt idx="4721">1</cx:pt>
          <cx:pt idx="4722">2</cx:pt>
          <cx:pt idx="4723">2</cx:pt>
          <cx:pt idx="4724">2</cx:pt>
          <cx:pt idx="4725">1</cx:pt>
          <cx:pt idx="4726">1</cx:pt>
          <cx:pt idx="4727">1</cx:pt>
          <cx:pt idx="4728">1</cx:pt>
          <cx:pt idx="4729">1</cx:pt>
          <cx:pt idx="4730">1</cx:pt>
          <cx:pt idx="4731">1</cx:pt>
          <cx:pt idx="4732">1</cx:pt>
          <cx:pt idx="4733">3</cx:pt>
          <cx:pt idx="4734">1</cx:pt>
          <cx:pt idx="4735">1</cx:pt>
          <cx:pt idx="4736">1</cx:pt>
          <cx:pt idx="4737">1</cx:pt>
          <cx:pt idx="4738">1</cx:pt>
          <cx:pt idx="4739">2</cx:pt>
          <cx:pt idx="4740">1</cx:pt>
          <cx:pt idx="4741">1</cx:pt>
          <cx:pt idx="4742">1</cx:pt>
          <cx:pt idx="4743">2</cx:pt>
          <cx:pt idx="4744">2</cx:pt>
          <cx:pt idx="4745">1</cx:pt>
          <cx:pt idx="4746">1</cx:pt>
          <cx:pt idx="4747">2</cx:pt>
          <cx:pt idx="4748">1</cx:pt>
          <cx:pt idx="4749">1</cx:pt>
          <cx:pt idx="4750">1</cx:pt>
          <cx:pt idx="4751">1</cx:pt>
          <cx:pt idx="4752">3</cx:pt>
          <cx:pt idx="4753">3</cx:pt>
          <cx:pt idx="4754">1</cx:pt>
          <cx:pt idx="4755">1</cx:pt>
          <cx:pt idx="4756">1</cx:pt>
          <cx:pt idx="4757">2</cx:pt>
          <cx:pt idx="4758">1</cx:pt>
          <cx:pt idx="4759">1</cx:pt>
          <cx:pt idx="4760">1</cx:pt>
          <cx:pt idx="4761">2</cx:pt>
          <cx:pt idx="4762">1</cx:pt>
          <cx:pt idx="4763">1</cx:pt>
          <cx:pt idx="4764">1</cx:pt>
          <cx:pt idx="4765">1</cx:pt>
          <cx:pt idx="4766">1</cx:pt>
          <cx:pt idx="4767">1</cx:pt>
          <cx:pt idx="4768">1</cx:pt>
          <cx:pt idx="4769">1</cx:pt>
          <cx:pt idx="4770">1</cx:pt>
          <cx:pt idx="4771">1</cx:pt>
          <cx:pt idx="4772">1</cx:pt>
          <cx:pt idx="4773">1</cx:pt>
          <cx:pt idx="4774">1</cx:pt>
          <cx:pt idx="4775">3</cx:pt>
          <cx:pt idx="4776">1</cx:pt>
          <cx:pt idx="4777">1</cx:pt>
          <cx:pt idx="4778">1</cx:pt>
          <cx:pt idx="4779">1</cx:pt>
          <cx:pt idx="4780">1</cx:pt>
          <cx:pt idx="4781">1</cx:pt>
          <cx:pt idx="4782">1</cx:pt>
          <cx:pt idx="4783">1</cx:pt>
          <cx:pt idx="4784">1</cx:pt>
          <cx:pt idx="4785">1</cx:pt>
          <cx:pt idx="4786">2</cx:pt>
          <cx:pt idx="4787">1</cx:pt>
          <cx:pt idx="4788">1</cx:pt>
          <cx:pt idx="4789">3</cx:pt>
          <cx:pt idx="4790">1</cx:pt>
          <cx:pt idx="4791">2</cx:pt>
          <cx:pt idx="4792">1</cx:pt>
          <cx:pt idx="4793">1</cx:pt>
          <cx:pt idx="4794">1</cx:pt>
          <cx:pt idx="4795">2</cx:pt>
          <cx:pt idx="4796">2</cx:pt>
          <cx:pt idx="4797">1</cx:pt>
          <cx:pt idx="4798">1</cx:pt>
          <cx:pt idx="4799">1</cx:pt>
          <cx:pt idx="4800">1</cx:pt>
          <cx:pt idx="4801">2</cx:pt>
          <cx:pt idx="4802">1</cx:pt>
          <cx:pt idx="4803">1</cx:pt>
          <cx:pt idx="4804">2</cx:pt>
          <cx:pt idx="4805">1</cx:pt>
          <cx:pt idx="4806">1</cx:pt>
          <cx:pt idx="4807">1</cx:pt>
          <cx:pt idx="4808">1</cx:pt>
          <cx:pt idx="4809">1</cx:pt>
          <cx:pt idx="4810">1</cx:pt>
          <cx:pt idx="4811">1</cx:pt>
          <cx:pt idx="4812">2</cx:pt>
          <cx:pt idx="4813">1</cx:pt>
          <cx:pt idx="4814">1</cx:pt>
          <cx:pt idx="4815">2</cx:pt>
          <cx:pt idx="4816">1</cx:pt>
          <cx:pt idx="4817">1</cx:pt>
          <cx:pt idx="4818">1</cx:pt>
          <cx:pt idx="4819">1</cx:pt>
          <cx:pt idx="4820">1</cx:pt>
          <cx:pt idx="4821">1</cx:pt>
          <cx:pt idx="4822">1</cx:pt>
          <cx:pt idx="4823">1</cx:pt>
          <cx:pt idx="4824">1</cx:pt>
          <cx:pt idx="4825">1</cx:pt>
          <cx:pt idx="4826">1</cx:pt>
          <cx:pt idx="4827">1</cx:pt>
          <cx:pt idx="4828">1</cx:pt>
          <cx:pt idx="4829">1</cx:pt>
          <cx:pt idx="4830">1</cx:pt>
          <cx:pt idx="4831">1</cx:pt>
          <cx:pt idx="4832">1</cx:pt>
          <cx:pt idx="4833">1</cx:pt>
          <cx:pt idx="4834">1</cx:pt>
          <cx:pt idx="4835">1</cx:pt>
          <cx:pt idx="4836">1</cx:pt>
          <cx:pt idx="4837">3</cx:pt>
          <cx:pt idx="4838">1</cx:pt>
          <cx:pt idx="4839">1</cx:pt>
          <cx:pt idx="4840">1</cx:pt>
          <cx:pt idx="4841">1</cx:pt>
          <cx:pt idx="4842">1</cx:pt>
          <cx:pt idx="4843">1</cx:pt>
          <cx:pt idx="4844">1</cx:pt>
          <cx:pt idx="4845">1</cx:pt>
          <cx:pt idx="4846">1</cx:pt>
          <cx:pt idx="4847">1</cx:pt>
          <cx:pt idx="4848">1</cx:pt>
          <cx:pt idx="4849">2</cx:pt>
          <cx:pt idx="4850">2</cx:pt>
          <cx:pt idx="4851">3</cx:pt>
          <cx:pt idx="4852">1</cx:pt>
          <cx:pt idx="4853">1</cx:pt>
          <cx:pt idx="4854">1</cx:pt>
          <cx:pt idx="4855">1</cx:pt>
          <cx:pt idx="4856">1</cx:pt>
          <cx:pt idx="4857">1</cx:pt>
          <cx:pt idx="4858">1</cx:pt>
          <cx:pt idx="4859">2</cx:pt>
          <cx:pt idx="4860">1</cx:pt>
          <cx:pt idx="4861">1</cx:pt>
          <cx:pt idx="4862">1</cx:pt>
          <cx:pt idx="4863">1</cx:pt>
          <cx:pt idx="4864">1</cx:pt>
          <cx:pt idx="4865">3</cx:pt>
          <cx:pt idx="4866">1</cx:pt>
          <cx:pt idx="4867">1</cx:pt>
          <cx:pt idx="4868">2</cx:pt>
          <cx:pt idx="4869">1</cx:pt>
          <cx:pt idx="4870">1</cx:pt>
          <cx:pt idx="4871">1</cx:pt>
          <cx:pt idx="4872">1</cx:pt>
          <cx:pt idx="4873">3</cx:pt>
          <cx:pt idx="4874">1</cx:pt>
          <cx:pt idx="4875">1</cx:pt>
          <cx:pt idx="4876">1</cx:pt>
          <cx:pt idx="4877">1</cx:pt>
          <cx:pt idx="4878">1</cx:pt>
          <cx:pt idx="4879">1</cx:pt>
          <cx:pt idx="4880">1</cx:pt>
          <cx:pt idx="4881">1</cx:pt>
          <cx:pt idx="4882">1</cx:pt>
          <cx:pt idx="4883">1</cx:pt>
          <cx:pt idx="4884">1</cx:pt>
          <cx:pt idx="4885">1</cx:pt>
          <cx:pt idx="4886">1</cx:pt>
          <cx:pt idx="4887">1</cx:pt>
          <cx:pt idx="4888">1</cx:pt>
          <cx:pt idx="4889">3</cx:pt>
          <cx:pt idx="4890">1</cx:pt>
          <cx:pt idx="4891">1</cx:pt>
          <cx:pt idx="4892">1</cx:pt>
          <cx:pt idx="4893">1</cx:pt>
          <cx:pt idx="4894">1</cx:pt>
          <cx:pt idx="4895">1</cx:pt>
          <cx:pt idx="4896">1</cx:pt>
          <cx:pt idx="4897">1</cx:pt>
          <cx:pt idx="4898">1</cx:pt>
          <cx:pt idx="4899">1</cx:pt>
          <cx:pt idx="4900">1</cx:pt>
          <cx:pt idx="4901">1</cx:pt>
          <cx:pt idx="4902">1</cx:pt>
          <cx:pt idx="4903">1</cx:pt>
          <cx:pt idx="4904">1</cx:pt>
          <cx:pt idx="4905">1</cx:pt>
          <cx:pt idx="4906">1</cx:pt>
          <cx:pt idx="4907">2</cx:pt>
          <cx:pt idx="4908">1</cx:pt>
          <cx:pt idx="4909">1</cx:pt>
          <cx:pt idx="4910">1</cx:pt>
          <cx:pt idx="4911">1</cx:pt>
          <cx:pt idx="4912">1</cx:pt>
          <cx:pt idx="4913">1</cx:pt>
          <cx:pt idx="4914">1</cx:pt>
          <cx:pt idx="4915">1</cx:pt>
          <cx:pt idx="4916">1</cx:pt>
          <cx:pt idx="4917">1</cx:pt>
          <cx:pt idx="4918">1</cx:pt>
          <cx:pt idx="4919">1</cx:pt>
          <cx:pt idx="4920">1</cx:pt>
          <cx:pt idx="4921">1</cx:pt>
          <cx:pt idx="4922">1</cx:pt>
          <cx:pt idx="4923">1</cx:pt>
          <cx:pt idx="4924">1</cx:pt>
          <cx:pt idx="4925">1</cx:pt>
          <cx:pt idx="4926">1</cx:pt>
          <cx:pt idx="4927">1</cx:pt>
          <cx:pt idx="4928">1</cx:pt>
          <cx:pt idx="4929">1</cx:pt>
          <cx:pt idx="4930">1</cx:pt>
          <cx:pt idx="4931">1</cx:pt>
          <cx:pt idx="4932">2</cx:pt>
          <cx:pt idx="4933">1</cx:pt>
          <cx:pt idx="4934">1</cx:pt>
          <cx:pt idx="4935">1</cx:pt>
          <cx:pt idx="4936">1</cx:pt>
          <cx:pt idx="4937">1</cx:pt>
          <cx:pt idx="4938">1</cx:pt>
          <cx:pt idx="4939">1</cx:pt>
          <cx:pt idx="4940">1</cx:pt>
          <cx:pt idx="4941">1</cx:pt>
          <cx:pt idx="4942">1</cx:pt>
          <cx:pt idx="4943">1</cx:pt>
          <cx:pt idx="4944">1</cx:pt>
          <cx:pt idx="4945">1</cx:pt>
          <cx:pt idx="4946">1</cx:pt>
          <cx:pt idx="4947">1</cx:pt>
          <cx:pt idx="4948">2</cx:pt>
          <cx:pt idx="4949">1</cx:pt>
          <cx:pt idx="4950">1</cx:pt>
          <cx:pt idx="4951">1</cx:pt>
          <cx:pt idx="4952">1</cx:pt>
          <cx:pt idx="4953">1</cx:pt>
          <cx:pt idx="4954">1</cx:pt>
          <cx:pt idx="4955">1</cx:pt>
          <cx:pt idx="4956">1</cx:pt>
          <cx:pt idx="4957">1</cx:pt>
          <cx:pt idx="4958">1</cx:pt>
          <cx:pt idx="4959">1</cx:pt>
          <cx:pt idx="4960">1</cx:pt>
          <cx:pt idx="4961">1</cx:pt>
          <cx:pt idx="4962">1</cx:pt>
          <cx:pt idx="4963">1</cx:pt>
          <cx:pt idx="4964">1</cx:pt>
          <cx:pt idx="4965">2</cx:pt>
          <cx:pt idx="4966">1</cx:pt>
          <cx:pt idx="4967">1</cx:pt>
          <cx:pt idx="4968">1</cx:pt>
          <cx:pt idx="4969">1</cx:pt>
          <cx:pt idx="4970">1</cx:pt>
          <cx:pt idx="4971">1</cx:pt>
          <cx:pt idx="4972">1</cx:pt>
          <cx:pt idx="4973">1</cx:pt>
          <cx:pt idx="4974">1</cx:pt>
          <cx:pt idx="4975">1</cx:pt>
          <cx:pt idx="4976">1</cx:pt>
          <cx:pt idx="4977">1</cx:pt>
          <cx:pt idx="4978">1</cx:pt>
          <cx:pt idx="4979">1</cx:pt>
          <cx:pt idx="4980">1</cx:pt>
          <cx:pt idx="4981">1</cx:pt>
          <cx:pt idx="4982">1</cx:pt>
          <cx:pt idx="4983">1</cx:pt>
          <cx:pt idx="4984">1</cx:pt>
          <cx:pt idx="4985">1</cx:pt>
          <cx:pt idx="4986">1</cx:pt>
          <cx:pt idx="4987">1</cx:pt>
          <cx:pt idx="4988">1</cx:pt>
          <cx:pt idx="4989">1</cx:pt>
          <cx:pt idx="4990">1</cx:pt>
          <cx:pt idx="4991">1</cx:pt>
          <cx:pt idx="4992">1</cx:pt>
          <cx:pt idx="4993">1</cx:pt>
          <cx:pt idx="4994">1</cx:pt>
          <cx:pt idx="4995">1</cx:pt>
          <cx:pt idx="4996">1</cx:pt>
          <cx:pt idx="4997">1</cx:pt>
          <cx:pt idx="4998">1</cx:pt>
          <cx:pt idx="4999">1</cx:pt>
          <cx:pt idx="5000">1</cx:pt>
          <cx:pt idx="5001">1</cx:pt>
          <cx:pt idx="5002">1</cx:pt>
          <cx:pt idx="5003">1</cx:pt>
        </cx:lvl>
      </cx:numDim>
    </cx:data>
  </cx:chartData>
  <cx:chart>
    <cx:title pos="t" align="ctr" overlay="0">
      <cx:tx>
        <cx:txData>
          <cx:v>Transaction Dollar/Day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rPr>
            <a:t>Transaction Dollar/Day </a:t>
          </a:r>
        </a:p>
      </cx:txPr>
    </cx:title>
    <cx:plotArea>
      <cx:plotAreaRegion>
        <cx:series layoutId="clusteredColumn" uniqueId="{4FF29C34-12AC-7640-B9CE-BC39DE3E94DD}" formatIdx="0">
          <cx:tx>
            <cx:txData>
              <cx:f>acct_frd!$N$2</cx:f>
              <cx:v>dollar per day</cx:v>
            </cx:txData>
          </cx:tx>
          <cx:dataId val="0"/>
          <cx:layoutPr>
            <cx:binning intervalClosed="r"/>
          </cx:layoutPr>
        </cx:series>
        <cx:series layoutId="clusteredColumn" hidden="1" uniqueId="{75DC582D-85E6-8540-9EC7-4DA4F330D8AF}" formatIdx="1">
          <cx:tx>
            <cx:txData>
              <cx:f>acct_frd!$O$2</cx:f>
              <cx:v>No of Accounts</cx:v>
            </cx:txData>
          </cx:tx>
          <cx:dataId val="1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Sheet5!$A$2:$A$476</cx:f>
        <cx:lvl ptCount="475">
          <cx:pt idx="0">#NAME?</cx:pt>
          <cx:pt idx="1">'Why' paddled</cx:pt>
          <cx:pt idx="2">'vomited men</cx:pt>
          <cx:pt idx="3">(American) robed</cx:pt>
          <cx:pt idx="4">(KILLER)--Of surprised</cx:pt>
          <cx:pt idx="5">(SPERM scientific</cx:pt>
          <cx:pt idx="6">(or king</cx:pt>
          <cx:pt idx="7">(such entrenchments</cx:pt>
          <cx:pt idx="8">--PARADISE then'</cx:pt>
          <cx:pt idx="9">--SIBBALD'S occupation</cx:pt>
          <cx:pt idx="10">1 grasp</cx:pt>
          <cx:pt idx="11">10 purty</cx:pt>
          <cx:pt idx="12">10% Spain</cx:pt>
          <cx:pt idx="13">100000000 pouring</cx:pt>
          <cx:pt idx="14">15 Ahasuerus</cx:pt>
          <cx:pt idx="15">18 genteel</cx:pt>
          <cx:pt idx="16">500 glimmer</cx:pt>
          <cx:pt idx="17">60 penetrate</cx:pt>
          <cx:pt idx="18">9-Aug</cx:pt>
          <cx:pt idx="19">ANOTHER Caesar</cx:pt>
          <cx:pt idx="20">AS-IS vagueness</cx:pt>
          <cx:pt idx="21">AUTHOR Fishes</cx:pt>
          <cx:pt idx="22">Acushnet Likewise</cx:pt>
          <cx:pt idx="23">Ages ye</cx:pt>
          <cx:pt idx="24">Air FIFE</cx:pt>
          <cx:pt idx="25">Alarmed climates</cx:pt>
          <cx:pt idx="26">Are Adieu</cx:pt>
          <cx:pt idx="27">Are yonder</cx:pt>
          <cx:pt idx="28">Artedi; 41</cx:pt>
          <cx:pt idx="29">Asia twelve-o'clock-at-ni</cx:pt>
          <cx:pt idx="30">Aye Bible;</cx:pt>
          <cx:pt idx="31">BOOKS bird--airley</cx:pt>
          <cx:pt idx="32">Baltimore whistling</cx:pt>
          <cx:pt idx="33">Bang background</cx:pt>
          <cx:pt idx="34">Battery abandonedly</cx:pt>
          <cx:pt idx="35">Beale's country-bred</cx:pt>
          <cx:pt idx="36">Beloved calls?</cx:pt>
          <cx:pt idx="37">Besides commotion</cx:pt>
          <cx:pt idx="38">Bible remembrances</cx:pt>
          <cx:pt idx="39">Bildad? Files</cx:pt>
          <cx:pt idx="40">Bonapartes anatomical</cx:pt>
          <cx:pt idx="41">Bowditch buckle</cx:pt>
          <cx:pt idx="42">Brisson; funding;</cx:pt>
          <cx:pt idx="43">Burkes nothing;</cx:pt>
          <cx:pt idx="44">COFFIN --MISSIONARY</cx:pt>
          <cx:pt idx="45">COMMODORE gulp</cx:pt>
          <cx:pt idx="46">CONVERSATIONS Feegee</cx:pt>
          <cx:pt idx="47">Cadiz escape</cx:pt>
          <cx:pt idx="48">Canals tells</cx:pt>
          <cx:pt idx="49">Cannon Yojo's</cx:pt>
          <cx:pt idx="50">Cape-Horner azimuth</cx:pt>
          <cx:pt idx="51">Captain; mission</cx:pt>
          <cx:pt idx="52">Captain?--Ahab? reveal</cx:pt>
          <cx:pt idx="53">Categut whale-naturalists</cx:pt>
          <cx:pt idx="54">Charity (we</cx:pt>
          <cx:pt idx="55">Chili psalmody</cx:pt>
          <cx:pt idx="56">China; TALBOT</cx:pt>
          <cx:pt idx="57">Christendom rage</cx:pt>
          <cx:pt idx="58">Christendom ratifying</cx:pt>
          <cx:pt idx="59">Cod SIXTH</cx:pt>
          <cx:pt idx="60">Cod? sun-lit</cx:pt>
          <cx:pt idx="61">Coffin; requirest</cx:pt>
          <cx:pt idx="62">Coffins attacked;</cx:pt>
          <cx:pt idx="63">Commanders marches</cx:pt>
          <cx:pt idx="64">Corrected landlessness</cx:pt>
          <cx:pt idx="65">Corrected likes</cx:pt>
          <cx:pt idx="66">Court CLUSTERS</cx:pt>
          <cx:pt idx="67">Curious sleeves</cx:pt>
          <cx:pt idx="68">DEBELL Pedestrians</cx:pt>
          <cx:pt idx="69">DISSECTION pants</cx:pt>
          <cx:pt idx="70">DOWN one--so</cx:pt>
          <cx:pt idx="71">Dan disease</cx:pt>
          <cx:pt idx="72">Dan rang</cx:pt>
          <cx:pt idx="73">De random</cx:pt>
          <cx:pt idx="74">Depend to-day</cx:pt>
          <cx:pt idx="75">Drink personified</cx:pt>
          <cx:pt idx="76">Earls common;</cx:pt>
          <cx:pt idx="77">Emir Out</cx:pt>
          <cx:pt idx="78">Enter once</cx:pt>
          <cx:pt idx="79">FORECASTLE] spoiling</cx:pt>
          <cx:pt idx="80">FRENCH couple</cx:pt>
          <cx:pt idx="81">FRENCH enjoyed</cx:pt>
          <cx:pt idx="82">FTP necessitates</cx:pt>
          <cx:pt idx="83">Grampus's prosecution</cx:pt>
          <cx:pt idx="84">Greeks averages</cx:pt>
          <cx:pt idx="85">Greenland idolators?</cx:pt>
          <cx:pt idx="86">HALF ultimate</cx:pt>
          <cx:pt idx="87">HAND proofreaders</cx:pt>
          <cx:pt idx="88">HIM) pivot-hole</cx:pt>
          <cx:pt idx="89">HORIZONTAL provided</cx:pt>
          <cx:pt idx="90">HUSSEY race-horse</cx:pt>
          <cx:pt idx="91">He Cain</cx:pt>
          <cx:pt idx="92">He bridges;</cx:pt>
          <cx:pt idx="93">Himmalehan agony</cx:pt>
          <cx:pt idx="94">Horrible hatches</cx:pt>
          <cx:pt idx="95">Huge produce</cx:pt>
          <cx:pt idx="96">Huzza! 1690</cx:pt>
          <cx:pt idx="97">I'll--I'll--yes Without</cx:pt>
          <cx:pt idx="98">I'm stern</cx:pt>
          <cx:pt idx="99">I--fa back?</cx:pt>
          <cx:pt idx="100">I--fa waggish</cx:pt>
          <cx:pt idx="101">IL succeeded</cx:pt>
          <cx:pt idx="102">INDIRECT this--what</cx:pt>
          <cx:pt idx="103">Indian-file belong</cx:pt>
          <cx:pt idx="104">Irish conversation;</cx:pt>
          <cx:pt idx="105">Irish naught</cx:pt>
          <cx:pt idx="106">Is congenial</cx:pt>
          <cx:pt idx="107">Islands unimaginable</cx:pt>
          <cx:pt idx="108">It motionless</cx:pt>
          <cx:pt idx="109">J was;</cx:pt>
          <cx:pt idx="110">JOURNAL tendons</cx:pt>
          <cx:pt idx="111">Jonah? LAY</cx:pt>
          <cx:pt idx="112">Jones ribs</cx:pt>
          <cx:pt idx="113">Jupiter; patrolling</cx:pt>
          <cx:pt idx="114">KIND Tiger-lilies--what</cx:pt>
          <cx:pt idx="115">LIABILITY Lents</cx:pt>
          <cx:pt idx="116">LIE pilot</cx:pt>
          <cx:pt idx="117">LONDON conflict</cx:pt>
          <cx:pt idx="118">LYING household</cx:pt>
          <cx:pt idx="119">Latin clamorous</cx:pt>
          <cx:pt idx="120">Life mould</cx:pt>
          <cx:pt idx="121">Logan convince</cx:pt>
          <cx:pt idx="122">Loomings smoky</cx:pt>
          <cx:pt idx="123">MAT) CABIN;</cx:pt>
          <cx:pt idx="124">MENDING method</cx:pt>
          <cx:pt idx="125">Mast-head goodly</cx:pt>
          <cx:pt idx="126">Mediterranean mightest</cx:pt>
          <cx:pt idx="127">Michael spiritual</cx:pt>
          <cx:pt idx="128">NANTUCKET up;</cx:pt>
          <cx:pt idx="129">Nantucket; system</cx:pt>
          <cx:pt idx="130">Narwhale altered</cx:pt>
          <cx:pt idx="131">Narwhale--however Straits</cx:pt>
          <cx:pt idx="132">Nat tallow</cx:pt>
          <cx:pt idx="133">Nearly circumspection</cx:pt>
          <cx:pt idx="134">New laugh?</cx:pt>
          <cx:pt idx="135">November whether</cx:pt>
          <cx:pt idx="136">Octavo dismembering</cx:pt>
          <cx:pt idx="137">October genial</cx:pt>
          <cx:pt idx="138">Olmstead; HIM)</cx:pt>
          <cx:pt idx="139">Oriental august</cx:pt>
          <cx:pt idx="140">Other comrade</cx:pt>
          <cx:pt idx="141">Other unhinted</cx:pt>
          <cx:pt idx="142">Over grandmother</cx:pt>
          <cx:pt idx="143">PRIMER lowly</cx:pt>
          <cx:pt idx="144">PROVIDED easterly</cx:pt>
          <cx:pt idx="145">PUNITIVE ere</cx:pt>
          <cx:pt idx="146">Pagan coaches</cx:pt>
          <cx:pt idx="147">Parliament Letter</cx:pt>
          <cx:pt idx="148">Peleg; (FIN-BACK)--Under</cx:pt>
          <cx:pt idx="149">Pequod--that reasonable</cx:pt>
          <cx:pt idx="150">Platonists valiant</cx:pt>
          <cx:pt idx="151">Pliny; relented</cx:pt>
          <cx:pt idx="152">Plunge Trap</cx:pt>
          <cx:pt idx="153">Povelson changing</cx:pt>
          <cx:pt idx="154">Providence invented</cx:pt>
          <cx:pt idx="155">Quaker Peleg;</cx:pt>
          <cx:pt idx="156">Quakeress coronation</cx:pt>
          <cx:pt idx="157">Queequeg feel!</cx:pt>
          <cx:pt idx="158">ROBERT ado</cx:pt>
          <cx:pt idx="159">Readable marvellous</cx:pt>
          <cx:pt idx="160">Roman undoubted</cx:pt>
          <cx:pt idx="161">Ross showest</cx:pt>
          <cx:pt idx="162">SAILOR known</cx:pt>
          <cx:pt idx="163">SISTER LAY--'</cx:pt>
          <cx:pt idx="164">SITTING pooh!</cx:pt>
          <cx:pt idx="165">SKRIMSHANDER ottomans;</cx:pt>
          <cx:pt idx="166">SLEEPY) pier-heads;</cx:pt>
          <cx:pt idx="167">STARTTHE butter--twenty</cx:pt>
          <cx:pt idx="168">STATE opportunity</cx:pt>
          <cx:pt idx="169">SURVIVORS preacher's</cx:pt>
          <cx:pt idx="170">Sachem's unhealing</cx:pt>
          <cx:pt idx="171">Sal ashore;</cx:pt>
          <cx:pt idx="172">Satan's innate</cx:pt>
          <cx:pt idx="173">Say capable</cx:pt>
          <cx:pt idx="174">Seeing rocky</cx:pt>
          <cx:pt idx="175">Seven sat;</cx:pt>
          <cx:pt idx="176">She preserve</cx:pt>
          <cx:pt idx="177">Skin noises</cx:pt>
          <cx:pt idx="178">Sleet's perceived</cx:pt>
          <cx:pt idx="179">Split shovels</cx:pt>
          <cx:pt idx="180">Squires see?--Posted</cx:pt>
          <cx:pt idx="181">Stammering warriors</cx:pt>
          <cx:pt idx="182">Starting nuts</cx:pt>
          <cx:pt idx="183">Startled minute</cx:pt>
          <cx:pt idx="184">Startled systematizer</cx:pt>
          <cx:pt idx="185">Stop feel</cx:pt>
          <cx:pt idx="186">Stubb leaves</cx:pt>
          <cx:pt idx="187">Stubb--luck intimacy</cx:pt>
          <cx:pt idx="188">Susan shadows</cx:pt>
          <cx:pt idx="189">Sw Go</cx:pt>
          <cx:pt idx="190">Swaine expresses</cx:pt>
          <cx:pt idx="191">Sword-Fish?--this prodigi</cx:pt>
          <cx:pt idx="192">TASHTEGO oft</cx:pt>
          <cx:pt idx="193">THEIR appearances</cx:pt>
          <cx:pt idx="194">THEN contrivance</cx:pt>
          <cx:pt idx="195">TO captain</cx:pt>
          <cx:pt idx="196">TOLD be;</cx:pt>
          <cx:pt idx="197">TWICE compressed</cx:pt>
          <cx:pt idx="198">TWO dined</cx:pt>
          <cx:pt idx="199">Tahiti! act</cx:pt>
          <cx:pt idx="200">Tartarian den</cx:pt>
          <cx:pt idx="201">Terrors Trap!'</cx:pt>
          <cx:pt idx="202">That Zoology</cx:pt>
          <cx:pt idx="203">Thine haint</cx:pt>
          <cx:pt idx="204">Third doubts</cx:pt>
          <cx:pt idx="205">Tropic SOMETHING</cx:pt>
          <cx:pt idx="206">Trumpa committed</cx:pt>
          <cx:pt idx="207">Trumpa persevering</cx:pt>
          <cx:pt idx="208">Turning thanked</cx:pt>
          <cx:pt idx="209">Turning too--perhaps</cx:pt>
          <cx:pt idx="210">Unicorn PUBLIC</cx:pt>
          <cx:pt idx="211">Usher essayed</cx:pt>
          <cx:pt idx="212">Usher--threadbare Good-by</cx:pt>
          <cx:pt idx="213">WARRANTY nails;</cx:pt>
          <cx:pt idx="214">WHALING? embattled</cx:pt>
          <cx:pt idx="215">Whales forehead</cx:pt>
          <cx:pt idx="216">Which stander-of-mast-hea</cx:pt>
          <cx:pt idx="217">Within king</cx:pt>
          <cx:pt idx="218">a-whaling? mean'st</cx:pt>
          <cx:pt idx="219">aboard willed;</cx:pt>
          <cx:pt idx="220">accelerate coach</cx:pt>
          <cx:pt idx="221">accelerating Face!</cx:pt>
          <cx:pt idx="222">accommodated nose</cx:pt>
          <cx:pt idx="223">accounts proportioned</cx:pt>
          <cx:pt idx="224">actively stride</cx:pt>
          <cx:pt idx="225">adjacent below!</cx:pt>
          <cx:pt idx="226">adjoining ALFRED</cx:pt>
          <cx:pt idx="227">admirer purchasing</cx:pt>
          <cx:pt idx="228">advertised wounded</cx:pt>
          <cx:pt idx="229">after-claps bison;</cx:pt>
          <cx:pt idx="230">againe Clootz</cx:pt>
          <cx:pt idx="231">agents acquaintances</cx:pt>
          <cx:pt idx="232">ain't boats'</cx:pt>
          <cx:pt idx="233">all--there's grub-worm</cx:pt>
          <cx:pt idx="234">alleys naturally</cx:pt>
          <cx:pt idx="235">allurings eagle</cx:pt>
          <cx:pt idx="236">almighty baronial</cx:pt>
          <cx:pt idx="237">altar bevy</cx:pt>
          <cx:pt idx="238">alter conflict</cx:pt>
          <cx:pt idx="239">alter wrought</cx:pt>
          <cx:pt idx="240">ambitious clam</cx:pt>
          <cx:pt idx="241">amount these</cx:pt>
          <cx:pt idx="242">ancestress actively</cx:pt>
          <cx:pt idx="243">animal voluntarily</cx:pt>
          <cx:pt idx="244">animals levels</cx:pt>
          <cx:pt idx="245">animals nights--do</cx:pt>
          <cx:pt idx="246">announces heavily</cx:pt>
          <cx:pt idx="247">annual keenest</cx:pt>
          <cx:pt idx="248">anywhere departure</cx:pt>
          <cx:pt idx="249">apoplectic leopards--the</cx:pt>
          <cx:pt idx="250">apotheosis! Folgers</cx:pt>
          <cx:pt idx="251">apotheosis! bedstead</cx:pt>
          <cx:pt idx="252">appal deftly</cx:pt>
          <cx:pt idx="253">appellations; toes</cx:pt>
          <cx:pt idx="254">applying barbarous;</cx:pt>
          <cx:pt idx="255">arches typing</cx:pt>
          <cx:pt idx="256">argued drag</cx:pt>
          <cx:pt idx="257">aright Davy</cx:pt>
          <cx:pt idx="258">arises LETTER</cx:pt>
          <cx:pt idx="259">arms TAKEN</cx:pt>
          <cx:pt idx="260">army bowels</cx:pt>
          <cx:pt idx="261">arrived perches</cx:pt>
          <cx:pt idx="262">art anointed</cx:pt>
          <cx:pt idx="263">artificial AT</cx:pt>
          <cx:pt idx="264">ashore; it'll</cx:pt>
          <cx:pt idx="265">aspect; contradictory</cx:pt>
          <cx:pt idx="266">aspect; set;</cx:pt>
          <cx:pt idx="267">assembled crosswise</cx:pt>
          <cx:pt idx="268">assumption; issuing</cx:pt>
          <cx:pt idx="269">astern sun;</cx:pt>
          <cx:pt idx="270">at; forms</cx:pt>
          <cx:pt idx="271">attaining benediction</cx:pt>
          <cx:pt idx="272">attempt princes</cx:pt>
          <cx:pt idx="273">aunts hat</cx:pt>
          <cx:pt idx="274">authority quality</cx:pt>
          <cx:pt idx="275">away; treated</cx:pt>
          <cx:pt idx="276">babies subject;</cx:pt>
          <cx:pt idx="277">back-fin dubiously</cx:pt>
          <cx:pt idx="278">backing together</cx:pt>
          <cx:pt idx="279">bags! moments</cx:pt>
          <cx:pt idx="280">baker quohogs</cx:pt>
          <cx:pt idx="281">baker wall?</cx:pt>
          <cx:pt idx="282">bakers assortment</cx:pt>
          <cx:pt idx="283">baleen whistling</cx:pt>
          <cx:pt idx="284">banded ticking</cx:pt>
          <cx:pt idx="285">bashful sleep'</cx:pt>
          <cx:pt idx="286">battle-fields sir--(ASIDE</cx:pt>
          <cx:pt idx="287">be spires</cx:pt>
          <cx:pt idx="288">beach willingness</cx:pt>
          <cx:pt idx="289">bears soliloquized</cx:pt>
          <cx:pt idx="290">bearskin dam-me</cx:pt>
          <cx:pt idx="291">belonged frigate's</cx:pt>
          <cx:pt idx="292">besides next;</cx:pt>
          <cx:pt idx="293">best lost</cx:pt>
          <cx:pt idx="294">bethink punchbowl;--takin</cx:pt>
          <cx:pt idx="295">binnacle apart;</cx:pt>
          <cx:pt idx="296">bird hairs</cx:pt>
          <cx:pt idx="297">birds nondescripts</cx:pt>
          <cx:pt idx="298">bitterest tiles</cx:pt>
          <cx:pt idx="299">blazing Pip!</cx:pt>
          <cx:pt idx="300">blown said:</cx:pt>
          <cx:pt idx="301">book casting</cx:pt>
          <cx:pt idx="302">bountiful wonder;</cx:pt>
          <cx:pt idx="303">boys Gather'd</cx:pt>
          <cx:pt idx="304">bravest schoolmasters</cx:pt>
          <cx:pt idx="305">bread vessel</cx:pt>
          <cx:pt idx="306">breezy tones;</cx:pt>
          <cx:pt idx="307">brewed unearthly</cx:pt>
          <cx:pt idx="308">broad-shouldered 1971</cx:pt>
          <cx:pt idx="309">brothers decidedly</cx:pt>
          <cx:pt idx="310">buckle cooled</cx:pt>
          <cx:pt idx="311">bully distended</cx:pt>
          <cx:pt idx="312">bully viewing</cx:pt>
          <cx:pt idx="313">bumpkin Seeing</cx:pt>
          <cx:pt idx="314">bunk bringing</cx:pt>
          <cx:pt idx="315">burying unsay</cx:pt>
          <cx:pt idx="316">bustles fabulous</cx:pt>
          <cx:pt idx="317">button extinct</cx:pt>
          <cx:pt idx="318">button sensitive</cx:pt>
          <cx:pt idx="319">by easy!</cx:pt>
          <cx:pt idx="320">cabin craft--Bildad</cx:pt>
          <cx:pt idx="321">canoe midships!</cx:pt>
          <cx:pt idx="322">canoe washes</cx:pt>
          <cx:pt idx="323">capacity whale-naturalist</cx:pt>
          <cx:pt idx="324">careful!--come stubbornly</cx:pt>
          <cx:pt idx="325">carefully service</cx:pt>
          <cx:pt idx="326">carking Seas;</cx:pt>
          <cx:pt idx="327">carries thing;</cx:pt>
          <cx:pt idx="328">carted tied</cx:pt>
          <cx:pt idx="329">castaways massive</cx:pt>
          <cx:pt idx="330">castor quaintness</cx:pt>
          <cx:pt idx="331">castors guard</cx:pt>
          <cx:pt idx="332">cause Quakers</cx:pt>
          <cx:pt idx="333">caves trappings</cx:pt>
          <cx:pt idx="334">ceases half;</cx:pt>
          <cx:pt idx="335">chamber chief-mateship</cx:pt>
          <cx:pt idx="336">champions crews!</cx:pt>
          <cx:pt idx="337">change! Ganges</cx:pt>
          <cx:pt idx="338">chapel; STANDING</cx:pt>
          <cx:pt idx="339">charges communicating</cx:pt>
          <cx:pt idx="340">chassee said--therefore</cx:pt>
          <cx:pt idx="341">chief-mateship antique</cx:pt>
          <cx:pt idx="342">childish preserving</cx:pt>
          <cx:pt idx="343">choice throw</cx:pt>
          <cx:pt idx="344">chuckled vitiated</cx:pt>
          <cx:pt idx="345">circulates Anno</cx:pt>
          <cx:pt idx="346">clattering larboard--larb</cx:pt>
          <cx:pt idx="347">clayey courteously</cx:pt>
          <cx:pt idx="348">climbing Sing</cx:pt>
          <cx:pt idx="349">clock 60</cx:pt>
          <cx:pt idx="350">coaches comprehend</cx:pt>
          <cx:pt idx="351">cocoanuts hereby;</cx:pt>
          <cx:pt idx="352">colours NE</cx:pt>
          <cx:pt idx="353">combat ETEXTSSTART</cx:pt>
          <cx:pt idx="354">comedies ignore</cx:pt>
          <cx:pt idx="355">comfort's circulation</cx:pt>
          <cx:pt idx="356">comfortable furthermore</cx:pt>
          <cx:pt idx="357">comforters are</cx:pt>
          <cx:pt idx="358">command inns</cx:pt>
          <cx:pt idx="359">command; active</cx:pt>
          <cx:pt idx="360">commanded-- Wrapping</cx:pt>
          <cx:pt idx="361">company PORPOISE</cx:pt>
          <cx:pt idx="362">complexion inference</cx:pt>
          <cx:pt idx="363">comrades piping</cx:pt>
          <cx:pt idx="364">concerned astern</cx:pt>
          <cx:pt idx="365">concert twenty-five</cx:pt>
          <cx:pt idx="366">confidence; harbors</cx:pt>
          <cx:pt idx="367">congealed Bridge</cx:pt>
          <cx:pt idx="368">constant FIGURED</cx:pt>
          <cx:pt idx="369">contemplation matrimonial</cx:pt>
          <cx:pt idx="370">continents; Face!</cx:pt>
          <cx:pt idx="371">contradictory cursed</cx:pt>
          <cx:pt idx="372">contrast; affronted</cx:pt>
          <cx:pt idx="373">convicts' panic</cx:pt>
          <cx:pt idx="374">cook Pulpit</cx:pt>
          <cx:pt idx="375">corner Chapel</cx:pt>
          <cx:pt idx="376">cosy boundless</cx:pt>
          <cx:pt idx="377">cosy lesson;</cx:pt>
          <cx:pt idx="378">counters wire;</cx:pt>
          <cx:pt idx="379">cove! random</cx:pt>
          <cx:pt idx="380">crack warranties</cx:pt>
          <cx:pt idx="381">craft summit</cx:pt>
          <cx:pt idx="382">craft; jewellers</cx:pt>
          <cx:pt idx="383">crockery wherever</cx:pt>
          <cx:pt idx="384">cross belie</cx:pt>
          <cx:pt idx="385">crossed porch</cx:pt>
          <cx:pt idx="386">crosswise Where</cx:pt>
          <cx:pt idx="387">crosswise contradicted</cx:pt>
          <cx:pt idx="388">cullest gradually</cx:pt>
          <cx:pt idx="389">cupbearers Swerve</cx:pt>
          <cx:pt idx="390">curios everywhere</cx:pt>
          <cx:pt idx="391">cursing Consider!</cx:pt>
          <cx:pt idx="392">cylinders vain!</cx:pt>
          <cx:pt idx="393">darker Japanese</cx:pt>
          <cx:pt idx="394">dawn prolonged</cx:pt>
          <cx:pt idx="395">daylight axe!--the</cx:pt>
          <cx:pt idx="396">dead enjoying</cx:pt>
          <cx:pt idx="397">decline promiscuously</cx:pt>
          <cx:pt idx="398">delude right?</cx:pt>
          <cx:pt idx="399">democracy draught</cx:pt>
          <cx:pt idx="400">denied zephyr</cx:pt>
          <cx:pt idx="401">deserted not</cx:pt>
          <cx:pt idx="402">deserts--when December</cx:pt>
          <cx:pt idx="403">destined Jaffa</cx:pt>
          <cx:pt idx="404">dim serpent-snapping</cx:pt>
          <cx:pt idx="405">dimmed firm</cx:pt>
          <cx:pt idx="406">directions Alone</cx:pt>
          <cx:pt idx="407">disclosures late</cx:pt>
          <cx:pt idx="408">displays Prince</cx:pt>
          <cx:pt idx="409">disquietude George</cx:pt>
          <cx:pt idx="410">disturb cloth-covered</cx:pt>
          <cx:pt idx="411">done; sill</cx:pt>
          <cx:pt idx="412">dood drops</cx:pt>
          <cx:pt idx="413">dood pursue</cx:pt>
          <cx:pt idx="414">doors; smallest</cx:pt>
          <cx:pt idx="415">doubts methinks</cx:pt>
          <cx:pt idx="416">drags excellence</cx:pt>
          <cx:pt idx="417">draughts--long breadfruit</cx:pt>
          <cx:pt idx="418">dreadfully LAYS</cx:pt>
          <cx:pt idx="419">dreaming uneasiness--to</cx:pt>
          <cx:pt idx="420">dubiously stormy</cx:pt>
          <cx:pt idx="421">dumb dimmed</cx:pt>
          <cx:pt idx="422">dusky go</cx:pt>
          <cx:pt idx="423">dwelling slid!</cx:pt>
          <cx:pt idx="424">ears Greenlandmen</cx:pt>
          <cx:pt idx="425">either immensities</cx:pt>
          <cx:pt idx="426">elements unvitiated</cx:pt>
          <cx:pt idx="427">elsewhere permitted</cx:pt>
          <cx:pt idx="428">embark HIST</cx:pt>
          <cx:pt idx="429">embarks Mixed</cx:pt>
          <cx:pt idx="430">embarks apotheosis!</cx:pt>
          <cx:pt idx="431">embodiment touchy</cx:pt>
          <cx:pt idx="432">employed direct</cx:pt>
          <cx:pt idx="433">encountered First</cx:pt>
          <cx:pt idx="434">end? sadder</cx:pt>
          <cx:pt idx="435">enemies unmitigated</cx:pt>
          <cx:pt idx="436">energy than</cx:pt>
          <cx:pt idx="437">enlisting leaping</cx:pt>
          <cx:pt idx="438">enormous dismissed</cx:pt>
          <cx:pt idx="439">enough--so whale;</cx:pt>
          <cx:pt idx="440">enshrined shabbiest</cx:pt>
          <cx:pt idx="441">entered; federated</cx:pt>
          <cx:pt idx="442">entry; undeliverable</cx:pt>
          <cx:pt idx="443">equalled Maelstrom</cx:pt>
          <cx:pt idx="444">essential whetstones</cx:pt>
          <cx:pt idx="445">established Originally</cx:pt>
          <cx:pt idx="446">estimation knowledge--as</cx:pt>
          <cx:pt idx="447">evening--it surprise</cx:pt>
          <cx:pt idx="448">events Bildad's</cx:pt>
          <cx:pt idx="449">eventually skies</cx:pt>
          <cx:pt idx="450">exceeding wound's</cx:pt>
          <cx:pt idx="451">exclaimed--No! bedfellow;</cx:pt>
          <cx:pt idx="452">exhausted wrinkles</cx:pt>
          <cx:pt idx="453">expansive utter</cx:pt>
          <cx:pt idx="454">expected capacity</cx:pt>
          <cx:pt idx="455">experiences world;</cx:pt>
          <cx:pt idx="456">extended D'ye</cx:pt>
          <cx:pt idx="457">extorting finny</cx:pt>
          <cx:pt idx="458">eyeing forces</cx:pt>
          <cx:pt idx="459">familiarity forget</cx:pt>
          <cx:pt idx="460">fare bags!</cx:pt>
          <cx:pt idx="461">feat waterward</cx:pt>
          <cx:pt idx="462">features boat!--ah</cx:pt>
          <cx:pt idx="463">feed--Oh admirable</cx:pt>
          <cx:pt idx="464">fellow trademark</cx:pt>
          <cx:pt idx="465">feminam ground)</cx:pt>
          <cx:pt idx="466">ferreting unlikely</cx:pt>
          <cx:pt idx="467">few:--The risk</cx:pt>
          <cx:pt idx="468">fiddle-headed safely</cx:pt>
          <cx:pt idx="469">fifties ushered</cx:pt>
          <cx:pt idx="470">fight! suicides</cx:pt>
          <cx:pt idx="471">filed Bible;</cx:pt>
          <cx:pt idx="472">files] wants</cx:pt>
          <cx:pt idx="473">fill port</cx:pt>
          <cx:pt idx="474">fin; moby10bzip</cx:pt>
        </cx:lvl>
      </cx:strDim>
      <cx:numDim type="val">
        <cx:f>Sheet5!$B$2:$B$476</cx:f>
        <cx:lvl ptCount="475" formatCode="General">
          <cx:pt idx="0">5035</cx:pt>
          <cx:pt idx="1">4356</cx:pt>
          <cx:pt idx="2">10424</cx:pt>
          <cx:pt idx="3">708</cx:pt>
          <cx:pt idx="4">4427</cx:pt>
          <cx:pt idx="5">1900</cx:pt>
          <cx:pt idx="6">1316</cx:pt>
          <cx:pt idx="7">1294</cx:pt>
          <cx:pt idx="8">4390</cx:pt>
          <cx:pt idx="9">950</cx:pt>
          <cx:pt idx="10">950</cx:pt>
          <cx:pt idx="11">2399</cx:pt>
          <cx:pt idx="12">710</cx:pt>
          <cx:pt idx="13">962</cx:pt>
          <cx:pt idx="14">5236</cx:pt>
          <cx:pt idx="15">4896</cx:pt>
          <cx:pt idx="16">686</cx:pt>
          <cx:pt idx="17">658</cx:pt>
          <cx:pt idx="18">707</cx:pt>
          <cx:pt idx="19">2370</cx:pt>
          <cx:pt idx="20">11203</cx:pt>
          <cx:pt idx="21">6087</cx:pt>
          <cx:pt idx="22">4883</cx:pt>
          <cx:pt idx="23">3526</cx:pt>
          <cx:pt idx="24">909</cx:pt>
          <cx:pt idx="25">3567</cx:pt>
          <cx:pt idx="26">4984</cx:pt>
          <cx:pt idx="27">2477</cx:pt>
          <cx:pt idx="28">4423</cx:pt>
          <cx:pt idx="29">956</cx:pt>
          <cx:pt idx="30">729</cx:pt>
          <cx:pt idx="31">4453</cx:pt>
          <cx:pt idx="32">1336</cx:pt>
          <cx:pt idx="33">1853</cx:pt>
          <cx:pt idx="34">1308</cx:pt>
          <cx:pt idx="35">4376</cx:pt>
          <cx:pt idx="36">4453</cx:pt>
          <cx:pt idx="37">4351</cx:pt>
          <cx:pt idx="38">7170</cx:pt>
          <cx:pt idx="39">937</cx:pt>
          <cx:pt idx="40">9338</cx:pt>
          <cx:pt idx="41">4314</cx:pt>
          <cx:pt idx="42">675</cx:pt>
          <cx:pt idx="43">3484</cx:pt>
          <cx:pt idx="44">3929</cx:pt>
          <cx:pt idx="45">1857</cx:pt>
          <cx:pt idx="46">1390</cx:pt>
          <cx:pt idx="47">4406</cx:pt>
          <cx:pt idx="48">4418</cx:pt>
          <cx:pt idx="49">976</cx:pt>
          <cx:pt idx="50">4386</cx:pt>
          <cx:pt idx="51">702</cx:pt>
          <cx:pt idx="52">4417</cx:pt>
          <cx:pt idx="53">3991</cx:pt>
          <cx:pt idx="54">4443</cx:pt>
          <cx:pt idx="55">4399</cx:pt>
          <cx:pt idx="56">990</cx:pt>
          <cx:pt idx="57">3578</cx:pt>
          <cx:pt idx="58">985</cx:pt>
          <cx:pt idx="59">672</cx:pt>
          <cx:pt idx="60">2404</cx:pt>
          <cx:pt idx="61">4406</cx:pt>
          <cx:pt idx="62">4039</cx:pt>
          <cx:pt idx="63">907</cx:pt>
          <cx:pt idx="64">997</cx:pt>
          <cx:pt idx="65">1009</cx:pt>
          <cx:pt idx="66">2448</cx:pt>
          <cx:pt idx="67">4414</cx:pt>
          <cx:pt idx="68">5664</cx:pt>
          <cx:pt idx="69">938</cx:pt>
          <cx:pt idx="70">3512</cx:pt>
          <cx:pt idx="71">10366</cx:pt>
          <cx:pt idx="72">3586</cx:pt>
          <cx:pt idx="73">961</cx:pt>
          <cx:pt idx="74">1882</cx:pt>
          <cx:pt idx="75">910</cx:pt>
          <cx:pt idx="76">914</cx:pt>
          <cx:pt idx="77">4305</cx:pt>
          <cx:pt idx="78">893</cx:pt>
          <cx:pt idx="79">4433</cx:pt>
          <cx:pt idx="80">4349</cx:pt>
          <cx:pt idx="81">960</cx:pt>
          <cx:pt idx="82">4487</cx:pt>
          <cx:pt idx="83">945</cx:pt>
          <cx:pt idx="84">1360</cx:pt>
          <cx:pt idx="85">5450</cx:pt>
          <cx:pt idx="86">1872</cx:pt>
          <cx:pt idx="87">662</cx:pt>
          <cx:pt idx="88">13558</cx:pt>
          <cx:pt idx="89">1953</cx:pt>
          <cx:pt idx="90">6177</cx:pt>
          <cx:pt idx="91">2465</cx:pt>
          <cx:pt idx="92">1333</cx:pt>
          <cx:pt idx="93">952</cx:pt>
          <cx:pt idx="94">953</cx:pt>
          <cx:pt idx="95">968</cx:pt>
          <cx:pt idx="96">4394</cx:pt>
          <cx:pt idx="97">926</cx:pt>
          <cx:pt idx="98">1894</cx:pt>
          <cx:pt idx="99">4897</cx:pt>
          <cx:pt idx="100">1322</cx:pt>
          <cx:pt idx="101">3544</cx:pt>
          <cx:pt idx="102">4894</cx:pt>
          <cx:pt idx="103">942</cx:pt>
          <cx:pt idx="104">4382</cx:pt>
          <cx:pt idx="105">6700</cx:pt>
          <cx:pt idx="106">4433</cx:pt>
          <cx:pt idx="107">1337</cx:pt>
          <cx:pt idx="108">955</cx:pt>
          <cx:pt idx="109">694</cx:pt>
          <cx:pt idx="110">1342</cx:pt>
          <cx:pt idx="111">4481</cx:pt>
          <cx:pt idx="112">4418</cx:pt>
          <cx:pt idx="113">944</cx:pt>
          <cx:pt idx="114">650</cx:pt>
          <cx:pt idx="115">3047</cx:pt>
          <cx:pt idx="116">4374</cx:pt>
          <cx:pt idx="117">4419</cx:pt>
          <cx:pt idx="118">1303</cx:pt>
          <cx:pt idx="119">930</cx:pt>
          <cx:pt idx="120">911</cx:pt>
          <cx:pt idx="121">907</cx:pt>
          <cx:pt idx="122">1308</cx:pt>
          <cx:pt idx="123">2436</cx:pt>
          <cx:pt idx="124">965</cx:pt>
          <cx:pt idx="125">975</cx:pt>
          <cx:pt idx="126">910</cx:pt>
          <cx:pt idx="127">7691</cx:pt>
          <cx:pt idx="128">4426</cx:pt>
          <cx:pt idx="129">949</cx:pt>
          <cx:pt idx="130">4461</cx:pt>
          <cx:pt idx="131">4467</cx:pt>
          <cx:pt idx="132">2397</cx:pt>
          <cx:pt idx="133">927</cx:pt>
          <cx:pt idx="134">5299</cx:pt>
          <cx:pt idx="135">2504</cx:pt>
          <cx:pt idx="136">2926</cx:pt>
          <cx:pt idx="137">8167</cx:pt>
          <cx:pt idx="138">659</cx:pt>
          <cx:pt idx="139">1324</cx:pt>
          <cx:pt idx="140">4447</cx:pt>
          <cx:pt idx="141">983</cx:pt>
          <cx:pt idx="142">6718</cx:pt>
          <cx:pt idx="143">972</cx:pt>
          <cx:pt idx="144">714</cx:pt>
          <cx:pt idx="145">4371</cx:pt>
          <cx:pt idx="146">4419</cx:pt>
          <cx:pt idx="147">1304</cx:pt>
          <cx:pt idx="148">1020</cx:pt>
          <cx:pt idx="149">954</cx:pt>
          <cx:pt idx="150">1302</cx:pt>
          <cx:pt idx="151">4435</cx:pt>
          <cx:pt idx="152">711</cx:pt>
          <cx:pt idx="153">950</cx:pt>
          <cx:pt idx="154">5686</cx:pt>
          <cx:pt idx="155">958</cx:pt>
          <cx:pt idx="156">937</cx:pt>
          <cx:pt idx="157">667</cx:pt>
          <cx:pt idx="158">1337</cx:pt>
          <cx:pt idx="159">4440</cx:pt>
          <cx:pt idx="160">4455</cx:pt>
          <cx:pt idx="161">6776</cx:pt>
          <cx:pt idx="162">720</cx:pt>
          <cx:pt idx="163">940</cx:pt>
          <cx:pt idx="164">4500</cx:pt>
          <cx:pt idx="165">922</cx:pt>
          <cx:pt idx="166">1917</cx:pt>
          <cx:pt idx="167">3459</cx:pt>
          <cx:pt idx="168">4762</cx:pt>
          <cx:pt idx="169">939</cx:pt>
          <cx:pt idx="170">653</cx:pt>
          <cx:pt idx="171">1969</cx:pt>
          <cx:pt idx="172">940</cx:pt>
          <cx:pt idx="173">670</cx:pt>
          <cx:pt idx="174">928</cx:pt>
          <cx:pt idx="175">705</cx:pt>
          <cx:pt idx="176">4461</cx:pt>
          <cx:pt idx="177">923</cx:pt>
          <cx:pt idx="178">7159</cx:pt>
          <cx:pt idx="179">933</cx:pt>
          <cx:pt idx="180">3039</cx:pt>
          <cx:pt idx="181">1027</cx:pt>
          <cx:pt idx="182">649</cx:pt>
          <cx:pt idx="183">2417</cx:pt>
          <cx:pt idx="184">7393</cx:pt>
          <cx:pt idx="185">902</cx:pt>
          <cx:pt idx="186">8103</cx:pt>
          <cx:pt idx="187">675</cx:pt>
          <cx:pt idx="188">7159</cx:pt>
          <cx:pt idx="189">1267</cx:pt>
          <cx:pt idx="190">4465</cx:pt>
          <cx:pt idx="191">930</cx:pt>
          <cx:pt idx="192">1825</cx:pt>
          <cx:pt idx="193">951</cx:pt>
          <cx:pt idx="194">907</cx:pt>
          <cx:pt idx="195">974</cx:pt>
          <cx:pt idx="196">7475</cx:pt>
          <cx:pt idx="197">4384</cx:pt>
          <cx:pt idx="198">4380</cx:pt>
          <cx:pt idx="199">2951</cx:pt>
          <cx:pt idx="200">1295</cx:pt>
          <cx:pt idx="201">957</cx:pt>
          <cx:pt idx="202">674</cx:pt>
          <cx:pt idx="203">920</cx:pt>
          <cx:pt idx="204">4330</cx:pt>
          <cx:pt idx="205">954</cx:pt>
          <cx:pt idx="206">1837</cx:pt>
          <cx:pt idx="207">2446</cx:pt>
          <cx:pt idx="208">3963</cx:pt>
          <cx:pt idx="209">4469</cx:pt>
          <cx:pt idx="210">4391</cx:pt>
          <cx:pt idx="211">3360</cx:pt>
          <cx:pt idx="212">4393</cx:pt>
          <cx:pt idx="213">8297</cx:pt>
          <cx:pt idx="214">1016</cx:pt>
          <cx:pt idx="215">977</cx:pt>
          <cx:pt idx="216">4414</cx:pt>
          <cx:pt idx="217">1305</cx:pt>
          <cx:pt idx="218">949</cx:pt>
          <cx:pt idx="219">1945</cx:pt>
          <cx:pt idx="220">4341</cx:pt>
          <cx:pt idx="221">2417</cx:pt>
          <cx:pt idx="222">953</cx:pt>
          <cx:pt idx="223">2413</cx:pt>
          <cx:pt idx="224">1013</cx:pt>
          <cx:pt idx="225">4414</cx:pt>
          <cx:pt idx="226">4450</cx:pt>
          <cx:pt idx="227">4400</cx:pt>
          <cx:pt idx="228">915</cx:pt>
          <cx:pt idx="229">2376</cx:pt>
          <cx:pt idx="230">989</cx:pt>
          <cx:pt idx="231">1332</cx:pt>
          <cx:pt idx="232">4429</cx:pt>
          <cx:pt idx="233">923</cx:pt>
          <cx:pt idx="234">5646</cx:pt>
          <cx:pt idx="235">910</cx:pt>
          <cx:pt idx="236">955</cx:pt>
          <cx:pt idx="237">13390</cx:pt>
          <cx:pt idx="238">646</cx:pt>
          <cx:pt idx="239">4374</cx:pt>
          <cx:pt idx="240">4367</cx:pt>
          <cx:pt idx="241">4418</cx:pt>
          <cx:pt idx="242">896</cx:pt>
          <cx:pt idx="243">1859</cx:pt>
          <cx:pt idx="244">3895</cx:pt>
          <cx:pt idx="245">987</cx:pt>
          <cx:pt idx="246">925</cx:pt>
          <cx:pt idx="247">3018</cx:pt>
          <cx:pt idx="248">1011</cx:pt>
          <cx:pt idx="249">1356</cx:pt>
          <cx:pt idx="250">973</cx:pt>
          <cx:pt idx="251">650</cx:pt>
          <cx:pt idx="252">897</cx:pt>
          <cx:pt idx="253">897</cx:pt>
          <cx:pt idx="254">6439</cx:pt>
          <cx:pt idx="255">987</cx:pt>
          <cx:pt idx="256">5381</cx:pt>
          <cx:pt idx="257">13817</cx:pt>
          <cx:pt idx="258">4448</cx:pt>
          <cx:pt idx="259">939</cx:pt>
          <cx:pt idx="260">941</cx:pt>
          <cx:pt idx="261">4449</cx:pt>
          <cx:pt idx="262">4401</cx:pt>
          <cx:pt idx="263">4454</cx:pt>
          <cx:pt idx="264">4420</cx:pt>
          <cx:pt idx="265">962</cx:pt>
          <cx:pt idx="266">956</cx:pt>
          <cx:pt idx="267">2471</cx:pt>
          <cx:pt idx="268">649</cx:pt>
          <cx:pt idx="269">4384</cx:pt>
          <cx:pt idx="270">4449</cx:pt>
          <cx:pt idx="271">2516</cx:pt>
          <cx:pt idx="272">4359</cx:pt>
          <cx:pt idx="273">8412</cx:pt>
          <cx:pt idx="274">2799</cx:pt>
          <cx:pt idx="275">4403</cx:pt>
          <cx:pt idx="276">945</cx:pt>
          <cx:pt idx="277">928</cx:pt>
          <cx:pt idx="278">1906</cx:pt>
          <cx:pt idx="279">1301</cx:pt>
          <cx:pt idx="280">2967</cx:pt>
          <cx:pt idx="281">944</cx:pt>
          <cx:pt idx="282">4355</cx:pt>
          <cx:pt idx="283">910</cx:pt>
          <cx:pt idx="284">4823</cx:pt>
          <cx:pt idx="285">930</cx:pt>
          <cx:pt idx="286">951</cx:pt>
          <cx:pt idx="287">4475</cx:pt>
          <cx:pt idx="288">4063</cx:pt>
          <cx:pt idx="289">4425</cx:pt>
          <cx:pt idx="290">3892</cx:pt>
          <cx:pt idx="291">4448</cx:pt>
          <cx:pt idx="292">948</cx:pt>
          <cx:pt idx="293">4000</cx:pt>
          <cx:pt idx="294">963</cx:pt>
          <cx:pt idx="295">668</cx:pt>
          <cx:pt idx="296">1349</cx:pt>
          <cx:pt idx="297">4344</cx:pt>
          <cx:pt idx="298">3969</cx:pt>
          <cx:pt idx="299">4499</cx:pt>
          <cx:pt idx="300">4910</cx:pt>
          <cx:pt idx="301">904</cx:pt>
          <cx:pt idx="302">668</cx:pt>
          <cx:pt idx="303">920</cx:pt>
          <cx:pt idx="304">4388</cx:pt>
          <cx:pt idx="305">4381</cx:pt>
          <cx:pt idx="306">3470</cx:pt>
          <cx:pt idx="307">1862</cx:pt>
          <cx:pt idx="308">4406</cx:pt>
          <cx:pt idx="309">1950</cx:pt>
          <cx:pt idx="310">1854</cx:pt>
          <cx:pt idx="311">2448</cx:pt>
          <cx:pt idx="312">973</cx:pt>
          <cx:pt idx="313">4293</cx:pt>
          <cx:pt idx="314">4338</cx:pt>
          <cx:pt idx="315">924</cx:pt>
          <cx:pt idx="316">944</cx:pt>
          <cx:pt idx="317">915</cx:pt>
          <cx:pt idx="318">6688</cx:pt>
          <cx:pt idx="319">1881</cx:pt>
          <cx:pt idx="320">897</cx:pt>
          <cx:pt idx="321">4283</cx:pt>
          <cx:pt idx="322">973</cx:pt>
          <cx:pt idx="323">970</cx:pt>
          <cx:pt idx="324">2361</cx:pt>
          <cx:pt idx="325">604</cx:pt>
          <cx:pt idx="326">4447</cx:pt>
          <cx:pt idx="327">2934</cx:pt>
          <cx:pt idx="328">961</cx:pt>
          <cx:pt idx="329">4865</cx:pt>
          <cx:pt idx="330">2870</cx:pt>
          <cx:pt idx="331">950</cx:pt>
          <cx:pt idx="332">1938</cx:pt>
          <cx:pt idx="333">1872</cx:pt>
          <cx:pt idx="334">13585</cx:pt>
          <cx:pt idx="335">5741</cx:pt>
          <cx:pt idx="336">1905</cx:pt>
          <cx:pt idx="337">1296</cx:pt>
          <cx:pt idx="338">939</cx:pt>
          <cx:pt idx="339">2969</cx:pt>
          <cx:pt idx="340">868</cx:pt>
          <cx:pt idx="341">891</cx:pt>
          <cx:pt idx="342">981</cx:pt>
          <cx:pt idx="343">997</cx:pt>
          <cx:pt idx="344">958</cx:pt>
          <cx:pt idx="345">4281</cx:pt>
          <cx:pt idx="346">7790</cx:pt>
          <cx:pt idx="347">9442</cx:pt>
          <cx:pt idx="348">958</cx:pt>
          <cx:pt idx="349">900</cx:pt>
          <cx:pt idx="350">920</cx:pt>
          <cx:pt idx="351">900</cx:pt>
          <cx:pt idx="352">4863</cx:pt>
          <cx:pt idx="353">4336</cx:pt>
          <cx:pt idx="354">3878</cx:pt>
          <cx:pt idx="355">1000</cx:pt>
          <cx:pt idx="356">2772</cx:pt>
          <cx:pt idx="357">5430</cx:pt>
          <cx:pt idx="358">669</cx:pt>
          <cx:pt idx="359">656</cx:pt>
          <cx:pt idx="360">2458</cx:pt>
          <cx:pt idx="361">1922</cx:pt>
          <cx:pt idx="362">926</cx:pt>
          <cx:pt idx="363">992</cx:pt>
          <cx:pt idx="364">4377</cx:pt>
          <cx:pt idx="365">4350</cx:pt>
          <cx:pt idx="366">4409</cx:pt>
          <cx:pt idx="367">913</cx:pt>
          <cx:pt idx="368">8846</cx:pt>
          <cx:pt idx="369">3851</cx:pt>
          <cx:pt idx="370">927</cx:pt>
          <cx:pt idx="371">971</cx:pt>
          <cx:pt idx="372">906</cx:pt>
          <cx:pt idx="373">4429</cx:pt>
          <cx:pt idx="374">4433</cx:pt>
          <cx:pt idx="375">1876</cx:pt>
          <cx:pt idx="376">4425</cx:pt>
          <cx:pt idx="377">1335</cx:pt>
          <cx:pt idx="378">938</cx:pt>
          <cx:pt idx="379">958</cx:pt>
          <cx:pt idx="380">4373</cx:pt>
          <cx:pt idx="381">1287</cx:pt>
          <cx:pt idx="382">3017</cx:pt>
          <cx:pt idx="383">954</cx:pt>
          <cx:pt idx="384">1259</cx:pt>
          <cx:pt idx="385">11911</cx:pt>
          <cx:pt idx="386">905</cx:pt>
          <cx:pt idx="387">978</cx:pt>
          <cx:pt idx="388">4460</cx:pt>
          <cx:pt idx="389">1309</cx:pt>
          <cx:pt idx="390">1925</cx:pt>
          <cx:pt idx="391">912</cx:pt>
          <cx:pt idx="392">931</cx:pt>
          <cx:pt idx="393">4401</cx:pt>
          <cx:pt idx="394">1865</cx:pt>
          <cx:pt idx="395">1904</cx:pt>
          <cx:pt idx="396">4408</cx:pt>
          <cx:pt idx="397">947</cx:pt>
          <cx:pt idx="398">5303</cx:pt>
          <cx:pt idx="399">942</cx:pt>
          <cx:pt idx="400">1278</cx:pt>
          <cx:pt idx="401">4405</cx:pt>
          <cx:pt idx="402">899</cx:pt>
          <cx:pt idx="403">1014</cx:pt>
          <cx:pt idx="404">8003</cx:pt>
          <cx:pt idx="405">4008</cx:pt>
          <cx:pt idx="406">4462</cx:pt>
          <cx:pt idx="407">698</cx:pt>
          <cx:pt idx="408">662</cx:pt>
          <cx:pt idx="409">6420</cx:pt>
          <cx:pt idx="410">3454</cx:pt>
          <cx:pt idx="411">12463</cx:pt>
          <cx:pt idx="412">3018</cx:pt>
          <cx:pt idx="413">975</cx:pt>
          <cx:pt idx="414">4328</cx:pt>
          <cx:pt idx="415">895</cx:pt>
          <cx:pt idx="416">952</cx:pt>
          <cx:pt idx="417">4417</cx:pt>
          <cx:pt idx="418">4003</cx:pt>
          <cx:pt idx="419">4406</cx:pt>
          <cx:pt idx="420">2449</cx:pt>
          <cx:pt idx="421">697</cx:pt>
          <cx:pt idx="422">4383</cx:pt>
          <cx:pt idx="423">964</cx:pt>
          <cx:pt idx="424">670</cx:pt>
          <cx:pt idx="425">651</cx:pt>
          <cx:pt idx="426">4419</cx:pt>
          <cx:pt idx="427">2974</cx:pt>
          <cx:pt idx="428">1335</cx:pt>
          <cx:pt idx="429">3031</cx:pt>
          <cx:pt idx="430">939</cx:pt>
          <cx:pt idx="431">4380</cx:pt>
          <cx:pt idx="432">4259</cx:pt>
          <cx:pt idx="433">651</cx:pt>
          <cx:pt idx="434">937</cx:pt>
          <cx:pt idx="435">929</cx:pt>
          <cx:pt idx="436">934</cx:pt>
          <cx:pt idx="437">657</cx:pt>
          <cx:pt idx="438">918</cx:pt>
          <cx:pt idx="439">4427</cx:pt>
          <cx:pt idx="440">11848</cx:pt>
          <cx:pt idx="441">4434</cx:pt>
          <cx:pt idx="442">989</cx:pt>
          <cx:pt idx="443">4374</cx:pt>
          <cx:pt idx="444">4416</cx:pt>
          <cx:pt idx="445">946</cx:pt>
          <cx:pt idx="446">4441</cx:pt>
          <cx:pt idx="447">5766</cx:pt>
          <cx:pt idx="448">692</cx:pt>
          <cx:pt idx="449">894</cx:pt>
          <cx:pt idx="450">921</cx:pt>
          <cx:pt idx="451">6030</cx:pt>
          <cx:pt idx="452">1910</cx:pt>
          <cx:pt idx="453">4452</cx:pt>
          <cx:pt idx="454">666</cx:pt>
          <cx:pt idx="455">4424</cx:pt>
          <cx:pt idx="456">905</cx:pt>
          <cx:pt idx="457">954</cx:pt>
          <cx:pt idx="458">4395</cx:pt>
          <cx:pt idx="459">612</cx:pt>
          <cx:pt idx="460">2935</cx:pt>
          <cx:pt idx="461">1301</cx:pt>
          <cx:pt idx="462">4482</cx:pt>
          <cx:pt idx="463">938</cx:pt>
          <cx:pt idx="464">4428</cx:pt>
          <cx:pt idx="465">2999</cx:pt>
          <cx:pt idx="466">3003</cx:pt>
          <cx:pt idx="467">2945</cx:pt>
          <cx:pt idx="468">965</cx:pt>
          <cx:pt idx="469">960</cx:pt>
          <cx:pt idx="470">950</cx:pt>
          <cx:pt idx="471">1882</cx:pt>
          <cx:pt idx="472">4797</cx:pt>
          <cx:pt idx="473">937</cx:pt>
          <cx:pt idx="474">1917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Apps in each # Accts </a:t>
            </a:r>
            <a:r>
              <a:rPr lang="en-US" sz="1862" b="0" i="0" u="none" strike="noStrike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bck</a:t>
            </a:r>
            <a:endPara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cx:rich>
      </cx:tx>
    </cx:title>
    <cx:plotArea>
      <cx:plotAreaRegion>
        <cx:series layoutId="clusteredColumn" uniqueId="{28565CDE-DE0B-8346-BFA6-44B31C1464A2}" formatIdx="0">
          <cx:tx>
            <cx:txData>
              <cx:f>Sheet5!$B$1</cx:f>
              <cx:v>acct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0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7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72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6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27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9d9750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9d9750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55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857707" y="1835930"/>
            <a:ext cx="2827125" cy="21863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br>
              <a:rPr lang="en-US" dirty="0">
                <a:solidFill>
                  <a:schemeClr val="lt2"/>
                </a:solidFill>
              </a:rPr>
            </a:br>
            <a:r>
              <a:rPr lang="en-US" dirty="0">
                <a:solidFill>
                  <a:schemeClr val="lt2"/>
                </a:solidFill>
              </a:rPr>
              <a:t>App Store: Trust &amp; Safety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857707" y="4463926"/>
            <a:ext cx="2907225" cy="594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r>
              <a:rPr lang="en-US" dirty="0">
                <a:solidFill>
                  <a:schemeClr val="lt2"/>
                </a:solidFill>
              </a:rPr>
              <a:t>Aman Kumar</a:t>
            </a:r>
          </a:p>
          <a:p>
            <a:r>
              <a:rPr lang="en-US" dirty="0">
                <a:solidFill>
                  <a:schemeClr val="lt2"/>
                </a:solidFill>
              </a:rPr>
              <a:t>March 2022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290202" y="616589"/>
            <a:ext cx="3087758" cy="3963318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 dirty="0"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Subscription app with low retention :less than 5%</a:t>
            </a:r>
          </a:p>
          <a:p>
            <a:pPr marL="152400" indent="0">
              <a:buNone/>
            </a:pPr>
            <a:r>
              <a:rPr lang="en-US" dirty="0"/>
              <a:t>of the users  use subscription more than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Purchase App : Subscription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4AFD4-D852-C84D-BD00-5F4D9D7E7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07811"/>
              </p:ext>
            </p:extLst>
          </p:nvPr>
        </p:nvGraphicFramePr>
        <p:xfrm>
          <a:off x="1201768" y="1402421"/>
          <a:ext cx="3378198" cy="51752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759173">
                  <a:extLst>
                    <a:ext uri="{9D8B030D-6E8A-4147-A177-3AD203B41FA5}">
                      <a16:colId xmlns:a16="http://schemas.microsoft.com/office/drawing/2014/main" val="3989550139"/>
                    </a:ext>
                  </a:extLst>
                </a:gridCol>
                <a:gridCol w="759173">
                  <a:extLst>
                    <a:ext uri="{9D8B030D-6E8A-4147-A177-3AD203B41FA5}">
                      <a16:colId xmlns:a16="http://schemas.microsoft.com/office/drawing/2014/main" val="3391722077"/>
                    </a:ext>
                  </a:extLst>
                </a:gridCol>
                <a:gridCol w="759173">
                  <a:extLst>
                    <a:ext uri="{9D8B030D-6E8A-4147-A177-3AD203B41FA5}">
                      <a16:colId xmlns:a16="http://schemas.microsoft.com/office/drawing/2014/main" val="1249188930"/>
                    </a:ext>
                  </a:extLst>
                </a:gridCol>
                <a:gridCol w="1100679">
                  <a:extLst>
                    <a:ext uri="{9D8B030D-6E8A-4147-A177-3AD203B41FA5}">
                      <a16:colId xmlns:a16="http://schemas.microsoft.com/office/drawing/2014/main" val="26690418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Sub_App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app low retention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 users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$ transaction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813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62,551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33537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86E249-3592-4E45-B718-B568F434C2F5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048E5-2F2B-4A4D-85AF-929EC75EB06A}"/>
              </a:ext>
            </a:extLst>
          </p:cNvPr>
          <p:cNvSpPr txBox="1"/>
          <p:nvPr/>
        </p:nvSpPr>
        <p:spPr>
          <a:xfrm>
            <a:off x="6126480" y="220626"/>
            <a:ext cx="2815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 in app purchase are made in the  Entertainment category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  are made by for both iPhone &amp; Ipad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C76F42A-2372-2147-8596-74D1EF023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48388"/>
              </p:ext>
            </p:extLst>
          </p:nvPr>
        </p:nvGraphicFramePr>
        <p:xfrm>
          <a:off x="7965" y="1962429"/>
          <a:ext cx="4776685" cy="316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589C9EB-EB8B-574E-B436-1124551FD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091941"/>
              </p:ext>
            </p:extLst>
          </p:nvPr>
        </p:nvGraphicFramePr>
        <p:xfrm>
          <a:off x="4869712" y="1962428"/>
          <a:ext cx="4572000" cy="3168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598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Consumable  apps with low retention :Less than 5% of users</a:t>
            </a:r>
          </a:p>
          <a:p>
            <a:pPr marL="152400" indent="0">
              <a:buNone/>
            </a:pPr>
            <a:r>
              <a:rPr lang="en-US" dirty="0"/>
              <a:t>Use the content of consumption app more than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Purchase App : Consumable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4AFD4-D852-C84D-BD00-5F4D9D7E7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74695"/>
              </p:ext>
            </p:extLst>
          </p:nvPr>
        </p:nvGraphicFramePr>
        <p:xfrm>
          <a:off x="1201768" y="1402421"/>
          <a:ext cx="4635505" cy="51752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041724">
                  <a:extLst>
                    <a:ext uri="{9D8B030D-6E8A-4147-A177-3AD203B41FA5}">
                      <a16:colId xmlns:a16="http://schemas.microsoft.com/office/drawing/2014/main" val="3989550139"/>
                    </a:ext>
                  </a:extLst>
                </a:gridCol>
                <a:gridCol w="1041724">
                  <a:extLst>
                    <a:ext uri="{9D8B030D-6E8A-4147-A177-3AD203B41FA5}">
                      <a16:colId xmlns:a16="http://schemas.microsoft.com/office/drawing/2014/main" val="3391722077"/>
                    </a:ext>
                  </a:extLst>
                </a:gridCol>
                <a:gridCol w="1041724">
                  <a:extLst>
                    <a:ext uri="{9D8B030D-6E8A-4147-A177-3AD203B41FA5}">
                      <a16:colId xmlns:a16="http://schemas.microsoft.com/office/drawing/2014/main" val="1249188930"/>
                    </a:ext>
                  </a:extLst>
                </a:gridCol>
                <a:gridCol w="1510333">
                  <a:extLst>
                    <a:ext uri="{9D8B030D-6E8A-4147-A177-3AD203B41FA5}">
                      <a16:colId xmlns:a16="http://schemas.microsoft.com/office/drawing/2014/main" val="26690418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Con_App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app low retention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 users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$ transaction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813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348,048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33537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86E249-3592-4E45-B718-B568F434C2F5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048E5-2F2B-4A4D-85AF-929EC75EB06A}"/>
              </a:ext>
            </a:extLst>
          </p:cNvPr>
          <p:cNvSpPr txBox="1"/>
          <p:nvPr/>
        </p:nvSpPr>
        <p:spPr>
          <a:xfrm>
            <a:off x="6126480" y="220626"/>
            <a:ext cx="2815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apps in app purchases are made in the gaming category.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low retention app are made by for both iPhone &amp; Ipad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7E224B-363C-8F40-996A-CDDEFB6DF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159174"/>
              </p:ext>
            </p:extLst>
          </p:nvPr>
        </p:nvGraphicFramePr>
        <p:xfrm>
          <a:off x="85060" y="1969429"/>
          <a:ext cx="4699591" cy="316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ABFB6D1-E82E-A14B-8671-45F6DC72B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089550"/>
              </p:ext>
            </p:extLst>
          </p:nvPr>
        </p:nvGraphicFramePr>
        <p:xfrm>
          <a:off x="4880344" y="1969429"/>
          <a:ext cx="4444409" cy="316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738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Untrusted Accounts</a:t>
            </a:r>
            <a:endParaRPr sz="48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715100" y="3791800"/>
            <a:ext cx="33474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, account &amp; transaction data</a:t>
            </a:r>
            <a:endParaRPr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30;p32">
            <a:extLst>
              <a:ext uri="{FF2B5EF4-FFF2-40B4-BE49-F238E27FC236}">
                <a16:creationId xmlns:a16="http://schemas.microsoft.com/office/drawing/2014/main" id="{7DCF099C-F9DD-694B-B396-B23C006FCD9A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331;p32">
            <a:extLst>
              <a:ext uri="{FF2B5EF4-FFF2-40B4-BE49-F238E27FC236}">
                <a16:creationId xmlns:a16="http://schemas.microsoft.com/office/drawing/2014/main" id="{1762E8D6-D515-C44C-9D0F-2EECE47FF9CF}"/>
              </a:ext>
            </a:extLst>
          </p:cNvPr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" name="Google Shape;332;p32">
            <a:extLst>
              <a:ext uri="{FF2B5EF4-FFF2-40B4-BE49-F238E27FC236}">
                <a16:creationId xmlns:a16="http://schemas.microsoft.com/office/drawing/2014/main" id="{C43E154E-FC6F-7343-8584-50475A32E72F}"/>
              </a:ext>
            </a:extLst>
          </p:cNvPr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90" name="Google Shape;333;p32">
              <a:extLst>
                <a:ext uri="{FF2B5EF4-FFF2-40B4-BE49-F238E27FC236}">
                  <a16:creationId xmlns:a16="http://schemas.microsoft.com/office/drawing/2014/main" id="{15D9CC47-E898-C142-8D1B-2618C2B0FA44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85" name="Google Shape;334;p32">
                <a:extLst>
                  <a:ext uri="{FF2B5EF4-FFF2-40B4-BE49-F238E27FC236}">
                    <a16:creationId xmlns:a16="http://schemas.microsoft.com/office/drawing/2014/main" id="{6CFC7B50-0187-D547-A907-C2A4905AFE42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35;p32">
                <a:extLst>
                  <a:ext uri="{FF2B5EF4-FFF2-40B4-BE49-F238E27FC236}">
                    <a16:creationId xmlns:a16="http://schemas.microsoft.com/office/drawing/2014/main" id="{76A4D692-C14C-9C44-9F9D-E69CF1DD7241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36;p32">
                <a:extLst>
                  <a:ext uri="{FF2B5EF4-FFF2-40B4-BE49-F238E27FC236}">
                    <a16:creationId xmlns:a16="http://schemas.microsoft.com/office/drawing/2014/main" id="{C74C6B4F-05BD-9C42-A4CC-6EDE460F6DF8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37;p32">
                <a:extLst>
                  <a:ext uri="{FF2B5EF4-FFF2-40B4-BE49-F238E27FC236}">
                    <a16:creationId xmlns:a16="http://schemas.microsoft.com/office/drawing/2014/main" id="{03828ED6-512A-DE49-B6A1-FE22A650BC71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38;p32">
                <a:extLst>
                  <a:ext uri="{FF2B5EF4-FFF2-40B4-BE49-F238E27FC236}">
                    <a16:creationId xmlns:a16="http://schemas.microsoft.com/office/drawing/2014/main" id="{85692884-6670-F648-831E-31D8BDDA35D8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39;p32">
                <a:extLst>
                  <a:ext uri="{FF2B5EF4-FFF2-40B4-BE49-F238E27FC236}">
                    <a16:creationId xmlns:a16="http://schemas.microsoft.com/office/drawing/2014/main" id="{A1463F45-96AC-264D-8D22-5BA955E46507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40;p32">
                <a:extLst>
                  <a:ext uri="{FF2B5EF4-FFF2-40B4-BE49-F238E27FC236}">
                    <a16:creationId xmlns:a16="http://schemas.microsoft.com/office/drawing/2014/main" id="{0B88EE51-4ED2-5B4E-884D-C654924B3350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41;p32">
                <a:extLst>
                  <a:ext uri="{FF2B5EF4-FFF2-40B4-BE49-F238E27FC236}">
                    <a16:creationId xmlns:a16="http://schemas.microsoft.com/office/drawing/2014/main" id="{A4BA5CCD-A3E5-A24D-A056-07E4528BF729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42;p32">
                <a:extLst>
                  <a:ext uri="{FF2B5EF4-FFF2-40B4-BE49-F238E27FC236}">
                    <a16:creationId xmlns:a16="http://schemas.microsoft.com/office/drawing/2014/main" id="{6940302E-083A-D14A-AA87-5A32128A919C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43;p32">
                <a:extLst>
                  <a:ext uri="{FF2B5EF4-FFF2-40B4-BE49-F238E27FC236}">
                    <a16:creationId xmlns:a16="http://schemas.microsoft.com/office/drawing/2014/main" id="{1419427C-967C-DF4A-8414-EEC41E055560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44;p32">
                <a:extLst>
                  <a:ext uri="{FF2B5EF4-FFF2-40B4-BE49-F238E27FC236}">
                    <a16:creationId xmlns:a16="http://schemas.microsoft.com/office/drawing/2014/main" id="{57DB206F-9D1C-544D-B423-998D332AF2D7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45;p32">
                <a:extLst>
                  <a:ext uri="{FF2B5EF4-FFF2-40B4-BE49-F238E27FC236}">
                    <a16:creationId xmlns:a16="http://schemas.microsoft.com/office/drawing/2014/main" id="{C155797F-7D9E-684A-A839-94EFB16C7EB6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46;p32">
                <a:extLst>
                  <a:ext uri="{FF2B5EF4-FFF2-40B4-BE49-F238E27FC236}">
                    <a16:creationId xmlns:a16="http://schemas.microsoft.com/office/drawing/2014/main" id="{A108626F-881B-ED4E-A52F-E8129D3C1107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47;p32">
                <a:extLst>
                  <a:ext uri="{FF2B5EF4-FFF2-40B4-BE49-F238E27FC236}">
                    <a16:creationId xmlns:a16="http://schemas.microsoft.com/office/drawing/2014/main" id="{19496C2C-3D7E-604C-8A88-76FF4AE48EBA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48;p32">
                <a:extLst>
                  <a:ext uri="{FF2B5EF4-FFF2-40B4-BE49-F238E27FC236}">
                    <a16:creationId xmlns:a16="http://schemas.microsoft.com/office/drawing/2014/main" id="{907C948D-F148-AE4D-9D6B-BF5378BD2866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49;p32">
                <a:extLst>
                  <a:ext uri="{FF2B5EF4-FFF2-40B4-BE49-F238E27FC236}">
                    <a16:creationId xmlns:a16="http://schemas.microsoft.com/office/drawing/2014/main" id="{8E204465-7595-7C44-AE13-D9C2E71114FC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50;p32">
                <a:extLst>
                  <a:ext uri="{FF2B5EF4-FFF2-40B4-BE49-F238E27FC236}">
                    <a16:creationId xmlns:a16="http://schemas.microsoft.com/office/drawing/2014/main" id="{0F3889F3-369F-F849-9739-38D47E7F771E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51;p32">
                <a:extLst>
                  <a:ext uri="{FF2B5EF4-FFF2-40B4-BE49-F238E27FC236}">
                    <a16:creationId xmlns:a16="http://schemas.microsoft.com/office/drawing/2014/main" id="{73FF313C-947E-0747-886C-B00DBB6CE8AC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52;p32">
                <a:extLst>
                  <a:ext uri="{FF2B5EF4-FFF2-40B4-BE49-F238E27FC236}">
                    <a16:creationId xmlns:a16="http://schemas.microsoft.com/office/drawing/2014/main" id="{551E68C9-37F1-0744-B2D4-AB5D0952C112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53;p32">
                <a:extLst>
                  <a:ext uri="{FF2B5EF4-FFF2-40B4-BE49-F238E27FC236}">
                    <a16:creationId xmlns:a16="http://schemas.microsoft.com/office/drawing/2014/main" id="{D84C50C0-4044-5148-B80F-B6159CB36363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54;p32">
                <a:extLst>
                  <a:ext uri="{FF2B5EF4-FFF2-40B4-BE49-F238E27FC236}">
                    <a16:creationId xmlns:a16="http://schemas.microsoft.com/office/drawing/2014/main" id="{E6604A8B-7967-7543-9BF6-49E7EBDC437C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55;p32">
                <a:extLst>
                  <a:ext uri="{FF2B5EF4-FFF2-40B4-BE49-F238E27FC236}">
                    <a16:creationId xmlns:a16="http://schemas.microsoft.com/office/drawing/2014/main" id="{BF29C683-C143-1C4C-A07B-0D7D42D0798E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56;p32">
                <a:extLst>
                  <a:ext uri="{FF2B5EF4-FFF2-40B4-BE49-F238E27FC236}">
                    <a16:creationId xmlns:a16="http://schemas.microsoft.com/office/drawing/2014/main" id="{586A5C44-F616-C14D-BF38-CD16786BC611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57;p32">
                <a:extLst>
                  <a:ext uri="{FF2B5EF4-FFF2-40B4-BE49-F238E27FC236}">
                    <a16:creationId xmlns:a16="http://schemas.microsoft.com/office/drawing/2014/main" id="{59E7447A-01E9-C543-A877-F2AD294F007F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58;p32">
                <a:extLst>
                  <a:ext uri="{FF2B5EF4-FFF2-40B4-BE49-F238E27FC236}">
                    <a16:creationId xmlns:a16="http://schemas.microsoft.com/office/drawing/2014/main" id="{40B5B52E-F3BE-0540-8557-9BA34DF23796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59;p32">
                <a:extLst>
                  <a:ext uri="{FF2B5EF4-FFF2-40B4-BE49-F238E27FC236}">
                    <a16:creationId xmlns:a16="http://schemas.microsoft.com/office/drawing/2014/main" id="{0B2BA8C2-5FD4-584D-B189-66D530FAEA7A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60;p32">
                <a:extLst>
                  <a:ext uri="{FF2B5EF4-FFF2-40B4-BE49-F238E27FC236}">
                    <a16:creationId xmlns:a16="http://schemas.microsoft.com/office/drawing/2014/main" id="{A098FD79-9547-5A4D-B138-65E1227A708E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61;p32">
                <a:extLst>
                  <a:ext uri="{FF2B5EF4-FFF2-40B4-BE49-F238E27FC236}">
                    <a16:creationId xmlns:a16="http://schemas.microsoft.com/office/drawing/2014/main" id="{0963013E-C2BB-D248-B502-5A7EDE259698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62;p32">
                <a:extLst>
                  <a:ext uri="{FF2B5EF4-FFF2-40B4-BE49-F238E27FC236}">
                    <a16:creationId xmlns:a16="http://schemas.microsoft.com/office/drawing/2014/main" id="{9252C5DB-3C16-9649-A7EC-87E5501EB601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63;p32">
                <a:extLst>
                  <a:ext uri="{FF2B5EF4-FFF2-40B4-BE49-F238E27FC236}">
                    <a16:creationId xmlns:a16="http://schemas.microsoft.com/office/drawing/2014/main" id="{6CF898A0-ADFB-9240-A29B-AA8F4ECB102F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64;p32">
                <a:extLst>
                  <a:ext uri="{FF2B5EF4-FFF2-40B4-BE49-F238E27FC236}">
                    <a16:creationId xmlns:a16="http://schemas.microsoft.com/office/drawing/2014/main" id="{D1C668FF-67B5-AD4A-8FFF-293BEEAC1382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65;p32">
                <a:extLst>
                  <a:ext uri="{FF2B5EF4-FFF2-40B4-BE49-F238E27FC236}">
                    <a16:creationId xmlns:a16="http://schemas.microsoft.com/office/drawing/2014/main" id="{D8347046-CDC6-EA40-996E-D2AF9ADBE768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66;p32">
                <a:extLst>
                  <a:ext uri="{FF2B5EF4-FFF2-40B4-BE49-F238E27FC236}">
                    <a16:creationId xmlns:a16="http://schemas.microsoft.com/office/drawing/2014/main" id="{17D77EE6-C2BE-5841-B8F7-9C0540EEDD3F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67;p32">
                <a:extLst>
                  <a:ext uri="{FF2B5EF4-FFF2-40B4-BE49-F238E27FC236}">
                    <a16:creationId xmlns:a16="http://schemas.microsoft.com/office/drawing/2014/main" id="{49CA24E6-72F7-8C49-AB78-07CF36A41628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68;p32">
                <a:extLst>
                  <a:ext uri="{FF2B5EF4-FFF2-40B4-BE49-F238E27FC236}">
                    <a16:creationId xmlns:a16="http://schemas.microsoft.com/office/drawing/2014/main" id="{49E44AD3-83F2-A440-8D5C-9CAFC8135F83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69;p32">
                <a:extLst>
                  <a:ext uri="{FF2B5EF4-FFF2-40B4-BE49-F238E27FC236}">
                    <a16:creationId xmlns:a16="http://schemas.microsoft.com/office/drawing/2014/main" id="{C078BA3D-74E7-2B4A-92AE-4C721F8D8ACB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70;p32">
                <a:extLst>
                  <a:ext uri="{FF2B5EF4-FFF2-40B4-BE49-F238E27FC236}">
                    <a16:creationId xmlns:a16="http://schemas.microsoft.com/office/drawing/2014/main" id="{0A6FD92C-5676-6347-8EC7-E7A1AEBC77FC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71;p32">
                <a:extLst>
                  <a:ext uri="{FF2B5EF4-FFF2-40B4-BE49-F238E27FC236}">
                    <a16:creationId xmlns:a16="http://schemas.microsoft.com/office/drawing/2014/main" id="{D85DCE5E-8FBB-524B-ACBB-89115F06FFE3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72;p32">
                <a:extLst>
                  <a:ext uri="{FF2B5EF4-FFF2-40B4-BE49-F238E27FC236}">
                    <a16:creationId xmlns:a16="http://schemas.microsoft.com/office/drawing/2014/main" id="{9501CA48-09DC-714E-B686-D0483D79F5A0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73;p32">
                <a:extLst>
                  <a:ext uri="{FF2B5EF4-FFF2-40B4-BE49-F238E27FC236}">
                    <a16:creationId xmlns:a16="http://schemas.microsoft.com/office/drawing/2014/main" id="{2BAAB27E-4BE6-5143-B292-827B94167137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74;p32">
                <a:extLst>
                  <a:ext uri="{FF2B5EF4-FFF2-40B4-BE49-F238E27FC236}">
                    <a16:creationId xmlns:a16="http://schemas.microsoft.com/office/drawing/2014/main" id="{FBAE9811-8A67-9748-A7EF-B4697CA4E72B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75;p32">
                <a:extLst>
                  <a:ext uri="{FF2B5EF4-FFF2-40B4-BE49-F238E27FC236}">
                    <a16:creationId xmlns:a16="http://schemas.microsoft.com/office/drawing/2014/main" id="{EC25F39C-6731-C647-A9B8-58B80CA6E8CC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76;p32">
                <a:extLst>
                  <a:ext uri="{FF2B5EF4-FFF2-40B4-BE49-F238E27FC236}">
                    <a16:creationId xmlns:a16="http://schemas.microsoft.com/office/drawing/2014/main" id="{880D4F00-BB9F-BD4D-BE44-CE261E87DDD1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77;p32">
                <a:extLst>
                  <a:ext uri="{FF2B5EF4-FFF2-40B4-BE49-F238E27FC236}">
                    <a16:creationId xmlns:a16="http://schemas.microsoft.com/office/drawing/2014/main" id="{FA2A01F6-9093-CF43-A25E-F81414B2F913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78;p32">
                <a:extLst>
                  <a:ext uri="{FF2B5EF4-FFF2-40B4-BE49-F238E27FC236}">
                    <a16:creationId xmlns:a16="http://schemas.microsoft.com/office/drawing/2014/main" id="{D53F872A-DDDD-E842-8831-BAF720E9EF7B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79;p32">
                <a:extLst>
                  <a:ext uri="{FF2B5EF4-FFF2-40B4-BE49-F238E27FC236}">
                    <a16:creationId xmlns:a16="http://schemas.microsoft.com/office/drawing/2014/main" id="{B7D2222C-BA8D-4F45-ADEC-51305C570779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80;p32">
                <a:extLst>
                  <a:ext uri="{FF2B5EF4-FFF2-40B4-BE49-F238E27FC236}">
                    <a16:creationId xmlns:a16="http://schemas.microsoft.com/office/drawing/2014/main" id="{FC7E6031-AD06-8841-A328-42A8602FCAFC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81;p32">
                <a:extLst>
                  <a:ext uri="{FF2B5EF4-FFF2-40B4-BE49-F238E27FC236}">
                    <a16:creationId xmlns:a16="http://schemas.microsoft.com/office/drawing/2014/main" id="{7CA9E894-669C-DF4C-8FD7-E634ADA89327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82;p32">
                <a:extLst>
                  <a:ext uri="{FF2B5EF4-FFF2-40B4-BE49-F238E27FC236}">
                    <a16:creationId xmlns:a16="http://schemas.microsoft.com/office/drawing/2014/main" id="{F8F273E4-D994-6245-81F8-BFF61385165C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83;p32">
                <a:extLst>
                  <a:ext uri="{FF2B5EF4-FFF2-40B4-BE49-F238E27FC236}">
                    <a16:creationId xmlns:a16="http://schemas.microsoft.com/office/drawing/2014/main" id="{27E6BFD9-50C5-0F4D-A0C7-7AB6D4599777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84;p32">
                <a:extLst>
                  <a:ext uri="{FF2B5EF4-FFF2-40B4-BE49-F238E27FC236}">
                    <a16:creationId xmlns:a16="http://schemas.microsoft.com/office/drawing/2014/main" id="{022C51B6-B0C3-7D43-9924-CC9E249588F3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85;p32">
                <a:extLst>
                  <a:ext uri="{FF2B5EF4-FFF2-40B4-BE49-F238E27FC236}">
                    <a16:creationId xmlns:a16="http://schemas.microsoft.com/office/drawing/2014/main" id="{D0479D6C-BF4F-CF47-A68D-0F6FBAFDD22E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86;p32">
                <a:extLst>
                  <a:ext uri="{FF2B5EF4-FFF2-40B4-BE49-F238E27FC236}">
                    <a16:creationId xmlns:a16="http://schemas.microsoft.com/office/drawing/2014/main" id="{06C08D2B-21F3-DE4D-828D-E0C4870DCDC6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87;p32">
                <a:extLst>
                  <a:ext uri="{FF2B5EF4-FFF2-40B4-BE49-F238E27FC236}">
                    <a16:creationId xmlns:a16="http://schemas.microsoft.com/office/drawing/2014/main" id="{5EC09704-402A-0A46-8D11-0E143FD8F60A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88;p32">
                <a:extLst>
                  <a:ext uri="{FF2B5EF4-FFF2-40B4-BE49-F238E27FC236}">
                    <a16:creationId xmlns:a16="http://schemas.microsoft.com/office/drawing/2014/main" id="{213E5FCD-BF6E-F44F-95AB-C4535AACB431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89;p32">
                <a:extLst>
                  <a:ext uri="{FF2B5EF4-FFF2-40B4-BE49-F238E27FC236}">
                    <a16:creationId xmlns:a16="http://schemas.microsoft.com/office/drawing/2014/main" id="{B502A3E5-1179-6246-AB63-41613ECBB1A5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90;p32">
                <a:extLst>
                  <a:ext uri="{FF2B5EF4-FFF2-40B4-BE49-F238E27FC236}">
                    <a16:creationId xmlns:a16="http://schemas.microsoft.com/office/drawing/2014/main" id="{7A1210C2-4CAD-CA4B-8EA3-EE42807C8324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91;p32">
                <a:extLst>
                  <a:ext uri="{FF2B5EF4-FFF2-40B4-BE49-F238E27FC236}">
                    <a16:creationId xmlns:a16="http://schemas.microsoft.com/office/drawing/2014/main" id="{ACD7D31A-A9E4-C544-A48C-1ADEE0953568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92;p32">
                <a:extLst>
                  <a:ext uri="{FF2B5EF4-FFF2-40B4-BE49-F238E27FC236}">
                    <a16:creationId xmlns:a16="http://schemas.microsoft.com/office/drawing/2014/main" id="{D69E0F93-A76A-E34C-AEDA-52E5F1AC5EE3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93;p32">
                <a:extLst>
                  <a:ext uri="{FF2B5EF4-FFF2-40B4-BE49-F238E27FC236}">
                    <a16:creationId xmlns:a16="http://schemas.microsoft.com/office/drawing/2014/main" id="{1BB85F96-372B-764E-ACAA-07A8997A2AF3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94;p32">
                <a:extLst>
                  <a:ext uri="{FF2B5EF4-FFF2-40B4-BE49-F238E27FC236}">
                    <a16:creationId xmlns:a16="http://schemas.microsoft.com/office/drawing/2014/main" id="{9309F91F-E0C8-0845-B4A1-B028B2E3A540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95;p32">
                <a:extLst>
                  <a:ext uri="{FF2B5EF4-FFF2-40B4-BE49-F238E27FC236}">
                    <a16:creationId xmlns:a16="http://schemas.microsoft.com/office/drawing/2014/main" id="{CECF661B-1CBD-1A4C-A8E4-33848CAC6E0A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96;p32">
                <a:extLst>
                  <a:ext uri="{FF2B5EF4-FFF2-40B4-BE49-F238E27FC236}">
                    <a16:creationId xmlns:a16="http://schemas.microsoft.com/office/drawing/2014/main" id="{25003141-9423-0E49-9DB6-2723CDF4C902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97;p32">
                <a:extLst>
                  <a:ext uri="{FF2B5EF4-FFF2-40B4-BE49-F238E27FC236}">
                    <a16:creationId xmlns:a16="http://schemas.microsoft.com/office/drawing/2014/main" id="{B9D70AFC-A094-0A49-AF17-1AAC76936FEB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98;p32">
                <a:extLst>
                  <a:ext uri="{FF2B5EF4-FFF2-40B4-BE49-F238E27FC236}">
                    <a16:creationId xmlns:a16="http://schemas.microsoft.com/office/drawing/2014/main" id="{14A4B078-7959-A348-9DA0-CB1B337B52DD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99;p32">
                <a:extLst>
                  <a:ext uri="{FF2B5EF4-FFF2-40B4-BE49-F238E27FC236}">
                    <a16:creationId xmlns:a16="http://schemas.microsoft.com/office/drawing/2014/main" id="{01AC3BB1-F26E-8043-B8B4-DA291EED55E4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00;p32">
                <a:extLst>
                  <a:ext uri="{FF2B5EF4-FFF2-40B4-BE49-F238E27FC236}">
                    <a16:creationId xmlns:a16="http://schemas.microsoft.com/office/drawing/2014/main" id="{6E6D0C2D-81F3-2E43-82C1-1C1E27F25D68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01;p32">
                <a:extLst>
                  <a:ext uri="{FF2B5EF4-FFF2-40B4-BE49-F238E27FC236}">
                    <a16:creationId xmlns:a16="http://schemas.microsoft.com/office/drawing/2014/main" id="{03020574-A53D-A341-8428-E40EF86ACF53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02;p32">
                <a:extLst>
                  <a:ext uri="{FF2B5EF4-FFF2-40B4-BE49-F238E27FC236}">
                    <a16:creationId xmlns:a16="http://schemas.microsoft.com/office/drawing/2014/main" id="{7079B543-4E60-884C-879B-2CA5BE72E7EE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03;p32">
                <a:extLst>
                  <a:ext uri="{FF2B5EF4-FFF2-40B4-BE49-F238E27FC236}">
                    <a16:creationId xmlns:a16="http://schemas.microsoft.com/office/drawing/2014/main" id="{F3C00C0F-F18D-4A4D-86DA-E3D299A17C78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04;p32">
                <a:extLst>
                  <a:ext uri="{FF2B5EF4-FFF2-40B4-BE49-F238E27FC236}">
                    <a16:creationId xmlns:a16="http://schemas.microsoft.com/office/drawing/2014/main" id="{0D8E4FD3-1378-2847-AE51-C000F81CFDAC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05;p32">
                <a:extLst>
                  <a:ext uri="{FF2B5EF4-FFF2-40B4-BE49-F238E27FC236}">
                    <a16:creationId xmlns:a16="http://schemas.microsoft.com/office/drawing/2014/main" id="{E5CDB77C-6E66-B04F-886C-2A1D69D2C664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06;p32">
                <a:extLst>
                  <a:ext uri="{FF2B5EF4-FFF2-40B4-BE49-F238E27FC236}">
                    <a16:creationId xmlns:a16="http://schemas.microsoft.com/office/drawing/2014/main" id="{A7C24369-3FAD-164F-B81B-EDD3C13E9BAD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07;p32">
                <a:extLst>
                  <a:ext uri="{FF2B5EF4-FFF2-40B4-BE49-F238E27FC236}">
                    <a16:creationId xmlns:a16="http://schemas.microsoft.com/office/drawing/2014/main" id="{672DB2DC-5875-F74A-96B2-87AD8C6FF6CB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08;p32">
                <a:extLst>
                  <a:ext uri="{FF2B5EF4-FFF2-40B4-BE49-F238E27FC236}">
                    <a16:creationId xmlns:a16="http://schemas.microsoft.com/office/drawing/2014/main" id="{7795BEC8-48F0-E34D-970B-AD644B974CCA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09;p32">
                <a:extLst>
                  <a:ext uri="{FF2B5EF4-FFF2-40B4-BE49-F238E27FC236}">
                    <a16:creationId xmlns:a16="http://schemas.microsoft.com/office/drawing/2014/main" id="{0AAED5D7-A815-7B43-8FE8-9BEB1DCB7BD5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10;p32">
                <a:extLst>
                  <a:ext uri="{FF2B5EF4-FFF2-40B4-BE49-F238E27FC236}">
                    <a16:creationId xmlns:a16="http://schemas.microsoft.com/office/drawing/2014/main" id="{4D90DA48-AF21-2E41-B6EB-9E7F52D09613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11;p32">
                <a:extLst>
                  <a:ext uri="{FF2B5EF4-FFF2-40B4-BE49-F238E27FC236}">
                    <a16:creationId xmlns:a16="http://schemas.microsoft.com/office/drawing/2014/main" id="{AE286576-17A4-234C-BCE6-D1C209553A94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12;p32">
                <a:extLst>
                  <a:ext uri="{FF2B5EF4-FFF2-40B4-BE49-F238E27FC236}">
                    <a16:creationId xmlns:a16="http://schemas.microsoft.com/office/drawing/2014/main" id="{1EDE032C-8BA5-F240-A700-789A0BBF8AE5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13;p32">
                <a:extLst>
                  <a:ext uri="{FF2B5EF4-FFF2-40B4-BE49-F238E27FC236}">
                    <a16:creationId xmlns:a16="http://schemas.microsoft.com/office/drawing/2014/main" id="{44016F3A-3975-ED4D-BA3A-37DE0F506094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14;p32">
                <a:extLst>
                  <a:ext uri="{FF2B5EF4-FFF2-40B4-BE49-F238E27FC236}">
                    <a16:creationId xmlns:a16="http://schemas.microsoft.com/office/drawing/2014/main" id="{50391237-F5F7-4343-8119-B0C67EA7E243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15;p32">
                <a:extLst>
                  <a:ext uri="{FF2B5EF4-FFF2-40B4-BE49-F238E27FC236}">
                    <a16:creationId xmlns:a16="http://schemas.microsoft.com/office/drawing/2014/main" id="{ABCFBCD4-F7D8-BE4B-ADFC-B5FDB09818D6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16;p32">
                <a:extLst>
                  <a:ext uri="{FF2B5EF4-FFF2-40B4-BE49-F238E27FC236}">
                    <a16:creationId xmlns:a16="http://schemas.microsoft.com/office/drawing/2014/main" id="{6E51C78F-BC0E-F24E-AFCE-5C9E3BB2DEDE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17;p32">
                <a:extLst>
                  <a:ext uri="{FF2B5EF4-FFF2-40B4-BE49-F238E27FC236}">
                    <a16:creationId xmlns:a16="http://schemas.microsoft.com/office/drawing/2014/main" id="{CD80B7B8-1B29-B744-ADE2-BFCA72CCA8A3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18;p32">
                <a:extLst>
                  <a:ext uri="{FF2B5EF4-FFF2-40B4-BE49-F238E27FC236}">
                    <a16:creationId xmlns:a16="http://schemas.microsoft.com/office/drawing/2014/main" id="{F1029BAF-D4E2-9141-862C-8E35F179C7CB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19;p32">
                <a:extLst>
                  <a:ext uri="{FF2B5EF4-FFF2-40B4-BE49-F238E27FC236}">
                    <a16:creationId xmlns:a16="http://schemas.microsoft.com/office/drawing/2014/main" id="{087192D4-A710-9A44-AD20-BD13FA062CFA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420;p32">
                <a:extLst>
                  <a:ext uri="{FF2B5EF4-FFF2-40B4-BE49-F238E27FC236}">
                    <a16:creationId xmlns:a16="http://schemas.microsoft.com/office/drawing/2014/main" id="{C3812060-C48D-E14F-9AA6-CAC7128C8CE4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421;p32">
              <a:extLst>
                <a:ext uri="{FF2B5EF4-FFF2-40B4-BE49-F238E27FC236}">
                  <a16:creationId xmlns:a16="http://schemas.microsoft.com/office/drawing/2014/main" id="{207934D9-1DD7-4547-A316-A6918C35A131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92" name="Google Shape;422;p32">
                <a:extLst>
                  <a:ext uri="{FF2B5EF4-FFF2-40B4-BE49-F238E27FC236}">
                    <a16:creationId xmlns:a16="http://schemas.microsoft.com/office/drawing/2014/main" id="{3D8FB4E5-ADB2-B546-AD1B-0CB3401C9FC5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55" name="Google Shape;423;p32">
                  <a:extLst>
                    <a:ext uri="{FF2B5EF4-FFF2-40B4-BE49-F238E27FC236}">
                      <a16:creationId xmlns:a16="http://schemas.microsoft.com/office/drawing/2014/main" id="{8AE6360E-C3D0-8C4C-B03C-733DDCA5CCB3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24;p32">
                  <a:extLst>
                    <a:ext uri="{FF2B5EF4-FFF2-40B4-BE49-F238E27FC236}">
                      <a16:creationId xmlns:a16="http://schemas.microsoft.com/office/drawing/2014/main" id="{0F2DA7C9-8225-3B43-9447-8850472EAE9F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25;p32">
                  <a:extLst>
                    <a:ext uri="{FF2B5EF4-FFF2-40B4-BE49-F238E27FC236}">
                      <a16:creationId xmlns:a16="http://schemas.microsoft.com/office/drawing/2014/main" id="{78B016C2-8F1A-7248-916B-002303686C93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26;p32">
                  <a:extLst>
                    <a:ext uri="{FF2B5EF4-FFF2-40B4-BE49-F238E27FC236}">
                      <a16:creationId xmlns:a16="http://schemas.microsoft.com/office/drawing/2014/main" id="{E3F64DB4-C3A4-6842-A4EB-5EC2BCE9B12C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27;p32">
                  <a:extLst>
                    <a:ext uri="{FF2B5EF4-FFF2-40B4-BE49-F238E27FC236}">
                      <a16:creationId xmlns:a16="http://schemas.microsoft.com/office/drawing/2014/main" id="{92075D37-E0BF-2942-B235-70BDD9748ACA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28;p32">
                  <a:extLst>
                    <a:ext uri="{FF2B5EF4-FFF2-40B4-BE49-F238E27FC236}">
                      <a16:creationId xmlns:a16="http://schemas.microsoft.com/office/drawing/2014/main" id="{A69791F2-1447-CD4B-97BC-C717357218FD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29;p32">
                  <a:extLst>
                    <a:ext uri="{FF2B5EF4-FFF2-40B4-BE49-F238E27FC236}">
                      <a16:creationId xmlns:a16="http://schemas.microsoft.com/office/drawing/2014/main" id="{7F9217AF-B7AD-474C-911A-2642E9D02FC2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430;p32">
                  <a:extLst>
                    <a:ext uri="{FF2B5EF4-FFF2-40B4-BE49-F238E27FC236}">
                      <a16:creationId xmlns:a16="http://schemas.microsoft.com/office/drawing/2014/main" id="{C46B2893-B61A-4F42-A80F-BBA75AB63EB1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31;p32">
                  <a:extLst>
                    <a:ext uri="{FF2B5EF4-FFF2-40B4-BE49-F238E27FC236}">
                      <a16:creationId xmlns:a16="http://schemas.microsoft.com/office/drawing/2014/main" id="{DF37FB64-3DAA-1F47-9BD4-305B0B441726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32;p32">
                  <a:extLst>
                    <a:ext uri="{FF2B5EF4-FFF2-40B4-BE49-F238E27FC236}">
                      <a16:creationId xmlns:a16="http://schemas.microsoft.com/office/drawing/2014/main" id="{884313A2-D579-984C-97FD-D6D11493BC2C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33;p32">
                  <a:extLst>
                    <a:ext uri="{FF2B5EF4-FFF2-40B4-BE49-F238E27FC236}">
                      <a16:creationId xmlns:a16="http://schemas.microsoft.com/office/drawing/2014/main" id="{643B6B8A-CE67-864F-89AF-4F43BB8144BE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34;p32">
                  <a:extLst>
                    <a:ext uri="{FF2B5EF4-FFF2-40B4-BE49-F238E27FC236}">
                      <a16:creationId xmlns:a16="http://schemas.microsoft.com/office/drawing/2014/main" id="{D912E99F-5A96-1F42-854F-7AFC998769A3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35;p32">
                  <a:extLst>
                    <a:ext uri="{FF2B5EF4-FFF2-40B4-BE49-F238E27FC236}">
                      <a16:creationId xmlns:a16="http://schemas.microsoft.com/office/drawing/2014/main" id="{5EE7C4A1-1866-5E4B-9B04-15F4C0498491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36;p32">
                  <a:extLst>
                    <a:ext uri="{FF2B5EF4-FFF2-40B4-BE49-F238E27FC236}">
                      <a16:creationId xmlns:a16="http://schemas.microsoft.com/office/drawing/2014/main" id="{570B75ED-451C-3643-94AC-25B60A1E8D99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37;p32">
                  <a:extLst>
                    <a:ext uri="{FF2B5EF4-FFF2-40B4-BE49-F238E27FC236}">
                      <a16:creationId xmlns:a16="http://schemas.microsoft.com/office/drawing/2014/main" id="{ACEB16AE-D6C3-5746-B8A8-980FF5601D9D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38;p32">
                  <a:extLst>
                    <a:ext uri="{FF2B5EF4-FFF2-40B4-BE49-F238E27FC236}">
                      <a16:creationId xmlns:a16="http://schemas.microsoft.com/office/drawing/2014/main" id="{F95F646E-CD9D-5B4E-A6EA-956F5299504C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39;p32">
                  <a:extLst>
                    <a:ext uri="{FF2B5EF4-FFF2-40B4-BE49-F238E27FC236}">
                      <a16:creationId xmlns:a16="http://schemas.microsoft.com/office/drawing/2014/main" id="{C80897C6-2D74-3F44-80E7-FBF935A1FFB3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40;p32">
                  <a:extLst>
                    <a:ext uri="{FF2B5EF4-FFF2-40B4-BE49-F238E27FC236}">
                      <a16:creationId xmlns:a16="http://schemas.microsoft.com/office/drawing/2014/main" id="{F8FB9C17-3E09-9143-ABA3-B1C6A8C929BC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41;p32">
                  <a:extLst>
                    <a:ext uri="{FF2B5EF4-FFF2-40B4-BE49-F238E27FC236}">
                      <a16:creationId xmlns:a16="http://schemas.microsoft.com/office/drawing/2014/main" id="{9BC3AC02-C4CD-2748-9CE3-6FFF924B50AB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42;p32">
                  <a:extLst>
                    <a:ext uri="{FF2B5EF4-FFF2-40B4-BE49-F238E27FC236}">
                      <a16:creationId xmlns:a16="http://schemas.microsoft.com/office/drawing/2014/main" id="{7B736D78-2335-3B4B-B3A8-0DC59DEF7D5A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443;p32">
                  <a:extLst>
                    <a:ext uri="{FF2B5EF4-FFF2-40B4-BE49-F238E27FC236}">
                      <a16:creationId xmlns:a16="http://schemas.microsoft.com/office/drawing/2014/main" id="{D6F78298-7EB1-D440-B875-6F31E9267D46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44;p32">
                  <a:extLst>
                    <a:ext uri="{FF2B5EF4-FFF2-40B4-BE49-F238E27FC236}">
                      <a16:creationId xmlns:a16="http://schemas.microsoft.com/office/drawing/2014/main" id="{45903BA6-C15F-7945-B6AB-B262ADD93877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45;p32">
                  <a:extLst>
                    <a:ext uri="{FF2B5EF4-FFF2-40B4-BE49-F238E27FC236}">
                      <a16:creationId xmlns:a16="http://schemas.microsoft.com/office/drawing/2014/main" id="{E7EFD453-B8D7-C14F-9D39-E1B5C20675C5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46;p32">
                  <a:extLst>
                    <a:ext uri="{FF2B5EF4-FFF2-40B4-BE49-F238E27FC236}">
                      <a16:creationId xmlns:a16="http://schemas.microsoft.com/office/drawing/2014/main" id="{69DA84B3-027E-DE40-BE27-3149C84DF2B7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47;p32">
                  <a:extLst>
                    <a:ext uri="{FF2B5EF4-FFF2-40B4-BE49-F238E27FC236}">
                      <a16:creationId xmlns:a16="http://schemas.microsoft.com/office/drawing/2014/main" id="{7A51DC61-073E-0048-BAFE-9C9FF27DD5ED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48;p32">
                  <a:extLst>
                    <a:ext uri="{FF2B5EF4-FFF2-40B4-BE49-F238E27FC236}">
                      <a16:creationId xmlns:a16="http://schemas.microsoft.com/office/drawing/2014/main" id="{376D7F26-6B71-9C48-AC34-289F19F5E980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49;p32">
                  <a:extLst>
                    <a:ext uri="{FF2B5EF4-FFF2-40B4-BE49-F238E27FC236}">
                      <a16:creationId xmlns:a16="http://schemas.microsoft.com/office/drawing/2014/main" id="{9A2F878B-DF74-E240-A11F-52C7F99A9882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50;p32">
                  <a:extLst>
                    <a:ext uri="{FF2B5EF4-FFF2-40B4-BE49-F238E27FC236}">
                      <a16:creationId xmlns:a16="http://schemas.microsoft.com/office/drawing/2014/main" id="{7F17E17A-57DE-FE48-9E4C-1133CA8BA5DB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51;p32">
                  <a:extLst>
                    <a:ext uri="{FF2B5EF4-FFF2-40B4-BE49-F238E27FC236}">
                      <a16:creationId xmlns:a16="http://schemas.microsoft.com/office/drawing/2014/main" id="{C1DFCF4A-0FEF-F649-8B50-2EAFD9635553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52;p32">
                  <a:extLst>
                    <a:ext uri="{FF2B5EF4-FFF2-40B4-BE49-F238E27FC236}">
                      <a16:creationId xmlns:a16="http://schemas.microsoft.com/office/drawing/2014/main" id="{281BBB6E-3F5B-EA4F-8DBB-68221CC09591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" name="Google Shape;453;p32">
                <a:extLst>
                  <a:ext uri="{FF2B5EF4-FFF2-40B4-BE49-F238E27FC236}">
                    <a16:creationId xmlns:a16="http://schemas.microsoft.com/office/drawing/2014/main" id="{86B0A512-D15F-0D4D-AD21-62F7B2F012DD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" name="Google Shape;454;p32">
                <a:extLst>
                  <a:ext uri="{FF2B5EF4-FFF2-40B4-BE49-F238E27FC236}">
                    <a16:creationId xmlns:a16="http://schemas.microsoft.com/office/drawing/2014/main" id="{67C039A6-532D-834C-A757-30AC974B9A49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42" name="Google Shape;455;p32">
                  <a:extLst>
                    <a:ext uri="{FF2B5EF4-FFF2-40B4-BE49-F238E27FC236}">
                      <a16:creationId xmlns:a16="http://schemas.microsoft.com/office/drawing/2014/main" id="{FE1172A9-59A9-A240-A6B5-CD977B127040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456;p32">
                  <a:extLst>
                    <a:ext uri="{FF2B5EF4-FFF2-40B4-BE49-F238E27FC236}">
                      <a16:creationId xmlns:a16="http://schemas.microsoft.com/office/drawing/2014/main" id="{F24C94F0-9C48-534B-8F7E-126851B1A45F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457;p32">
                  <a:extLst>
                    <a:ext uri="{FF2B5EF4-FFF2-40B4-BE49-F238E27FC236}">
                      <a16:creationId xmlns:a16="http://schemas.microsoft.com/office/drawing/2014/main" id="{52D603EB-6A48-7F4A-ADC4-4C76F2F32D7D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58;p32">
                  <a:extLst>
                    <a:ext uri="{FF2B5EF4-FFF2-40B4-BE49-F238E27FC236}">
                      <a16:creationId xmlns:a16="http://schemas.microsoft.com/office/drawing/2014/main" id="{30E4DB3C-E76F-5E4E-9C3A-8ED185393CD4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59;p32">
                  <a:extLst>
                    <a:ext uri="{FF2B5EF4-FFF2-40B4-BE49-F238E27FC236}">
                      <a16:creationId xmlns:a16="http://schemas.microsoft.com/office/drawing/2014/main" id="{858C7C7E-3142-2440-8436-8B93D3F566FB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60;p32">
                  <a:extLst>
                    <a:ext uri="{FF2B5EF4-FFF2-40B4-BE49-F238E27FC236}">
                      <a16:creationId xmlns:a16="http://schemas.microsoft.com/office/drawing/2014/main" id="{193684CA-F064-214F-8F94-3D4C2004CADA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461;p32">
                  <a:extLst>
                    <a:ext uri="{FF2B5EF4-FFF2-40B4-BE49-F238E27FC236}">
                      <a16:creationId xmlns:a16="http://schemas.microsoft.com/office/drawing/2014/main" id="{EACFA92C-1B23-0349-A5F2-BBA1BF15DE53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62;p32">
                  <a:extLst>
                    <a:ext uri="{FF2B5EF4-FFF2-40B4-BE49-F238E27FC236}">
                      <a16:creationId xmlns:a16="http://schemas.microsoft.com/office/drawing/2014/main" id="{92DC327E-5EFA-974D-94A9-6F55B692BB8D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463;p32">
                  <a:extLst>
                    <a:ext uri="{FF2B5EF4-FFF2-40B4-BE49-F238E27FC236}">
                      <a16:creationId xmlns:a16="http://schemas.microsoft.com/office/drawing/2014/main" id="{19FF5EE9-3AF2-6B4F-A37F-7675A75DFD16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64;p32">
                  <a:extLst>
                    <a:ext uri="{FF2B5EF4-FFF2-40B4-BE49-F238E27FC236}">
                      <a16:creationId xmlns:a16="http://schemas.microsoft.com/office/drawing/2014/main" id="{AB34C70C-0DDE-D549-A45C-0439A6F67778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65;p32">
                  <a:extLst>
                    <a:ext uri="{FF2B5EF4-FFF2-40B4-BE49-F238E27FC236}">
                      <a16:creationId xmlns:a16="http://schemas.microsoft.com/office/drawing/2014/main" id="{1463CC2E-C9BC-474B-B71C-6C2DFCD821FE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66;p32">
                  <a:extLst>
                    <a:ext uri="{FF2B5EF4-FFF2-40B4-BE49-F238E27FC236}">
                      <a16:creationId xmlns:a16="http://schemas.microsoft.com/office/drawing/2014/main" id="{2DA85598-1A06-2F42-957C-486B67FCB8E6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67;p32">
                  <a:extLst>
                    <a:ext uri="{FF2B5EF4-FFF2-40B4-BE49-F238E27FC236}">
                      <a16:creationId xmlns:a16="http://schemas.microsoft.com/office/drawing/2014/main" id="{1A08ED12-1206-CA48-A144-12469D5090BD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" name="Google Shape;468;p32">
                <a:extLst>
                  <a:ext uri="{FF2B5EF4-FFF2-40B4-BE49-F238E27FC236}">
                    <a16:creationId xmlns:a16="http://schemas.microsoft.com/office/drawing/2014/main" id="{646E5C57-4B68-744F-8CD3-6630FCB80B9B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30" name="Google Shape;469;p32">
                  <a:extLst>
                    <a:ext uri="{FF2B5EF4-FFF2-40B4-BE49-F238E27FC236}">
                      <a16:creationId xmlns:a16="http://schemas.microsoft.com/office/drawing/2014/main" id="{97D017D7-565B-6A41-AFA1-7E320AEE671A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70;p32">
                  <a:extLst>
                    <a:ext uri="{FF2B5EF4-FFF2-40B4-BE49-F238E27FC236}">
                      <a16:creationId xmlns:a16="http://schemas.microsoft.com/office/drawing/2014/main" id="{FD4B027F-DC68-2648-B7EC-6A5842E56FA7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71;p32">
                  <a:extLst>
                    <a:ext uri="{FF2B5EF4-FFF2-40B4-BE49-F238E27FC236}">
                      <a16:creationId xmlns:a16="http://schemas.microsoft.com/office/drawing/2014/main" id="{92CEF330-7330-2245-9236-C145A77F0C81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72;p32">
                  <a:extLst>
                    <a:ext uri="{FF2B5EF4-FFF2-40B4-BE49-F238E27FC236}">
                      <a16:creationId xmlns:a16="http://schemas.microsoft.com/office/drawing/2014/main" id="{ADE4C724-3D4C-6242-8F2F-CE315EB37CA9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73;p32">
                  <a:extLst>
                    <a:ext uri="{FF2B5EF4-FFF2-40B4-BE49-F238E27FC236}">
                      <a16:creationId xmlns:a16="http://schemas.microsoft.com/office/drawing/2014/main" id="{A054CD41-6AE5-3E45-9775-3759C45A5AE2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74;p32">
                  <a:extLst>
                    <a:ext uri="{FF2B5EF4-FFF2-40B4-BE49-F238E27FC236}">
                      <a16:creationId xmlns:a16="http://schemas.microsoft.com/office/drawing/2014/main" id="{E5D9241F-50B3-1045-A446-DF14DEC13336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475;p32">
                  <a:extLst>
                    <a:ext uri="{FF2B5EF4-FFF2-40B4-BE49-F238E27FC236}">
                      <a16:creationId xmlns:a16="http://schemas.microsoft.com/office/drawing/2014/main" id="{05E7D695-3054-754E-929F-CD2F59678FC3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476;p32">
                  <a:extLst>
                    <a:ext uri="{FF2B5EF4-FFF2-40B4-BE49-F238E27FC236}">
                      <a16:creationId xmlns:a16="http://schemas.microsoft.com/office/drawing/2014/main" id="{38C9124D-F834-C741-96F9-3F8E2CAE731B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3500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477;p32">
                  <a:extLst>
                    <a:ext uri="{FF2B5EF4-FFF2-40B4-BE49-F238E27FC236}">
                      <a16:creationId xmlns:a16="http://schemas.microsoft.com/office/drawing/2014/main" id="{0E43CBCF-EAAC-AB49-9B64-DE5A863C39C8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78;p32">
                  <a:extLst>
                    <a:ext uri="{FF2B5EF4-FFF2-40B4-BE49-F238E27FC236}">
                      <a16:creationId xmlns:a16="http://schemas.microsoft.com/office/drawing/2014/main" id="{4999B758-2830-224A-BFB3-A50374A55250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479;p32">
                  <a:extLst>
                    <a:ext uri="{FF2B5EF4-FFF2-40B4-BE49-F238E27FC236}">
                      <a16:creationId xmlns:a16="http://schemas.microsoft.com/office/drawing/2014/main" id="{AD3DBE33-0385-BD49-8C2D-F431539C98EE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80;p32">
                  <a:extLst>
                    <a:ext uri="{FF2B5EF4-FFF2-40B4-BE49-F238E27FC236}">
                      <a16:creationId xmlns:a16="http://schemas.microsoft.com/office/drawing/2014/main" id="{AE000EB4-F99A-844B-A100-29B27553BF8A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481;p32">
                <a:extLst>
                  <a:ext uri="{FF2B5EF4-FFF2-40B4-BE49-F238E27FC236}">
                    <a16:creationId xmlns:a16="http://schemas.microsoft.com/office/drawing/2014/main" id="{09BF607A-7E9B-6648-9C92-CBBFDEE1CCD3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97" name="Google Shape;482;p32">
                  <a:extLst>
                    <a:ext uri="{FF2B5EF4-FFF2-40B4-BE49-F238E27FC236}">
                      <a16:creationId xmlns:a16="http://schemas.microsoft.com/office/drawing/2014/main" id="{BDAC4D94-9D88-CB46-9FBD-DC4DCE218583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83;p32">
                  <a:extLst>
                    <a:ext uri="{FF2B5EF4-FFF2-40B4-BE49-F238E27FC236}">
                      <a16:creationId xmlns:a16="http://schemas.microsoft.com/office/drawing/2014/main" id="{FC96C244-099C-184B-B2EF-FA63D4C4839E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84;p32">
                  <a:extLst>
                    <a:ext uri="{FF2B5EF4-FFF2-40B4-BE49-F238E27FC236}">
                      <a16:creationId xmlns:a16="http://schemas.microsoft.com/office/drawing/2014/main" id="{0DE12326-887E-CE43-BD30-6D095A121F23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85;p32">
                  <a:extLst>
                    <a:ext uri="{FF2B5EF4-FFF2-40B4-BE49-F238E27FC236}">
                      <a16:creationId xmlns:a16="http://schemas.microsoft.com/office/drawing/2014/main" id="{88743604-D3C6-F54E-B3DD-A2ED0FD79C16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86;p32">
                  <a:extLst>
                    <a:ext uri="{FF2B5EF4-FFF2-40B4-BE49-F238E27FC236}">
                      <a16:creationId xmlns:a16="http://schemas.microsoft.com/office/drawing/2014/main" id="{2947B3F1-0A89-F341-9722-39961F9B3DF4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487;p32">
                  <a:extLst>
                    <a:ext uri="{FF2B5EF4-FFF2-40B4-BE49-F238E27FC236}">
                      <a16:creationId xmlns:a16="http://schemas.microsoft.com/office/drawing/2014/main" id="{819C7883-A6B6-3248-9FFD-A9665D1B52FB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488;p32">
                  <a:extLst>
                    <a:ext uri="{FF2B5EF4-FFF2-40B4-BE49-F238E27FC236}">
                      <a16:creationId xmlns:a16="http://schemas.microsoft.com/office/drawing/2014/main" id="{FE54DEE7-0228-FE45-92F4-FEC9254F9744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489;p32">
                  <a:extLst>
                    <a:ext uri="{FF2B5EF4-FFF2-40B4-BE49-F238E27FC236}">
                      <a16:creationId xmlns:a16="http://schemas.microsoft.com/office/drawing/2014/main" id="{E92BD6AE-91C8-184D-A58A-92A76E92F75C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490;p32">
                  <a:extLst>
                    <a:ext uri="{FF2B5EF4-FFF2-40B4-BE49-F238E27FC236}">
                      <a16:creationId xmlns:a16="http://schemas.microsoft.com/office/drawing/2014/main" id="{5D3F6EFE-9187-8D4A-A7CB-6A3A8ECCA070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491;p32">
                  <a:extLst>
                    <a:ext uri="{FF2B5EF4-FFF2-40B4-BE49-F238E27FC236}">
                      <a16:creationId xmlns:a16="http://schemas.microsoft.com/office/drawing/2014/main" id="{5349E84F-E8AC-C145-982F-11E50E9C09B7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492;p32">
                  <a:extLst>
                    <a:ext uri="{FF2B5EF4-FFF2-40B4-BE49-F238E27FC236}">
                      <a16:creationId xmlns:a16="http://schemas.microsoft.com/office/drawing/2014/main" id="{0D5B1A79-5EB5-E34F-A722-9A50CF5FEC03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493;p32">
                  <a:extLst>
                    <a:ext uri="{FF2B5EF4-FFF2-40B4-BE49-F238E27FC236}">
                      <a16:creationId xmlns:a16="http://schemas.microsoft.com/office/drawing/2014/main" id="{812DD4B9-EBF5-F04D-91FD-5176DFCD20F2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494;p32">
                  <a:extLst>
                    <a:ext uri="{FF2B5EF4-FFF2-40B4-BE49-F238E27FC236}">
                      <a16:creationId xmlns:a16="http://schemas.microsoft.com/office/drawing/2014/main" id="{596807D3-907E-DF49-8B1E-E073FD49F52C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495;p32">
                  <a:extLst>
                    <a:ext uri="{FF2B5EF4-FFF2-40B4-BE49-F238E27FC236}">
                      <a16:creationId xmlns:a16="http://schemas.microsoft.com/office/drawing/2014/main" id="{44C71A3C-4091-DA4F-9F13-ADDC6DE8D02F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496;p32">
                  <a:extLst>
                    <a:ext uri="{FF2B5EF4-FFF2-40B4-BE49-F238E27FC236}">
                      <a16:creationId xmlns:a16="http://schemas.microsoft.com/office/drawing/2014/main" id="{107C5913-7706-B940-BC16-237AF3EA781E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497;p32">
                  <a:extLst>
                    <a:ext uri="{FF2B5EF4-FFF2-40B4-BE49-F238E27FC236}">
                      <a16:creationId xmlns:a16="http://schemas.microsoft.com/office/drawing/2014/main" id="{19F6D96E-9A2E-BC44-9D38-3C397D536546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498;p32">
                  <a:extLst>
                    <a:ext uri="{FF2B5EF4-FFF2-40B4-BE49-F238E27FC236}">
                      <a16:creationId xmlns:a16="http://schemas.microsoft.com/office/drawing/2014/main" id="{3080CEB0-EF25-D843-BC05-6A9C3BC6F2EE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499;p32">
                  <a:extLst>
                    <a:ext uri="{FF2B5EF4-FFF2-40B4-BE49-F238E27FC236}">
                      <a16:creationId xmlns:a16="http://schemas.microsoft.com/office/drawing/2014/main" id="{242DD34F-32E8-0C44-9A71-C98539318DD7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500;p32">
                  <a:extLst>
                    <a:ext uri="{FF2B5EF4-FFF2-40B4-BE49-F238E27FC236}">
                      <a16:creationId xmlns:a16="http://schemas.microsoft.com/office/drawing/2014/main" id="{FCB9C183-A47B-A243-80BB-CB9DE1DD293F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501;p32">
                  <a:extLst>
                    <a:ext uri="{FF2B5EF4-FFF2-40B4-BE49-F238E27FC236}">
                      <a16:creationId xmlns:a16="http://schemas.microsoft.com/office/drawing/2014/main" id="{404BDD55-47C5-5948-B6B2-2B158EE95BB9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502;p32">
                  <a:extLst>
                    <a:ext uri="{FF2B5EF4-FFF2-40B4-BE49-F238E27FC236}">
                      <a16:creationId xmlns:a16="http://schemas.microsoft.com/office/drawing/2014/main" id="{09D05E52-AF0E-B840-A5D9-59E60F27BB7F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503;p32">
                  <a:extLst>
                    <a:ext uri="{FF2B5EF4-FFF2-40B4-BE49-F238E27FC236}">
                      <a16:creationId xmlns:a16="http://schemas.microsoft.com/office/drawing/2014/main" id="{9447F628-24EB-F54C-8BB2-497575B56462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504;p32">
                  <a:extLst>
                    <a:ext uri="{FF2B5EF4-FFF2-40B4-BE49-F238E27FC236}">
                      <a16:creationId xmlns:a16="http://schemas.microsoft.com/office/drawing/2014/main" id="{9F682E9B-0030-B24B-A1BD-52700D2B4887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505;p32">
                  <a:extLst>
                    <a:ext uri="{FF2B5EF4-FFF2-40B4-BE49-F238E27FC236}">
                      <a16:creationId xmlns:a16="http://schemas.microsoft.com/office/drawing/2014/main" id="{7AC5FF72-0D49-9343-825E-C0E7C3D1D0F7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506;p32">
                  <a:extLst>
                    <a:ext uri="{FF2B5EF4-FFF2-40B4-BE49-F238E27FC236}">
                      <a16:creationId xmlns:a16="http://schemas.microsoft.com/office/drawing/2014/main" id="{F6C4281C-CDBC-5148-AF0F-977809E40B19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507;p32">
                  <a:extLst>
                    <a:ext uri="{FF2B5EF4-FFF2-40B4-BE49-F238E27FC236}">
                      <a16:creationId xmlns:a16="http://schemas.microsoft.com/office/drawing/2014/main" id="{5D366C8B-2346-594F-9B60-6D8248AE67CA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508;p32">
                  <a:extLst>
                    <a:ext uri="{FF2B5EF4-FFF2-40B4-BE49-F238E27FC236}">
                      <a16:creationId xmlns:a16="http://schemas.microsoft.com/office/drawing/2014/main" id="{BF1E8102-0FBE-0340-8F70-1B9CC29FD6C2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509;p32">
                  <a:extLst>
                    <a:ext uri="{FF2B5EF4-FFF2-40B4-BE49-F238E27FC236}">
                      <a16:creationId xmlns:a16="http://schemas.microsoft.com/office/drawing/2014/main" id="{DD4DA09A-529E-C948-82F8-CD1056BBEE54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510;p32">
                  <a:extLst>
                    <a:ext uri="{FF2B5EF4-FFF2-40B4-BE49-F238E27FC236}">
                      <a16:creationId xmlns:a16="http://schemas.microsoft.com/office/drawing/2014/main" id="{0B5978F1-DEE5-6242-A32D-886A8EB78209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511;p32">
                  <a:extLst>
                    <a:ext uri="{FF2B5EF4-FFF2-40B4-BE49-F238E27FC236}">
                      <a16:creationId xmlns:a16="http://schemas.microsoft.com/office/drawing/2014/main" id="{0613E159-A8F1-964A-925A-D69624C517BC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512;p32">
                  <a:extLst>
                    <a:ext uri="{FF2B5EF4-FFF2-40B4-BE49-F238E27FC236}">
                      <a16:creationId xmlns:a16="http://schemas.microsoft.com/office/drawing/2014/main" id="{EB56C9F9-54DA-2F4B-BF01-4FEA8B361252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513;p32">
                  <a:extLst>
                    <a:ext uri="{FF2B5EF4-FFF2-40B4-BE49-F238E27FC236}">
                      <a16:creationId xmlns:a16="http://schemas.microsoft.com/office/drawing/2014/main" id="{8233A56D-B191-A74F-BAB0-CAABEAEB23C9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514;p32">
                  <a:extLst>
                    <a:ext uri="{FF2B5EF4-FFF2-40B4-BE49-F238E27FC236}">
                      <a16:creationId xmlns:a16="http://schemas.microsoft.com/office/drawing/2014/main" id="{C5E2B8F8-1F11-9243-9C9D-ABD6EC708662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6519894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Unusual transaction = Average + 3 * Standard Deviation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219 users are having unusual transactions per day( count and amount)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Users having more than 7 transaction/day were shortlisted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Users having more than $66/day were shortlisted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with Unusual Transactions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E9A088-49A5-5F41-AE80-353D36DEBA9F}"/>
              </a:ext>
            </a:extLst>
          </p:cNvPr>
          <p:cNvSpPr/>
          <p:nvPr/>
        </p:nvSpPr>
        <p:spPr>
          <a:xfrm>
            <a:off x="6198781" y="95076"/>
            <a:ext cx="2945219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AF92520-B41A-CB46-A9FA-BAE909AB1D6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59095114"/>
                  </p:ext>
                </p:extLst>
              </p:nvPr>
            </p:nvGraphicFramePr>
            <p:xfrm>
              <a:off x="0" y="206212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AF92520-B41A-CB46-A9FA-BAE909AB1D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2062125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7F63C2-BE3B-CC4D-9E8A-D525F58C3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936377"/>
              </p:ext>
            </p:extLst>
          </p:nvPr>
        </p:nvGraphicFramePr>
        <p:xfrm>
          <a:off x="4572000" y="2062125"/>
          <a:ext cx="4572000" cy="263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66C84A-8D92-3341-8E35-CC9DF01850A5}"/>
              </a:ext>
            </a:extLst>
          </p:cNvPr>
          <p:cNvSpPr txBox="1"/>
          <p:nvPr/>
        </p:nvSpPr>
        <p:spPr>
          <a:xfrm>
            <a:off x="6198781" y="338175"/>
            <a:ext cx="27538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219 unusual users  account for  10% of App store purchases,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Abnormal Activity suggest account take over or robot.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615B2D9-FC41-E44A-BA09-356AA2638937}"/>
              </a:ext>
            </a:extLst>
          </p:cNvPr>
          <p:cNvSpPr/>
          <p:nvPr/>
        </p:nvSpPr>
        <p:spPr>
          <a:xfrm>
            <a:off x="2849526" y="4805325"/>
            <a:ext cx="1212111" cy="149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AE0DB29-0DE1-B146-91B4-53851C83C299}"/>
              </a:ext>
            </a:extLst>
          </p:cNvPr>
          <p:cNvSpPr/>
          <p:nvPr/>
        </p:nvSpPr>
        <p:spPr>
          <a:xfrm>
            <a:off x="5706140" y="4558707"/>
            <a:ext cx="3253562" cy="149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77DD1-CA21-6C46-AD54-A072B698AE64}"/>
              </a:ext>
            </a:extLst>
          </p:cNvPr>
          <p:cNvSpPr txBox="1"/>
          <p:nvPr/>
        </p:nvSpPr>
        <p:spPr>
          <a:xfrm>
            <a:off x="2387009" y="4713568"/>
            <a:ext cx="9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CCB1FA-789D-8244-BE07-0AF3EC81B384}"/>
              </a:ext>
            </a:extLst>
          </p:cNvPr>
          <p:cNvCxnSpPr>
            <a:cxnSpLocks/>
          </p:cNvCxnSpPr>
          <p:nvPr/>
        </p:nvCxnSpPr>
        <p:spPr>
          <a:xfrm flipV="1">
            <a:off x="2658140" y="2508977"/>
            <a:ext cx="0" cy="222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580BBC-8C5C-0641-B039-4058938AC3CE}"/>
              </a:ext>
            </a:extLst>
          </p:cNvPr>
          <p:cNvCxnSpPr>
            <a:cxnSpLocks/>
          </p:cNvCxnSpPr>
          <p:nvPr/>
        </p:nvCxnSpPr>
        <p:spPr>
          <a:xfrm flipH="1" flipV="1">
            <a:off x="5699052" y="2508975"/>
            <a:ext cx="14177" cy="1757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4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 Similar Accounts/Apps</a:t>
            </a:r>
            <a:endParaRPr sz="4800"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30;p32">
            <a:extLst>
              <a:ext uri="{FF2B5EF4-FFF2-40B4-BE49-F238E27FC236}">
                <a16:creationId xmlns:a16="http://schemas.microsoft.com/office/drawing/2014/main" id="{7DCF099C-F9DD-694B-B396-B23C006FCD9A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1371;p41">
            <a:extLst>
              <a:ext uri="{FF2B5EF4-FFF2-40B4-BE49-F238E27FC236}">
                <a16:creationId xmlns:a16="http://schemas.microsoft.com/office/drawing/2014/main" id="{1F478FBA-617F-2B4C-9444-ED0526211F84}"/>
              </a:ext>
            </a:extLst>
          </p:cNvPr>
          <p:cNvGrpSpPr/>
          <p:nvPr/>
        </p:nvGrpSpPr>
        <p:grpSpPr>
          <a:xfrm>
            <a:off x="4246430" y="747175"/>
            <a:ext cx="4835770" cy="3504846"/>
            <a:chOff x="133200" y="238100"/>
            <a:chExt cx="7227275" cy="5238150"/>
          </a:xfrm>
        </p:grpSpPr>
        <p:sp>
          <p:nvSpPr>
            <p:cNvPr id="273" name="Google Shape;1372;p41">
              <a:extLst>
                <a:ext uri="{FF2B5EF4-FFF2-40B4-BE49-F238E27FC236}">
                  <a16:creationId xmlns:a16="http://schemas.microsoft.com/office/drawing/2014/main" id="{0611FFF5-BC01-A84D-98C6-DAA2769B4CDE}"/>
                </a:ext>
              </a:extLst>
            </p:cNvPr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373;p41">
              <a:extLst>
                <a:ext uri="{FF2B5EF4-FFF2-40B4-BE49-F238E27FC236}">
                  <a16:creationId xmlns:a16="http://schemas.microsoft.com/office/drawing/2014/main" id="{BCD95C3E-9BB4-C04F-A705-808E18DB9166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374;p41">
              <a:extLst>
                <a:ext uri="{FF2B5EF4-FFF2-40B4-BE49-F238E27FC236}">
                  <a16:creationId xmlns:a16="http://schemas.microsoft.com/office/drawing/2014/main" id="{4633BF7E-F68F-A541-B46C-E4E3D2EA5AF3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375;p41">
              <a:extLst>
                <a:ext uri="{FF2B5EF4-FFF2-40B4-BE49-F238E27FC236}">
                  <a16:creationId xmlns:a16="http://schemas.microsoft.com/office/drawing/2014/main" id="{6A3F43FC-ECD8-C540-BB43-CE93C3C1661A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376;p41">
              <a:extLst>
                <a:ext uri="{FF2B5EF4-FFF2-40B4-BE49-F238E27FC236}">
                  <a16:creationId xmlns:a16="http://schemas.microsoft.com/office/drawing/2014/main" id="{3FDC9381-DB52-4E48-B12A-EC19C7891201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377;p41">
              <a:extLst>
                <a:ext uri="{FF2B5EF4-FFF2-40B4-BE49-F238E27FC236}">
                  <a16:creationId xmlns:a16="http://schemas.microsoft.com/office/drawing/2014/main" id="{6221FCCB-1F40-9C47-9985-2088ABEB9548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378;p41">
              <a:extLst>
                <a:ext uri="{FF2B5EF4-FFF2-40B4-BE49-F238E27FC236}">
                  <a16:creationId xmlns:a16="http://schemas.microsoft.com/office/drawing/2014/main" id="{069B64DA-3F40-D94F-99F8-0902174FE2EA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379;p41">
              <a:extLst>
                <a:ext uri="{FF2B5EF4-FFF2-40B4-BE49-F238E27FC236}">
                  <a16:creationId xmlns:a16="http://schemas.microsoft.com/office/drawing/2014/main" id="{C80119B1-FB81-304D-AA37-2907B98D674C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380;p41">
              <a:extLst>
                <a:ext uri="{FF2B5EF4-FFF2-40B4-BE49-F238E27FC236}">
                  <a16:creationId xmlns:a16="http://schemas.microsoft.com/office/drawing/2014/main" id="{FF3BB2C2-5768-EA4A-ADED-A52868883F5A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381;p41">
              <a:extLst>
                <a:ext uri="{FF2B5EF4-FFF2-40B4-BE49-F238E27FC236}">
                  <a16:creationId xmlns:a16="http://schemas.microsoft.com/office/drawing/2014/main" id="{5BC46A79-DEC5-624E-AFE3-849B19E95EA5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382;p41">
              <a:extLst>
                <a:ext uri="{FF2B5EF4-FFF2-40B4-BE49-F238E27FC236}">
                  <a16:creationId xmlns:a16="http://schemas.microsoft.com/office/drawing/2014/main" id="{2213EFB1-5587-0844-BECF-A6E377CBB0AD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383;p41">
              <a:extLst>
                <a:ext uri="{FF2B5EF4-FFF2-40B4-BE49-F238E27FC236}">
                  <a16:creationId xmlns:a16="http://schemas.microsoft.com/office/drawing/2014/main" id="{7007B3D1-9E78-B248-8B02-114CEC95315B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384;p41">
              <a:extLst>
                <a:ext uri="{FF2B5EF4-FFF2-40B4-BE49-F238E27FC236}">
                  <a16:creationId xmlns:a16="http://schemas.microsoft.com/office/drawing/2014/main" id="{4A69E2B5-7C65-6F4D-A7CC-AF158876790E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385;p41">
              <a:extLst>
                <a:ext uri="{FF2B5EF4-FFF2-40B4-BE49-F238E27FC236}">
                  <a16:creationId xmlns:a16="http://schemas.microsoft.com/office/drawing/2014/main" id="{65E1224D-A993-6C43-96F3-D6CFF520ACE7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386;p41">
              <a:extLst>
                <a:ext uri="{FF2B5EF4-FFF2-40B4-BE49-F238E27FC236}">
                  <a16:creationId xmlns:a16="http://schemas.microsoft.com/office/drawing/2014/main" id="{BFE220E4-B020-1340-B827-1D0DF9892A16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387;p41">
              <a:extLst>
                <a:ext uri="{FF2B5EF4-FFF2-40B4-BE49-F238E27FC236}">
                  <a16:creationId xmlns:a16="http://schemas.microsoft.com/office/drawing/2014/main" id="{4F5CF889-450A-1849-BC4F-8F8E969CAC96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388;p41">
              <a:extLst>
                <a:ext uri="{FF2B5EF4-FFF2-40B4-BE49-F238E27FC236}">
                  <a16:creationId xmlns:a16="http://schemas.microsoft.com/office/drawing/2014/main" id="{D240B19D-098B-294D-9B3D-16D5B9ED9568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389;p41">
              <a:extLst>
                <a:ext uri="{FF2B5EF4-FFF2-40B4-BE49-F238E27FC236}">
                  <a16:creationId xmlns:a16="http://schemas.microsoft.com/office/drawing/2014/main" id="{A42C1C07-395E-724E-9F24-AE7D15F0675D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390;p41">
              <a:extLst>
                <a:ext uri="{FF2B5EF4-FFF2-40B4-BE49-F238E27FC236}">
                  <a16:creationId xmlns:a16="http://schemas.microsoft.com/office/drawing/2014/main" id="{BF57F0F6-AB6F-DC46-8E0B-E3184B5D19D3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391;p41">
              <a:extLst>
                <a:ext uri="{FF2B5EF4-FFF2-40B4-BE49-F238E27FC236}">
                  <a16:creationId xmlns:a16="http://schemas.microsoft.com/office/drawing/2014/main" id="{A5EB0A7F-4B96-0149-810C-2B047EE4B50D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392;p41">
              <a:extLst>
                <a:ext uri="{FF2B5EF4-FFF2-40B4-BE49-F238E27FC236}">
                  <a16:creationId xmlns:a16="http://schemas.microsoft.com/office/drawing/2014/main" id="{46FDC88A-052B-1143-81C8-D7B5F22EEB69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393;p41">
              <a:extLst>
                <a:ext uri="{FF2B5EF4-FFF2-40B4-BE49-F238E27FC236}">
                  <a16:creationId xmlns:a16="http://schemas.microsoft.com/office/drawing/2014/main" id="{0F3EFD6F-6C22-4447-80BA-C867B336CF36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394;p41">
              <a:extLst>
                <a:ext uri="{FF2B5EF4-FFF2-40B4-BE49-F238E27FC236}">
                  <a16:creationId xmlns:a16="http://schemas.microsoft.com/office/drawing/2014/main" id="{8CA5ECDA-C46C-574C-8AEC-4D02DAA5A0B3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395;p41">
              <a:extLst>
                <a:ext uri="{FF2B5EF4-FFF2-40B4-BE49-F238E27FC236}">
                  <a16:creationId xmlns:a16="http://schemas.microsoft.com/office/drawing/2014/main" id="{E084C0E9-AE12-CA4E-AD7C-F329297502AD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396;p41">
              <a:extLst>
                <a:ext uri="{FF2B5EF4-FFF2-40B4-BE49-F238E27FC236}">
                  <a16:creationId xmlns:a16="http://schemas.microsoft.com/office/drawing/2014/main" id="{36BBCE2C-6CBD-AF49-B2C1-15B233F01489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397;p41">
              <a:extLst>
                <a:ext uri="{FF2B5EF4-FFF2-40B4-BE49-F238E27FC236}">
                  <a16:creationId xmlns:a16="http://schemas.microsoft.com/office/drawing/2014/main" id="{6C34FF20-8902-BC47-A678-5548EBA1BF0E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398;p41">
              <a:extLst>
                <a:ext uri="{FF2B5EF4-FFF2-40B4-BE49-F238E27FC236}">
                  <a16:creationId xmlns:a16="http://schemas.microsoft.com/office/drawing/2014/main" id="{E6B4B541-E161-7345-83BA-12C4C1682B6D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399;p41">
              <a:extLst>
                <a:ext uri="{FF2B5EF4-FFF2-40B4-BE49-F238E27FC236}">
                  <a16:creationId xmlns:a16="http://schemas.microsoft.com/office/drawing/2014/main" id="{12E43FAA-033C-634B-B054-F1766C8D60D1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400;p41">
              <a:extLst>
                <a:ext uri="{FF2B5EF4-FFF2-40B4-BE49-F238E27FC236}">
                  <a16:creationId xmlns:a16="http://schemas.microsoft.com/office/drawing/2014/main" id="{005E5779-7754-EC4B-8C8A-B93B59498A12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401;p41">
              <a:extLst>
                <a:ext uri="{FF2B5EF4-FFF2-40B4-BE49-F238E27FC236}">
                  <a16:creationId xmlns:a16="http://schemas.microsoft.com/office/drawing/2014/main" id="{4953DE12-A239-0745-8C3C-02AD2D61D394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402;p41">
              <a:extLst>
                <a:ext uri="{FF2B5EF4-FFF2-40B4-BE49-F238E27FC236}">
                  <a16:creationId xmlns:a16="http://schemas.microsoft.com/office/drawing/2014/main" id="{DA04F28E-917A-AE41-9334-CC5E8B927E27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403;p41">
              <a:extLst>
                <a:ext uri="{FF2B5EF4-FFF2-40B4-BE49-F238E27FC236}">
                  <a16:creationId xmlns:a16="http://schemas.microsoft.com/office/drawing/2014/main" id="{8BC3FBBC-F608-DD45-9E74-42D201AF3595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404;p41">
              <a:extLst>
                <a:ext uri="{FF2B5EF4-FFF2-40B4-BE49-F238E27FC236}">
                  <a16:creationId xmlns:a16="http://schemas.microsoft.com/office/drawing/2014/main" id="{05F022CD-E05B-E54B-BE83-E0DDEBA1F3F2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405;p41">
              <a:extLst>
                <a:ext uri="{FF2B5EF4-FFF2-40B4-BE49-F238E27FC236}">
                  <a16:creationId xmlns:a16="http://schemas.microsoft.com/office/drawing/2014/main" id="{B57C7973-F7D5-FC49-9C02-35FB8A61C374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406;p41">
              <a:extLst>
                <a:ext uri="{FF2B5EF4-FFF2-40B4-BE49-F238E27FC236}">
                  <a16:creationId xmlns:a16="http://schemas.microsoft.com/office/drawing/2014/main" id="{DDE0007A-C0DE-B34B-8AB9-587045432CFE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407;p41">
              <a:extLst>
                <a:ext uri="{FF2B5EF4-FFF2-40B4-BE49-F238E27FC236}">
                  <a16:creationId xmlns:a16="http://schemas.microsoft.com/office/drawing/2014/main" id="{4242C648-9776-0144-A577-4B0CFB99902E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408;p41">
              <a:extLst>
                <a:ext uri="{FF2B5EF4-FFF2-40B4-BE49-F238E27FC236}">
                  <a16:creationId xmlns:a16="http://schemas.microsoft.com/office/drawing/2014/main" id="{F6BC0FB3-F8F1-014B-8134-5C1522F3EBD1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409;p41">
              <a:extLst>
                <a:ext uri="{FF2B5EF4-FFF2-40B4-BE49-F238E27FC236}">
                  <a16:creationId xmlns:a16="http://schemas.microsoft.com/office/drawing/2014/main" id="{2C46D4D7-7C8B-4C48-B77A-EE88E03255F5}"/>
                </a:ext>
              </a:extLst>
            </p:cNvPr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410;p41">
              <a:extLst>
                <a:ext uri="{FF2B5EF4-FFF2-40B4-BE49-F238E27FC236}">
                  <a16:creationId xmlns:a16="http://schemas.microsoft.com/office/drawing/2014/main" id="{D401084B-4A0C-EB4B-AC4E-2538766D28B8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411;p41">
              <a:extLst>
                <a:ext uri="{FF2B5EF4-FFF2-40B4-BE49-F238E27FC236}">
                  <a16:creationId xmlns:a16="http://schemas.microsoft.com/office/drawing/2014/main" id="{A6C47C8C-F4B7-8641-A892-B6055710179F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412;p41">
              <a:extLst>
                <a:ext uri="{FF2B5EF4-FFF2-40B4-BE49-F238E27FC236}">
                  <a16:creationId xmlns:a16="http://schemas.microsoft.com/office/drawing/2014/main" id="{476B399B-2FB8-FA45-865D-B7D26D918BC8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413;p41">
              <a:extLst>
                <a:ext uri="{FF2B5EF4-FFF2-40B4-BE49-F238E27FC236}">
                  <a16:creationId xmlns:a16="http://schemas.microsoft.com/office/drawing/2014/main" id="{F7462020-2C30-6945-8CC7-292779D13469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414;p41">
              <a:extLst>
                <a:ext uri="{FF2B5EF4-FFF2-40B4-BE49-F238E27FC236}">
                  <a16:creationId xmlns:a16="http://schemas.microsoft.com/office/drawing/2014/main" id="{360D8A10-3321-6843-92D0-5A79F6A49DB2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415;p41">
              <a:extLst>
                <a:ext uri="{FF2B5EF4-FFF2-40B4-BE49-F238E27FC236}">
                  <a16:creationId xmlns:a16="http://schemas.microsoft.com/office/drawing/2014/main" id="{0BAED314-8FE7-194B-80D8-369BA292AD4E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416;p41">
              <a:extLst>
                <a:ext uri="{FF2B5EF4-FFF2-40B4-BE49-F238E27FC236}">
                  <a16:creationId xmlns:a16="http://schemas.microsoft.com/office/drawing/2014/main" id="{71A34D86-6BEE-554D-BBE5-BC4C70802283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417;p41">
              <a:extLst>
                <a:ext uri="{FF2B5EF4-FFF2-40B4-BE49-F238E27FC236}">
                  <a16:creationId xmlns:a16="http://schemas.microsoft.com/office/drawing/2014/main" id="{9BCAA491-7705-FB4D-A3A7-A45714C782EB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418;p41">
              <a:extLst>
                <a:ext uri="{FF2B5EF4-FFF2-40B4-BE49-F238E27FC236}">
                  <a16:creationId xmlns:a16="http://schemas.microsoft.com/office/drawing/2014/main" id="{A9313556-1629-7C4A-9FAA-739E6B7DC2FD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419;p41">
              <a:extLst>
                <a:ext uri="{FF2B5EF4-FFF2-40B4-BE49-F238E27FC236}">
                  <a16:creationId xmlns:a16="http://schemas.microsoft.com/office/drawing/2014/main" id="{FF25EC2B-1FDB-0747-9107-3776B6B1504F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420;p41">
              <a:extLst>
                <a:ext uri="{FF2B5EF4-FFF2-40B4-BE49-F238E27FC236}">
                  <a16:creationId xmlns:a16="http://schemas.microsoft.com/office/drawing/2014/main" id="{E2E4319A-7E38-1D49-8555-585C418F6310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421;p41">
              <a:extLst>
                <a:ext uri="{FF2B5EF4-FFF2-40B4-BE49-F238E27FC236}">
                  <a16:creationId xmlns:a16="http://schemas.microsoft.com/office/drawing/2014/main" id="{7DEA5FB2-A13D-7149-A087-975A721ABC00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422;p41">
              <a:extLst>
                <a:ext uri="{FF2B5EF4-FFF2-40B4-BE49-F238E27FC236}">
                  <a16:creationId xmlns:a16="http://schemas.microsoft.com/office/drawing/2014/main" id="{3C41418B-38E6-9648-B160-D22E12B0D9AD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423;p41">
              <a:extLst>
                <a:ext uri="{FF2B5EF4-FFF2-40B4-BE49-F238E27FC236}">
                  <a16:creationId xmlns:a16="http://schemas.microsoft.com/office/drawing/2014/main" id="{99529608-6889-1541-BF56-A044B88C9CCC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424;p41">
              <a:extLst>
                <a:ext uri="{FF2B5EF4-FFF2-40B4-BE49-F238E27FC236}">
                  <a16:creationId xmlns:a16="http://schemas.microsoft.com/office/drawing/2014/main" id="{D579E9E9-D48D-3947-BAEC-5A5D4920FA8F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425;p41">
              <a:extLst>
                <a:ext uri="{FF2B5EF4-FFF2-40B4-BE49-F238E27FC236}">
                  <a16:creationId xmlns:a16="http://schemas.microsoft.com/office/drawing/2014/main" id="{CF59983A-2D64-5C4D-9913-0F7C6A4F3DC1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426;p41">
              <a:extLst>
                <a:ext uri="{FF2B5EF4-FFF2-40B4-BE49-F238E27FC236}">
                  <a16:creationId xmlns:a16="http://schemas.microsoft.com/office/drawing/2014/main" id="{622D4441-7AB3-1E49-9685-6DCBD8DE5E4B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427;p41">
              <a:extLst>
                <a:ext uri="{FF2B5EF4-FFF2-40B4-BE49-F238E27FC236}">
                  <a16:creationId xmlns:a16="http://schemas.microsoft.com/office/drawing/2014/main" id="{BFED4F2D-DEDD-974A-9DF6-F8BBE8890F85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428;p41">
              <a:extLst>
                <a:ext uri="{FF2B5EF4-FFF2-40B4-BE49-F238E27FC236}">
                  <a16:creationId xmlns:a16="http://schemas.microsoft.com/office/drawing/2014/main" id="{8EF4F81B-9413-2B48-8433-00C28EE5187E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429;p41">
              <a:extLst>
                <a:ext uri="{FF2B5EF4-FFF2-40B4-BE49-F238E27FC236}">
                  <a16:creationId xmlns:a16="http://schemas.microsoft.com/office/drawing/2014/main" id="{EE1EC6B2-513B-E348-BE90-7A6F1D268323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430;p41">
              <a:extLst>
                <a:ext uri="{FF2B5EF4-FFF2-40B4-BE49-F238E27FC236}">
                  <a16:creationId xmlns:a16="http://schemas.microsoft.com/office/drawing/2014/main" id="{5F4D6F96-C239-DA48-80F5-B659EAF973AB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431;p41">
              <a:extLst>
                <a:ext uri="{FF2B5EF4-FFF2-40B4-BE49-F238E27FC236}">
                  <a16:creationId xmlns:a16="http://schemas.microsoft.com/office/drawing/2014/main" id="{CB8320D8-D92E-6D4F-8952-92604F3B3B7E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432;p41">
              <a:extLst>
                <a:ext uri="{FF2B5EF4-FFF2-40B4-BE49-F238E27FC236}">
                  <a16:creationId xmlns:a16="http://schemas.microsoft.com/office/drawing/2014/main" id="{A763582E-D6E6-C141-B00B-BFE83221BA52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433;p41">
              <a:extLst>
                <a:ext uri="{FF2B5EF4-FFF2-40B4-BE49-F238E27FC236}">
                  <a16:creationId xmlns:a16="http://schemas.microsoft.com/office/drawing/2014/main" id="{CEEA48A1-A317-CE49-867F-D1B35BCF8F2B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434;p41">
              <a:extLst>
                <a:ext uri="{FF2B5EF4-FFF2-40B4-BE49-F238E27FC236}">
                  <a16:creationId xmlns:a16="http://schemas.microsoft.com/office/drawing/2014/main" id="{BC05C4E5-2868-0D47-9EFD-AD129DFFD913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435;p41">
              <a:extLst>
                <a:ext uri="{FF2B5EF4-FFF2-40B4-BE49-F238E27FC236}">
                  <a16:creationId xmlns:a16="http://schemas.microsoft.com/office/drawing/2014/main" id="{A5DB0F4B-7585-8948-8DCE-D5A2F1EA8E9C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436;p41">
              <a:extLst>
                <a:ext uri="{FF2B5EF4-FFF2-40B4-BE49-F238E27FC236}">
                  <a16:creationId xmlns:a16="http://schemas.microsoft.com/office/drawing/2014/main" id="{A9AFBE7F-D386-514C-ADD1-5AE5CDA9BCA1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437;p41">
              <a:extLst>
                <a:ext uri="{FF2B5EF4-FFF2-40B4-BE49-F238E27FC236}">
                  <a16:creationId xmlns:a16="http://schemas.microsoft.com/office/drawing/2014/main" id="{D195CF1A-B3C6-CC46-AE6A-6612EF338535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438;p41">
              <a:extLst>
                <a:ext uri="{FF2B5EF4-FFF2-40B4-BE49-F238E27FC236}">
                  <a16:creationId xmlns:a16="http://schemas.microsoft.com/office/drawing/2014/main" id="{4CB3E336-F77F-8D41-B94E-0F99564EEBC0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439;p41">
              <a:extLst>
                <a:ext uri="{FF2B5EF4-FFF2-40B4-BE49-F238E27FC236}">
                  <a16:creationId xmlns:a16="http://schemas.microsoft.com/office/drawing/2014/main" id="{F64872D1-E12B-1F48-AE1F-86D7653582DB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440;p41">
              <a:extLst>
                <a:ext uri="{FF2B5EF4-FFF2-40B4-BE49-F238E27FC236}">
                  <a16:creationId xmlns:a16="http://schemas.microsoft.com/office/drawing/2014/main" id="{8416847D-C2A7-524D-9C2F-F778EB6C7725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441;p41">
              <a:extLst>
                <a:ext uri="{FF2B5EF4-FFF2-40B4-BE49-F238E27FC236}">
                  <a16:creationId xmlns:a16="http://schemas.microsoft.com/office/drawing/2014/main" id="{36DAD9DD-2446-8B4E-BC0D-01E777B5C0A6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442;p41">
              <a:extLst>
                <a:ext uri="{FF2B5EF4-FFF2-40B4-BE49-F238E27FC236}">
                  <a16:creationId xmlns:a16="http://schemas.microsoft.com/office/drawing/2014/main" id="{25824119-ACD5-ED4A-AADF-432009356340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443;p41">
              <a:extLst>
                <a:ext uri="{FF2B5EF4-FFF2-40B4-BE49-F238E27FC236}">
                  <a16:creationId xmlns:a16="http://schemas.microsoft.com/office/drawing/2014/main" id="{998883EA-F071-244F-81BE-9B3C1B8B816B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444;p41">
              <a:extLst>
                <a:ext uri="{FF2B5EF4-FFF2-40B4-BE49-F238E27FC236}">
                  <a16:creationId xmlns:a16="http://schemas.microsoft.com/office/drawing/2014/main" id="{6D4331A4-C5E4-4949-967D-466462C5A341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445;p41">
              <a:extLst>
                <a:ext uri="{FF2B5EF4-FFF2-40B4-BE49-F238E27FC236}">
                  <a16:creationId xmlns:a16="http://schemas.microsoft.com/office/drawing/2014/main" id="{60868335-BA55-4C4A-8C90-9BE4B43D9D78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446;p41">
              <a:extLst>
                <a:ext uri="{FF2B5EF4-FFF2-40B4-BE49-F238E27FC236}">
                  <a16:creationId xmlns:a16="http://schemas.microsoft.com/office/drawing/2014/main" id="{89DC69E8-A05E-ED4F-A21E-4FFE9D5084C3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447;p41">
              <a:extLst>
                <a:ext uri="{FF2B5EF4-FFF2-40B4-BE49-F238E27FC236}">
                  <a16:creationId xmlns:a16="http://schemas.microsoft.com/office/drawing/2014/main" id="{3F481742-6BE1-C649-BD4D-3693AF463C6B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448;p41">
              <a:extLst>
                <a:ext uri="{FF2B5EF4-FFF2-40B4-BE49-F238E27FC236}">
                  <a16:creationId xmlns:a16="http://schemas.microsoft.com/office/drawing/2014/main" id="{8E1C639B-C47E-8440-A32C-2726A84B0A50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449;p41">
              <a:extLst>
                <a:ext uri="{FF2B5EF4-FFF2-40B4-BE49-F238E27FC236}">
                  <a16:creationId xmlns:a16="http://schemas.microsoft.com/office/drawing/2014/main" id="{54DBAAD0-7ABF-3842-AC2E-33B2D7036FC2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450;p41">
              <a:extLst>
                <a:ext uri="{FF2B5EF4-FFF2-40B4-BE49-F238E27FC236}">
                  <a16:creationId xmlns:a16="http://schemas.microsoft.com/office/drawing/2014/main" id="{F403F0BC-C16B-2543-849C-DA6D00EB013F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451;p41">
              <a:extLst>
                <a:ext uri="{FF2B5EF4-FFF2-40B4-BE49-F238E27FC236}">
                  <a16:creationId xmlns:a16="http://schemas.microsoft.com/office/drawing/2014/main" id="{D2DCFC49-A46E-8244-90CF-D66DAA0B5734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452;p41">
              <a:extLst>
                <a:ext uri="{FF2B5EF4-FFF2-40B4-BE49-F238E27FC236}">
                  <a16:creationId xmlns:a16="http://schemas.microsoft.com/office/drawing/2014/main" id="{D5C41D4A-195F-6E46-AB7A-1BA19298063A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1459;p41">
            <a:extLst>
              <a:ext uri="{FF2B5EF4-FFF2-40B4-BE49-F238E27FC236}">
                <a16:creationId xmlns:a16="http://schemas.microsoft.com/office/drawing/2014/main" id="{A792700F-A605-0E4A-84AF-ACB4AEAED989}"/>
              </a:ext>
            </a:extLst>
          </p:cNvPr>
          <p:cNvSpPr txBox="1">
            <a:spLocks/>
          </p:cNvSpPr>
          <p:nvPr/>
        </p:nvSpPr>
        <p:spPr>
          <a:xfrm>
            <a:off x="6130757" y="1082957"/>
            <a:ext cx="85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/>
              <a:t>5%</a:t>
            </a:r>
          </a:p>
        </p:txBody>
      </p:sp>
      <p:sp>
        <p:nvSpPr>
          <p:cNvPr id="355" name="Google Shape;1460;p41">
            <a:extLst>
              <a:ext uri="{FF2B5EF4-FFF2-40B4-BE49-F238E27FC236}">
                <a16:creationId xmlns:a16="http://schemas.microsoft.com/office/drawing/2014/main" id="{23DC88A8-19EF-BF48-B6BE-31FD56EF7625}"/>
              </a:ext>
            </a:extLst>
          </p:cNvPr>
          <p:cNvSpPr txBox="1">
            <a:spLocks/>
          </p:cNvSpPr>
          <p:nvPr/>
        </p:nvSpPr>
        <p:spPr>
          <a:xfrm>
            <a:off x="5764468" y="2248605"/>
            <a:ext cx="85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/>
              <a:t>55%</a:t>
            </a:r>
          </a:p>
        </p:txBody>
      </p:sp>
      <p:sp>
        <p:nvSpPr>
          <p:cNvPr id="356" name="Google Shape;1461;p41">
            <a:extLst>
              <a:ext uri="{FF2B5EF4-FFF2-40B4-BE49-F238E27FC236}">
                <a16:creationId xmlns:a16="http://schemas.microsoft.com/office/drawing/2014/main" id="{A5D89413-412C-B04D-8D29-0BF900DD7039}"/>
              </a:ext>
            </a:extLst>
          </p:cNvPr>
          <p:cNvSpPr txBox="1">
            <a:spLocks/>
          </p:cNvSpPr>
          <p:nvPr/>
        </p:nvSpPr>
        <p:spPr>
          <a:xfrm>
            <a:off x="7138918" y="2571957"/>
            <a:ext cx="850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/>
              <a:t>40%</a:t>
            </a:r>
          </a:p>
        </p:txBody>
      </p:sp>
      <p:cxnSp>
        <p:nvCxnSpPr>
          <p:cNvPr id="357" name="Google Shape;1462;p41">
            <a:extLst>
              <a:ext uri="{FF2B5EF4-FFF2-40B4-BE49-F238E27FC236}">
                <a16:creationId xmlns:a16="http://schemas.microsoft.com/office/drawing/2014/main" id="{1FF6A128-544A-484E-847C-F4A61754CD0B}"/>
              </a:ext>
            </a:extLst>
          </p:cNvPr>
          <p:cNvCxnSpPr>
            <a:endCxn id="354" idx="0"/>
          </p:cNvCxnSpPr>
          <p:nvPr/>
        </p:nvCxnSpPr>
        <p:spPr>
          <a:xfrm rot="10800000" flipH="1">
            <a:off x="4278372" y="1082957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8" name="Google Shape;1463;p41">
            <a:extLst>
              <a:ext uri="{FF2B5EF4-FFF2-40B4-BE49-F238E27FC236}">
                <a16:creationId xmlns:a16="http://schemas.microsoft.com/office/drawing/2014/main" id="{81B652A4-AD7F-244E-A331-CF158563C919}"/>
              </a:ext>
            </a:extLst>
          </p:cNvPr>
          <p:cNvCxnSpPr>
            <a:endCxn id="355" idx="2"/>
          </p:cNvCxnSpPr>
          <p:nvPr/>
        </p:nvCxnSpPr>
        <p:spPr>
          <a:xfrm rot="10800000" flipH="1">
            <a:off x="4278372" y="2618057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9" name="Google Shape;1464;p41">
            <a:extLst>
              <a:ext uri="{FF2B5EF4-FFF2-40B4-BE49-F238E27FC236}">
                <a16:creationId xmlns:a16="http://schemas.microsoft.com/office/drawing/2014/main" id="{8778CE6C-869E-E847-856C-71E75F24AE8B}"/>
              </a:ext>
            </a:extLst>
          </p:cNvPr>
          <p:cNvCxnSpPr>
            <a:endCxn id="356" idx="2"/>
          </p:cNvCxnSpPr>
          <p:nvPr/>
        </p:nvCxnSpPr>
        <p:spPr>
          <a:xfrm flipH="1">
            <a:off x="7564072" y="2384807"/>
            <a:ext cx="1486200" cy="556800"/>
          </a:xfrm>
          <a:prstGeom prst="bentConnector4">
            <a:avLst>
              <a:gd name="adj1" fmla="val 35690"/>
              <a:gd name="adj2" fmla="val 9991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1647829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method was used for clustering similar accounts</a:t>
            </a:r>
          </a:p>
          <a:p>
            <a:r>
              <a:rPr lang="en-US" dirty="0"/>
              <a:t>Elbow method used to find optimum number of clusters</a:t>
            </a:r>
          </a:p>
          <a:p>
            <a:r>
              <a:rPr lang="en-US" b="1" dirty="0"/>
              <a:t>Cluster1:</a:t>
            </a:r>
            <a:r>
              <a:rPr lang="en-US" dirty="0"/>
              <a:t>low active users with no In App purchases or Subscription :14993 Accts</a:t>
            </a:r>
          </a:p>
          <a:p>
            <a:r>
              <a:rPr lang="en-US" b="1" dirty="0"/>
              <a:t>Cluster2</a:t>
            </a:r>
            <a:r>
              <a:rPr lang="en-US" dirty="0"/>
              <a:t>:Medium active users with average purchase of $1,100: 14832 Accts </a:t>
            </a:r>
          </a:p>
          <a:p>
            <a:r>
              <a:rPr lang="en-US" b="1" dirty="0"/>
              <a:t>Cluster3 </a:t>
            </a:r>
            <a:r>
              <a:rPr lang="en-US" dirty="0"/>
              <a:t>:Highly active users with average purchase of $11,000:150 Accts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Clustering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BE4D3E0-2F5F-3041-B07F-7E4085D69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572423"/>
              </p:ext>
            </p:extLst>
          </p:nvPr>
        </p:nvGraphicFramePr>
        <p:xfrm>
          <a:off x="84365" y="1881300"/>
          <a:ext cx="3371216" cy="32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8FBA016-5172-2049-BD9C-AE7070EB7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552272"/>
              </p:ext>
            </p:extLst>
          </p:nvPr>
        </p:nvGraphicFramePr>
        <p:xfrm>
          <a:off x="3328686" y="1956391"/>
          <a:ext cx="5730949" cy="318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632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method was used for clustering similar accounts</a:t>
            </a:r>
          </a:p>
          <a:p>
            <a:r>
              <a:rPr lang="en-US" dirty="0"/>
              <a:t>Elbow method used to find optimum number of clusters</a:t>
            </a:r>
          </a:p>
          <a:p>
            <a:r>
              <a:rPr lang="en-US" b="1" dirty="0"/>
              <a:t>Cluster1:</a:t>
            </a:r>
            <a:r>
              <a:rPr lang="en-US" dirty="0"/>
              <a:t>Apps which are used by less than 10% of the user :970 Apps</a:t>
            </a:r>
          </a:p>
          <a:p>
            <a:r>
              <a:rPr lang="en-US" b="1" dirty="0"/>
              <a:t>Cluster2:  </a:t>
            </a:r>
            <a:r>
              <a:rPr lang="en-US" dirty="0"/>
              <a:t>Apps which are used by almost 30% of the user : 24 Apps</a:t>
            </a:r>
          </a:p>
          <a:p>
            <a:r>
              <a:rPr lang="en-US" b="1" dirty="0"/>
              <a:t>Cluster3 </a:t>
            </a:r>
            <a:r>
              <a:rPr lang="en-US" dirty="0"/>
              <a:t>: App which are used by almost 60% of the user : 2 Apps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Clustering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E5E530-1E3C-1741-A54E-C98B7EC52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262746"/>
              </p:ext>
            </p:extLst>
          </p:nvPr>
        </p:nvGraphicFramePr>
        <p:xfrm>
          <a:off x="-122540" y="1765671"/>
          <a:ext cx="4572000" cy="32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476FC2-6B94-3F46-935C-C3219EDF7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989261"/>
              </p:ext>
            </p:extLst>
          </p:nvPr>
        </p:nvGraphicFramePr>
        <p:xfrm>
          <a:off x="4287824" y="1881300"/>
          <a:ext cx="4856175" cy="3146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849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KPI Dashboard</a:t>
            </a:r>
            <a:endParaRPr sz="4800"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60;p15">
            <a:extLst>
              <a:ext uri="{FF2B5EF4-FFF2-40B4-BE49-F238E27FC236}">
                <a16:creationId xmlns:a16="http://schemas.microsoft.com/office/drawing/2014/main" id="{8D1C017E-E740-3949-AE65-7DA7D601E295}"/>
              </a:ext>
            </a:extLst>
          </p:cNvPr>
          <p:cNvGrpSpPr/>
          <p:nvPr/>
        </p:nvGrpSpPr>
        <p:grpSpPr>
          <a:xfrm>
            <a:off x="5003406" y="625945"/>
            <a:ext cx="4789473" cy="5874387"/>
            <a:chOff x="749325" y="1183500"/>
            <a:chExt cx="2484167" cy="3046881"/>
          </a:xfrm>
        </p:grpSpPr>
        <p:sp>
          <p:nvSpPr>
            <p:cNvPr id="39" name="Google Shape;61;p15">
              <a:extLst>
                <a:ext uri="{FF2B5EF4-FFF2-40B4-BE49-F238E27FC236}">
                  <a16:creationId xmlns:a16="http://schemas.microsoft.com/office/drawing/2014/main" id="{1AFDA7B8-3E19-8041-A9B2-9EC22D5753B2}"/>
                </a:ext>
              </a:extLst>
            </p:cNvPr>
            <p:cNvSpPr/>
            <p:nvPr/>
          </p:nvSpPr>
          <p:spPr>
            <a:xfrm>
              <a:off x="2036290" y="1183500"/>
              <a:ext cx="1197202" cy="911046"/>
            </a:xfrm>
            <a:custGeom>
              <a:avLst/>
              <a:gdLst/>
              <a:ahLst/>
              <a:cxnLst/>
              <a:rect l="l" t="t" r="r" b="b"/>
              <a:pathLst>
                <a:path w="37160" h="28278" extrusionOk="0">
                  <a:moveTo>
                    <a:pt x="14161" y="0"/>
                  </a:moveTo>
                  <a:cubicBezTo>
                    <a:pt x="9381" y="0"/>
                    <a:pt x="4615" y="667"/>
                    <a:pt x="0" y="1953"/>
                  </a:cubicBezTo>
                  <a:lnTo>
                    <a:pt x="6073" y="28278"/>
                  </a:lnTo>
                  <a:cubicBezTo>
                    <a:pt x="12669" y="23861"/>
                    <a:pt x="20170" y="21003"/>
                    <a:pt x="28028" y="19908"/>
                  </a:cubicBezTo>
                  <a:lnTo>
                    <a:pt x="37160" y="5180"/>
                  </a:lnTo>
                  <a:cubicBezTo>
                    <a:pt x="30052" y="1774"/>
                    <a:pt x="22258" y="1"/>
                    <a:pt x="14367" y="1"/>
                  </a:cubicBezTo>
                  <a:cubicBezTo>
                    <a:pt x="14341" y="1"/>
                    <a:pt x="14314" y="1"/>
                    <a:pt x="14288" y="1"/>
                  </a:cubicBezTo>
                  <a:cubicBezTo>
                    <a:pt x="14246" y="1"/>
                    <a:pt x="14203" y="0"/>
                    <a:pt x="14161" y="0"/>
                  </a:cubicBezTo>
                  <a:close/>
                </a:path>
              </a:pathLst>
            </a:custGeom>
            <a:gradFill>
              <a:gsLst>
                <a:gs pos="0">
                  <a:srgbClr val="BCDF9B"/>
                </a:gs>
                <a:gs pos="100000">
                  <a:srgbClr val="7AB34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62;p15">
              <a:extLst>
                <a:ext uri="{FF2B5EF4-FFF2-40B4-BE49-F238E27FC236}">
                  <a16:creationId xmlns:a16="http://schemas.microsoft.com/office/drawing/2014/main" id="{AD5E7125-F097-3C4B-9108-468660B25394}"/>
                </a:ext>
              </a:extLst>
            </p:cNvPr>
            <p:cNvSpPr/>
            <p:nvPr/>
          </p:nvSpPr>
          <p:spPr>
            <a:xfrm>
              <a:off x="1041249" y="1268651"/>
              <a:ext cx="1122812" cy="1217177"/>
            </a:xfrm>
            <a:custGeom>
              <a:avLst/>
              <a:gdLst/>
              <a:ahLst/>
              <a:cxnLst/>
              <a:rect l="l" t="t" r="r" b="b"/>
              <a:pathLst>
                <a:path w="34851" h="37780" extrusionOk="0">
                  <a:moveTo>
                    <a:pt x="28611" y="1"/>
                  </a:moveTo>
                  <a:cubicBezTo>
                    <a:pt x="16681" y="3942"/>
                    <a:pt x="6537" y="12002"/>
                    <a:pt x="1" y="22718"/>
                  </a:cubicBezTo>
                  <a:lnTo>
                    <a:pt x="24075" y="37779"/>
                  </a:lnTo>
                  <a:cubicBezTo>
                    <a:pt x="27135" y="33719"/>
                    <a:pt x="30766" y="30135"/>
                    <a:pt x="34850" y="27111"/>
                  </a:cubicBezTo>
                  <a:lnTo>
                    <a:pt x="28611" y="1"/>
                  </a:lnTo>
                  <a:close/>
                </a:path>
              </a:pathLst>
            </a:custGeom>
            <a:gradFill>
              <a:gsLst>
                <a:gs pos="0">
                  <a:srgbClr val="94CFAD"/>
                </a:gs>
                <a:gs pos="100000">
                  <a:srgbClr val="4D946A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;p15">
              <a:extLst>
                <a:ext uri="{FF2B5EF4-FFF2-40B4-BE49-F238E27FC236}">
                  <a16:creationId xmlns:a16="http://schemas.microsoft.com/office/drawing/2014/main" id="{86C8565C-AFD0-6240-B8EC-0C4E6D2EA7A6}"/>
                </a:ext>
              </a:extLst>
            </p:cNvPr>
            <p:cNvSpPr/>
            <p:nvPr/>
          </p:nvSpPr>
          <p:spPr>
            <a:xfrm>
              <a:off x="835636" y="3115269"/>
              <a:ext cx="723122" cy="1115112"/>
            </a:xfrm>
            <a:custGeom>
              <a:avLst/>
              <a:gdLst/>
              <a:ahLst/>
              <a:cxnLst/>
              <a:rect l="l" t="t" r="r" b="b"/>
              <a:pathLst>
                <a:path w="22445" h="34612" extrusionOk="0">
                  <a:moveTo>
                    <a:pt x="21218" y="0"/>
                  </a:moveTo>
                  <a:lnTo>
                    <a:pt x="1" y="4894"/>
                  </a:lnTo>
                  <a:cubicBezTo>
                    <a:pt x="2739" y="16681"/>
                    <a:pt x="9419" y="27170"/>
                    <a:pt x="18956" y="34612"/>
                  </a:cubicBezTo>
                  <a:lnTo>
                    <a:pt x="22444" y="29004"/>
                  </a:lnTo>
                  <a:cubicBezTo>
                    <a:pt x="19348" y="19634"/>
                    <a:pt x="18932" y="9597"/>
                    <a:pt x="21218" y="0"/>
                  </a:cubicBezTo>
                  <a:close/>
                </a:path>
              </a:pathLst>
            </a:custGeom>
            <a:gradFill>
              <a:gsLst>
                <a:gs pos="0">
                  <a:srgbClr val="4BB9E4"/>
                </a:gs>
                <a:gs pos="100000">
                  <a:srgbClr val="1D6F90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;p15">
              <a:extLst>
                <a:ext uri="{FF2B5EF4-FFF2-40B4-BE49-F238E27FC236}">
                  <a16:creationId xmlns:a16="http://schemas.microsoft.com/office/drawing/2014/main" id="{55A81506-0821-0C4C-B754-7B1F593564BB}"/>
                </a:ext>
              </a:extLst>
            </p:cNvPr>
            <p:cNvSpPr/>
            <p:nvPr/>
          </p:nvSpPr>
          <p:spPr>
            <a:xfrm>
              <a:off x="749325" y="2066907"/>
              <a:ext cx="1022326" cy="1130866"/>
            </a:xfrm>
            <a:custGeom>
              <a:avLst/>
              <a:gdLst/>
              <a:ahLst/>
              <a:cxnLst/>
              <a:rect l="l" t="t" r="r" b="b"/>
              <a:pathLst>
                <a:path w="31732" h="35101" extrusionOk="0">
                  <a:moveTo>
                    <a:pt x="7859" y="1"/>
                  </a:moveTo>
                  <a:cubicBezTo>
                    <a:pt x="2001" y="10704"/>
                    <a:pt x="1" y="23099"/>
                    <a:pt x="2204" y="35100"/>
                  </a:cubicBezTo>
                  <a:lnTo>
                    <a:pt x="24587" y="29933"/>
                  </a:lnTo>
                  <a:cubicBezTo>
                    <a:pt x="26159" y="24587"/>
                    <a:pt x="28576" y="19527"/>
                    <a:pt x="31731" y="14931"/>
                  </a:cubicBezTo>
                  <a:lnTo>
                    <a:pt x="7859" y="1"/>
                  </a:lnTo>
                  <a:close/>
                </a:path>
              </a:pathLst>
            </a:custGeom>
            <a:gradFill>
              <a:gsLst>
                <a:gs pos="0">
                  <a:srgbClr val="68C5CF"/>
                </a:gs>
                <a:gs pos="100000">
                  <a:srgbClr val="327B8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65;p15">
              <a:extLst>
                <a:ext uri="{FF2B5EF4-FFF2-40B4-BE49-F238E27FC236}">
                  <a16:creationId xmlns:a16="http://schemas.microsoft.com/office/drawing/2014/main" id="{69B5EE78-92DA-7A4E-9A89-E112DF5AC989}"/>
                </a:ext>
              </a:extLst>
            </p:cNvPr>
            <p:cNvGrpSpPr/>
            <p:nvPr/>
          </p:nvGrpSpPr>
          <p:grpSpPr>
            <a:xfrm>
              <a:off x="1817288" y="2094552"/>
              <a:ext cx="963660" cy="1341533"/>
              <a:chOff x="2048919" y="2065650"/>
              <a:chExt cx="874464" cy="1217362"/>
            </a:xfrm>
          </p:grpSpPr>
          <p:sp>
            <p:nvSpPr>
              <p:cNvPr id="44" name="Google Shape;66;p15">
                <a:extLst>
                  <a:ext uri="{FF2B5EF4-FFF2-40B4-BE49-F238E27FC236}">
                    <a16:creationId xmlns:a16="http://schemas.microsoft.com/office/drawing/2014/main" id="{F9A14697-EF39-EE43-95BA-A3755EBCF4AB}"/>
                  </a:ext>
                </a:extLst>
              </p:cNvPr>
              <p:cNvSpPr/>
              <p:nvPr/>
            </p:nvSpPr>
            <p:spPr>
              <a:xfrm>
                <a:off x="2048919" y="2065650"/>
                <a:ext cx="858822" cy="1138011"/>
              </a:xfrm>
              <a:custGeom>
                <a:avLst/>
                <a:gdLst/>
                <a:ahLst/>
                <a:cxnLst/>
                <a:rect l="l" t="t" r="r" b="b"/>
                <a:pathLst>
                  <a:path w="29374" h="38923" extrusionOk="0">
                    <a:moveTo>
                      <a:pt x="0" y="1"/>
                    </a:moveTo>
                    <a:lnTo>
                      <a:pt x="18848" y="38922"/>
                    </a:lnTo>
                    <a:cubicBezTo>
                      <a:pt x="17979" y="36124"/>
                      <a:pt x="19039" y="33088"/>
                      <a:pt x="21456" y="31433"/>
                    </a:cubicBezTo>
                    <a:cubicBezTo>
                      <a:pt x="22590" y="30657"/>
                      <a:pt x="23897" y="30273"/>
                      <a:pt x="25202" y="30273"/>
                    </a:cubicBezTo>
                    <a:cubicBezTo>
                      <a:pt x="26679" y="30273"/>
                      <a:pt x="28153" y="30764"/>
                      <a:pt x="29373" y="31731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7A7A7A"/>
                  </a:gs>
                  <a:gs pos="100000">
                    <a:srgbClr val="39393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7;p15">
                <a:extLst>
                  <a:ext uri="{FF2B5EF4-FFF2-40B4-BE49-F238E27FC236}">
                    <a16:creationId xmlns:a16="http://schemas.microsoft.com/office/drawing/2014/main" id="{905499B3-C03F-5042-896C-2B80B339462C}"/>
                  </a:ext>
                </a:extLst>
              </p:cNvPr>
              <p:cNvSpPr/>
              <p:nvPr/>
            </p:nvSpPr>
            <p:spPr>
              <a:xfrm>
                <a:off x="2648376" y="3007975"/>
                <a:ext cx="275008" cy="275037"/>
              </a:xfrm>
              <a:custGeom>
                <a:avLst/>
                <a:gdLst/>
                <a:ahLst/>
                <a:cxnLst/>
                <a:rect l="l" t="t" r="r" b="b"/>
                <a:pathLst>
                  <a:path w="9406" h="9407" extrusionOk="0">
                    <a:moveTo>
                      <a:pt x="4703" y="1"/>
                    </a:moveTo>
                    <a:cubicBezTo>
                      <a:pt x="2107" y="1"/>
                      <a:pt x="0" y="2108"/>
                      <a:pt x="0" y="4704"/>
                    </a:cubicBezTo>
                    <a:cubicBezTo>
                      <a:pt x="0" y="7299"/>
                      <a:pt x="2107" y="9407"/>
                      <a:pt x="4703" y="9407"/>
                    </a:cubicBezTo>
                    <a:cubicBezTo>
                      <a:pt x="7299" y="9407"/>
                      <a:pt x="9406" y="7299"/>
                      <a:pt x="9406" y="4704"/>
                    </a:cubicBezTo>
                    <a:cubicBezTo>
                      <a:pt x="9406" y="2108"/>
                      <a:pt x="7299" y="1"/>
                      <a:pt x="470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7A7A"/>
                  </a:gs>
                  <a:gs pos="100000">
                    <a:srgbClr val="39393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3408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&amp; Bottom 5 Downloaded App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E83D6F-320D-3D4F-8810-60518302E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7266"/>
              </p:ext>
            </p:extLst>
          </p:nvPr>
        </p:nvGraphicFramePr>
        <p:xfrm>
          <a:off x="4284921" y="1062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FF27EB-EBAE-F24E-BC6D-BFDE4F3D9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157020"/>
              </p:ext>
            </p:extLst>
          </p:nvPr>
        </p:nvGraphicFramePr>
        <p:xfrm>
          <a:off x="0" y="1062665"/>
          <a:ext cx="428492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22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Retention Apps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0152507-A1CC-9040-B7B8-3831D09DE1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280696"/>
              </p:ext>
            </p:extLst>
          </p:nvPr>
        </p:nvGraphicFramePr>
        <p:xfrm>
          <a:off x="214132" y="11350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48E1599-86E3-EE4D-AE7F-95D805E2E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844733"/>
              </p:ext>
            </p:extLst>
          </p:nvPr>
        </p:nvGraphicFramePr>
        <p:xfrm>
          <a:off x="4889496" y="1115090"/>
          <a:ext cx="42545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183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" sz="1600" b="1" dirty="0">
                <a:solidFill>
                  <a:schemeClr val="accent3">
                    <a:lumMod val="50000"/>
                  </a:schemeClr>
                </a:solidFill>
              </a:rPr>
              <a:t>Objective: </a:t>
            </a:r>
          </a:p>
          <a:p>
            <a:pPr lvl="0">
              <a:buFont typeface="Wingdings" pitchFamily="2" charset="2"/>
              <a:buChar char="ü"/>
            </a:pPr>
            <a:r>
              <a:rPr lang="en" dirty="0"/>
              <a:t>Analyze Data for App store performance &amp; Safety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Grouping accounts into meaningfully different segments and analyzing their behavior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Grouping apps into meaningfully different segments</a:t>
            </a:r>
            <a:endParaRPr lang="en" dirty="0"/>
          </a:p>
          <a:p>
            <a:pPr lvl="0">
              <a:buFont typeface="Wingdings" pitchFamily="2" charset="2"/>
              <a:buChar char="ü"/>
            </a:pPr>
            <a:endParaRPr lang="en" dirty="0"/>
          </a:p>
          <a:p>
            <a:pPr marL="152400" lvl="0" indent="0">
              <a:buNone/>
            </a:pPr>
            <a:r>
              <a:rPr lang="en" sz="1600" b="1" dirty="0">
                <a:solidFill>
                  <a:schemeClr val="accent3">
                    <a:lumMod val="50000"/>
                  </a:schemeClr>
                </a:solidFill>
              </a:rPr>
              <a:t>Results At Glance:</a:t>
            </a:r>
          </a:p>
          <a:p>
            <a:pPr lvl="0">
              <a:buFont typeface="Wingdings" pitchFamily="2" charset="2"/>
              <a:buChar char="ü"/>
            </a:pPr>
            <a:endParaRPr lang="en" dirty="0"/>
          </a:p>
          <a:p>
            <a:pPr lvl="0">
              <a:buFont typeface="Wingdings" pitchFamily="2" charset="2"/>
              <a:buChar char="ü"/>
            </a:pPr>
            <a:r>
              <a:rPr lang="en" u="sng" dirty="0"/>
              <a:t> Free App with monetary transaction  purchases were found</a:t>
            </a:r>
          </a:p>
          <a:p>
            <a:pPr lvl="0">
              <a:buFont typeface="Wingdings" pitchFamily="2" charset="2"/>
              <a:buChar char="ü"/>
            </a:pPr>
            <a:endParaRPr lang="en" u="sng" dirty="0"/>
          </a:p>
          <a:p>
            <a:pPr>
              <a:buFont typeface="Wingdings" pitchFamily="2" charset="2"/>
              <a:buChar char="ü"/>
            </a:pPr>
            <a:r>
              <a:rPr lang="en" u="sng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Subscription App with low retention should  be monitored</a:t>
            </a:r>
          </a:p>
          <a:p>
            <a:pPr lvl="0">
              <a:buFont typeface="Wingdings" pitchFamily="2" charset="2"/>
              <a:buChar char="ü"/>
            </a:pPr>
            <a:endParaRPr lang="en" u="sng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>
              <a:buFont typeface="Wingdings" pitchFamily="2" charset="2"/>
              <a:buChar char="ü"/>
            </a:pPr>
            <a:r>
              <a:rPr lang="en" u="sng" dirty="0"/>
              <a:t>Consumer App </a:t>
            </a:r>
            <a:r>
              <a:rPr lang="en" u="sng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 low retention</a:t>
            </a:r>
            <a:r>
              <a:rPr lang="en" u="sng" dirty="0"/>
              <a:t> should be monitored </a:t>
            </a:r>
          </a:p>
          <a:p>
            <a:pPr marL="152400" lvl="0" indent="0">
              <a:buNone/>
            </a:pPr>
            <a:endParaRPr lang="en" u="sng" dirty="0"/>
          </a:p>
          <a:p>
            <a:pPr lvl="0">
              <a:buFont typeface="Wingdings" pitchFamily="2" charset="2"/>
              <a:buChar char="ü"/>
            </a:pPr>
            <a:r>
              <a:rPr lang="en" u="sng" dirty="0"/>
              <a:t>Accounts with unusual transactions should be monitored </a:t>
            </a:r>
          </a:p>
          <a:p>
            <a:pPr marL="152400" lvl="0" indent="0">
              <a:buNone/>
            </a:pPr>
            <a:endParaRPr lang="en" u="sng" dirty="0"/>
          </a:p>
          <a:p>
            <a:pPr>
              <a:buFont typeface="Wingdings" pitchFamily="2" charset="2"/>
              <a:buChar char="ü"/>
            </a:pPr>
            <a:r>
              <a:rPr lang="en" u="sng" dirty="0"/>
              <a:t>70,035 accounts  were found with no transaction history</a:t>
            </a:r>
          </a:p>
          <a:p>
            <a:pPr>
              <a:buFont typeface="Wingdings" pitchFamily="2" charset="2"/>
              <a:buChar char="ü"/>
            </a:pPr>
            <a:endParaRPr lang="en" u="sng" dirty="0"/>
          </a:p>
          <a:p>
            <a:pPr>
              <a:buFont typeface="Wingdings" pitchFamily="2" charset="2"/>
              <a:buChar char="ü"/>
            </a:pPr>
            <a:r>
              <a:rPr lang="en" u="sng" dirty="0"/>
              <a:t>219 accounts with unusual transactions should be monitored</a:t>
            </a:r>
          </a:p>
          <a:p>
            <a:pPr>
              <a:buFont typeface="Wingdings" pitchFamily="2" charset="2"/>
              <a:buChar char="ü"/>
            </a:pPr>
            <a:endParaRPr lang="en" u="sng" dirty="0"/>
          </a:p>
          <a:p>
            <a:pPr>
              <a:buFont typeface="Wingdings" pitchFamily="2" charset="2"/>
              <a:buChar char="ü"/>
            </a:pPr>
            <a:r>
              <a:rPr lang="en" u="sng" dirty="0"/>
              <a:t>1500 new accounts ~less than 30 days accts with high transaction volumes should be </a:t>
            </a:r>
            <a:r>
              <a:rPr lang="en" u="sng" dirty="0" err="1"/>
              <a:t>montored</a:t>
            </a:r>
            <a:endParaRPr lang="en" u="sng" dirty="0"/>
          </a:p>
          <a:p>
            <a:pPr lvl="0">
              <a:buFont typeface="Wingdings" pitchFamily="2" charset="2"/>
              <a:buChar char="ü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Executive 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52504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Per Day Over Time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BD3A5A6-FDF2-F04E-823E-010E2BF1C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576091"/>
              </p:ext>
            </p:extLst>
          </p:nvPr>
        </p:nvGraphicFramePr>
        <p:xfrm>
          <a:off x="742950" y="877875"/>
          <a:ext cx="7863840" cy="359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417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D44-9125-2A45-B5B4-CD431F6B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26478-F4AA-B946-91F4-EA2474FDF91D}"/>
              </a:ext>
            </a:extLst>
          </p:cNvPr>
          <p:cNvSpPr txBox="1"/>
          <p:nvPr/>
        </p:nvSpPr>
        <p:spPr>
          <a:xfrm>
            <a:off x="467833" y="877875"/>
            <a:ext cx="8399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Gather more data and come up with better recommendations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Data Required: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Reviews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Created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Discount in In App purchase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Developer name found in App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4EEF-127F-8D4F-8FA1-91D04194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3012;p63">
            <a:extLst>
              <a:ext uri="{FF2B5EF4-FFF2-40B4-BE49-F238E27FC236}">
                <a16:creationId xmlns:a16="http://schemas.microsoft.com/office/drawing/2014/main" id="{74362BD6-F911-C740-AEC3-8FF3655410ED}"/>
              </a:ext>
            </a:extLst>
          </p:cNvPr>
          <p:cNvSpPr txBox="1">
            <a:spLocks/>
          </p:cNvSpPr>
          <p:nvPr/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THANKS!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Have Any Question?</a:t>
            </a:r>
          </a:p>
        </p:txBody>
      </p:sp>
      <p:grpSp>
        <p:nvGrpSpPr>
          <p:cNvPr id="5" name="Google Shape;3014;p63">
            <a:extLst>
              <a:ext uri="{FF2B5EF4-FFF2-40B4-BE49-F238E27FC236}">
                <a16:creationId xmlns:a16="http://schemas.microsoft.com/office/drawing/2014/main" id="{406224EB-F58D-7444-A610-42E477A3721F}"/>
              </a:ext>
            </a:extLst>
          </p:cNvPr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6" name="Google Shape;3015;p63">
              <a:extLst>
                <a:ext uri="{FF2B5EF4-FFF2-40B4-BE49-F238E27FC236}">
                  <a16:creationId xmlns:a16="http://schemas.microsoft.com/office/drawing/2014/main" id="{FFE60B02-2E19-004E-9CD3-6A7008C8C4FD}"/>
                </a:ext>
              </a:extLst>
            </p:cNvPr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016;p63">
              <a:extLst>
                <a:ext uri="{FF2B5EF4-FFF2-40B4-BE49-F238E27FC236}">
                  <a16:creationId xmlns:a16="http://schemas.microsoft.com/office/drawing/2014/main" id="{D9CA5A7C-31AB-9C4D-8BAD-B31C2E129CCC}"/>
                </a:ext>
              </a:extLst>
            </p:cNvPr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7;p63">
              <a:extLst>
                <a:ext uri="{FF2B5EF4-FFF2-40B4-BE49-F238E27FC236}">
                  <a16:creationId xmlns:a16="http://schemas.microsoft.com/office/drawing/2014/main" id="{9BE54A80-9876-6E47-8196-3E3E4B1CA6F2}"/>
                </a:ext>
              </a:extLst>
            </p:cNvPr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018;p63">
              <a:extLst>
                <a:ext uri="{FF2B5EF4-FFF2-40B4-BE49-F238E27FC236}">
                  <a16:creationId xmlns:a16="http://schemas.microsoft.com/office/drawing/2014/main" id="{4FAFA88C-D23F-9246-B808-BE8D3506FEEA}"/>
                </a:ext>
              </a:extLst>
            </p:cNvPr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019;p63">
              <a:extLst>
                <a:ext uri="{FF2B5EF4-FFF2-40B4-BE49-F238E27FC236}">
                  <a16:creationId xmlns:a16="http://schemas.microsoft.com/office/drawing/2014/main" id="{164AB27B-E18E-CD40-B528-08282789822E}"/>
                </a:ext>
              </a:extLst>
            </p:cNvPr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20;p63">
              <a:extLst>
                <a:ext uri="{FF2B5EF4-FFF2-40B4-BE49-F238E27FC236}">
                  <a16:creationId xmlns:a16="http://schemas.microsoft.com/office/drawing/2014/main" id="{0283CD10-1858-3041-923D-FAFFBB05F9B2}"/>
                </a:ext>
              </a:extLst>
            </p:cNvPr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21;p63">
              <a:extLst>
                <a:ext uri="{FF2B5EF4-FFF2-40B4-BE49-F238E27FC236}">
                  <a16:creationId xmlns:a16="http://schemas.microsoft.com/office/drawing/2014/main" id="{992C8AD6-79A0-D947-97A0-C2B74593762A}"/>
                </a:ext>
              </a:extLst>
            </p:cNvPr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2;p63">
              <a:extLst>
                <a:ext uri="{FF2B5EF4-FFF2-40B4-BE49-F238E27FC236}">
                  <a16:creationId xmlns:a16="http://schemas.microsoft.com/office/drawing/2014/main" id="{B662327C-9F20-3C4E-B40D-742DF2FE6F14}"/>
                </a:ext>
              </a:extLst>
            </p:cNvPr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3;p63">
              <a:extLst>
                <a:ext uri="{FF2B5EF4-FFF2-40B4-BE49-F238E27FC236}">
                  <a16:creationId xmlns:a16="http://schemas.microsoft.com/office/drawing/2014/main" id="{2D42DF5A-EAD7-7445-8823-5AD05BC31184}"/>
                </a:ext>
              </a:extLst>
            </p:cNvPr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4;p63">
              <a:extLst>
                <a:ext uri="{FF2B5EF4-FFF2-40B4-BE49-F238E27FC236}">
                  <a16:creationId xmlns:a16="http://schemas.microsoft.com/office/drawing/2014/main" id="{070728F4-0BA1-6146-942A-410B3C27BBEF}"/>
                </a:ext>
              </a:extLst>
            </p:cNvPr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5;p63">
              <a:extLst>
                <a:ext uri="{FF2B5EF4-FFF2-40B4-BE49-F238E27FC236}">
                  <a16:creationId xmlns:a16="http://schemas.microsoft.com/office/drawing/2014/main" id="{4E004E01-548B-4F4D-A574-9585DE0846A6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6;p63">
              <a:extLst>
                <a:ext uri="{FF2B5EF4-FFF2-40B4-BE49-F238E27FC236}">
                  <a16:creationId xmlns:a16="http://schemas.microsoft.com/office/drawing/2014/main" id="{6D188340-EF2A-3B48-ABDF-C62331286BFB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7;p63">
              <a:extLst>
                <a:ext uri="{FF2B5EF4-FFF2-40B4-BE49-F238E27FC236}">
                  <a16:creationId xmlns:a16="http://schemas.microsoft.com/office/drawing/2014/main" id="{C002B093-312E-764B-B348-6656F0112CD2}"/>
                </a:ext>
              </a:extLst>
            </p:cNvPr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028;p63">
              <a:extLst>
                <a:ext uri="{FF2B5EF4-FFF2-40B4-BE49-F238E27FC236}">
                  <a16:creationId xmlns:a16="http://schemas.microsoft.com/office/drawing/2014/main" id="{75E86E9B-D5E3-B34A-95CE-5F21417B819B}"/>
                </a:ext>
              </a:extLst>
            </p:cNvPr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9;p63">
              <a:extLst>
                <a:ext uri="{FF2B5EF4-FFF2-40B4-BE49-F238E27FC236}">
                  <a16:creationId xmlns:a16="http://schemas.microsoft.com/office/drawing/2014/main" id="{87809A1D-944C-524B-8C4C-C937C49C4F92}"/>
                </a:ext>
              </a:extLst>
            </p:cNvPr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30;p63">
              <a:extLst>
                <a:ext uri="{FF2B5EF4-FFF2-40B4-BE49-F238E27FC236}">
                  <a16:creationId xmlns:a16="http://schemas.microsoft.com/office/drawing/2014/main" id="{8A982285-6E59-2E47-9A05-BDE9BA621ACF}"/>
                </a:ext>
              </a:extLst>
            </p:cNvPr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1;p63">
              <a:extLst>
                <a:ext uri="{FF2B5EF4-FFF2-40B4-BE49-F238E27FC236}">
                  <a16:creationId xmlns:a16="http://schemas.microsoft.com/office/drawing/2014/main" id="{4AACCB50-388E-AA40-ADBE-CCA12237186D}"/>
                </a:ext>
              </a:extLst>
            </p:cNvPr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2;p63">
              <a:extLst>
                <a:ext uri="{FF2B5EF4-FFF2-40B4-BE49-F238E27FC236}">
                  <a16:creationId xmlns:a16="http://schemas.microsoft.com/office/drawing/2014/main" id="{772B0BED-DE74-7A4F-8375-6D3F7F67FD14}"/>
                </a:ext>
              </a:extLst>
            </p:cNvPr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3;p63">
              <a:extLst>
                <a:ext uri="{FF2B5EF4-FFF2-40B4-BE49-F238E27FC236}">
                  <a16:creationId xmlns:a16="http://schemas.microsoft.com/office/drawing/2014/main" id="{829A19CB-C3A6-2E44-ADFD-7C31A13251B2}"/>
                </a:ext>
              </a:extLst>
            </p:cNvPr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4;p63">
              <a:extLst>
                <a:ext uri="{FF2B5EF4-FFF2-40B4-BE49-F238E27FC236}">
                  <a16:creationId xmlns:a16="http://schemas.microsoft.com/office/drawing/2014/main" id="{9DDD5A95-C209-8F42-BB0F-A8F7DA2F467A}"/>
                </a:ext>
              </a:extLst>
            </p:cNvPr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5;p63">
              <a:extLst>
                <a:ext uri="{FF2B5EF4-FFF2-40B4-BE49-F238E27FC236}">
                  <a16:creationId xmlns:a16="http://schemas.microsoft.com/office/drawing/2014/main" id="{F586EA94-CE4E-784A-8AC0-9FDC22332028}"/>
                </a:ext>
              </a:extLst>
            </p:cNvPr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6;p63">
              <a:extLst>
                <a:ext uri="{FF2B5EF4-FFF2-40B4-BE49-F238E27FC236}">
                  <a16:creationId xmlns:a16="http://schemas.microsoft.com/office/drawing/2014/main" id="{DEC2069A-E9C0-764E-A617-40D70942F30C}"/>
                </a:ext>
              </a:extLst>
            </p:cNvPr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7;p63">
              <a:extLst>
                <a:ext uri="{FF2B5EF4-FFF2-40B4-BE49-F238E27FC236}">
                  <a16:creationId xmlns:a16="http://schemas.microsoft.com/office/drawing/2014/main" id="{AC162018-2AE5-FE4F-AF20-454173FF0E34}"/>
                </a:ext>
              </a:extLst>
            </p:cNvPr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8;p63">
              <a:extLst>
                <a:ext uri="{FF2B5EF4-FFF2-40B4-BE49-F238E27FC236}">
                  <a16:creationId xmlns:a16="http://schemas.microsoft.com/office/drawing/2014/main" id="{FB91F960-22C6-274F-8A55-BB8199A6B696}"/>
                </a:ext>
              </a:extLst>
            </p:cNvPr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9;p63">
              <a:extLst>
                <a:ext uri="{FF2B5EF4-FFF2-40B4-BE49-F238E27FC236}">
                  <a16:creationId xmlns:a16="http://schemas.microsoft.com/office/drawing/2014/main" id="{BBF29E51-FF6F-2D44-9F20-E9904C57D3B5}"/>
                </a:ext>
              </a:extLst>
            </p:cNvPr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40;p63">
              <a:extLst>
                <a:ext uri="{FF2B5EF4-FFF2-40B4-BE49-F238E27FC236}">
                  <a16:creationId xmlns:a16="http://schemas.microsoft.com/office/drawing/2014/main" id="{62DF05FA-2CC8-E34C-9CDE-C2E32522C09A}"/>
                </a:ext>
              </a:extLst>
            </p:cNvPr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41;p63">
              <a:extLst>
                <a:ext uri="{FF2B5EF4-FFF2-40B4-BE49-F238E27FC236}">
                  <a16:creationId xmlns:a16="http://schemas.microsoft.com/office/drawing/2014/main" id="{F46AD719-FFD2-CE49-AFF4-A18938B6F09A}"/>
                </a:ext>
              </a:extLst>
            </p:cNvPr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042;p63">
              <a:extLst>
                <a:ext uri="{FF2B5EF4-FFF2-40B4-BE49-F238E27FC236}">
                  <a16:creationId xmlns:a16="http://schemas.microsoft.com/office/drawing/2014/main" id="{25CBBE9D-DD95-C84F-A535-13BC71B6B06C}"/>
                </a:ext>
              </a:extLst>
            </p:cNvPr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3;p63">
              <a:extLst>
                <a:ext uri="{FF2B5EF4-FFF2-40B4-BE49-F238E27FC236}">
                  <a16:creationId xmlns:a16="http://schemas.microsoft.com/office/drawing/2014/main" id="{9B5D476B-9C3E-D847-A9F9-52781861197E}"/>
                </a:ext>
              </a:extLst>
            </p:cNvPr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4;p63">
              <a:extLst>
                <a:ext uri="{FF2B5EF4-FFF2-40B4-BE49-F238E27FC236}">
                  <a16:creationId xmlns:a16="http://schemas.microsoft.com/office/drawing/2014/main" id="{37CBE374-B1C1-E343-82B5-656FD3C7654B}"/>
                </a:ext>
              </a:extLst>
            </p:cNvPr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5;p63">
              <a:extLst>
                <a:ext uri="{FF2B5EF4-FFF2-40B4-BE49-F238E27FC236}">
                  <a16:creationId xmlns:a16="http://schemas.microsoft.com/office/drawing/2014/main" id="{B3ACAD3C-F5BD-2840-B4FE-D562960EDB9F}"/>
                </a:ext>
              </a:extLst>
            </p:cNvPr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6;p63">
              <a:extLst>
                <a:ext uri="{FF2B5EF4-FFF2-40B4-BE49-F238E27FC236}">
                  <a16:creationId xmlns:a16="http://schemas.microsoft.com/office/drawing/2014/main" id="{C3542AA9-B37F-F44C-9C9D-5A6BAD3814D8}"/>
                </a:ext>
              </a:extLst>
            </p:cNvPr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7;p63">
              <a:extLst>
                <a:ext uri="{FF2B5EF4-FFF2-40B4-BE49-F238E27FC236}">
                  <a16:creationId xmlns:a16="http://schemas.microsoft.com/office/drawing/2014/main" id="{174366F7-78D2-ED4C-AFA0-AB0A5B595A55}"/>
                </a:ext>
              </a:extLst>
            </p:cNvPr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8;p63">
              <a:extLst>
                <a:ext uri="{FF2B5EF4-FFF2-40B4-BE49-F238E27FC236}">
                  <a16:creationId xmlns:a16="http://schemas.microsoft.com/office/drawing/2014/main" id="{56D873A5-D35F-0248-9C6F-FB81457350AC}"/>
                </a:ext>
              </a:extLst>
            </p:cNvPr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9;p63">
              <a:extLst>
                <a:ext uri="{FF2B5EF4-FFF2-40B4-BE49-F238E27FC236}">
                  <a16:creationId xmlns:a16="http://schemas.microsoft.com/office/drawing/2014/main" id="{1A86E34A-1DD8-4E41-8985-AFF1B4BB467D}"/>
                </a:ext>
              </a:extLst>
            </p:cNvPr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50;p63">
              <a:extLst>
                <a:ext uri="{FF2B5EF4-FFF2-40B4-BE49-F238E27FC236}">
                  <a16:creationId xmlns:a16="http://schemas.microsoft.com/office/drawing/2014/main" id="{916B1921-BC3D-6B44-AA4E-AD9F1C2F3C5D}"/>
                </a:ext>
              </a:extLst>
            </p:cNvPr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51;p63">
              <a:extLst>
                <a:ext uri="{FF2B5EF4-FFF2-40B4-BE49-F238E27FC236}">
                  <a16:creationId xmlns:a16="http://schemas.microsoft.com/office/drawing/2014/main" id="{B02A29A9-C6CE-2544-B9BE-3BC9626BC726}"/>
                </a:ext>
              </a:extLst>
            </p:cNvPr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2;p63">
              <a:extLst>
                <a:ext uri="{FF2B5EF4-FFF2-40B4-BE49-F238E27FC236}">
                  <a16:creationId xmlns:a16="http://schemas.microsoft.com/office/drawing/2014/main" id="{06B3F965-FDC1-F54A-98D9-98369E571BE9}"/>
                </a:ext>
              </a:extLst>
            </p:cNvPr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3;p63">
              <a:extLst>
                <a:ext uri="{FF2B5EF4-FFF2-40B4-BE49-F238E27FC236}">
                  <a16:creationId xmlns:a16="http://schemas.microsoft.com/office/drawing/2014/main" id="{92BB41BE-81F5-AF45-9032-F32146ACB392}"/>
                </a:ext>
              </a:extLst>
            </p:cNvPr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4;p63">
              <a:extLst>
                <a:ext uri="{FF2B5EF4-FFF2-40B4-BE49-F238E27FC236}">
                  <a16:creationId xmlns:a16="http://schemas.microsoft.com/office/drawing/2014/main" id="{941F465A-75D9-C441-8C69-D6D870B3ECE7}"/>
                </a:ext>
              </a:extLst>
            </p:cNvPr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5;p63">
              <a:extLst>
                <a:ext uri="{FF2B5EF4-FFF2-40B4-BE49-F238E27FC236}">
                  <a16:creationId xmlns:a16="http://schemas.microsoft.com/office/drawing/2014/main" id="{F5E051A7-4408-D842-9419-2DB3F059C5E4}"/>
                </a:ext>
              </a:extLst>
            </p:cNvPr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6;p63">
              <a:extLst>
                <a:ext uri="{FF2B5EF4-FFF2-40B4-BE49-F238E27FC236}">
                  <a16:creationId xmlns:a16="http://schemas.microsoft.com/office/drawing/2014/main" id="{079D6DB1-2AA9-B344-9289-6705FA70AEB9}"/>
                </a:ext>
              </a:extLst>
            </p:cNvPr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7;p63">
              <a:extLst>
                <a:ext uri="{FF2B5EF4-FFF2-40B4-BE49-F238E27FC236}">
                  <a16:creationId xmlns:a16="http://schemas.microsoft.com/office/drawing/2014/main" id="{F5CA8A0B-E56B-5845-9425-9558BABC06EE}"/>
                </a:ext>
              </a:extLst>
            </p:cNvPr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8;p63">
              <a:extLst>
                <a:ext uri="{FF2B5EF4-FFF2-40B4-BE49-F238E27FC236}">
                  <a16:creationId xmlns:a16="http://schemas.microsoft.com/office/drawing/2014/main" id="{37073F60-4FF0-1642-B369-CF6B72A7D695}"/>
                </a:ext>
              </a:extLst>
            </p:cNvPr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9;p63">
              <a:extLst>
                <a:ext uri="{FF2B5EF4-FFF2-40B4-BE49-F238E27FC236}">
                  <a16:creationId xmlns:a16="http://schemas.microsoft.com/office/drawing/2014/main" id="{F2FBEC56-5537-3F40-881F-490C6AE24324}"/>
                </a:ext>
              </a:extLst>
            </p:cNvPr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60;p63">
              <a:extLst>
                <a:ext uri="{FF2B5EF4-FFF2-40B4-BE49-F238E27FC236}">
                  <a16:creationId xmlns:a16="http://schemas.microsoft.com/office/drawing/2014/main" id="{CF2A141F-12B2-6944-A0B6-78EFC7B8CC85}"/>
                </a:ext>
              </a:extLst>
            </p:cNvPr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61;p63">
              <a:extLst>
                <a:ext uri="{FF2B5EF4-FFF2-40B4-BE49-F238E27FC236}">
                  <a16:creationId xmlns:a16="http://schemas.microsoft.com/office/drawing/2014/main" id="{120EFF0F-CDE6-EA42-B0CB-AF044D7AE768}"/>
                </a:ext>
              </a:extLst>
            </p:cNvPr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2;p63">
              <a:extLst>
                <a:ext uri="{FF2B5EF4-FFF2-40B4-BE49-F238E27FC236}">
                  <a16:creationId xmlns:a16="http://schemas.microsoft.com/office/drawing/2014/main" id="{91AD439A-FC70-9A4D-B427-10FDF873FC00}"/>
                </a:ext>
              </a:extLst>
            </p:cNvPr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3;p63">
              <a:extLst>
                <a:ext uri="{FF2B5EF4-FFF2-40B4-BE49-F238E27FC236}">
                  <a16:creationId xmlns:a16="http://schemas.microsoft.com/office/drawing/2014/main" id="{FA53DB07-3CA6-064C-868F-3209A891538C}"/>
                </a:ext>
              </a:extLst>
            </p:cNvPr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848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KPI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DDBF872A-5F6D-CC4F-87B8-A9941EC0F7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93141070"/>
                  </p:ext>
                </p:extLst>
              </p:nvPr>
            </p:nvGraphicFramePr>
            <p:xfrm>
              <a:off x="62708" y="786809"/>
              <a:ext cx="5817097" cy="41810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DDBF872A-5F6D-CC4F-87B8-A9941EC0F7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08" y="786809"/>
                <a:ext cx="5817097" cy="41810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850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4368-E704-5148-90BD-219631E6D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219 Accts were having unusual count &amp; Amt transaction per day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16CE9-4704-C344-8073-C59254FC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of </a:t>
            </a:r>
            <a:r>
              <a:rPr lang="en-US" dirty="0" err="1"/>
              <a:t>Frd</a:t>
            </a:r>
            <a:r>
              <a:rPr lang="en-US" dirty="0"/>
              <a:t> Accts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E9A088-49A5-5F41-AE80-353D36DEBA9F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6C84A-8D92-3341-8E35-CC9DF01850A5}"/>
              </a:ext>
            </a:extLst>
          </p:cNvPr>
          <p:cNvSpPr txBox="1"/>
          <p:nvPr/>
        </p:nvSpPr>
        <p:spPr>
          <a:xfrm>
            <a:off x="6198781" y="338175"/>
            <a:ext cx="2753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Unusual 219 Accts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Abnormal Activity suggest ATO or Robot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DFCC54-CB03-E048-B365-05FB5DB420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857451"/>
              </p:ext>
            </p:extLst>
          </p:nvPr>
        </p:nvGraphicFramePr>
        <p:xfrm>
          <a:off x="138223" y="2184695"/>
          <a:ext cx="4572000" cy="273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8EB05D6-E309-434C-A1DF-1E2470A7B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959965"/>
              </p:ext>
            </p:extLst>
          </p:nvPr>
        </p:nvGraphicFramePr>
        <p:xfrm>
          <a:off x="4857599" y="2178787"/>
          <a:ext cx="42864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925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7"/>
          <p:cNvCxnSpPr>
            <a:endCxn id="16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7"/>
          <p:cNvCxnSpPr>
            <a:endCxn id="17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/>
          <p:cNvCxnSpPr>
            <a:endCxn id="17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7"/>
          <p:cNvCxnSpPr>
            <a:stCxn id="17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7"/>
          <p:cNvCxnSpPr>
            <a:endCxn id="17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7"/>
          <p:cNvCxnSpPr>
            <a:endCxn id="178" idx="2"/>
          </p:cNvCxnSpPr>
          <p:nvPr/>
        </p:nvCxnSpPr>
        <p:spPr>
          <a:xfrm rot="10800000" flipH="1">
            <a:off x="5157230" y="1394805"/>
            <a:ext cx="1170000" cy="49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Data Overview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0" name="Google Shape;180;p17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181" name="Google Shape;181;p17"/>
            <p:cNvSpPr/>
            <p:nvPr/>
          </p:nvSpPr>
          <p:spPr>
            <a:xfrm>
              <a:off x="3915075" y="1660975"/>
              <a:ext cx="167100" cy="221000"/>
            </a:xfrm>
            <a:custGeom>
              <a:avLst/>
              <a:gdLst/>
              <a:ahLst/>
              <a:cxnLst/>
              <a:rect l="l" t="t" r="r" b="b"/>
              <a:pathLst>
                <a:path w="6684" h="8840" extrusionOk="0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3812675" y="1752600"/>
              <a:ext cx="113200" cy="97050"/>
            </a:xfrm>
            <a:custGeom>
              <a:avLst/>
              <a:gdLst/>
              <a:ahLst/>
              <a:cxnLst/>
              <a:rect l="l" t="t" r="r" b="b"/>
              <a:pathLst>
                <a:path w="4528" h="3882" extrusionOk="0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4286950" y="1493900"/>
              <a:ext cx="382700" cy="291075"/>
            </a:xfrm>
            <a:custGeom>
              <a:avLst/>
              <a:gdLst/>
              <a:ahLst/>
              <a:cxnLst/>
              <a:rect l="l" t="t" r="r" b="b"/>
              <a:pathLst>
                <a:path w="15308" h="11643" fill="none" extrusionOk="0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893525" y="2016700"/>
              <a:ext cx="1029425" cy="398850"/>
            </a:xfrm>
            <a:custGeom>
              <a:avLst/>
              <a:gdLst/>
              <a:ahLst/>
              <a:cxnLst/>
              <a:rect l="l" t="t" r="r" b="b"/>
              <a:pathLst>
                <a:path w="41177" h="15954" fill="none" extrusionOk="0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76900" y="1596300"/>
              <a:ext cx="555150" cy="2522400"/>
            </a:xfrm>
            <a:custGeom>
              <a:avLst/>
              <a:gdLst/>
              <a:ahLst/>
              <a:cxnLst/>
              <a:rect l="l" t="t" r="r" b="b"/>
              <a:pathLst>
                <a:path w="22206" h="100896" extrusionOk="0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570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866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7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17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lnSpc>
                <a:spcPct val="115000"/>
              </a:lnSpc>
            </a:pPr>
            <a:r>
              <a:rPr lang="en-US" sz="1200" dirty="0"/>
              <a:t>metadata on App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lnSpc>
                <a:spcPct val="115000"/>
              </a:lnSpc>
            </a:pPr>
            <a:r>
              <a:rPr lang="en-US" sz="1200" dirty="0"/>
              <a:t>metadata on devices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Device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-32970" y="4378232"/>
            <a:ext cx="2208240" cy="76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lnSpc>
                <a:spcPct val="115000"/>
              </a:lnSpc>
            </a:pPr>
            <a:r>
              <a:rPr lang="en-US" sz="1200" dirty="0"/>
              <a:t>daily downloads and purchases of both apps and in-app content in the App Store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Transaction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Account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/>
              <a:t>metadata on app categories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Category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7032824" y="4304463"/>
            <a:ext cx="2101155" cy="6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/>
              <a:t>metadata on in-app content that can be purchased through a given app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7032824" y="4082688"/>
            <a:ext cx="1506855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App Purchase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/>
              <a:t>metadata on accounts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17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17" name="Google Shape;217;p17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20" name="Google Shape;220;p1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3" name="Google Shape;223;p17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24" name="Google Shape;224;p17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  <a:noFill/>
        </p:grpSpPr>
        <p:sp>
          <p:nvSpPr>
            <p:cNvPr id="227" name="Google Shape;22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7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31" name="Google Shape;231;p1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36" name="Google Shape;236;p17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" name="Google Shape;201;p17">
            <a:extLst>
              <a:ext uri="{FF2B5EF4-FFF2-40B4-BE49-F238E27FC236}">
                <a16:creationId xmlns:a16="http://schemas.microsoft.com/office/drawing/2014/main" id="{BCF78916-2931-4742-AB60-26DA370938D8}"/>
              </a:ext>
            </a:extLst>
          </p:cNvPr>
          <p:cNvSpPr/>
          <p:nvPr/>
        </p:nvSpPr>
        <p:spPr>
          <a:xfrm>
            <a:off x="3501561" y="3549760"/>
            <a:ext cx="1045791" cy="668788"/>
          </a:xfrm>
          <a:custGeom>
            <a:avLst/>
            <a:gdLst/>
            <a:ahLst/>
            <a:cxnLst/>
            <a:rect l="l" t="t" r="r" b="b"/>
            <a:pathLst>
              <a:path w="87313" h="55837" extrusionOk="0">
                <a:moveTo>
                  <a:pt x="9271" y="0"/>
                </a:moveTo>
                <a:lnTo>
                  <a:pt x="1" y="5390"/>
                </a:lnTo>
                <a:lnTo>
                  <a:pt x="3450" y="10995"/>
                </a:lnTo>
                <a:lnTo>
                  <a:pt x="7331" y="16169"/>
                </a:lnTo>
                <a:lnTo>
                  <a:pt x="11642" y="21128"/>
                </a:lnTo>
                <a:lnTo>
                  <a:pt x="15954" y="25655"/>
                </a:lnTo>
                <a:lnTo>
                  <a:pt x="20697" y="30182"/>
                </a:lnTo>
                <a:lnTo>
                  <a:pt x="25871" y="34278"/>
                </a:lnTo>
                <a:lnTo>
                  <a:pt x="31045" y="37943"/>
                </a:lnTo>
                <a:lnTo>
                  <a:pt x="36650" y="41393"/>
                </a:lnTo>
                <a:lnTo>
                  <a:pt x="42255" y="44627"/>
                </a:lnTo>
                <a:lnTo>
                  <a:pt x="48292" y="47429"/>
                </a:lnTo>
                <a:lnTo>
                  <a:pt x="54328" y="49801"/>
                </a:lnTo>
                <a:lnTo>
                  <a:pt x="60580" y="51741"/>
                </a:lnTo>
                <a:lnTo>
                  <a:pt x="67048" y="53466"/>
                </a:lnTo>
                <a:lnTo>
                  <a:pt x="73731" y="54759"/>
                </a:lnTo>
                <a:lnTo>
                  <a:pt x="80414" y="55621"/>
                </a:lnTo>
                <a:lnTo>
                  <a:pt x="87313" y="55837"/>
                </a:lnTo>
                <a:lnTo>
                  <a:pt x="87313" y="45058"/>
                </a:lnTo>
                <a:lnTo>
                  <a:pt x="81276" y="44842"/>
                </a:lnTo>
                <a:lnTo>
                  <a:pt x="75240" y="43980"/>
                </a:lnTo>
                <a:lnTo>
                  <a:pt x="69204" y="42902"/>
                </a:lnTo>
                <a:lnTo>
                  <a:pt x="63383" y="41393"/>
                </a:lnTo>
                <a:lnTo>
                  <a:pt x="57778" y="39668"/>
                </a:lnTo>
                <a:lnTo>
                  <a:pt x="52388" y="37512"/>
                </a:lnTo>
                <a:lnTo>
                  <a:pt x="47214" y="34925"/>
                </a:lnTo>
                <a:lnTo>
                  <a:pt x="42040" y="32123"/>
                </a:lnTo>
                <a:lnTo>
                  <a:pt x="37081" y="29104"/>
                </a:lnTo>
                <a:lnTo>
                  <a:pt x="32338" y="25655"/>
                </a:lnTo>
                <a:lnTo>
                  <a:pt x="28027" y="21990"/>
                </a:lnTo>
                <a:lnTo>
                  <a:pt x="23715" y="18109"/>
                </a:lnTo>
                <a:lnTo>
                  <a:pt x="19619" y="14013"/>
                </a:lnTo>
                <a:lnTo>
                  <a:pt x="15954" y="9486"/>
                </a:lnTo>
                <a:lnTo>
                  <a:pt x="12505" y="4959"/>
                </a:lnTo>
                <a:lnTo>
                  <a:pt x="927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462-C4AE-414A-B1D6-CF617E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Glance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D707B5-F199-3244-AA76-1A8FBE8C8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14772"/>
              </p:ext>
            </p:extLst>
          </p:nvPr>
        </p:nvGraphicFramePr>
        <p:xfrm>
          <a:off x="95345" y="731816"/>
          <a:ext cx="4210836" cy="229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802FA6-BAFE-7E47-88CC-D7F5C7EC20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734460"/>
              </p:ext>
            </p:extLst>
          </p:nvPr>
        </p:nvGraphicFramePr>
        <p:xfrm>
          <a:off x="5114153" y="731816"/>
          <a:ext cx="3838795" cy="2216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1045B6-ED24-1849-BF93-DA09E4BBC88E}"/>
              </a:ext>
            </a:extLst>
          </p:cNvPr>
          <p:cNvCxnSpPr/>
          <p:nvPr/>
        </p:nvCxnSpPr>
        <p:spPr>
          <a:xfrm>
            <a:off x="-42745" y="297751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28A2EC7-0F48-A648-903C-AC4673B20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116279"/>
              </p:ext>
            </p:extLst>
          </p:nvPr>
        </p:nvGraphicFramePr>
        <p:xfrm>
          <a:off x="2286001" y="3114440"/>
          <a:ext cx="4571997" cy="207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5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Issues</a:t>
            </a:r>
            <a:endParaRPr sz="48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715100" y="3791800"/>
            <a:ext cx="33474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, account &amp; transaction data</a:t>
            </a:r>
            <a:endParaRPr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pic>
        <p:nvPicPr>
          <p:cNvPr id="557" name="Google Shape;557;p39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 l="23239" t="4839" r="18515" b="998"/>
          <a:stretch/>
        </p:blipFill>
        <p:spPr>
          <a:xfrm flipH="1">
            <a:off x="5166288" y="0"/>
            <a:ext cx="3977700" cy="5143500"/>
          </a:xfrm>
          <a:prstGeom prst="round1Rect">
            <a:avLst>
              <a:gd name="adj" fmla="val 35177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</p:pic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Users with no account created date found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 25 Accounts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&amp; Transaction Data Issues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2D00F-08D4-0B44-A5D9-A58DE294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75" y="1438841"/>
            <a:ext cx="6654800" cy="165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6D4669-EAF3-8C41-A300-6C9ADB70B670}"/>
              </a:ext>
            </a:extLst>
          </p:cNvPr>
          <p:cNvSpPr/>
          <p:nvPr/>
        </p:nvSpPr>
        <p:spPr>
          <a:xfrm>
            <a:off x="5947728" y="1786270"/>
            <a:ext cx="1739612" cy="12823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BD408-2A0D-134F-8209-7B8F60F4962C}"/>
              </a:ext>
            </a:extLst>
          </p:cNvPr>
          <p:cNvSpPr txBox="1"/>
          <p:nvPr/>
        </p:nvSpPr>
        <p:spPr>
          <a:xfrm>
            <a:off x="786810" y="3068575"/>
            <a:ext cx="69005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457200" indent="-304800">
              <a:buClr>
                <a:schemeClr val="lt2"/>
              </a:buClr>
              <a:buSzPts val="1200"/>
              <a:buFont typeface="Wingdings" pitchFamily="2" charset="2"/>
              <a:buChar char="ü"/>
            </a:pPr>
            <a:r>
              <a:rPr lang="en-US" sz="1200" dirty="0">
                <a:solidFill>
                  <a:schemeClr val="lt2"/>
                </a:solidFill>
                <a:latin typeface="DM Sans"/>
                <a:sym typeface="DM Sans"/>
              </a:rPr>
              <a:t>Users with  a transaction date that  precedes  account created date</a:t>
            </a:r>
          </a:p>
          <a:p>
            <a:pPr marL="457200" indent="-304800">
              <a:buClr>
                <a:schemeClr val="lt2"/>
              </a:buClr>
              <a:buSzPts val="1200"/>
              <a:buFont typeface="Wingdings" pitchFamily="2" charset="2"/>
              <a:buChar char="ü"/>
            </a:pPr>
            <a:r>
              <a:rPr lang="en-US" sz="1200" dirty="0">
                <a:solidFill>
                  <a:schemeClr val="lt2"/>
                </a:solidFill>
                <a:latin typeface="DM Sans"/>
                <a:sym typeface="DM Sans"/>
              </a:rPr>
              <a:t>3487 Accts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3FECB9-210B-7148-AB0C-67A9EDC3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75" y="3771862"/>
            <a:ext cx="6652549" cy="1471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2A47B0-DD1C-494E-82BF-2888200C8186}"/>
              </a:ext>
            </a:extLst>
          </p:cNvPr>
          <p:cNvSpPr/>
          <p:nvPr/>
        </p:nvSpPr>
        <p:spPr>
          <a:xfrm>
            <a:off x="4994341" y="4070937"/>
            <a:ext cx="1619109" cy="1204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55E507-0D0F-A94F-A554-BD38284E9874}"/>
              </a:ext>
            </a:extLst>
          </p:cNvPr>
          <p:cNvSpPr/>
          <p:nvPr/>
        </p:nvSpPr>
        <p:spPr>
          <a:xfrm>
            <a:off x="6039293" y="-21845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CE87F-1B3D-D840-82ED-8B8A4055C73B}"/>
              </a:ext>
            </a:extLst>
          </p:cNvPr>
          <p:cNvSpPr txBox="1"/>
          <p:nvPr/>
        </p:nvSpPr>
        <p:spPr>
          <a:xfrm>
            <a:off x="6061005" y="32753"/>
            <a:ext cx="3104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25 users with different format of Account Key in transaction table had no  matching data in account table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3487 users had account created with date after transaction</a:t>
            </a:r>
          </a:p>
        </p:txBody>
      </p:sp>
    </p:spTree>
    <p:extLst>
      <p:ext uri="{BB962C8B-B14F-4D97-AF65-F5344CB8AC3E}">
        <p14:creationId xmlns:p14="http://schemas.microsoft.com/office/powerpoint/2010/main" val="16799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App Name issue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 1 App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Data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D8CF5-4BBE-3743-A9C0-E1DB8542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8" y="1577770"/>
            <a:ext cx="4482812" cy="17659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4D6D52-0995-5045-8B7E-9FF654FD557B}"/>
              </a:ext>
            </a:extLst>
          </p:cNvPr>
          <p:cNvSpPr/>
          <p:nvPr/>
        </p:nvSpPr>
        <p:spPr>
          <a:xfrm>
            <a:off x="961058" y="1775638"/>
            <a:ext cx="1207984" cy="5954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874232-FB69-BA41-9FBE-62362BEA0EF0}"/>
              </a:ext>
            </a:extLst>
          </p:cNvPr>
          <p:cNvSpPr/>
          <p:nvPr/>
        </p:nvSpPr>
        <p:spPr>
          <a:xfrm>
            <a:off x="6039293" y="-21845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3122D-0EFD-114D-B9C2-8365C8264BFE}"/>
              </a:ext>
            </a:extLst>
          </p:cNvPr>
          <p:cNvSpPr txBox="1"/>
          <p:nvPr/>
        </p:nvSpPr>
        <p:spPr>
          <a:xfrm>
            <a:off x="6283842" y="159488"/>
            <a:ext cx="27006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App with name not defined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“ #Name? “  found in categories like Utilities and Gaming </a:t>
            </a:r>
          </a:p>
        </p:txBody>
      </p:sp>
    </p:spTree>
    <p:extLst>
      <p:ext uri="{BB962C8B-B14F-4D97-AF65-F5344CB8AC3E}">
        <p14:creationId xmlns:p14="http://schemas.microsoft.com/office/powerpoint/2010/main" val="305336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Untrusted App</a:t>
            </a:r>
            <a:endParaRPr sz="48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715100" y="3791800"/>
            <a:ext cx="33474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, account &amp; transaction data</a:t>
            </a:r>
            <a:endParaRPr dirty="0"/>
          </a:p>
        </p:txBody>
      </p:sp>
      <p:sp>
        <p:nvSpPr>
          <p:cNvPr id="572" name="Google Shape;572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61" name="Google Shape;561;p39"/>
          <p:cNvSpPr/>
          <p:nvPr/>
        </p:nvSpPr>
        <p:spPr>
          <a:xfrm rot="10800000">
            <a:off x="6014588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 rot="10800000">
            <a:off x="6014588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 rot="10800000">
            <a:off x="5870613" y="45229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 rot="10800000">
            <a:off x="5870613" y="4375775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flipH="1">
            <a:off x="4183125" y="776300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531;p34">
            <a:extLst>
              <a:ext uri="{FF2B5EF4-FFF2-40B4-BE49-F238E27FC236}">
                <a16:creationId xmlns:a16="http://schemas.microsoft.com/office/drawing/2014/main" id="{B8C1589B-6D91-7949-BF34-DF99D5B6800E}"/>
              </a:ext>
            </a:extLst>
          </p:cNvPr>
          <p:cNvGrpSpPr/>
          <p:nvPr/>
        </p:nvGrpSpPr>
        <p:grpSpPr>
          <a:xfrm>
            <a:off x="7099458" y="776300"/>
            <a:ext cx="1524512" cy="3199926"/>
            <a:chOff x="5431588" y="1307171"/>
            <a:chExt cx="1423580" cy="2988072"/>
          </a:xfrm>
        </p:grpSpPr>
        <p:sp>
          <p:nvSpPr>
            <p:cNvPr id="12" name="Google Shape;532;p34">
              <a:extLst>
                <a:ext uri="{FF2B5EF4-FFF2-40B4-BE49-F238E27FC236}">
                  <a16:creationId xmlns:a16="http://schemas.microsoft.com/office/drawing/2014/main" id="{3DB7142F-52A8-464B-8C63-424C26665B11}"/>
                </a:ext>
              </a:extLst>
            </p:cNvPr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3;p34">
              <a:extLst>
                <a:ext uri="{FF2B5EF4-FFF2-40B4-BE49-F238E27FC236}">
                  <a16:creationId xmlns:a16="http://schemas.microsoft.com/office/drawing/2014/main" id="{01C78949-8E4A-A84D-B100-3EEB64EC1B1A}"/>
                </a:ext>
              </a:extLst>
            </p:cNvPr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4;p34">
              <a:extLst>
                <a:ext uri="{FF2B5EF4-FFF2-40B4-BE49-F238E27FC236}">
                  <a16:creationId xmlns:a16="http://schemas.microsoft.com/office/drawing/2014/main" id="{0A82BB8C-AF82-A744-B7C8-ADC3451F9730}"/>
                </a:ext>
              </a:extLst>
            </p:cNvPr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5;p34">
              <a:extLst>
                <a:ext uri="{FF2B5EF4-FFF2-40B4-BE49-F238E27FC236}">
                  <a16:creationId xmlns:a16="http://schemas.microsoft.com/office/drawing/2014/main" id="{7613C778-E541-CB42-8BF7-B3D330A1444F}"/>
                </a:ext>
              </a:extLst>
            </p:cNvPr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6;p34">
              <a:extLst>
                <a:ext uri="{FF2B5EF4-FFF2-40B4-BE49-F238E27FC236}">
                  <a16:creationId xmlns:a16="http://schemas.microsoft.com/office/drawing/2014/main" id="{2D2C3547-FA26-114D-B725-3A5F1D9C0D6B}"/>
                </a:ext>
              </a:extLst>
            </p:cNvPr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37;p34">
              <a:extLst>
                <a:ext uri="{FF2B5EF4-FFF2-40B4-BE49-F238E27FC236}">
                  <a16:creationId xmlns:a16="http://schemas.microsoft.com/office/drawing/2014/main" id="{F73E5BCE-643E-4942-A3D1-7126F47A3869}"/>
                </a:ext>
              </a:extLst>
            </p:cNvPr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8;p34">
              <a:extLst>
                <a:ext uri="{FF2B5EF4-FFF2-40B4-BE49-F238E27FC236}">
                  <a16:creationId xmlns:a16="http://schemas.microsoft.com/office/drawing/2014/main" id="{75F4A5DD-FFC1-1E40-882B-322015B16F55}"/>
                </a:ext>
              </a:extLst>
            </p:cNvPr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39;p34">
              <a:extLst>
                <a:ext uri="{FF2B5EF4-FFF2-40B4-BE49-F238E27FC236}">
                  <a16:creationId xmlns:a16="http://schemas.microsoft.com/office/drawing/2014/main" id="{E3DB4E93-8849-5843-989F-7317082ED584}"/>
                </a:ext>
              </a:extLst>
            </p:cNvPr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0;p34">
              <a:extLst>
                <a:ext uri="{FF2B5EF4-FFF2-40B4-BE49-F238E27FC236}">
                  <a16:creationId xmlns:a16="http://schemas.microsoft.com/office/drawing/2014/main" id="{D3A276FA-BF34-C047-BCF1-193890ECB0BB}"/>
                </a:ext>
              </a:extLst>
            </p:cNvPr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1;p34">
              <a:extLst>
                <a:ext uri="{FF2B5EF4-FFF2-40B4-BE49-F238E27FC236}">
                  <a16:creationId xmlns:a16="http://schemas.microsoft.com/office/drawing/2014/main" id="{D2DF97E1-3B36-DB45-B931-A8DCC68302DE}"/>
                </a:ext>
              </a:extLst>
            </p:cNvPr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4">
              <a:extLst>
                <a:ext uri="{FF2B5EF4-FFF2-40B4-BE49-F238E27FC236}">
                  <a16:creationId xmlns:a16="http://schemas.microsoft.com/office/drawing/2014/main" id="{5A274C41-7B69-7D47-A6A3-49CD044B50D6}"/>
                </a:ext>
              </a:extLst>
            </p:cNvPr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4">
              <a:extLst>
                <a:ext uri="{FF2B5EF4-FFF2-40B4-BE49-F238E27FC236}">
                  <a16:creationId xmlns:a16="http://schemas.microsoft.com/office/drawing/2014/main" id="{CDEBAD67-AE5E-0842-8D8F-8740CA1E314D}"/>
                </a:ext>
              </a:extLst>
            </p:cNvPr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4">
              <a:extLst>
                <a:ext uri="{FF2B5EF4-FFF2-40B4-BE49-F238E27FC236}">
                  <a16:creationId xmlns:a16="http://schemas.microsoft.com/office/drawing/2014/main" id="{DCB44F95-2E83-844C-B5EE-70F80BD63DB3}"/>
                </a:ext>
              </a:extLst>
            </p:cNvPr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4">
              <a:extLst>
                <a:ext uri="{FF2B5EF4-FFF2-40B4-BE49-F238E27FC236}">
                  <a16:creationId xmlns:a16="http://schemas.microsoft.com/office/drawing/2014/main" id="{5DD80E0D-04E7-4F4C-A60D-CFA07A0C3862}"/>
                </a:ext>
              </a:extLst>
            </p:cNvPr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4">
              <a:extLst>
                <a:ext uri="{FF2B5EF4-FFF2-40B4-BE49-F238E27FC236}">
                  <a16:creationId xmlns:a16="http://schemas.microsoft.com/office/drawing/2014/main" id="{19B6DD8C-3162-FF44-B743-7B9BCB807795}"/>
                </a:ext>
              </a:extLst>
            </p:cNvPr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7;p34">
              <a:extLst>
                <a:ext uri="{FF2B5EF4-FFF2-40B4-BE49-F238E27FC236}">
                  <a16:creationId xmlns:a16="http://schemas.microsoft.com/office/drawing/2014/main" id="{0B05D73F-F3A0-4142-9D10-F580BB680D15}"/>
                </a:ext>
              </a:extLst>
            </p:cNvPr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8;p34">
              <a:extLst>
                <a:ext uri="{FF2B5EF4-FFF2-40B4-BE49-F238E27FC236}">
                  <a16:creationId xmlns:a16="http://schemas.microsoft.com/office/drawing/2014/main" id="{EB824F49-792C-154A-B56D-D42847114C14}"/>
                </a:ext>
              </a:extLst>
            </p:cNvPr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9;p34">
              <a:extLst>
                <a:ext uri="{FF2B5EF4-FFF2-40B4-BE49-F238E27FC236}">
                  <a16:creationId xmlns:a16="http://schemas.microsoft.com/office/drawing/2014/main" id="{FEE346BB-8123-0742-AD57-3729BABBE1E3}"/>
                </a:ext>
              </a:extLst>
            </p:cNvPr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0;p34">
              <a:extLst>
                <a:ext uri="{FF2B5EF4-FFF2-40B4-BE49-F238E27FC236}">
                  <a16:creationId xmlns:a16="http://schemas.microsoft.com/office/drawing/2014/main" id="{6CFB29E8-42DC-8E47-ACB4-4E1B2E670728}"/>
                </a:ext>
              </a:extLst>
            </p:cNvPr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1;p34">
              <a:extLst>
                <a:ext uri="{FF2B5EF4-FFF2-40B4-BE49-F238E27FC236}">
                  <a16:creationId xmlns:a16="http://schemas.microsoft.com/office/drawing/2014/main" id="{386ABA77-5C47-4645-9BC2-72B115D12FAC}"/>
                </a:ext>
              </a:extLst>
            </p:cNvPr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2;p34">
              <a:extLst>
                <a:ext uri="{FF2B5EF4-FFF2-40B4-BE49-F238E27FC236}">
                  <a16:creationId xmlns:a16="http://schemas.microsoft.com/office/drawing/2014/main" id="{E4362331-AA68-4F46-B1A2-FC9DE388E510}"/>
                </a:ext>
              </a:extLst>
            </p:cNvPr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3;p34">
              <a:extLst>
                <a:ext uri="{FF2B5EF4-FFF2-40B4-BE49-F238E27FC236}">
                  <a16:creationId xmlns:a16="http://schemas.microsoft.com/office/drawing/2014/main" id="{BE76D4B7-6E4B-5B4B-942E-20DC998AF885}"/>
                </a:ext>
              </a:extLst>
            </p:cNvPr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4;p34">
              <a:extLst>
                <a:ext uri="{FF2B5EF4-FFF2-40B4-BE49-F238E27FC236}">
                  <a16:creationId xmlns:a16="http://schemas.microsoft.com/office/drawing/2014/main" id="{E2D11F4F-8CD5-2948-ACE9-957F88CBD85D}"/>
                </a:ext>
              </a:extLst>
            </p:cNvPr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555;p34">
            <a:extLst>
              <a:ext uri="{FF2B5EF4-FFF2-40B4-BE49-F238E27FC236}">
                <a16:creationId xmlns:a16="http://schemas.microsoft.com/office/drawing/2014/main" id="{135B25DB-CF40-E644-AA2C-DB708986FAF0}"/>
              </a:ext>
            </a:extLst>
          </p:cNvPr>
          <p:cNvGrpSpPr/>
          <p:nvPr/>
        </p:nvGrpSpPr>
        <p:grpSpPr>
          <a:xfrm>
            <a:off x="5774986" y="1217913"/>
            <a:ext cx="1891146" cy="2887347"/>
            <a:chOff x="3605604" y="1716301"/>
            <a:chExt cx="1765941" cy="2696187"/>
          </a:xfrm>
        </p:grpSpPr>
        <p:sp>
          <p:nvSpPr>
            <p:cNvPr id="36" name="Google Shape;556;p34">
              <a:extLst>
                <a:ext uri="{FF2B5EF4-FFF2-40B4-BE49-F238E27FC236}">
                  <a16:creationId xmlns:a16="http://schemas.microsoft.com/office/drawing/2014/main" id="{EBAE9FED-3585-8440-B8A1-3933CC0C9C9D}"/>
                </a:ext>
              </a:extLst>
            </p:cNvPr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7;p34">
              <a:extLst>
                <a:ext uri="{FF2B5EF4-FFF2-40B4-BE49-F238E27FC236}">
                  <a16:creationId xmlns:a16="http://schemas.microsoft.com/office/drawing/2014/main" id="{4C9C8AC4-F54C-804F-973D-E3E4BA856B2D}"/>
                </a:ext>
              </a:extLst>
            </p:cNvPr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8;p34">
              <a:extLst>
                <a:ext uri="{FF2B5EF4-FFF2-40B4-BE49-F238E27FC236}">
                  <a16:creationId xmlns:a16="http://schemas.microsoft.com/office/drawing/2014/main" id="{9431704F-FFE4-3F47-BB8D-F0B430821BE1}"/>
                </a:ext>
              </a:extLst>
            </p:cNvPr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9;p34">
              <a:extLst>
                <a:ext uri="{FF2B5EF4-FFF2-40B4-BE49-F238E27FC236}">
                  <a16:creationId xmlns:a16="http://schemas.microsoft.com/office/drawing/2014/main" id="{8477CFB4-9F47-B24B-85D8-236035B2E289}"/>
                </a:ext>
              </a:extLst>
            </p:cNvPr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0;p34">
              <a:extLst>
                <a:ext uri="{FF2B5EF4-FFF2-40B4-BE49-F238E27FC236}">
                  <a16:creationId xmlns:a16="http://schemas.microsoft.com/office/drawing/2014/main" id="{96216105-BB80-ED4D-B859-CE40A212C3F4}"/>
                </a:ext>
              </a:extLst>
            </p:cNvPr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1;p34">
              <a:extLst>
                <a:ext uri="{FF2B5EF4-FFF2-40B4-BE49-F238E27FC236}">
                  <a16:creationId xmlns:a16="http://schemas.microsoft.com/office/drawing/2014/main" id="{FED355E9-B9D9-924C-B64A-ECE7DF66A9FB}"/>
                </a:ext>
              </a:extLst>
            </p:cNvPr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2;p34">
              <a:extLst>
                <a:ext uri="{FF2B5EF4-FFF2-40B4-BE49-F238E27FC236}">
                  <a16:creationId xmlns:a16="http://schemas.microsoft.com/office/drawing/2014/main" id="{458D8241-0C2B-3048-A1AB-2B1CBDB9D4F3}"/>
                </a:ext>
              </a:extLst>
            </p:cNvPr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3;p34">
              <a:extLst>
                <a:ext uri="{FF2B5EF4-FFF2-40B4-BE49-F238E27FC236}">
                  <a16:creationId xmlns:a16="http://schemas.microsoft.com/office/drawing/2014/main" id="{927464AE-EA02-664C-8DE0-1E3A9ECF4FE6}"/>
                </a:ext>
              </a:extLst>
            </p:cNvPr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4;p34">
              <a:extLst>
                <a:ext uri="{FF2B5EF4-FFF2-40B4-BE49-F238E27FC236}">
                  <a16:creationId xmlns:a16="http://schemas.microsoft.com/office/drawing/2014/main" id="{C796AC26-8089-2F42-A4AB-6A1B0AD886B6}"/>
                </a:ext>
              </a:extLst>
            </p:cNvPr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5;p34">
              <a:extLst>
                <a:ext uri="{FF2B5EF4-FFF2-40B4-BE49-F238E27FC236}">
                  <a16:creationId xmlns:a16="http://schemas.microsoft.com/office/drawing/2014/main" id="{9541D5A1-7B15-F749-9D2E-4E3100A4F4B3}"/>
                </a:ext>
              </a:extLst>
            </p:cNvPr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6;p34">
              <a:extLst>
                <a:ext uri="{FF2B5EF4-FFF2-40B4-BE49-F238E27FC236}">
                  <a16:creationId xmlns:a16="http://schemas.microsoft.com/office/drawing/2014/main" id="{D2AF7921-C0A8-684C-8679-BD5B6B2DAF40}"/>
                </a:ext>
              </a:extLst>
            </p:cNvPr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7;p34">
              <a:extLst>
                <a:ext uri="{FF2B5EF4-FFF2-40B4-BE49-F238E27FC236}">
                  <a16:creationId xmlns:a16="http://schemas.microsoft.com/office/drawing/2014/main" id="{EA068BBA-B361-CF4C-BDBF-18297EFDCBAF}"/>
                </a:ext>
              </a:extLst>
            </p:cNvPr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8;p34">
              <a:extLst>
                <a:ext uri="{FF2B5EF4-FFF2-40B4-BE49-F238E27FC236}">
                  <a16:creationId xmlns:a16="http://schemas.microsoft.com/office/drawing/2014/main" id="{ABADADC5-F32D-DA41-8F81-6A44D92283DD}"/>
                </a:ext>
              </a:extLst>
            </p:cNvPr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9;p34">
              <a:extLst>
                <a:ext uri="{FF2B5EF4-FFF2-40B4-BE49-F238E27FC236}">
                  <a16:creationId xmlns:a16="http://schemas.microsoft.com/office/drawing/2014/main" id="{1E383092-DF86-A84C-9B61-027CC0FDED6E}"/>
                </a:ext>
              </a:extLst>
            </p:cNvPr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0;p34">
              <a:extLst>
                <a:ext uri="{FF2B5EF4-FFF2-40B4-BE49-F238E27FC236}">
                  <a16:creationId xmlns:a16="http://schemas.microsoft.com/office/drawing/2014/main" id="{3439D8D7-E03B-0547-AC63-084618AFCC3E}"/>
                </a:ext>
              </a:extLst>
            </p:cNvPr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1;p34">
              <a:extLst>
                <a:ext uri="{FF2B5EF4-FFF2-40B4-BE49-F238E27FC236}">
                  <a16:creationId xmlns:a16="http://schemas.microsoft.com/office/drawing/2014/main" id="{4BC07805-EAD7-2F4B-B669-903139AF0BC3}"/>
                </a:ext>
              </a:extLst>
            </p:cNvPr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2;p34">
              <a:extLst>
                <a:ext uri="{FF2B5EF4-FFF2-40B4-BE49-F238E27FC236}">
                  <a16:creationId xmlns:a16="http://schemas.microsoft.com/office/drawing/2014/main" id="{DFF18C61-A948-D84C-ACC5-D8EB8FC4908F}"/>
                </a:ext>
              </a:extLst>
            </p:cNvPr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3;p34">
              <a:extLst>
                <a:ext uri="{FF2B5EF4-FFF2-40B4-BE49-F238E27FC236}">
                  <a16:creationId xmlns:a16="http://schemas.microsoft.com/office/drawing/2014/main" id="{16E15081-5AD0-F245-8553-62E7BDFB7179}"/>
                </a:ext>
              </a:extLst>
            </p:cNvPr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4;p34">
              <a:extLst>
                <a:ext uri="{FF2B5EF4-FFF2-40B4-BE49-F238E27FC236}">
                  <a16:creationId xmlns:a16="http://schemas.microsoft.com/office/drawing/2014/main" id="{88E28F2F-0D2A-8640-B14D-CB6E3792EA38}"/>
                </a:ext>
              </a:extLst>
            </p:cNvPr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5;p34">
              <a:extLst>
                <a:ext uri="{FF2B5EF4-FFF2-40B4-BE49-F238E27FC236}">
                  <a16:creationId xmlns:a16="http://schemas.microsoft.com/office/drawing/2014/main" id="{9C2734F3-76E3-0144-BF4D-B8BEFF98D1F6}"/>
                </a:ext>
              </a:extLst>
            </p:cNvPr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6;p34">
              <a:extLst>
                <a:ext uri="{FF2B5EF4-FFF2-40B4-BE49-F238E27FC236}">
                  <a16:creationId xmlns:a16="http://schemas.microsoft.com/office/drawing/2014/main" id="{76F01E4A-2A9E-7F4D-A6D5-07E75BD624AB}"/>
                </a:ext>
              </a:extLst>
            </p:cNvPr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7;p34">
              <a:extLst>
                <a:ext uri="{FF2B5EF4-FFF2-40B4-BE49-F238E27FC236}">
                  <a16:creationId xmlns:a16="http://schemas.microsoft.com/office/drawing/2014/main" id="{BC7941DC-2349-8A41-A461-13B0DD0571A1}"/>
                </a:ext>
              </a:extLst>
            </p:cNvPr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8;p34">
              <a:extLst>
                <a:ext uri="{FF2B5EF4-FFF2-40B4-BE49-F238E27FC236}">
                  <a16:creationId xmlns:a16="http://schemas.microsoft.com/office/drawing/2014/main" id="{76C4C1DA-EC56-764A-8844-F3B5DA4DC871}"/>
                </a:ext>
              </a:extLst>
            </p:cNvPr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79;p34">
              <a:extLst>
                <a:ext uri="{FF2B5EF4-FFF2-40B4-BE49-F238E27FC236}">
                  <a16:creationId xmlns:a16="http://schemas.microsoft.com/office/drawing/2014/main" id="{BD189E2F-A9C9-CB40-ABD5-332615DA8252}"/>
                </a:ext>
              </a:extLst>
            </p:cNvPr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0;p34">
              <a:extLst>
                <a:ext uri="{FF2B5EF4-FFF2-40B4-BE49-F238E27FC236}">
                  <a16:creationId xmlns:a16="http://schemas.microsoft.com/office/drawing/2014/main" id="{2F8AD680-57AF-5A4F-9469-119ADBF03CCA}"/>
                </a:ext>
              </a:extLst>
            </p:cNvPr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1;p34">
              <a:extLst>
                <a:ext uri="{FF2B5EF4-FFF2-40B4-BE49-F238E27FC236}">
                  <a16:creationId xmlns:a16="http://schemas.microsoft.com/office/drawing/2014/main" id="{98AC7773-56CB-714D-9124-714A74BE06AA}"/>
                </a:ext>
              </a:extLst>
            </p:cNvPr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2;p34">
              <a:extLst>
                <a:ext uri="{FF2B5EF4-FFF2-40B4-BE49-F238E27FC236}">
                  <a16:creationId xmlns:a16="http://schemas.microsoft.com/office/drawing/2014/main" id="{0B969468-1D88-DF49-A9C0-95BB32DFD383}"/>
                </a:ext>
              </a:extLst>
            </p:cNvPr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3;p34">
              <a:extLst>
                <a:ext uri="{FF2B5EF4-FFF2-40B4-BE49-F238E27FC236}">
                  <a16:creationId xmlns:a16="http://schemas.microsoft.com/office/drawing/2014/main" id="{A4C0FBEC-D1C9-FE42-8437-2037CB90ABF1}"/>
                </a:ext>
              </a:extLst>
            </p:cNvPr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4;p34">
              <a:extLst>
                <a:ext uri="{FF2B5EF4-FFF2-40B4-BE49-F238E27FC236}">
                  <a16:creationId xmlns:a16="http://schemas.microsoft.com/office/drawing/2014/main" id="{E7DFBA6F-9F24-5C42-821E-CB073A837233}"/>
                </a:ext>
              </a:extLst>
            </p:cNvPr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5;p34">
              <a:extLst>
                <a:ext uri="{FF2B5EF4-FFF2-40B4-BE49-F238E27FC236}">
                  <a16:creationId xmlns:a16="http://schemas.microsoft.com/office/drawing/2014/main" id="{B777DC41-CE1F-364B-AABF-3458965DA427}"/>
                </a:ext>
              </a:extLst>
            </p:cNvPr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6;p34">
              <a:extLst>
                <a:ext uri="{FF2B5EF4-FFF2-40B4-BE49-F238E27FC236}">
                  <a16:creationId xmlns:a16="http://schemas.microsoft.com/office/drawing/2014/main" id="{7DB01D5E-4A39-EB4A-B4D2-664BAFBE30A3}"/>
                </a:ext>
              </a:extLst>
            </p:cNvPr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7;p34">
              <a:extLst>
                <a:ext uri="{FF2B5EF4-FFF2-40B4-BE49-F238E27FC236}">
                  <a16:creationId xmlns:a16="http://schemas.microsoft.com/office/drawing/2014/main" id="{CF2B3BB7-01AC-7349-9DF0-3998AC550EF3}"/>
                </a:ext>
              </a:extLst>
            </p:cNvPr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8;p34">
              <a:extLst>
                <a:ext uri="{FF2B5EF4-FFF2-40B4-BE49-F238E27FC236}">
                  <a16:creationId xmlns:a16="http://schemas.microsoft.com/office/drawing/2014/main" id="{528CBAB8-D055-FB4D-A34A-8691192D7ED4}"/>
                </a:ext>
              </a:extLst>
            </p:cNvPr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9;p34">
              <a:extLst>
                <a:ext uri="{FF2B5EF4-FFF2-40B4-BE49-F238E27FC236}">
                  <a16:creationId xmlns:a16="http://schemas.microsoft.com/office/drawing/2014/main" id="{B927A878-F0DC-1947-A267-CAF7D54F7B5F}"/>
                </a:ext>
              </a:extLst>
            </p:cNvPr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0;p34">
              <a:extLst>
                <a:ext uri="{FF2B5EF4-FFF2-40B4-BE49-F238E27FC236}">
                  <a16:creationId xmlns:a16="http://schemas.microsoft.com/office/drawing/2014/main" id="{40319BBB-80D3-A34D-AE2D-C457A23D3DCF}"/>
                </a:ext>
              </a:extLst>
            </p:cNvPr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1;p34">
              <a:extLst>
                <a:ext uri="{FF2B5EF4-FFF2-40B4-BE49-F238E27FC236}">
                  <a16:creationId xmlns:a16="http://schemas.microsoft.com/office/drawing/2014/main" id="{E8D47DFC-6674-1747-B3B3-B3EB79398D0E}"/>
                </a:ext>
              </a:extLst>
            </p:cNvPr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2;p34">
              <a:extLst>
                <a:ext uri="{FF2B5EF4-FFF2-40B4-BE49-F238E27FC236}">
                  <a16:creationId xmlns:a16="http://schemas.microsoft.com/office/drawing/2014/main" id="{77936B67-C4A9-2541-A06B-3FA77D4CE6A9}"/>
                </a:ext>
              </a:extLst>
            </p:cNvPr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3;p34">
              <a:extLst>
                <a:ext uri="{FF2B5EF4-FFF2-40B4-BE49-F238E27FC236}">
                  <a16:creationId xmlns:a16="http://schemas.microsoft.com/office/drawing/2014/main" id="{A311A3EE-28FC-094A-92DF-A4D5ED0FCB7C}"/>
                </a:ext>
              </a:extLst>
            </p:cNvPr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4;p34">
              <a:extLst>
                <a:ext uri="{FF2B5EF4-FFF2-40B4-BE49-F238E27FC236}">
                  <a16:creationId xmlns:a16="http://schemas.microsoft.com/office/drawing/2014/main" id="{B3B8D632-04D1-6B4F-A9FF-F57ADB17EF5E}"/>
                </a:ext>
              </a:extLst>
            </p:cNvPr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5;p34">
              <a:extLst>
                <a:ext uri="{FF2B5EF4-FFF2-40B4-BE49-F238E27FC236}">
                  <a16:creationId xmlns:a16="http://schemas.microsoft.com/office/drawing/2014/main" id="{80CBE3EE-99BF-C243-83CF-3203B804AC93}"/>
                </a:ext>
              </a:extLst>
            </p:cNvPr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6;p34">
              <a:extLst>
                <a:ext uri="{FF2B5EF4-FFF2-40B4-BE49-F238E27FC236}">
                  <a16:creationId xmlns:a16="http://schemas.microsoft.com/office/drawing/2014/main" id="{95826F28-6204-5140-98D9-D52BE009D191}"/>
                </a:ext>
              </a:extLst>
            </p:cNvPr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97;p34">
              <a:extLst>
                <a:ext uri="{FF2B5EF4-FFF2-40B4-BE49-F238E27FC236}">
                  <a16:creationId xmlns:a16="http://schemas.microsoft.com/office/drawing/2014/main" id="{65B12850-3FA9-AF4E-95E5-D416566320F0}"/>
                </a:ext>
              </a:extLst>
            </p:cNvPr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98;p34">
              <a:extLst>
                <a:ext uri="{FF2B5EF4-FFF2-40B4-BE49-F238E27FC236}">
                  <a16:creationId xmlns:a16="http://schemas.microsoft.com/office/drawing/2014/main" id="{7454AD8F-9FC5-3247-B57F-8F8E84708BDA}"/>
                </a:ext>
              </a:extLst>
            </p:cNvPr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99;p34">
              <a:extLst>
                <a:ext uri="{FF2B5EF4-FFF2-40B4-BE49-F238E27FC236}">
                  <a16:creationId xmlns:a16="http://schemas.microsoft.com/office/drawing/2014/main" id="{8BEBDCB9-1747-8648-A9FE-36B381DBB434}"/>
                </a:ext>
              </a:extLst>
            </p:cNvPr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0;p34">
              <a:extLst>
                <a:ext uri="{FF2B5EF4-FFF2-40B4-BE49-F238E27FC236}">
                  <a16:creationId xmlns:a16="http://schemas.microsoft.com/office/drawing/2014/main" id="{B28C7DE6-4490-1244-9E24-A90B3C6DBD55}"/>
                </a:ext>
              </a:extLst>
            </p:cNvPr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1;p34">
              <a:extLst>
                <a:ext uri="{FF2B5EF4-FFF2-40B4-BE49-F238E27FC236}">
                  <a16:creationId xmlns:a16="http://schemas.microsoft.com/office/drawing/2014/main" id="{47F3C1CB-A636-5B4C-8639-BD617EE98126}"/>
                </a:ext>
              </a:extLst>
            </p:cNvPr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2;p34">
              <a:extLst>
                <a:ext uri="{FF2B5EF4-FFF2-40B4-BE49-F238E27FC236}">
                  <a16:creationId xmlns:a16="http://schemas.microsoft.com/office/drawing/2014/main" id="{88450C45-F033-624E-BE52-DC2336B03462}"/>
                </a:ext>
              </a:extLst>
            </p:cNvPr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3;p34">
              <a:extLst>
                <a:ext uri="{FF2B5EF4-FFF2-40B4-BE49-F238E27FC236}">
                  <a16:creationId xmlns:a16="http://schemas.microsoft.com/office/drawing/2014/main" id="{310EC5E4-D096-0040-8763-0AB38B057E07}"/>
                </a:ext>
              </a:extLst>
            </p:cNvPr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4;p34">
              <a:extLst>
                <a:ext uri="{FF2B5EF4-FFF2-40B4-BE49-F238E27FC236}">
                  <a16:creationId xmlns:a16="http://schemas.microsoft.com/office/drawing/2014/main" id="{2D9DEA7D-E20B-F644-9C88-50C9F97C549F}"/>
                </a:ext>
              </a:extLst>
            </p:cNvPr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5;p34">
              <a:extLst>
                <a:ext uri="{FF2B5EF4-FFF2-40B4-BE49-F238E27FC236}">
                  <a16:creationId xmlns:a16="http://schemas.microsoft.com/office/drawing/2014/main" id="{DEB46EA9-B313-1A42-AD1E-C0A6098D4563}"/>
                </a:ext>
              </a:extLst>
            </p:cNvPr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07119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FD52F-0677-1E41-AC46-2F5955995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" dirty="0"/>
              <a:t>Free App with monetary transaction  purchases were found</a:t>
            </a:r>
          </a:p>
          <a:p>
            <a:pPr marL="1524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A2477-D47A-E540-8E7E-0B6649E4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App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4AFD4-D852-C84D-BD00-5F4D9D7E7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22620"/>
              </p:ext>
            </p:extLst>
          </p:nvPr>
        </p:nvGraphicFramePr>
        <p:xfrm>
          <a:off x="1733107" y="1232687"/>
          <a:ext cx="3378199" cy="406400"/>
        </p:xfrm>
        <a:graphic>
          <a:graphicData uri="http://schemas.openxmlformats.org/drawingml/2006/table">
            <a:tbl>
              <a:tblPr firstRow="1" lastRow="1">
                <a:tableStyleId>{3C2FFA5D-87B4-456A-9821-1D502468CF0F}</a:tableStyleId>
              </a:tblPr>
              <a:tblGrid>
                <a:gridCol w="979234">
                  <a:extLst>
                    <a:ext uri="{9D8B030D-6E8A-4147-A177-3AD203B41FA5}">
                      <a16:colId xmlns:a16="http://schemas.microsoft.com/office/drawing/2014/main" val="339172207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1249188930"/>
                    </a:ext>
                  </a:extLst>
                </a:gridCol>
                <a:gridCol w="1419731">
                  <a:extLst>
                    <a:ext uri="{9D8B030D-6E8A-4147-A177-3AD203B41FA5}">
                      <a16:colId xmlns:a16="http://schemas.microsoft.com/office/drawing/2014/main" val="26690418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Fraud app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#users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$transaction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813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14993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 $               1,025,946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33537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AB02971-4988-1743-A67B-E52DA402A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098833"/>
              </p:ext>
            </p:extLst>
          </p:nvPr>
        </p:nvGraphicFramePr>
        <p:xfrm>
          <a:off x="148159" y="1775637"/>
          <a:ext cx="4572000" cy="316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86E249-3592-4E45-B718-B568F434C2F5}"/>
              </a:ext>
            </a:extLst>
          </p:cNvPr>
          <p:cNvSpPr/>
          <p:nvPr/>
        </p:nvSpPr>
        <p:spPr>
          <a:xfrm>
            <a:off x="6039293" y="95076"/>
            <a:ext cx="3104707" cy="154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048E5-2F2B-4A4D-85AF-929EC75EB06A}"/>
              </a:ext>
            </a:extLst>
          </p:cNvPr>
          <p:cNvSpPr txBox="1"/>
          <p:nvPr/>
        </p:nvSpPr>
        <p:spPr>
          <a:xfrm>
            <a:off x="6432698" y="220626"/>
            <a:ext cx="2509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Fraud apps are  prevalent in Gaming &amp; Photo categories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Most of the Fraud app are made for both iPhone &amp; iPad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C90DDB3-3112-D443-B7F9-5EB9327B1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138053"/>
              </p:ext>
            </p:extLst>
          </p:nvPr>
        </p:nvGraphicFramePr>
        <p:xfrm>
          <a:off x="4796764" y="1775637"/>
          <a:ext cx="4572000" cy="314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493507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822</Words>
  <Application>Microsoft Macintosh PowerPoint</Application>
  <PresentationFormat>On-screen Show (16:9)</PresentationFormat>
  <Paragraphs>266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Roboto</vt:lpstr>
      <vt:lpstr>Viga</vt:lpstr>
      <vt:lpstr>Fira Sans Extra Condensed</vt:lpstr>
      <vt:lpstr>DM Sans</vt:lpstr>
      <vt:lpstr>Wingdings</vt:lpstr>
      <vt:lpstr>Arial</vt:lpstr>
      <vt:lpstr>Cyber Security Business Plan</vt:lpstr>
      <vt:lpstr> App Store: Trust &amp; Safety </vt:lpstr>
      <vt:lpstr>Executive Summary</vt:lpstr>
      <vt:lpstr>Data Overview </vt:lpstr>
      <vt:lpstr>Data at Glance</vt:lpstr>
      <vt:lpstr>Data Issues</vt:lpstr>
      <vt:lpstr>Account &amp; Transaction Data Issues </vt:lpstr>
      <vt:lpstr>App Data Issues</vt:lpstr>
      <vt:lpstr>Untrusted App</vt:lpstr>
      <vt:lpstr>Free App </vt:lpstr>
      <vt:lpstr>In Purchase App : Subscription</vt:lpstr>
      <vt:lpstr>In Purchase App : Consumable</vt:lpstr>
      <vt:lpstr>Untrusted Accounts</vt:lpstr>
      <vt:lpstr>Users with Unusual Transactions</vt:lpstr>
      <vt:lpstr>Cluster Similar Accounts/Apps</vt:lpstr>
      <vt:lpstr>Accounts Clustering</vt:lpstr>
      <vt:lpstr>App Clustering</vt:lpstr>
      <vt:lpstr>KPI Dashboard</vt:lpstr>
      <vt:lpstr>Top &amp; Bottom 5 Downloaded App</vt:lpstr>
      <vt:lpstr>Lowest Retention Apps</vt:lpstr>
      <vt:lpstr>Transaction Per Day Over Time</vt:lpstr>
      <vt:lpstr>Next Steps</vt:lpstr>
      <vt:lpstr>PowerPoint Presentation</vt:lpstr>
      <vt:lpstr>App KPI</vt:lpstr>
      <vt:lpstr>Activity of Frd Accts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App Store: Trust &amp; Safety </dc:title>
  <cp:lastModifiedBy>Natalie Rodriguez</cp:lastModifiedBy>
  <cp:revision>75</cp:revision>
  <dcterms:modified xsi:type="dcterms:W3CDTF">2022-03-02T12:22:25Z</dcterms:modified>
</cp:coreProperties>
</file>