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66" r:id="rId2"/>
  </p:sldMasterIdLst>
  <p:notesMasterIdLst>
    <p:notesMasterId r:id="rId106"/>
  </p:notesMasterIdLst>
  <p:sldIdLst>
    <p:sldId id="285" r:id="rId3"/>
    <p:sldId id="352" r:id="rId4"/>
    <p:sldId id="353" r:id="rId5"/>
    <p:sldId id="354" r:id="rId6"/>
    <p:sldId id="350" r:id="rId7"/>
    <p:sldId id="351" r:id="rId8"/>
    <p:sldId id="355" r:id="rId9"/>
    <p:sldId id="356" r:id="rId10"/>
    <p:sldId id="357" r:id="rId11"/>
    <p:sldId id="358" r:id="rId12"/>
    <p:sldId id="359" r:id="rId13"/>
    <p:sldId id="361" r:id="rId14"/>
    <p:sldId id="362" r:id="rId15"/>
    <p:sldId id="363" r:id="rId16"/>
    <p:sldId id="286" r:id="rId17"/>
    <p:sldId id="288" r:id="rId18"/>
    <p:sldId id="298" r:id="rId19"/>
    <p:sldId id="290" r:id="rId20"/>
    <p:sldId id="342" r:id="rId21"/>
    <p:sldId id="344" r:id="rId22"/>
    <p:sldId id="294" r:id="rId23"/>
    <p:sldId id="295" r:id="rId24"/>
    <p:sldId id="293" r:id="rId25"/>
    <p:sldId id="292" r:id="rId26"/>
    <p:sldId id="301" r:id="rId27"/>
    <p:sldId id="305" r:id="rId28"/>
    <p:sldId id="310" r:id="rId29"/>
    <p:sldId id="311" r:id="rId30"/>
    <p:sldId id="386" r:id="rId31"/>
    <p:sldId id="385" r:id="rId32"/>
    <p:sldId id="384" r:id="rId33"/>
    <p:sldId id="383" r:id="rId34"/>
    <p:sldId id="382" r:id="rId35"/>
    <p:sldId id="381" r:id="rId36"/>
    <p:sldId id="380" r:id="rId37"/>
    <p:sldId id="379" r:id="rId38"/>
    <p:sldId id="378" r:id="rId39"/>
    <p:sldId id="377" r:id="rId40"/>
    <p:sldId id="376" r:id="rId41"/>
    <p:sldId id="375" r:id="rId42"/>
    <p:sldId id="374" r:id="rId43"/>
    <p:sldId id="267" r:id="rId44"/>
    <p:sldId id="258" r:id="rId45"/>
    <p:sldId id="259" r:id="rId46"/>
    <p:sldId id="260" r:id="rId47"/>
    <p:sldId id="261" r:id="rId48"/>
    <p:sldId id="262" r:id="rId49"/>
    <p:sldId id="263" r:id="rId50"/>
    <p:sldId id="266" r:id="rId51"/>
    <p:sldId id="265" r:id="rId52"/>
    <p:sldId id="300" r:id="rId53"/>
    <p:sldId id="373" r:id="rId54"/>
    <p:sldId id="269" r:id="rId55"/>
    <p:sldId id="270" r:id="rId56"/>
    <p:sldId id="271" r:id="rId57"/>
    <p:sldId id="272" r:id="rId58"/>
    <p:sldId id="273" r:id="rId59"/>
    <p:sldId id="274" r:id="rId60"/>
    <p:sldId id="275" r:id="rId61"/>
    <p:sldId id="276" r:id="rId62"/>
    <p:sldId id="280" r:id="rId63"/>
    <p:sldId id="281" r:id="rId64"/>
    <p:sldId id="282" r:id="rId65"/>
    <p:sldId id="283" r:id="rId66"/>
    <p:sldId id="387" r:id="rId67"/>
    <p:sldId id="307" r:id="rId68"/>
    <p:sldId id="309" r:id="rId69"/>
    <p:sldId id="388" r:id="rId70"/>
    <p:sldId id="389" r:id="rId71"/>
    <p:sldId id="390" r:id="rId72"/>
    <p:sldId id="395" r:id="rId73"/>
    <p:sldId id="315" r:id="rId74"/>
    <p:sldId id="329" r:id="rId75"/>
    <p:sldId id="331" r:id="rId76"/>
    <p:sldId id="330" r:id="rId77"/>
    <p:sldId id="332" r:id="rId78"/>
    <p:sldId id="333" r:id="rId79"/>
    <p:sldId id="338" r:id="rId80"/>
    <p:sldId id="339" r:id="rId81"/>
    <p:sldId id="334" r:id="rId82"/>
    <p:sldId id="335" r:id="rId83"/>
    <p:sldId id="336" r:id="rId84"/>
    <p:sldId id="337" r:id="rId85"/>
    <p:sldId id="340" r:id="rId86"/>
    <p:sldId id="345" r:id="rId87"/>
    <p:sldId id="346" r:id="rId88"/>
    <p:sldId id="392" r:id="rId89"/>
    <p:sldId id="302" r:id="rId90"/>
    <p:sldId id="303" r:id="rId91"/>
    <p:sldId id="306" r:id="rId92"/>
    <p:sldId id="316" r:id="rId93"/>
    <p:sldId id="317" r:id="rId94"/>
    <p:sldId id="319" r:id="rId95"/>
    <p:sldId id="318" r:id="rId96"/>
    <p:sldId id="320" r:id="rId97"/>
    <p:sldId id="321" r:id="rId98"/>
    <p:sldId id="322" r:id="rId99"/>
    <p:sldId id="391" r:id="rId100"/>
    <p:sldId id="323" r:id="rId101"/>
    <p:sldId id="393" r:id="rId102"/>
    <p:sldId id="324" r:id="rId103"/>
    <p:sldId id="325" r:id="rId104"/>
    <p:sldId id="394"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D701EE-9820-443D-9C3E-B0A05C49C759}">
          <p14:sldIdLst>
            <p14:sldId id="285"/>
            <p14:sldId id="352"/>
            <p14:sldId id="353"/>
            <p14:sldId id="354"/>
            <p14:sldId id="350"/>
            <p14:sldId id="351"/>
            <p14:sldId id="355"/>
            <p14:sldId id="356"/>
            <p14:sldId id="357"/>
            <p14:sldId id="358"/>
            <p14:sldId id="359"/>
            <p14:sldId id="361"/>
            <p14:sldId id="362"/>
            <p14:sldId id="363"/>
            <p14:sldId id="286"/>
            <p14:sldId id="288"/>
            <p14:sldId id="298"/>
            <p14:sldId id="290"/>
            <p14:sldId id="342"/>
            <p14:sldId id="344"/>
            <p14:sldId id="294"/>
            <p14:sldId id="295"/>
            <p14:sldId id="293"/>
            <p14:sldId id="292"/>
            <p14:sldId id="301"/>
            <p14:sldId id="305"/>
            <p14:sldId id="310"/>
            <p14:sldId id="311"/>
            <p14:sldId id="386"/>
            <p14:sldId id="385"/>
            <p14:sldId id="384"/>
            <p14:sldId id="383"/>
            <p14:sldId id="382"/>
            <p14:sldId id="381"/>
            <p14:sldId id="380"/>
            <p14:sldId id="379"/>
            <p14:sldId id="378"/>
            <p14:sldId id="377"/>
            <p14:sldId id="376"/>
            <p14:sldId id="375"/>
            <p14:sldId id="374"/>
            <p14:sldId id="267"/>
            <p14:sldId id="258"/>
            <p14:sldId id="259"/>
            <p14:sldId id="260"/>
            <p14:sldId id="261"/>
            <p14:sldId id="262"/>
            <p14:sldId id="263"/>
            <p14:sldId id="266"/>
            <p14:sldId id="265"/>
            <p14:sldId id="300"/>
            <p14:sldId id="373"/>
            <p14:sldId id="269"/>
            <p14:sldId id="270"/>
            <p14:sldId id="271"/>
            <p14:sldId id="272"/>
            <p14:sldId id="273"/>
            <p14:sldId id="274"/>
            <p14:sldId id="275"/>
            <p14:sldId id="276"/>
            <p14:sldId id="280"/>
            <p14:sldId id="281"/>
            <p14:sldId id="282"/>
            <p14:sldId id="283"/>
            <p14:sldId id="387"/>
            <p14:sldId id="307"/>
            <p14:sldId id="309"/>
            <p14:sldId id="388"/>
            <p14:sldId id="389"/>
            <p14:sldId id="390"/>
            <p14:sldId id="395"/>
            <p14:sldId id="315"/>
            <p14:sldId id="329"/>
            <p14:sldId id="331"/>
            <p14:sldId id="330"/>
            <p14:sldId id="332"/>
            <p14:sldId id="333"/>
            <p14:sldId id="338"/>
            <p14:sldId id="339"/>
            <p14:sldId id="334"/>
            <p14:sldId id="335"/>
            <p14:sldId id="336"/>
            <p14:sldId id="337"/>
            <p14:sldId id="340"/>
            <p14:sldId id="345"/>
            <p14:sldId id="346"/>
            <p14:sldId id="392"/>
            <p14:sldId id="302"/>
            <p14:sldId id="303"/>
            <p14:sldId id="306"/>
            <p14:sldId id="316"/>
            <p14:sldId id="317"/>
            <p14:sldId id="319"/>
            <p14:sldId id="318"/>
            <p14:sldId id="320"/>
            <p14:sldId id="321"/>
            <p14:sldId id="322"/>
            <p14:sldId id="391"/>
            <p14:sldId id="323"/>
            <p14:sldId id="393"/>
            <p14:sldId id="324"/>
            <p14:sldId id="325"/>
            <p14:sldId id="3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6059" dt="2021-04-29T06:08:27.879"/>
    <p1510:client id="{297B057F-9497-EEBB-7AC5-9925244CBCE2}" v="690" dt="2021-04-29T07:02:40.204"/>
    <p1510:client id="{30719C9C-10C0-935E-E46B-B7DCAEBE8F7D}" v="507" dt="2021-04-29T06:32:15.624"/>
    <p1510:client id="{3C77053E-84B2-4C60-BAA4-3ABDA7D9F9FC}" v="1078" dt="2021-04-29T09:59:25.759"/>
    <p1510:client id="{4800D96C-8763-B798-3120-0B07328E40FD}" v="460" dt="2021-04-28T17:28:58.531"/>
    <p1510:client id="{5BB06CC8-8977-E640-A4D9-A6B7B417305C}" v="437" dt="2021-04-29T06:32:46.106"/>
    <p1510:client id="{B640279A-A420-E3BB-C276-2B21FD2FB745}" v="4" dt="2021-04-29T10:21:52.233"/>
    <p1510:client id="{EB1FDF66-DBAA-F0D5-26E2-6E9F8D2E5D8E}" v="329" dt="2021-04-29T09:53:42.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microsoft.com/office/2015/10/relationships/revisionInfo" Target="revisionInfo.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Kumar" userId="S::ashishkumar4@iisc.ac.in::73aa7c0d-03be-4ecd-9130-e13cce3cc529" providerId="AD" clId="Web-{35110B0D-B006-4EA7-E2E3-D623FA588414}"/>
    <pc:docChg chg="modSld">
      <pc:chgData name="Ashish Kumar" userId="S::ashishkumar4@iisc.ac.in::73aa7c0d-03be-4ecd-9130-e13cce3cc529" providerId="AD" clId="Web-{35110B0D-B006-4EA7-E2E3-D623FA588414}" dt="2021-04-27T09:08:21.500" v="263" actId="20577"/>
      <pc:docMkLst>
        <pc:docMk/>
      </pc:docMkLst>
      <pc:sldChg chg="modSp">
        <pc:chgData name="Ashish Kumar" userId="S::ashishkumar4@iisc.ac.in::73aa7c0d-03be-4ecd-9130-e13cce3cc529" providerId="AD" clId="Web-{35110B0D-B006-4EA7-E2E3-D623FA588414}" dt="2021-04-27T09:08:21.500" v="263" actId="20577"/>
        <pc:sldMkLst>
          <pc:docMk/>
          <pc:sldMk cId="3202973822" sldId="300"/>
        </pc:sldMkLst>
        <pc:spChg chg="mod">
          <ac:chgData name="Ashish Kumar" userId="S::ashishkumar4@iisc.ac.in::73aa7c0d-03be-4ecd-9130-e13cce3cc529" providerId="AD" clId="Web-{35110B0D-B006-4EA7-E2E3-D623FA588414}" dt="2021-04-27T09:08:21.500" v="263" actId="20577"/>
          <ac:spMkLst>
            <pc:docMk/>
            <pc:sldMk cId="3202973822" sldId="300"/>
            <ac:spMk id="6" creationId="{6C027C8B-DF70-4F32-A4EC-4BE1FC0B83FC}"/>
          </ac:spMkLst>
        </pc:spChg>
      </pc:sldChg>
      <pc:sldChg chg="addSp delSp modSp">
        <pc:chgData name="Ashish Kumar" userId="S::ashishkumar4@iisc.ac.in::73aa7c0d-03be-4ecd-9130-e13cce3cc529" providerId="AD" clId="Web-{35110B0D-B006-4EA7-E2E3-D623FA588414}" dt="2021-04-27T09:08:13.047" v="258" actId="20577"/>
        <pc:sldMkLst>
          <pc:docMk/>
          <pc:sldMk cId="2804497025" sldId="373"/>
        </pc:sldMkLst>
        <pc:spChg chg="del">
          <ac:chgData name="Ashish Kumar" userId="S::ashishkumar4@iisc.ac.in::73aa7c0d-03be-4ecd-9130-e13cce3cc529" providerId="AD" clId="Web-{35110B0D-B006-4EA7-E2E3-D623FA588414}" dt="2021-04-27T09:07:50.031" v="250"/>
          <ac:spMkLst>
            <pc:docMk/>
            <pc:sldMk cId="2804497025" sldId="373"/>
            <ac:spMk id="6" creationId="{6C027C8B-DF70-4F32-A4EC-4BE1FC0B83FC}"/>
          </ac:spMkLst>
        </pc:spChg>
        <pc:spChg chg="add mod">
          <ac:chgData name="Ashish Kumar" userId="S::ashishkumar4@iisc.ac.in::73aa7c0d-03be-4ecd-9130-e13cce3cc529" providerId="AD" clId="Web-{35110B0D-B006-4EA7-E2E3-D623FA588414}" dt="2021-04-27T09:08:13.047" v="258" actId="20577"/>
          <ac:spMkLst>
            <pc:docMk/>
            <pc:sldMk cId="2804497025" sldId="373"/>
            <ac:spMk id="9" creationId="{31DB9F30-16E8-4DE2-8894-B6836EC3A693}"/>
          </ac:spMkLst>
        </pc:spChg>
      </pc:sldChg>
    </pc:docChg>
  </pc:docChgLst>
  <pc:docChgLst>
    <pc:chgData name="Nilesh Ramesh Kharat" userId="S::nileshramesh@iisc.ac.in::ff17fc13-644d-4a38-80b1-d6f4a26a2c88" providerId="AD" clId="Web-{00000000-0000-0000-0000-000000000000}"/>
    <pc:docChg chg="addSld delSld modSld sldOrd addMainMaster">
      <pc:chgData name="Nilesh Ramesh Kharat" userId="S::nileshramesh@iisc.ac.in::ff17fc13-644d-4a38-80b1-d6f4a26a2c88" providerId="AD" clId="Web-{00000000-0000-0000-0000-000000000000}" dt="2021-04-25T18:21:08.781" v="3055" actId="20577"/>
      <pc:docMkLst>
        <pc:docMk/>
      </pc:docMkLst>
      <pc:sldChg chg="ord">
        <pc:chgData name="Nilesh Ramesh Kharat" userId="S::nileshramesh@iisc.ac.in::ff17fc13-644d-4a38-80b1-d6f4a26a2c88" providerId="AD" clId="Web-{00000000-0000-0000-0000-000000000000}" dt="2021-04-25T10:13:05.025" v="3"/>
        <pc:sldMkLst>
          <pc:docMk/>
          <pc:sldMk cId="1453645967" sldId="268"/>
        </pc:sldMkLst>
      </pc:sldChg>
      <pc:sldChg chg="addSp delSp modSp add ord">
        <pc:chgData name="Nilesh Ramesh Kharat" userId="S::nileshramesh@iisc.ac.in::ff17fc13-644d-4a38-80b1-d6f4a26a2c88" providerId="AD" clId="Web-{00000000-0000-0000-0000-000000000000}" dt="2021-04-25T18:09:44.860" v="2714" actId="20577"/>
        <pc:sldMkLst>
          <pc:docMk/>
          <pc:sldMk cId="1129353564" sldId="292"/>
        </pc:sldMkLst>
        <pc:spChg chg="mod">
          <ac:chgData name="Nilesh Ramesh Kharat" userId="S::nileshramesh@iisc.ac.in::ff17fc13-644d-4a38-80b1-d6f4a26a2c88" providerId="AD" clId="Web-{00000000-0000-0000-0000-000000000000}" dt="2021-04-25T16:49:50.727" v="1614" actId="14100"/>
          <ac:spMkLst>
            <pc:docMk/>
            <pc:sldMk cId="1129353564" sldId="292"/>
            <ac:spMk id="2" creationId="{A286A0CC-038A-461C-933E-4ABCDECEEECB}"/>
          </ac:spMkLst>
        </pc:spChg>
        <pc:spChg chg="mod">
          <ac:chgData name="Nilesh Ramesh Kharat" userId="S::nileshramesh@iisc.ac.in::ff17fc13-644d-4a38-80b1-d6f4a26a2c88" providerId="AD" clId="Web-{00000000-0000-0000-0000-000000000000}" dt="2021-04-25T16:49:54.602" v="1615" actId="1076"/>
          <ac:spMkLst>
            <pc:docMk/>
            <pc:sldMk cId="1129353564" sldId="292"/>
            <ac:spMk id="3" creationId="{16EF8351-A880-4861-BA5F-B207471FEAC7}"/>
          </ac:spMkLst>
        </pc:spChg>
        <pc:spChg chg="add mod">
          <ac:chgData name="Nilesh Ramesh Kharat" userId="S::nileshramesh@iisc.ac.in::ff17fc13-644d-4a38-80b1-d6f4a26a2c88" providerId="AD" clId="Web-{00000000-0000-0000-0000-000000000000}" dt="2021-04-25T16:49:58.853" v="1616" actId="1076"/>
          <ac:spMkLst>
            <pc:docMk/>
            <pc:sldMk cId="1129353564" sldId="292"/>
            <ac:spMk id="4" creationId="{D5FBEDCE-B576-4E88-96FA-DACAC0A03996}"/>
          </ac:spMkLst>
        </pc:spChg>
        <pc:spChg chg="add mod">
          <ac:chgData name="Nilesh Ramesh Kharat" userId="S::nileshramesh@iisc.ac.in::ff17fc13-644d-4a38-80b1-d6f4a26a2c88" providerId="AD" clId="Web-{00000000-0000-0000-0000-000000000000}" dt="2021-04-25T18:07:29.476" v="2629" actId="1076"/>
          <ac:spMkLst>
            <pc:docMk/>
            <pc:sldMk cId="1129353564" sldId="292"/>
            <ac:spMk id="5" creationId="{930F1A56-BD75-4020-B5F3-DAC71DA38918}"/>
          </ac:spMkLst>
        </pc:spChg>
        <pc:spChg chg="add mod">
          <ac:chgData name="Nilesh Ramesh Kharat" userId="S::nileshramesh@iisc.ac.in::ff17fc13-644d-4a38-80b1-d6f4a26a2c88" providerId="AD" clId="Web-{00000000-0000-0000-0000-000000000000}" dt="2021-04-25T18:07:34.101" v="2630" actId="1076"/>
          <ac:spMkLst>
            <pc:docMk/>
            <pc:sldMk cId="1129353564" sldId="292"/>
            <ac:spMk id="6" creationId="{8570C7C5-8452-49B6-A130-24CD2029A792}"/>
          </ac:spMkLst>
        </pc:spChg>
        <pc:spChg chg="add mod">
          <ac:chgData name="Nilesh Ramesh Kharat" userId="S::nileshramesh@iisc.ac.in::ff17fc13-644d-4a38-80b1-d6f4a26a2c88" providerId="AD" clId="Web-{00000000-0000-0000-0000-000000000000}" dt="2021-04-25T18:07:04.630" v="2626" actId="14100"/>
          <ac:spMkLst>
            <pc:docMk/>
            <pc:sldMk cId="1129353564" sldId="292"/>
            <ac:spMk id="7" creationId="{59C977A4-4AF9-4DEA-96A1-E486348F34F9}"/>
          </ac:spMkLst>
        </pc:spChg>
        <pc:spChg chg="add del mod">
          <ac:chgData name="Nilesh Ramesh Kharat" userId="S::nileshramesh@iisc.ac.in::ff17fc13-644d-4a38-80b1-d6f4a26a2c88" providerId="AD" clId="Web-{00000000-0000-0000-0000-000000000000}" dt="2021-04-25T11:47:56.506" v="1064"/>
          <ac:spMkLst>
            <pc:docMk/>
            <pc:sldMk cId="1129353564" sldId="292"/>
            <ac:spMk id="7" creationId="{8BAB898A-A192-4E21-9AE7-F96A779F542E}"/>
          </ac:spMkLst>
        </pc:spChg>
        <pc:spChg chg="add del mod">
          <ac:chgData name="Nilesh Ramesh Kharat" userId="S::nileshramesh@iisc.ac.in::ff17fc13-644d-4a38-80b1-d6f4a26a2c88" providerId="AD" clId="Web-{00000000-0000-0000-0000-000000000000}" dt="2021-04-25T17:12:25.971" v="1855"/>
          <ac:spMkLst>
            <pc:docMk/>
            <pc:sldMk cId="1129353564" sldId="292"/>
            <ac:spMk id="9" creationId="{3A5B0FE0-51A1-488C-A4A6-16AEBE456B67}"/>
          </ac:spMkLst>
        </pc:spChg>
        <pc:spChg chg="add mod">
          <ac:chgData name="Nilesh Ramesh Kharat" userId="S::nileshramesh@iisc.ac.in::ff17fc13-644d-4a38-80b1-d6f4a26a2c88" providerId="AD" clId="Web-{00000000-0000-0000-0000-000000000000}" dt="2021-04-25T18:06:57.177" v="2625" actId="1076"/>
          <ac:spMkLst>
            <pc:docMk/>
            <pc:sldMk cId="1129353564" sldId="292"/>
            <ac:spMk id="12" creationId="{D5FA647B-D076-4A5E-99AE-AA8A608FA741}"/>
          </ac:spMkLst>
        </pc:spChg>
        <pc:spChg chg="add mod">
          <ac:chgData name="Nilesh Ramesh Kharat" userId="S::nileshramesh@iisc.ac.in::ff17fc13-644d-4a38-80b1-d6f4a26a2c88" providerId="AD" clId="Web-{00000000-0000-0000-0000-000000000000}" dt="2021-04-25T18:09:44.860" v="2714" actId="20577"/>
          <ac:spMkLst>
            <pc:docMk/>
            <pc:sldMk cId="1129353564" sldId="292"/>
            <ac:spMk id="14" creationId="{631ECED3-629B-42A1-B875-C74959C95C3E}"/>
          </ac:spMkLst>
        </pc:spChg>
        <pc:spChg chg="add del mod">
          <ac:chgData name="Nilesh Ramesh Kharat" userId="S::nileshramesh@iisc.ac.in::ff17fc13-644d-4a38-80b1-d6f4a26a2c88" providerId="AD" clId="Web-{00000000-0000-0000-0000-000000000000}" dt="2021-04-25T18:06:44.207" v="2564"/>
          <ac:spMkLst>
            <pc:docMk/>
            <pc:sldMk cId="1129353564" sldId="292"/>
            <ac:spMk id="15" creationId="{B9F21368-3729-4CE2-9078-5990136953FB}"/>
          </ac:spMkLst>
        </pc:spChg>
        <pc:graphicFrameChg chg="add del mod modGraphic">
          <ac:chgData name="Nilesh Ramesh Kharat" userId="S::nileshramesh@iisc.ac.in::ff17fc13-644d-4a38-80b1-d6f4a26a2c88" providerId="AD" clId="Web-{00000000-0000-0000-0000-000000000000}" dt="2021-04-25T17:14:45.887" v="1901"/>
          <ac:graphicFrameMkLst>
            <pc:docMk/>
            <pc:sldMk cId="1129353564" sldId="292"/>
            <ac:graphicFrameMk id="8" creationId="{4B59862E-00BB-4F18-A71E-28DF6C55BB02}"/>
          </ac:graphicFrameMkLst>
        </pc:graphicFrameChg>
      </pc:sldChg>
      <pc:sldChg chg="addSp delSp modSp add ord">
        <pc:chgData name="Nilesh Ramesh Kharat" userId="S::nileshramesh@iisc.ac.in::ff17fc13-644d-4a38-80b1-d6f4a26a2c88" providerId="AD" clId="Web-{00000000-0000-0000-0000-000000000000}" dt="2021-04-25T17:58:33.752" v="2460"/>
        <pc:sldMkLst>
          <pc:docMk/>
          <pc:sldMk cId="79975422" sldId="293"/>
        </pc:sldMkLst>
        <pc:spChg chg="mod">
          <ac:chgData name="Nilesh Ramesh Kharat" userId="S::nileshramesh@iisc.ac.in::ff17fc13-644d-4a38-80b1-d6f4a26a2c88" providerId="AD" clId="Web-{00000000-0000-0000-0000-000000000000}" dt="2021-04-25T17:58:33.752" v="2460"/>
          <ac:spMkLst>
            <pc:docMk/>
            <pc:sldMk cId="79975422" sldId="293"/>
            <ac:spMk id="2" creationId="{7E6905A9-9341-4219-A0AA-B1205A4C88EC}"/>
          </ac:spMkLst>
        </pc:spChg>
        <pc:spChg chg="del">
          <ac:chgData name="Nilesh Ramesh Kharat" userId="S::nileshramesh@iisc.ac.in::ff17fc13-644d-4a38-80b1-d6f4a26a2c88" providerId="AD" clId="Web-{00000000-0000-0000-0000-000000000000}" dt="2021-04-25T17:58:33.752" v="2460"/>
          <ac:spMkLst>
            <pc:docMk/>
            <pc:sldMk cId="79975422" sldId="293"/>
            <ac:spMk id="20" creationId="{2E442304-DDBD-4F7B-8017-36BCC863FB40}"/>
          </ac:spMkLst>
        </pc:spChg>
        <pc:spChg chg="del">
          <ac:chgData name="Nilesh Ramesh Kharat" userId="S::nileshramesh@iisc.ac.in::ff17fc13-644d-4a38-80b1-d6f4a26a2c88" providerId="AD" clId="Web-{00000000-0000-0000-0000-000000000000}" dt="2021-04-25T17:58:33.752" v="2460"/>
          <ac:spMkLst>
            <pc:docMk/>
            <pc:sldMk cId="79975422" sldId="293"/>
            <ac:spMk id="22" creationId="{5E107275-3853-46FD-A241-DE4355A42675}"/>
          </ac:spMkLst>
        </pc:spChg>
        <pc:spChg chg="add">
          <ac:chgData name="Nilesh Ramesh Kharat" userId="S::nileshramesh@iisc.ac.in::ff17fc13-644d-4a38-80b1-d6f4a26a2c88" providerId="AD" clId="Web-{00000000-0000-0000-0000-000000000000}" dt="2021-04-25T17:58:33.752" v="2460"/>
          <ac:spMkLst>
            <pc:docMk/>
            <pc:sldMk cId="79975422" sldId="293"/>
            <ac:spMk id="27" creationId="{6166C6D1-23AC-49C4-BA07-238E4E9F8CEB}"/>
          </ac:spMkLst>
        </pc:spChg>
        <pc:spChg chg="add">
          <ac:chgData name="Nilesh Ramesh Kharat" userId="S::nileshramesh@iisc.ac.in::ff17fc13-644d-4a38-80b1-d6f4a26a2c88" providerId="AD" clId="Web-{00000000-0000-0000-0000-000000000000}" dt="2021-04-25T17:58:33.752" v="2460"/>
          <ac:spMkLst>
            <pc:docMk/>
            <pc:sldMk cId="79975422" sldId="293"/>
            <ac:spMk id="29" creationId="{B775CD93-9DF2-48CB-9F57-1BCA9A46C7FA}"/>
          </ac:spMkLst>
        </pc:spChg>
        <pc:spChg chg="add">
          <ac:chgData name="Nilesh Ramesh Kharat" userId="S::nileshramesh@iisc.ac.in::ff17fc13-644d-4a38-80b1-d6f4a26a2c88" providerId="AD" clId="Web-{00000000-0000-0000-0000-000000000000}" dt="2021-04-25T17:58:33.752" v="2460"/>
          <ac:spMkLst>
            <pc:docMk/>
            <pc:sldMk cId="79975422" sldId="293"/>
            <ac:spMk id="31" creationId="{E186B68C-84BC-4A6E-99D1-EE87483C1349}"/>
          </ac:spMkLst>
        </pc:spChg>
        <pc:spChg chg="add">
          <ac:chgData name="Nilesh Ramesh Kharat" userId="S::nileshramesh@iisc.ac.in::ff17fc13-644d-4a38-80b1-d6f4a26a2c88" providerId="AD" clId="Web-{00000000-0000-0000-0000-000000000000}" dt="2021-04-25T17:58:33.752" v="2460"/>
          <ac:spMkLst>
            <pc:docMk/>
            <pc:sldMk cId="79975422" sldId="293"/>
            <ac:spMk id="33" creationId="{1C091803-41C2-48E0-9228-5148460C7479}"/>
          </ac:spMkLst>
        </pc:spChg>
        <pc:graphicFrameChg chg="mod modGraphic">
          <ac:chgData name="Nilesh Ramesh Kharat" userId="S::nileshramesh@iisc.ac.in::ff17fc13-644d-4a38-80b1-d6f4a26a2c88" providerId="AD" clId="Web-{00000000-0000-0000-0000-000000000000}" dt="2021-04-25T17:58:33.752" v="2460"/>
          <ac:graphicFrameMkLst>
            <pc:docMk/>
            <pc:sldMk cId="79975422" sldId="293"/>
            <ac:graphicFrameMk id="5" creationId="{E06876C7-3D12-42F9-A9B8-12F7AD0D6967}"/>
          </ac:graphicFrameMkLst>
        </pc:graphicFrameChg>
      </pc:sldChg>
      <pc:sldChg chg="addSp delSp modSp add mod setBg">
        <pc:chgData name="Nilesh Ramesh Kharat" userId="S::nileshramesh@iisc.ac.in::ff17fc13-644d-4a38-80b1-d6f4a26a2c88" providerId="AD" clId="Web-{00000000-0000-0000-0000-000000000000}" dt="2021-04-25T17:57:52.827" v="2459"/>
        <pc:sldMkLst>
          <pc:docMk/>
          <pc:sldMk cId="605696486" sldId="294"/>
        </pc:sldMkLst>
        <pc:spChg chg="mod">
          <ac:chgData name="Nilesh Ramesh Kharat" userId="S::nileshramesh@iisc.ac.in::ff17fc13-644d-4a38-80b1-d6f4a26a2c88" providerId="AD" clId="Web-{00000000-0000-0000-0000-000000000000}" dt="2021-04-25T17:57:52.827" v="2459"/>
          <ac:spMkLst>
            <pc:docMk/>
            <pc:sldMk cId="605696486" sldId="294"/>
            <ac:spMk id="2" creationId="{7E6905A9-9341-4219-A0AA-B1205A4C88EC}"/>
          </ac:spMkLst>
        </pc:spChg>
        <pc:spChg chg="mod">
          <ac:chgData name="Nilesh Ramesh Kharat" userId="S::nileshramesh@iisc.ac.in::ff17fc13-644d-4a38-80b1-d6f4a26a2c88" providerId="AD" clId="Web-{00000000-0000-0000-0000-000000000000}" dt="2021-04-25T17:57:52.827" v="2459"/>
          <ac:spMkLst>
            <pc:docMk/>
            <pc:sldMk cId="605696486" sldId="294"/>
            <ac:spMk id="3" creationId="{AF46D62D-F47D-420F-B423-AA68D5DE3169}"/>
          </ac:spMkLst>
        </pc:spChg>
        <pc:spChg chg="add">
          <ac:chgData name="Nilesh Ramesh Kharat" userId="S::nileshramesh@iisc.ac.in::ff17fc13-644d-4a38-80b1-d6f4a26a2c88" providerId="AD" clId="Web-{00000000-0000-0000-0000-000000000000}" dt="2021-04-25T17:57:52.827" v="2459"/>
          <ac:spMkLst>
            <pc:docMk/>
            <pc:sldMk cId="605696486" sldId="294"/>
            <ac:spMk id="5" creationId="{827B839B-9ADE-406B-8590-F1CAEDED45A1}"/>
          </ac:spMkLst>
        </pc:spChg>
        <pc:spChg chg="add">
          <ac:chgData name="Nilesh Ramesh Kharat" userId="S::nileshramesh@iisc.ac.in::ff17fc13-644d-4a38-80b1-d6f4a26a2c88" providerId="AD" clId="Web-{00000000-0000-0000-0000-000000000000}" dt="2021-04-25T17:57:52.827" v="2459"/>
          <ac:spMkLst>
            <pc:docMk/>
            <pc:sldMk cId="605696486" sldId="294"/>
            <ac:spMk id="6" creationId="{CFE45BF0-46DB-408C-B5F7-7B11716805D4}"/>
          </ac:spMkLst>
        </pc:spChg>
        <pc:spChg chg="add">
          <ac:chgData name="Nilesh Ramesh Kharat" userId="S::nileshramesh@iisc.ac.in::ff17fc13-644d-4a38-80b1-d6f4a26a2c88" providerId="AD" clId="Web-{00000000-0000-0000-0000-000000000000}" dt="2021-04-25T17:57:52.827" v="2459"/>
          <ac:spMkLst>
            <pc:docMk/>
            <pc:sldMk cId="605696486" sldId="294"/>
            <ac:spMk id="7" creationId="{472E3A19-F5D5-48FC-BB9C-48C2F68F598B}"/>
          </ac:spMkLst>
        </pc:spChg>
        <pc:spChg chg="add del">
          <ac:chgData name="Nilesh Ramesh Kharat" userId="S::nileshramesh@iisc.ac.in::ff17fc13-644d-4a38-80b1-d6f4a26a2c88" providerId="AD" clId="Web-{00000000-0000-0000-0000-000000000000}" dt="2021-04-25T17:57:52.812" v="2458"/>
          <ac:spMkLst>
            <pc:docMk/>
            <pc:sldMk cId="605696486" sldId="294"/>
            <ac:spMk id="8" creationId="{5C8908E2-EE49-44D2-9428-A28D2312A8D5}"/>
          </ac:spMkLst>
        </pc:spChg>
        <pc:spChg chg="add">
          <ac:chgData name="Nilesh Ramesh Kharat" userId="S::nileshramesh@iisc.ac.in::ff17fc13-644d-4a38-80b1-d6f4a26a2c88" providerId="AD" clId="Web-{00000000-0000-0000-0000-000000000000}" dt="2021-04-25T17:57:52.827" v="2459"/>
          <ac:spMkLst>
            <pc:docMk/>
            <pc:sldMk cId="605696486" sldId="294"/>
            <ac:spMk id="9" creationId="{7A62E32F-BB65-43A8-8EB5-92346890E549}"/>
          </ac:spMkLst>
        </pc:spChg>
        <pc:spChg chg="add">
          <ac:chgData name="Nilesh Ramesh Kharat" userId="S::nileshramesh@iisc.ac.in::ff17fc13-644d-4a38-80b1-d6f4a26a2c88" providerId="AD" clId="Web-{00000000-0000-0000-0000-000000000000}" dt="2021-04-25T17:57:52.827" v="2459"/>
          <ac:spMkLst>
            <pc:docMk/>
            <pc:sldMk cId="605696486" sldId="294"/>
            <ac:spMk id="12" creationId="{2AEBC8F2-97B1-41B4-93F1-2D289E197FBA}"/>
          </ac:spMkLst>
        </pc:spChg>
        <pc:spChg chg="add del">
          <ac:chgData name="Nilesh Ramesh Kharat" userId="S::nileshramesh@iisc.ac.in::ff17fc13-644d-4a38-80b1-d6f4a26a2c88" providerId="AD" clId="Web-{00000000-0000-0000-0000-000000000000}" dt="2021-04-25T17:57:52.812" v="2458"/>
          <ac:spMkLst>
            <pc:docMk/>
            <pc:sldMk cId="605696486" sldId="294"/>
            <ac:spMk id="14" creationId="{D06891CE-5B9C-4B9E-AA78-3A5E25434F86}"/>
          </ac:spMkLst>
        </pc:spChg>
        <pc:spChg chg="add del">
          <ac:chgData name="Nilesh Ramesh Kharat" userId="S::nileshramesh@iisc.ac.in::ff17fc13-644d-4a38-80b1-d6f4a26a2c88" providerId="AD" clId="Web-{00000000-0000-0000-0000-000000000000}" dt="2021-04-25T17:57:52.812" v="2458"/>
          <ac:spMkLst>
            <pc:docMk/>
            <pc:sldMk cId="605696486" sldId="294"/>
            <ac:spMk id="16" creationId="{ED888B23-07FA-482A-96DF-47E31AF1A603}"/>
          </ac:spMkLst>
        </pc:spChg>
        <pc:spChg chg="add">
          <ac:chgData name="Nilesh Ramesh Kharat" userId="S::nileshramesh@iisc.ac.in::ff17fc13-644d-4a38-80b1-d6f4a26a2c88" providerId="AD" clId="Web-{00000000-0000-0000-0000-000000000000}" dt="2021-04-25T17:57:52.827" v="2459"/>
          <ac:spMkLst>
            <pc:docMk/>
            <pc:sldMk cId="605696486" sldId="294"/>
            <ac:spMk id="18" creationId="{14E91B64-9FCC-451E-AFB4-A827D6329367}"/>
          </ac:spMkLst>
        </pc:spChg>
        <pc:grpChg chg="add del">
          <ac:chgData name="Nilesh Ramesh Kharat" userId="S::nileshramesh@iisc.ac.in::ff17fc13-644d-4a38-80b1-d6f4a26a2c88" providerId="AD" clId="Web-{00000000-0000-0000-0000-000000000000}" dt="2021-04-25T17:57:52.812" v="2458"/>
          <ac:grpSpMkLst>
            <pc:docMk/>
            <pc:sldMk cId="605696486" sldId="294"/>
            <ac:grpSpMk id="10" creationId="{A23D792D-D9F2-4EB4-ADE2-65A518DA6489}"/>
          </ac:grpSpMkLst>
        </pc:grpChg>
      </pc:sldChg>
      <pc:sldChg chg="addSp modSp add replId">
        <pc:chgData name="Nilesh Ramesh Kharat" userId="S::nileshramesh@iisc.ac.in::ff17fc13-644d-4a38-80b1-d6f4a26a2c88" providerId="AD" clId="Web-{00000000-0000-0000-0000-000000000000}" dt="2021-04-25T17:31:56.910" v="2150"/>
        <pc:sldMkLst>
          <pc:docMk/>
          <pc:sldMk cId="3333821053" sldId="295"/>
        </pc:sldMkLst>
        <pc:spChg chg="mod">
          <ac:chgData name="Nilesh Ramesh Kharat" userId="S::nileshramesh@iisc.ac.in::ff17fc13-644d-4a38-80b1-d6f4a26a2c88" providerId="AD" clId="Web-{00000000-0000-0000-0000-000000000000}" dt="2021-04-25T11:12:42.152" v="520" actId="20577"/>
          <ac:spMkLst>
            <pc:docMk/>
            <pc:sldMk cId="3333821053" sldId="295"/>
            <ac:spMk id="2" creationId="{7E6905A9-9341-4219-A0AA-B1205A4C88EC}"/>
          </ac:spMkLst>
        </pc:spChg>
        <pc:spChg chg="mod">
          <ac:chgData name="Nilesh Ramesh Kharat" userId="S::nileshramesh@iisc.ac.in::ff17fc13-644d-4a38-80b1-d6f4a26a2c88" providerId="AD" clId="Web-{00000000-0000-0000-0000-000000000000}" dt="2021-04-25T11:10:55.414" v="499" actId="14100"/>
          <ac:spMkLst>
            <pc:docMk/>
            <pc:sldMk cId="3333821053" sldId="295"/>
            <ac:spMk id="3" creationId="{AF46D62D-F47D-420F-B423-AA68D5DE3169}"/>
          </ac:spMkLst>
        </pc:spChg>
        <pc:spChg chg="add mod">
          <ac:chgData name="Nilesh Ramesh Kharat" userId="S::nileshramesh@iisc.ac.in::ff17fc13-644d-4a38-80b1-d6f4a26a2c88" providerId="AD" clId="Web-{00000000-0000-0000-0000-000000000000}" dt="2021-04-25T17:31:50.269" v="2149"/>
          <ac:spMkLst>
            <pc:docMk/>
            <pc:sldMk cId="3333821053" sldId="295"/>
            <ac:spMk id="4" creationId="{93C4340E-9D12-46B6-805F-C5B587E36FE2}"/>
          </ac:spMkLst>
        </pc:spChg>
        <pc:spChg chg="add mod">
          <ac:chgData name="Nilesh Ramesh Kharat" userId="S::nileshramesh@iisc.ac.in::ff17fc13-644d-4a38-80b1-d6f4a26a2c88" providerId="AD" clId="Web-{00000000-0000-0000-0000-000000000000}" dt="2021-04-25T17:31:56.910" v="2150"/>
          <ac:spMkLst>
            <pc:docMk/>
            <pc:sldMk cId="3333821053" sldId="295"/>
            <ac:spMk id="5" creationId="{B1BA4ADC-2ABF-471C-B7AB-18F953124A58}"/>
          </ac:spMkLst>
        </pc:spChg>
        <pc:spChg chg="add mod">
          <ac:chgData name="Nilesh Ramesh Kharat" userId="S::nileshramesh@iisc.ac.in::ff17fc13-644d-4a38-80b1-d6f4a26a2c88" providerId="AD" clId="Web-{00000000-0000-0000-0000-000000000000}" dt="2021-04-25T11:17:28.715" v="605" actId="20577"/>
          <ac:spMkLst>
            <pc:docMk/>
            <pc:sldMk cId="3333821053" sldId="295"/>
            <ac:spMk id="6" creationId="{F623C790-2C45-4A60-8A72-26D5A74B864E}"/>
          </ac:spMkLst>
        </pc:spChg>
      </pc:sldChg>
      <pc:sldChg chg="addSp delSp modSp add del replId">
        <pc:chgData name="Nilesh Ramesh Kharat" userId="S::nileshramesh@iisc.ac.in::ff17fc13-644d-4a38-80b1-d6f4a26a2c88" providerId="AD" clId="Web-{00000000-0000-0000-0000-000000000000}" dt="2021-04-25T17:22:51.107" v="2072"/>
        <pc:sldMkLst>
          <pc:docMk/>
          <pc:sldMk cId="1651633148" sldId="296"/>
        </pc:sldMkLst>
        <pc:spChg chg="mod">
          <ac:chgData name="Nilesh Ramesh Kharat" userId="S::nileshramesh@iisc.ac.in::ff17fc13-644d-4a38-80b1-d6f4a26a2c88" providerId="AD" clId="Web-{00000000-0000-0000-0000-000000000000}" dt="2021-04-25T14:06:02.687" v="1511" actId="1076"/>
          <ac:spMkLst>
            <pc:docMk/>
            <pc:sldMk cId="1651633148" sldId="296"/>
            <ac:spMk id="2" creationId="{557D817B-19C7-4353-B142-7554CD02B23B}"/>
          </ac:spMkLst>
        </pc:spChg>
        <pc:spChg chg="del">
          <ac:chgData name="Nilesh Ramesh Kharat" userId="S::nileshramesh@iisc.ac.in::ff17fc13-644d-4a38-80b1-d6f4a26a2c88" providerId="AD" clId="Web-{00000000-0000-0000-0000-000000000000}" dt="2021-04-25T11:29:35.451" v="933"/>
          <ac:spMkLst>
            <pc:docMk/>
            <pc:sldMk cId="1651633148" sldId="296"/>
            <ac:spMk id="2" creationId="{A286A0CC-038A-461C-933E-4ABCDECEEECB}"/>
          </ac:spMkLst>
        </pc:spChg>
        <pc:spChg chg="del">
          <ac:chgData name="Nilesh Ramesh Kharat" userId="S::nileshramesh@iisc.ac.in::ff17fc13-644d-4a38-80b1-d6f4a26a2c88" providerId="AD" clId="Web-{00000000-0000-0000-0000-000000000000}" dt="2021-04-25T11:29:42.233" v="935"/>
          <ac:spMkLst>
            <pc:docMk/>
            <pc:sldMk cId="1651633148" sldId="296"/>
            <ac:spMk id="3" creationId="{16EF8351-A880-4861-BA5F-B207471FEAC7}"/>
          </ac:spMkLst>
        </pc:spChg>
        <pc:spChg chg="mod">
          <ac:chgData name="Nilesh Ramesh Kharat" userId="S::nileshramesh@iisc.ac.in::ff17fc13-644d-4a38-80b1-d6f4a26a2c88" providerId="AD" clId="Web-{00000000-0000-0000-0000-000000000000}" dt="2021-04-25T14:07:29.802" v="1549" actId="1076"/>
          <ac:spMkLst>
            <pc:docMk/>
            <pc:sldMk cId="1651633148" sldId="296"/>
            <ac:spMk id="3" creationId="{9138FAE0-D5AB-4859-8044-905E945C0BD9}"/>
          </ac:spMkLst>
        </pc:spChg>
        <pc:spChg chg="del">
          <ac:chgData name="Nilesh Ramesh Kharat" userId="S::nileshramesh@iisc.ac.in::ff17fc13-644d-4a38-80b1-d6f4a26a2c88" providerId="AD" clId="Web-{00000000-0000-0000-0000-000000000000}" dt="2021-04-25T11:48:07.006" v="1066"/>
          <ac:spMkLst>
            <pc:docMk/>
            <pc:sldMk cId="1651633148" sldId="296"/>
            <ac:spMk id="4" creationId="{D5FBEDCE-B576-4E88-96FA-DACAC0A03996}"/>
          </ac:spMkLst>
        </pc:spChg>
        <pc:spChg chg="mod">
          <ac:chgData name="Nilesh Ramesh Kharat" userId="S::nileshramesh@iisc.ac.in::ff17fc13-644d-4a38-80b1-d6f4a26a2c88" providerId="AD" clId="Web-{00000000-0000-0000-0000-000000000000}" dt="2021-04-25T14:07:27.349" v="1548" actId="1076"/>
          <ac:spMkLst>
            <pc:docMk/>
            <pc:sldMk cId="1651633148" sldId="296"/>
            <ac:spMk id="4" creationId="{EBA9C73F-93C4-4980-95F1-A30D87B1EA8D}"/>
          </ac:spMkLst>
        </pc:spChg>
        <pc:spChg chg="del">
          <ac:chgData name="Nilesh Ramesh Kharat" userId="S::nileshramesh@iisc.ac.in::ff17fc13-644d-4a38-80b1-d6f4a26a2c88" providerId="AD" clId="Web-{00000000-0000-0000-0000-000000000000}" dt="2021-04-25T11:48:05.444" v="1065"/>
          <ac:spMkLst>
            <pc:docMk/>
            <pc:sldMk cId="1651633148" sldId="296"/>
            <ac:spMk id="5" creationId="{930F1A56-BD75-4020-B5F3-DAC71DA38918}"/>
          </ac:spMkLst>
        </pc:spChg>
        <pc:spChg chg="del">
          <ac:chgData name="Nilesh Ramesh Kharat" userId="S::nileshramesh@iisc.ac.in::ff17fc13-644d-4a38-80b1-d6f4a26a2c88" providerId="AD" clId="Web-{00000000-0000-0000-0000-000000000000}" dt="2021-04-25T11:29:33.764" v="932"/>
          <ac:spMkLst>
            <pc:docMk/>
            <pc:sldMk cId="1651633148" sldId="296"/>
            <ac:spMk id="6" creationId="{8570C7C5-8452-49B6-A130-24CD2029A792}"/>
          </ac:spMkLst>
        </pc:spChg>
        <pc:spChg chg="mod">
          <ac:chgData name="Nilesh Ramesh Kharat" userId="S::nileshramesh@iisc.ac.in::ff17fc13-644d-4a38-80b1-d6f4a26a2c88" providerId="AD" clId="Web-{00000000-0000-0000-0000-000000000000}" dt="2021-04-25T14:06:30.392" v="1519" actId="20577"/>
          <ac:spMkLst>
            <pc:docMk/>
            <pc:sldMk cId="1651633148" sldId="296"/>
            <ac:spMk id="7" creationId="{8BAB898A-A192-4E21-9AE7-F96A779F542E}"/>
          </ac:spMkLst>
        </pc:spChg>
        <pc:spChg chg="mod">
          <ac:chgData name="Nilesh Ramesh Kharat" userId="S::nileshramesh@iisc.ac.in::ff17fc13-644d-4a38-80b1-d6f4a26a2c88" providerId="AD" clId="Web-{00000000-0000-0000-0000-000000000000}" dt="2021-04-25T14:07:34.037" v="1550" actId="1076"/>
          <ac:spMkLst>
            <pc:docMk/>
            <pc:sldMk cId="1651633148" sldId="296"/>
            <ac:spMk id="8" creationId="{EF56AB04-D8AD-4940-8646-760827004AD0}"/>
          </ac:spMkLst>
        </pc:spChg>
        <pc:spChg chg="add del mod">
          <ac:chgData name="Nilesh Ramesh Kharat" userId="S::nileshramesh@iisc.ac.in::ff17fc13-644d-4a38-80b1-d6f4a26a2c88" providerId="AD" clId="Web-{00000000-0000-0000-0000-000000000000}" dt="2021-04-25T11:29:38.217" v="934"/>
          <ac:spMkLst>
            <pc:docMk/>
            <pc:sldMk cId="1651633148" sldId="296"/>
            <ac:spMk id="9" creationId="{540E44AF-7A95-4924-8F24-B1D54713E2E3}"/>
          </ac:spMkLst>
        </pc:spChg>
        <pc:spChg chg="mod">
          <ac:chgData name="Nilesh Ramesh Kharat" userId="S::nileshramesh@iisc.ac.in::ff17fc13-644d-4a38-80b1-d6f4a26a2c88" providerId="AD" clId="Web-{00000000-0000-0000-0000-000000000000}" dt="2021-04-25T14:07:38.131" v="1551" actId="1076"/>
          <ac:spMkLst>
            <pc:docMk/>
            <pc:sldMk cId="1651633148" sldId="296"/>
            <ac:spMk id="9" creationId="{AAA0A2D8-8E81-453C-8462-DBA459F6FF0F}"/>
          </ac:spMkLst>
        </pc:spChg>
        <pc:spChg chg="add del mod">
          <ac:chgData name="Nilesh Ramesh Kharat" userId="S::nileshramesh@iisc.ac.in::ff17fc13-644d-4a38-80b1-d6f4a26a2c88" providerId="AD" clId="Web-{00000000-0000-0000-0000-000000000000}" dt="2021-04-25T11:29:48.108" v="936"/>
          <ac:spMkLst>
            <pc:docMk/>
            <pc:sldMk cId="1651633148" sldId="296"/>
            <ac:spMk id="11" creationId="{B4C8248B-FF03-40A6-8FEA-177DA4017E69}"/>
          </ac:spMkLst>
        </pc:spChg>
      </pc:sldChg>
      <pc:sldChg chg="modSp del">
        <pc:chgData name="Nilesh Ramesh Kharat" userId="S::nileshramesh@iisc.ac.in::ff17fc13-644d-4a38-80b1-d6f4a26a2c88" providerId="AD" clId="Web-{00000000-0000-0000-0000-000000000000}" dt="2021-04-25T17:58:49.925" v="2461"/>
        <pc:sldMkLst>
          <pc:docMk/>
          <pc:sldMk cId="1421072895" sldId="297"/>
        </pc:sldMkLst>
        <pc:spChg chg="mod">
          <ac:chgData name="Nilesh Ramesh Kharat" userId="S::nileshramesh@iisc.ac.in::ff17fc13-644d-4a38-80b1-d6f4a26a2c88" providerId="AD" clId="Web-{00000000-0000-0000-0000-000000000000}" dt="2021-04-25T13:40:14.413" v="1074" actId="1076"/>
          <ac:spMkLst>
            <pc:docMk/>
            <pc:sldMk cId="1421072895" sldId="297"/>
            <ac:spMk id="2" creationId="{351B90A7-C1F6-4B2F-AB4A-36CEC9B4EE11}"/>
          </ac:spMkLst>
        </pc:spChg>
        <pc:graphicFrameChg chg="mod modGraphic">
          <ac:chgData name="Nilesh Ramesh Kharat" userId="S::nileshramesh@iisc.ac.in::ff17fc13-644d-4a38-80b1-d6f4a26a2c88" providerId="AD" clId="Web-{00000000-0000-0000-0000-000000000000}" dt="2021-04-25T13:42:22.766" v="1345"/>
          <ac:graphicFrameMkLst>
            <pc:docMk/>
            <pc:sldMk cId="1421072895" sldId="297"/>
            <ac:graphicFrameMk id="6" creationId="{0E3E4237-BFF0-4399-B96A-7C9B6592F115}"/>
          </ac:graphicFrameMkLst>
        </pc:graphicFrameChg>
      </pc:sldChg>
      <pc:sldChg chg="addSp modSp ord">
        <pc:chgData name="Nilesh Ramesh Kharat" userId="S::nileshramesh@iisc.ac.in::ff17fc13-644d-4a38-80b1-d6f4a26a2c88" providerId="AD" clId="Web-{00000000-0000-0000-0000-000000000000}" dt="2021-04-25T17:35:31.534" v="2154"/>
        <pc:sldMkLst>
          <pc:docMk/>
          <pc:sldMk cId="2101817188" sldId="301"/>
        </pc:sldMkLst>
        <pc:spChg chg="mod">
          <ac:chgData name="Nilesh Ramesh Kharat" userId="S::nileshramesh@iisc.ac.in::ff17fc13-644d-4a38-80b1-d6f4a26a2c88" providerId="AD" clId="Web-{00000000-0000-0000-0000-000000000000}" dt="2021-04-25T17:12:39.769" v="1860" actId="20577"/>
          <ac:spMkLst>
            <pc:docMk/>
            <pc:sldMk cId="2101817188" sldId="301"/>
            <ac:spMk id="8" creationId="{EF56AB04-D8AD-4940-8646-760827004AD0}"/>
          </ac:spMkLst>
        </pc:spChg>
        <pc:graphicFrameChg chg="add mod modGraphic">
          <ac:chgData name="Nilesh Ramesh Kharat" userId="S::nileshramesh@iisc.ac.in::ff17fc13-644d-4a38-80b1-d6f4a26a2c88" providerId="AD" clId="Web-{00000000-0000-0000-0000-000000000000}" dt="2021-04-25T17:35:31.534" v="2154"/>
          <ac:graphicFrameMkLst>
            <pc:docMk/>
            <pc:sldMk cId="2101817188" sldId="301"/>
            <ac:graphicFrameMk id="3" creationId="{C95318ED-332D-4561-AF68-F3F239C9B581}"/>
          </ac:graphicFrameMkLst>
        </pc:graphicFrameChg>
      </pc:sldChg>
      <pc:sldChg chg="del">
        <pc:chgData name="Nilesh Ramesh Kharat" userId="S::nileshramesh@iisc.ac.in::ff17fc13-644d-4a38-80b1-d6f4a26a2c88" providerId="AD" clId="Web-{00000000-0000-0000-0000-000000000000}" dt="2021-04-25T17:22:51.107" v="2073"/>
        <pc:sldMkLst>
          <pc:docMk/>
          <pc:sldMk cId="4025195672" sldId="304"/>
        </pc:sldMkLst>
      </pc:sldChg>
      <pc:sldChg chg="addSp delSp modSp">
        <pc:chgData name="Nilesh Ramesh Kharat" userId="S::nileshramesh@iisc.ac.in::ff17fc13-644d-4a38-80b1-d6f4a26a2c88" providerId="AD" clId="Web-{00000000-0000-0000-0000-000000000000}" dt="2021-04-25T17:49:24.168" v="2421" actId="20577"/>
        <pc:sldMkLst>
          <pc:docMk/>
          <pc:sldMk cId="1041221485" sldId="305"/>
        </pc:sldMkLst>
        <pc:spChg chg="mod">
          <ac:chgData name="Nilesh Ramesh Kharat" userId="S::nileshramesh@iisc.ac.in::ff17fc13-644d-4a38-80b1-d6f4a26a2c88" providerId="AD" clId="Web-{00000000-0000-0000-0000-000000000000}" dt="2021-04-25T17:49:24.168" v="2421" actId="20577"/>
          <ac:spMkLst>
            <pc:docMk/>
            <pc:sldMk cId="1041221485" sldId="305"/>
            <ac:spMk id="2" creationId="{A91ACDAC-29C9-4B0C-B2B6-C390656D724F}"/>
          </ac:spMkLst>
        </pc:spChg>
        <pc:spChg chg="mod">
          <ac:chgData name="Nilesh Ramesh Kharat" userId="S::nileshramesh@iisc.ac.in::ff17fc13-644d-4a38-80b1-d6f4a26a2c88" providerId="AD" clId="Web-{00000000-0000-0000-0000-000000000000}" dt="2021-04-25T17:46:13.468" v="2411" actId="1076"/>
          <ac:spMkLst>
            <pc:docMk/>
            <pc:sldMk cId="1041221485" sldId="305"/>
            <ac:spMk id="4" creationId="{F5EEFB8F-D988-4FEC-B3A6-3A9DBAEDBE45}"/>
          </ac:spMkLst>
        </pc:spChg>
        <pc:spChg chg="add mod">
          <ac:chgData name="Nilesh Ramesh Kharat" userId="S::nileshramesh@iisc.ac.in::ff17fc13-644d-4a38-80b1-d6f4a26a2c88" providerId="AD" clId="Web-{00000000-0000-0000-0000-000000000000}" dt="2021-04-25T17:20:14.691" v="1974" actId="1076"/>
          <ac:spMkLst>
            <pc:docMk/>
            <pc:sldMk cId="1041221485" sldId="305"/>
            <ac:spMk id="7" creationId="{F754076C-A201-444F-A1E0-B9A6CDA36166}"/>
          </ac:spMkLst>
        </pc:spChg>
        <pc:graphicFrameChg chg="add mod modGraphic">
          <ac:chgData name="Nilesh Ramesh Kharat" userId="S::nileshramesh@iisc.ac.in::ff17fc13-644d-4a38-80b1-d6f4a26a2c88" providerId="AD" clId="Web-{00000000-0000-0000-0000-000000000000}" dt="2021-04-25T17:44:23.507" v="2384"/>
          <ac:graphicFrameMkLst>
            <pc:docMk/>
            <pc:sldMk cId="1041221485" sldId="305"/>
            <ac:graphicFrameMk id="3" creationId="{6C396811-CEE3-42DE-B6D8-E74E188FEAA3}"/>
          </ac:graphicFrameMkLst>
        </pc:graphicFrameChg>
        <pc:graphicFrameChg chg="add mod modGraphic">
          <ac:chgData name="Nilesh Ramesh Kharat" userId="S::nileshramesh@iisc.ac.in::ff17fc13-644d-4a38-80b1-d6f4a26a2c88" providerId="AD" clId="Web-{00000000-0000-0000-0000-000000000000}" dt="2021-04-25T17:21:17.070" v="2018"/>
          <ac:graphicFrameMkLst>
            <pc:docMk/>
            <pc:sldMk cId="1041221485" sldId="305"/>
            <ac:graphicFrameMk id="9" creationId="{F2776C53-8209-4B08-8B91-E2A93EEA31B8}"/>
          </ac:graphicFrameMkLst>
        </pc:graphicFrameChg>
        <pc:graphicFrameChg chg="add mod modGraphic">
          <ac:chgData name="Nilesh Ramesh Kharat" userId="S::nileshramesh@iisc.ac.in::ff17fc13-644d-4a38-80b1-d6f4a26a2c88" providerId="AD" clId="Web-{00000000-0000-0000-0000-000000000000}" dt="2021-04-25T17:27:39.939" v="2148" actId="1076"/>
          <ac:graphicFrameMkLst>
            <pc:docMk/>
            <pc:sldMk cId="1041221485" sldId="305"/>
            <ac:graphicFrameMk id="11" creationId="{8270FDEF-8119-4EC9-BD0B-6084EB27C010}"/>
          </ac:graphicFrameMkLst>
        </pc:graphicFrameChg>
        <pc:graphicFrameChg chg="add del mod">
          <ac:chgData name="Nilesh Ramesh Kharat" userId="S::nileshramesh@iisc.ac.in::ff17fc13-644d-4a38-80b1-d6f4a26a2c88" providerId="AD" clId="Web-{00000000-0000-0000-0000-000000000000}" dt="2021-04-25T17:45:40.200" v="2400"/>
          <ac:graphicFrameMkLst>
            <pc:docMk/>
            <pc:sldMk cId="1041221485" sldId="305"/>
            <ac:graphicFrameMk id="13" creationId="{246C1949-8FBC-4FDE-B46F-D74873B818EC}"/>
          </ac:graphicFrameMkLst>
        </pc:graphicFrameChg>
      </pc:sldChg>
      <pc:sldChg chg="addSp modSp add replId">
        <pc:chgData name="Nilesh Ramesh Kharat" userId="S::nileshramesh@iisc.ac.in::ff17fc13-644d-4a38-80b1-d6f4a26a2c88" providerId="AD" clId="Web-{00000000-0000-0000-0000-000000000000}" dt="2021-04-25T17:49:30.606" v="2422" actId="20577"/>
        <pc:sldMkLst>
          <pc:docMk/>
          <pc:sldMk cId="1432852136" sldId="310"/>
        </pc:sldMkLst>
        <pc:spChg chg="mod">
          <ac:chgData name="Nilesh Ramesh Kharat" userId="S::nileshramesh@iisc.ac.in::ff17fc13-644d-4a38-80b1-d6f4a26a2c88" providerId="AD" clId="Web-{00000000-0000-0000-0000-000000000000}" dt="2021-04-25T17:49:30.606" v="2422" actId="20577"/>
          <ac:spMkLst>
            <pc:docMk/>
            <pc:sldMk cId="1432852136" sldId="310"/>
            <ac:spMk id="2" creationId="{A91ACDAC-29C9-4B0C-B2B6-C390656D724F}"/>
          </ac:spMkLst>
        </pc:spChg>
        <pc:spChg chg="mod">
          <ac:chgData name="Nilesh Ramesh Kharat" userId="S::nileshramesh@iisc.ac.in::ff17fc13-644d-4a38-80b1-d6f4a26a2c88" providerId="AD" clId="Web-{00000000-0000-0000-0000-000000000000}" dt="2021-04-25T17:26:15.199" v="2119" actId="20577"/>
          <ac:spMkLst>
            <pc:docMk/>
            <pc:sldMk cId="1432852136" sldId="310"/>
            <ac:spMk id="4" creationId="{F5EEFB8F-D988-4FEC-B3A6-3A9DBAEDBE45}"/>
          </ac:spMkLst>
        </pc:spChg>
        <pc:spChg chg="mod">
          <ac:chgData name="Nilesh Ramesh Kharat" userId="S::nileshramesh@iisc.ac.in::ff17fc13-644d-4a38-80b1-d6f4a26a2c88" providerId="AD" clId="Web-{00000000-0000-0000-0000-000000000000}" dt="2021-04-25T17:25:06.351" v="2095" actId="14100"/>
          <ac:spMkLst>
            <pc:docMk/>
            <pc:sldMk cId="1432852136" sldId="310"/>
            <ac:spMk id="7" creationId="{F754076C-A201-444F-A1E0-B9A6CDA36166}"/>
          </ac:spMkLst>
        </pc:spChg>
        <pc:graphicFrameChg chg="mod modGraphic">
          <ac:chgData name="Nilesh Ramesh Kharat" userId="S::nileshramesh@iisc.ac.in::ff17fc13-644d-4a38-80b1-d6f4a26a2c88" providerId="AD" clId="Web-{00000000-0000-0000-0000-000000000000}" dt="2021-04-25T17:44:32.836" v="2396"/>
          <ac:graphicFrameMkLst>
            <pc:docMk/>
            <pc:sldMk cId="1432852136" sldId="310"/>
            <ac:graphicFrameMk id="3" creationId="{6C396811-CEE3-42DE-B6D8-E74E188FEAA3}"/>
          </ac:graphicFrameMkLst>
        </pc:graphicFrameChg>
        <pc:graphicFrameChg chg="add mod modGraphic">
          <ac:chgData name="Nilesh Ramesh Kharat" userId="S::nileshramesh@iisc.ac.in::ff17fc13-644d-4a38-80b1-d6f4a26a2c88" providerId="AD" clId="Web-{00000000-0000-0000-0000-000000000000}" dt="2021-04-25T17:27:20.907" v="2147"/>
          <ac:graphicFrameMkLst>
            <pc:docMk/>
            <pc:sldMk cId="1432852136" sldId="310"/>
            <ac:graphicFrameMk id="10" creationId="{B5913C6E-5CB6-4BC3-842E-1A4204A9938A}"/>
          </ac:graphicFrameMkLst>
        </pc:graphicFrameChg>
        <pc:graphicFrameChg chg="mod modGraphic">
          <ac:chgData name="Nilesh Ramesh Kharat" userId="S::nileshramesh@iisc.ac.in::ff17fc13-644d-4a38-80b1-d6f4a26a2c88" providerId="AD" clId="Web-{00000000-0000-0000-0000-000000000000}" dt="2021-04-25T17:25:00.491" v="2093" actId="1076"/>
          <ac:graphicFrameMkLst>
            <pc:docMk/>
            <pc:sldMk cId="1432852136" sldId="310"/>
            <ac:graphicFrameMk id="11" creationId="{8270FDEF-8119-4EC9-BD0B-6084EB27C010}"/>
          </ac:graphicFrameMkLst>
        </pc:graphicFrameChg>
      </pc:sldChg>
      <pc:sldChg chg="addSp delSp modSp add replId">
        <pc:chgData name="Nilesh Ramesh Kharat" userId="S::nileshramesh@iisc.ac.in::ff17fc13-644d-4a38-80b1-d6f4a26a2c88" providerId="AD" clId="Web-{00000000-0000-0000-0000-000000000000}" dt="2021-04-25T17:49:48.107" v="2443"/>
        <pc:sldMkLst>
          <pc:docMk/>
          <pc:sldMk cId="3787019454" sldId="311"/>
        </pc:sldMkLst>
        <pc:spChg chg="mod">
          <ac:chgData name="Nilesh Ramesh Kharat" userId="S::nileshramesh@iisc.ac.in::ff17fc13-644d-4a38-80b1-d6f4a26a2c88" providerId="AD" clId="Web-{00000000-0000-0000-0000-000000000000}" dt="2021-04-25T17:49:37.841" v="2423" actId="20577"/>
          <ac:spMkLst>
            <pc:docMk/>
            <pc:sldMk cId="3787019454" sldId="311"/>
            <ac:spMk id="2" creationId="{A91ACDAC-29C9-4B0C-B2B6-C390656D724F}"/>
          </ac:spMkLst>
        </pc:spChg>
        <pc:spChg chg="mod">
          <ac:chgData name="Nilesh Ramesh Kharat" userId="S::nileshramesh@iisc.ac.in::ff17fc13-644d-4a38-80b1-d6f4a26a2c88" providerId="AD" clId="Web-{00000000-0000-0000-0000-000000000000}" dt="2021-04-25T17:42:22.546" v="2286" actId="20577"/>
          <ac:spMkLst>
            <pc:docMk/>
            <pc:sldMk cId="3787019454" sldId="311"/>
            <ac:spMk id="4" creationId="{F5EEFB8F-D988-4FEC-B3A6-3A9DBAEDBE45}"/>
          </ac:spMkLst>
        </pc:spChg>
        <pc:graphicFrameChg chg="del">
          <ac:chgData name="Nilesh Ramesh Kharat" userId="S::nileshramesh@iisc.ac.in::ff17fc13-644d-4a38-80b1-d6f4a26a2c88" providerId="AD" clId="Web-{00000000-0000-0000-0000-000000000000}" dt="2021-04-25T17:39:18.112" v="2222"/>
          <ac:graphicFrameMkLst>
            <pc:docMk/>
            <pc:sldMk cId="3787019454" sldId="311"/>
            <ac:graphicFrameMk id="3" creationId="{6C396811-CEE3-42DE-B6D8-E74E188FEAA3}"/>
          </ac:graphicFrameMkLst>
        </pc:graphicFrameChg>
        <pc:graphicFrameChg chg="del">
          <ac:chgData name="Nilesh Ramesh Kharat" userId="S::nileshramesh@iisc.ac.in::ff17fc13-644d-4a38-80b1-d6f4a26a2c88" providerId="AD" clId="Web-{00000000-0000-0000-0000-000000000000}" dt="2021-04-25T17:39:19.518" v="2223"/>
          <ac:graphicFrameMkLst>
            <pc:docMk/>
            <pc:sldMk cId="3787019454" sldId="311"/>
            <ac:graphicFrameMk id="9" creationId="{F2776C53-8209-4B08-8B91-E2A93EEA31B8}"/>
          </ac:graphicFrameMkLst>
        </pc:graphicFrameChg>
        <pc:graphicFrameChg chg="mod modGraphic">
          <ac:chgData name="Nilesh Ramesh Kharat" userId="S::nileshramesh@iisc.ac.in::ff17fc13-644d-4a38-80b1-d6f4a26a2c88" providerId="AD" clId="Web-{00000000-0000-0000-0000-000000000000}" dt="2021-04-25T17:41:51.575" v="2284"/>
          <ac:graphicFrameMkLst>
            <pc:docMk/>
            <pc:sldMk cId="3787019454" sldId="311"/>
            <ac:graphicFrameMk id="10" creationId="{B5913C6E-5CB6-4BC3-842E-1A4204A9938A}"/>
          </ac:graphicFrameMkLst>
        </pc:graphicFrameChg>
        <pc:graphicFrameChg chg="del mod modGraphic">
          <ac:chgData name="Nilesh Ramesh Kharat" userId="S::nileshramesh@iisc.ac.in::ff17fc13-644d-4a38-80b1-d6f4a26a2c88" providerId="AD" clId="Web-{00000000-0000-0000-0000-000000000000}" dt="2021-04-25T17:38:25.874" v="2194"/>
          <ac:graphicFrameMkLst>
            <pc:docMk/>
            <pc:sldMk cId="3787019454" sldId="311"/>
            <ac:graphicFrameMk id="11" creationId="{8270FDEF-8119-4EC9-BD0B-6084EB27C010}"/>
          </ac:graphicFrameMkLst>
        </pc:graphicFrameChg>
        <pc:graphicFrameChg chg="add del mod modGraphic">
          <ac:chgData name="Nilesh Ramesh Kharat" userId="S::nileshramesh@iisc.ac.in::ff17fc13-644d-4a38-80b1-d6f4a26a2c88" providerId="AD" clId="Web-{00000000-0000-0000-0000-000000000000}" dt="2021-04-25T17:38:47.500" v="2202"/>
          <ac:graphicFrameMkLst>
            <pc:docMk/>
            <pc:sldMk cId="3787019454" sldId="311"/>
            <ac:graphicFrameMk id="12" creationId="{287082F6-7C30-4F71-9ECB-1113A46A2EB9}"/>
          </ac:graphicFrameMkLst>
        </pc:graphicFrameChg>
        <pc:graphicFrameChg chg="add mod modGraphic">
          <ac:chgData name="Nilesh Ramesh Kharat" userId="S::nileshramesh@iisc.ac.in::ff17fc13-644d-4a38-80b1-d6f4a26a2c88" providerId="AD" clId="Web-{00000000-0000-0000-0000-000000000000}" dt="2021-04-25T17:44:49.587" v="2397" actId="1076"/>
          <ac:graphicFrameMkLst>
            <pc:docMk/>
            <pc:sldMk cId="3787019454" sldId="311"/>
            <ac:graphicFrameMk id="14" creationId="{61DFF0A1-CB35-459D-B3D6-11D1923D5770}"/>
          </ac:graphicFrameMkLst>
        </pc:graphicFrameChg>
        <pc:graphicFrameChg chg="add del mod">
          <ac:chgData name="Nilesh Ramesh Kharat" userId="S::nileshramesh@iisc.ac.in::ff17fc13-644d-4a38-80b1-d6f4a26a2c88" providerId="AD" clId="Web-{00000000-0000-0000-0000-000000000000}" dt="2021-04-25T17:42:31.500" v="2288"/>
          <ac:graphicFrameMkLst>
            <pc:docMk/>
            <pc:sldMk cId="3787019454" sldId="311"/>
            <ac:graphicFrameMk id="16" creationId="{73527E2E-33E9-496A-AB28-316DE7B98EFD}"/>
          </ac:graphicFrameMkLst>
        </pc:graphicFrameChg>
        <pc:graphicFrameChg chg="add del mod">
          <ac:chgData name="Nilesh Ramesh Kharat" userId="S::nileshramesh@iisc.ac.in::ff17fc13-644d-4a38-80b1-d6f4a26a2c88" providerId="AD" clId="Web-{00000000-0000-0000-0000-000000000000}" dt="2021-04-25T17:42:39.203" v="2290"/>
          <ac:graphicFrameMkLst>
            <pc:docMk/>
            <pc:sldMk cId="3787019454" sldId="311"/>
            <ac:graphicFrameMk id="18" creationId="{69E73E9A-BB0C-4B2E-8D96-5A1440DF0BD9}"/>
          </ac:graphicFrameMkLst>
        </pc:graphicFrameChg>
        <pc:graphicFrameChg chg="add mod modGraphic">
          <ac:chgData name="Nilesh Ramesh Kharat" userId="S::nileshramesh@iisc.ac.in::ff17fc13-644d-4a38-80b1-d6f4a26a2c88" providerId="AD" clId="Web-{00000000-0000-0000-0000-000000000000}" dt="2021-04-25T17:49:48.107" v="2443"/>
          <ac:graphicFrameMkLst>
            <pc:docMk/>
            <pc:sldMk cId="3787019454" sldId="311"/>
            <ac:graphicFrameMk id="20" creationId="{B8F20DF1-EFB7-4119-811E-87AA279A6992}"/>
          </ac:graphicFrameMkLst>
        </pc:graphicFrameChg>
      </pc:sldChg>
      <pc:sldChg chg="addSp delSp modSp new">
        <pc:chgData name="Nilesh Ramesh Kharat" userId="S::nileshramesh@iisc.ac.in::ff17fc13-644d-4a38-80b1-d6f4a26a2c88" providerId="AD" clId="Web-{00000000-0000-0000-0000-000000000000}" dt="2021-04-25T18:21:08.781" v="3055" actId="20577"/>
        <pc:sldMkLst>
          <pc:docMk/>
          <pc:sldMk cId="1613375235" sldId="312"/>
        </pc:sldMkLst>
        <pc:spChg chg="add mod">
          <ac:chgData name="Nilesh Ramesh Kharat" userId="S::nileshramesh@iisc.ac.in::ff17fc13-644d-4a38-80b1-d6f4a26a2c88" providerId="AD" clId="Web-{00000000-0000-0000-0000-000000000000}" dt="2021-04-25T18:04:28.635" v="2517" actId="14100"/>
          <ac:spMkLst>
            <pc:docMk/>
            <pc:sldMk cId="1613375235" sldId="312"/>
            <ac:spMk id="3" creationId="{FF2E44E6-050E-4EA1-B8BC-DBEEF5DA12BD}"/>
          </ac:spMkLst>
        </pc:spChg>
        <pc:spChg chg="add mod">
          <ac:chgData name="Nilesh Ramesh Kharat" userId="S::nileshramesh@iisc.ac.in::ff17fc13-644d-4a38-80b1-d6f4a26a2c88" providerId="AD" clId="Web-{00000000-0000-0000-0000-000000000000}" dt="2021-04-25T18:08:29.902" v="2699" actId="14100"/>
          <ac:spMkLst>
            <pc:docMk/>
            <pc:sldMk cId="1613375235" sldId="312"/>
            <ac:spMk id="4" creationId="{AC589DA9-AE51-4872-99BD-FBD1D37F176D}"/>
          </ac:spMkLst>
        </pc:spChg>
        <pc:spChg chg="add mod">
          <ac:chgData name="Nilesh Ramesh Kharat" userId="S::nileshramesh@iisc.ac.in::ff17fc13-644d-4a38-80b1-d6f4a26a2c88" providerId="AD" clId="Web-{00000000-0000-0000-0000-000000000000}" dt="2021-04-25T18:16:40.403" v="2986"/>
          <ac:spMkLst>
            <pc:docMk/>
            <pc:sldMk cId="1613375235" sldId="312"/>
            <ac:spMk id="5" creationId="{37B86F75-6C8C-45F5-A45A-147BB521100A}"/>
          </ac:spMkLst>
        </pc:spChg>
        <pc:spChg chg="add mod">
          <ac:chgData name="Nilesh Ramesh Kharat" userId="S::nileshramesh@iisc.ac.in::ff17fc13-644d-4a38-80b1-d6f4a26a2c88" providerId="AD" clId="Web-{00000000-0000-0000-0000-000000000000}" dt="2021-04-25T18:16:33.997" v="2985" actId="20577"/>
          <ac:spMkLst>
            <pc:docMk/>
            <pc:sldMk cId="1613375235" sldId="312"/>
            <ac:spMk id="6" creationId="{5DDD8629-A71C-4634-8FD0-FBBAE09760B7}"/>
          </ac:spMkLst>
        </pc:spChg>
        <pc:spChg chg="add mod">
          <ac:chgData name="Nilesh Ramesh Kharat" userId="S::nileshramesh@iisc.ac.in::ff17fc13-644d-4a38-80b1-d6f4a26a2c88" providerId="AD" clId="Web-{00000000-0000-0000-0000-000000000000}" dt="2021-04-25T18:21:08.781" v="3055" actId="20577"/>
          <ac:spMkLst>
            <pc:docMk/>
            <pc:sldMk cId="1613375235" sldId="312"/>
            <ac:spMk id="7" creationId="{E79C4C05-B6CF-4799-BDC8-C312C14F3739}"/>
          </ac:spMkLst>
        </pc:spChg>
        <pc:picChg chg="add del mod">
          <ac:chgData name="Nilesh Ramesh Kharat" userId="S::nileshramesh@iisc.ac.in::ff17fc13-644d-4a38-80b1-d6f4a26a2c88" providerId="AD" clId="Web-{00000000-0000-0000-0000-000000000000}" dt="2021-04-25T18:03:55.571" v="2509"/>
          <ac:picMkLst>
            <pc:docMk/>
            <pc:sldMk cId="1613375235" sldId="312"/>
            <ac:picMk id="2" creationId="{DC1A82E4-3D44-43F1-AF9F-BC0E41E9DD4B}"/>
          </ac:picMkLst>
        </pc:picChg>
      </pc:sldChg>
      <pc:sldMasterChg chg="add addSldLayout">
        <pc:chgData name="Nilesh Ramesh Kharat" userId="S::nileshramesh@iisc.ac.in::ff17fc13-644d-4a38-80b1-d6f4a26a2c88" providerId="AD" clId="Web-{00000000-0000-0000-0000-000000000000}" dt="2021-04-25T10:12:56.353" v="0"/>
        <pc:sldMasterMkLst>
          <pc:docMk/>
          <pc:sldMasterMk cId="1838266443" sldId="2147483690"/>
        </pc:sldMasterMkLst>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2405789004" sldId="2147483691"/>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3588801630" sldId="2147483692"/>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69393706" sldId="2147483693"/>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1190018321" sldId="2147483694"/>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2064567767" sldId="2147483695"/>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1145777213" sldId="2147483696"/>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2612200234" sldId="2147483697"/>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2531485757" sldId="2147483698"/>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464406366" sldId="2147483699"/>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1082567160" sldId="2147483700"/>
          </pc:sldLayoutMkLst>
        </pc:sldLayoutChg>
        <pc:sldLayoutChg chg="add">
          <pc:chgData name="Nilesh Ramesh Kharat" userId="S::nileshramesh@iisc.ac.in::ff17fc13-644d-4a38-80b1-d6f4a26a2c88" providerId="AD" clId="Web-{00000000-0000-0000-0000-000000000000}" dt="2021-04-25T10:12:56.353" v="0"/>
          <pc:sldLayoutMkLst>
            <pc:docMk/>
            <pc:sldMasterMk cId="1838266443" sldId="2147483690"/>
            <pc:sldLayoutMk cId="4028433208" sldId="2147483701"/>
          </pc:sldLayoutMkLst>
        </pc:sldLayoutChg>
      </pc:sldMasterChg>
    </pc:docChg>
  </pc:docChgLst>
  <pc:docChgLst>
    <pc:chgData name="Ashish Kumar" userId="S::ashishkumar4@iisc.ac.in::73aa7c0d-03be-4ecd-9130-e13cce3cc529" providerId="AD" clId="Web-{BEE7ABCB-C59B-4E41-823C-03CF68D54D4E}"/>
    <pc:docChg chg="modSld">
      <pc:chgData name="Ashish Kumar" userId="S::ashishkumar4@iisc.ac.in::73aa7c0d-03be-4ecd-9130-e13cce3cc529" providerId="AD" clId="Web-{BEE7ABCB-C59B-4E41-823C-03CF68D54D4E}" dt="2021-04-25T09:32:44.165" v="18"/>
      <pc:docMkLst>
        <pc:docMk/>
      </pc:docMkLst>
      <pc:sldChg chg="mod modShow">
        <pc:chgData name="Ashish Kumar" userId="S::ashishkumar4@iisc.ac.in::73aa7c0d-03be-4ecd-9130-e13cce3cc529" providerId="AD" clId="Web-{BEE7ABCB-C59B-4E41-823C-03CF68D54D4E}" dt="2021-04-25T09:16:25.483" v="2"/>
        <pc:sldMkLst>
          <pc:docMk/>
          <pc:sldMk cId="2535627761" sldId="258"/>
        </pc:sldMkLst>
      </pc:sldChg>
      <pc:sldChg chg="mod modShow">
        <pc:chgData name="Ashish Kumar" userId="S::ashishkumar4@iisc.ac.in::73aa7c0d-03be-4ecd-9130-e13cce3cc529" providerId="AD" clId="Web-{BEE7ABCB-C59B-4E41-823C-03CF68D54D4E}" dt="2021-04-25T09:16:25.577" v="3"/>
        <pc:sldMkLst>
          <pc:docMk/>
          <pc:sldMk cId="3440699474" sldId="259"/>
        </pc:sldMkLst>
      </pc:sldChg>
      <pc:sldChg chg="mod modShow">
        <pc:chgData name="Ashish Kumar" userId="S::ashishkumar4@iisc.ac.in::73aa7c0d-03be-4ecd-9130-e13cce3cc529" providerId="AD" clId="Web-{BEE7ABCB-C59B-4E41-823C-03CF68D54D4E}" dt="2021-04-25T09:16:25.702" v="4"/>
        <pc:sldMkLst>
          <pc:docMk/>
          <pc:sldMk cId="1461935166" sldId="260"/>
        </pc:sldMkLst>
      </pc:sldChg>
      <pc:sldChg chg="mod modShow">
        <pc:chgData name="Ashish Kumar" userId="S::ashishkumar4@iisc.ac.in::73aa7c0d-03be-4ecd-9130-e13cce3cc529" providerId="AD" clId="Web-{BEE7ABCB-C59B-4E41-823C-03CF68D54D4E}" dt="2021-04-25T09:16:25.811" v="5"/>
        <pc:sldMkLst>
          <pc:docMk/>
          <pc:sldMk cId="2912571534" sldId="261"/>
        </pc:sldMkLst>
      </pc:sldChg>
      <pc:sldChg chg="mod modShow">
        <pc:chgData name="Ashish Kumar" userId="S::ashishkumar4@iisc.ac.in::73aa7c0d-03be-4ecd-9130-e13cce3cc529" providerId="AD" clId="Web-{BEE7ABCB-C59B-4E41-823C-03CF68D54D4E}" dt="2021-04-25T09:16:25.952" v="6"/>
        <pc:sldMkLst>
          <pc:docMk/>
          <pc:sldMk cId="1669688365" sldId="262"/>
        </pc:sldMkLst>
      </pc:sldChg>
      <pc:sldChg chg="mod modShow">
        <pc:chgData name="Ashish Kumar" userId="S::ashishkumar4@iisc.ac.in::73aa7c0d-03be-4ecd-9130-e13cce3cc529" providerId="AD" clId="Web-{BEE7ABCB-C59B-4E41-823C-03CF68D54D4E}" dt="2021-04-25T09:16:26.061" v="7"/>
        <pc:sldMkLst>
          <pc:docMk/>
          <pc:sldMk cId="309323106" sldId="263"/>
        </pc:sldMkLst>
      </pc:sldChg>
      <pc:sldChg chg="mod modShow">
        <pc:chgData name="Ashish Kumar" userId="S::ashishkumar4@iisc.ac.in::73aa7c0d-03be-4ecd-9130-e13cce3cc529" providerId="AD" clId="Web-{BEE7ABCB-C59B-4E41-823C-03CF68D54D4E}" dt="2021-04-25T09:16:26.327" v="9"/>
        <pc:sldMkLst>
          <pc:docMk/>
          <pc:sldMk cId="3545441899" sldId="265"/>
        </pc:sldMkLst>
      </pc:sldChg>
      <pc:sldChg chg="mod modShow">
        <pc:chgData name="Ashish Kumar" userId="S::ashishkumar4@iisc.ac.in::73aa7c0d-03be-4ecd-9130-e13cce3cc529" providerId="AD" clId="Web-{BEE7ABCB-C59B-4E41-823C-03CF68D54D4E}" dt="2021-04-25T09:16:26.202" v="8"/>
        <pc:sldMkLst>
          <pc:docMk/>
          <pc:sldMk cId="541279302" sldId="266"/>
        </pc:sldMkLst>
      </pc:sldChg>
      <pc:sldChg chg="mod modShow">
        <pc:chgData name="Ashish Kumar" userId="S::ashishkumar4@iisc.ac.in::73aa7c0d-03be-4ecd-9130-e13cce3cc529" providerId="AD" clId="Web-{BEE7ABCB-C59B-4E41-823C-03CF68D54D4E}" dt="2021-04-25T09:16:25.373" v="1"/>
        <pc:sldMkLst>
          <pc:docMk/>
          <pc:sldMk cId="873643455" sldId="267"/>
        </pc:sldMkLst>
      </pc:sldChg>
      <pc:sldChg chg="mod modShow">
        <pc:chgData name="Ashish Kumar" userId="S::ashishkumar4@iisc.ac.in::73aa7c0d-03be-4ecd-9130-e13cce3cc529" providerId="AD" clId="Web-{BEE7ABCB-C59B-4E41-823C-03CF68D54D4E}" dt="2021-04-25T09:16:25.311" v="0"/>
        <pc:sldMkLst>
          <pc:docMk/>
          <pc:sldMk cId="1453645967" sldId="268"/>
        </pc:sldMkLst>
      </pc:sldChg>
      <pc:sldChg chg="modSp">
        <pc:chgData name="Ashish Kumar" userId="S::ashishkumar4@iisc.ac.in::73aa7c0d-03be-4ecd-9130-e13cce3cc529" providerId="AD" clId="Web-{BEE7ABCB-C59B-4E41-823C-03CF68D54D4E}" dt="2021-04-25T09:32:44.165" v="18"/>
        <pc:sldMkLst>
          <pc:docMk/>
          <pc:sldMk cId="3746341446" sldId="269"/>
        </pc:sldMkLst>
        <pc:spChg chg="mod">
          <ac:chgData name="Ashish Kumar" userId="S::ashishkumar4@iisc.ac.in::73aa7c0d-03be-4ecd-9130-e13cce3cc529" providerId="AD" clId="Web-{BEE7ABCB-C59B-4E41-823C-03CF68D54D4E}" dt="2021-04-25T09:16:44.343" v="13"/>
          <ac:spMkLst>
            <pc:docMk/>
            <pc:sldMk cId="3746341446" sldId="269"/>
            <ac:spMk id="7" creationId="{2C52A2A4-8CEB-41ED-8943-47C1679102FD}"/>
          </ac:spMkLst>
        </pc:spChg>
        <pc:spChg chg="mod">
          <ac:chgData name="Ashish Kumar" userId="S::ashishkumar4@iisc.ac.in::73aa7c0d-03be-4ecd-9130-e13cce3cc529" providerId="AD" clId="Web-{BEE7ABCB-C59B-4E41-823C-03CF68D54D4E}" dt="2021-04-25T09:16:44.358" v="14"/>
          <ac:spMkLst>
            <pc:docMk/>
            <pc:sldMk cId="3746341446" sldId="269"/>
            <ac:spMk id="14" creationId="{903D4515-8631-43A4-89E5-4428C9522B88}"/>
          </ac:spMkLst>
        </pc:spChg>
        <pc:spChg chg="mod">
          <ac:chgData name="Ashish Kumar" userId="S::ashishkumar4@iisc.ac.in::73aa7c0d-03be-4ecd-9130-e13cce3cc529" providerId="AD" clId="Web-{BEE7ABCB-C59B-4E41-823C-03CF68D54D4E}" dt="2021-04-25T09:16:44.389" v="15"/>
          <ac:spMkLst>
            <pc:docMk/>
            <pc:sldMk cId="3746341446" sldId="269"/>
            <ac:spMk id="16" creationId="{B2FD9751-0AA3-4F84-BEEE-F3DF717D15D8}"/>
          </ac:spMkLst>
        </pc:spChg>
        <pc:grpChg chg="mod">
          <ac:chgData name="Ashish Kumar" userId="S::ashishkumar4@iisc.ac.in::73aa7c0d-03be-4ecd-9130-e13cce3cc529" providerId="AD" clId="Web-{BEE7ABCB-C59B-4E41-823C-03CF68D54D4E}" dt="2021-04-25T09:16:48.315" v="16" actId="14100"/>
          <ac:grpSpMkLst>
            <pc:docMk/>
            <pc:sldMk cId="3746341446" sldId="269"/>
            <ac:grpSpMk id="25" creationId="{AB27303E-14F8-4F75-B916-8542E66AA276}"/>
          </ac:grpSpMkLst>
        </pc:grpChg>
        <pc:graphicFrameChg chg="mod modGraphic">
          <ac:chgData name="Ashish Kumar" userId="S::ashishkumar4@iisc.ac.in::73aa7c0d-03be-4ecd-9130-e13cce3cc529" providerId="AD" clId="Web-{BEE7ABCB-C59B-4E41-823C-03CF68D54D4E}" dt="2021-04-25T09:32:44.165" v="18"/>
          <ac:graphicFrameMkLst>
            <pc:docMk/>
            <pc:sldMk cId="3746341446" sldId="269"/>
            <ac:graphicFrameMk id="8" creationId="{CB6E4123-7412-4740-B1CC-64451B00F545}"/>
          </ac:graphicFrameMkLst>
        </pc:graphicFrameChg>
      </pc:sldChg>
    </pc:docChg>
  </pc:docChgLst>
  <pc:docChgLst>
    <pc:chgData name="Nilesh Ramesh Kharat" userId="S::nileshramesh@iisc.ac.in::ff17fc13-644d-4a38-80b1-d6f4a26a2c88" providerId="AD" clId="Web-{AD39D89F-C2C0-B364-6CDD-C522A9C362C0}"/>
    <pc:docChg chg="modSld">
      <pc:chgData name="Nilesh Ramesh Kharat" userId="S::nileshramesh@iisc.ac.in::ff17fc13-644d-4a38-80b1-d6f4a26a2c88" providerId="AD" clId="Web-{AD39D89F-C2C0-B364-6CDD-C522A9C362C0}" dt="2021-04-26T05:37:22.774" v="2" actId="20577"/>
      <pc:docMkLst>
        <pc:docMk/>
      </pc:docMkLst>
      <pc:sldChg chg="modSp">
        <pc:chgData name="Nilesh Ramesh Kharat" userId="S::nileshramesh@iisc.ac.in::ff17fc13-644d-4a38-80b1-d6f4a26a2c88" providerId="AD" clId="Web-{AD39D89F-C2C0-B364-6CDD-C522A9C362C0}" dt="2021-04-26T05:37:05.898" v="1"/>
        <pc:sldMkLst>
          <pc:docMk/>
          <pc:sldMk cId="1129353564" sldId="292"/>
        </pc:sldMkLst>
        <pc:spChg chg="mod">
          <ac:chgData name="Nilesh Ramesh Kharat" userId="S::nileshramesh@iisc.ac.in::ff17fc13-644d-4a38-80b1-d6f4a26a2c88" providerId="AD" clId="Web-{AD39D89F-C2C0-B364-6CDD-C522A9C362C0}" dt="2021-04-26T05:37:02.429" v="0"/>
          <ac:spMkLst>
            <pc:docMk/>
            <pc:sldMk cId="1129353564" sldId="292"/>
            <ac:spMk id="4" creationId="{D5FBEDCE-B576-4E88-96FA-DACAC0A03996}"/>
          </ac:spMkLst>
        </pc:spChg>
        <pc:spChg chg="mod">
          <ac:chgData name="Nilesh Ramesh Kharat" userId="S::nileshramesh@iisc.ac.in::ff17fc13-644d-4a38-80b1-d6f4a26a2c88" providerId="AD" clId="Web-{AD39D89F-C2C0-B364-6CDD-C522A9C362C0}" dt="2021-04-26T05:37:05.898" v="1"/>
          <ac:spMkLst>
            <pc:docMk/>
            <pc:sldMk cId="1129353564" sldId="292"/>
            <ac:spMk id="14" creationId="{631ECED3-629B-42A1-B875-C74959C95C3E}"/>
          </ac:spMkLst>
        </pc:spChg>
      </pc:sldChg>
      <pc:sldChg chg="modSp">
        <pc:chgData name="Nilesh Ramesh Kharat" userId="S::nileshramesh@iisc.ac.in::ff17fc13-644d-4a38-80b1-d6f4a26a2c88" providerId="AD" clId="Web-{AD39D89F-C2C0-B364-6CDD-C522A9C362C0}" dt="2021-04-26T05:37:22.774" v="2" actId="20577"/>
        <pc:sldMkLst>
          <pc:docMk/>
          <pc:sldMk cId="1613375235" sldId="312"/>
        </pc:sldMkLst>
        <pc:spChg chg="mod">
          <ac:chgData name="Nilesh Ramesh Kharat" userId="S::nileshramesh@iisc.ac.in::ff17fc13-644d-4a38-80b1-d6f4a26a2c88" providerId="AD" clId="Web-{AD39D89F-C2C0-B364-6CDD-C522A9C362C0}" dt="2021-04-26T05:37:22.774" v="2" actId="20577"/>
          <ac:spMkLst>
            <pc:docMk/>
            <pc:sldMk cId="1613375235" sldId="312"/>
            <ac:spMk id="7" creationId="{E79C4C05-B6CF-4799-BDC8-C312C14F3739}"/>
          </ac:spMkLst>
        </pc:spChg>
      </pc:sldChg>
    </pc:docChg>
  </pc:docChgLst>
  <pc:docChgLst>
    <pc:chgData name="Priyanka Misra" userId="S::mpriyanka@iisc.ac.in::0b65b506-7b41-4a84-97e3-549f405e9ad6" providerId="AD" clId="Web-{89BE9C5F-F0F2-5FCB-7A48-113B68C1E4DC}"/>
    <pc:docChg chg="modSld addMainMaster delMainMaster">
      <pc:chgData name="Priyanka Misra" userId="S::mpriyanka@iisc.ac.in::0b65b506-7b41-4a84-97e3-549f405e9ad6" providerId="AD" clId="Web-{89BE9C5F-F0F2-5FCB-7A48-113B68C1E4DC}" dt="2021-04-26T16:40:44.889" v="820" actId="14100"/>
      <pc:docMkLst>
        <pc:docMk/>
      </pc:docMkLst>
      <pc:sldChg chg="mod modClrScheme chgLayout">
        <pc:chgData name="Priyanka Misra" userId="S::mpriyanka@iisc.ac.in::0b65b506-7b41-4a84-97e3-549f405e9ad6" providerId="AD" clId="Web-{89BE9C5F-F0F2-5FCB-7A48-113B68C1E4DC}" dt="2021-04-26T16:21:26.437" v="687"/>
        <pc:sldMkLst>
          <pc:docMk/>
          <pc:sldMk cId="2535627761" sldId="258"/>
        </pc:sldMkLst>
      </pc:sldChg>
      <pc:sldChg chg="mod modClrScheme chgLayout">
        <pc:chgData name="Priyanka Misra" userId="S::mpriyanka@iisc.ac.in::0b65b506-7b41-4a84-97e3-549f405e9ad6" providerId="AD" clId="Web-{89BE9C5F-F0F2-5FCB-7A48-113B68C1E4DC}" dt="2021-04-26T16:21:26.437" v="687"/>
        <pc:sldMkLst>
          <pc:docMk/>
          <pc:sldMk cId="3440699474" sldId="259"/>
        </pc:sldMkLst>
      </pc:sldChg>
      <pc:sldChg chg="mod modClrScheme chgLayout">
        <pc:chgData name="Priyanka Misra" userId="S::mpriyanka@iisc.ac.in::0b65b506-7b41-4a84-97e3-549f405e9ad6" providerId="AD" clId="Web-{89BE9C5F-F0F2-5FCB-7A48-113B68C1E4DC}" dt="2021-04-26T16:21:26.437" v="687"/>
        <pc:sldMkLst>
          <pc:docMk/>
          <pc:sldMk cId="1461935166" sldId="260"/>
        </pc:sldMkLst>
      </pc:sldChg>
      <pc:sldChg chg="mod modClrScheme chgLayout">
        <pc:chgData name="Priyanka Misra" userId="S::mpriyanka@iisc.ac.in::0b65b506-7b41-4a84-97e3-549f405e9ad6" providerId="AD" clId="Web-{89BE9C5F-F0F2-5FCB-7A48-113B68C1E4DC}" dt="2021-04-26T16:21:26.437" v="687"/>
        <pc:sldMkLst>
          <pc:docMk/>
          <pc:sldMk cId="2912571534" sldId="261"/>
        </pc:sldMkLst>
      </pc:sldChg>
      <pc:sldChg chg="mod modClrScheme chgLayout">
        <pc:chgData name="Priyanka Misra" userId="S::mpriyanka@iisc.ac.in::0b65b506-7b41-4a84-97e3-549f405e9ad6" providerId="AD" clId="Web-{89BE9C5F-F0F2-5FCB-7A48-113B68C1E4DC}" dt="2021-04-26T16:21:26.437" v="687"/>
        <pc:sldMkLst>
          <pc:docMk/>
          <pc:sldMk cId="1669688365" sldId="262"/>
        </pc:sldMkLst>
      </pc:sldChg>
      <pc:sldChg chg="mod modClrScheme chgLayout">
        <pc:chgData name="Priyanka Misra" userId="S::mpriyanka@iisc.ac.in::0b65b506-7b41-4a84-97e3-549f405e9ad6" providerId="AD" clId="Web-{89BE9C5F-F0F2-5FCB-7A48-113B68C1E4DC}" dt="2021-04-26T16:21:26.437" v="687"/>
        <pc:sldMkLst>
          <pc:docMk/>
          <pc:sldMk cId="309323106" sldId="263"/>
        </pc:sldMkLst>
      </pc:sldChg>
      <pc:sldChg chg="mod modClrScheme chgLayout">
        <pc:chgData name="Priyanka Misra" userId="S::mpriyanka@iisc.ac.in::0b65b506-7b41-4a84-97e3-549f405e9ad6" providerId="AD" clId="Web-{89BE9C5F-F0F2-5FCB-7A48-113B68C1E4DC}" dt="2021-04-26T16:21:26.437" v="687"/>
        <pc:sldMkLst>
          <pc:docMk/>
          <pc:sldMk cId="3545441899" sldId="265"/>
        </pc:sldMkLst>
      </pc:sldChg>
      <pc:sldChg chg="mod modClrScheme chgLayout">
        <pc:chgData name="Priyanka Misra" userId="S::mpriyanka@iisc.ac.in::0b65b506-7b41-4a84-97e3-549f405e9ad6" providerId="AD" clId="Web-{89BE9C5F-F0F2-5FCB-7A48-113B68C1E4DC}" dt="2021-04-26T16:21:26.437" v="687"/>
        <pc:sldMkLst>
          <pc:docMk/>
          <pc:sldMk cId="541279302" sldId="266"/>
        </pc:sldMkLst>
      </pc:sldChg>
      <pc:sldChg chg="mod modClrScheme chgLayout">
        <pc:chgData name="Priyanka Misra" userId="S::mpriyanka@iisc.ac.in::0b65b506-7b41-4a84-97e3-549f405e9ad6" providerId="AD" clId="Web-{89BE9C5F-F0F2-5FCB-7A48-113B68C1E4DC}" dt="2021-04-26T16:21:26.437" v="687"/>
        <pc:sldMkLst>
          <pc:docMk/>
          <pc:sldMk cId="873643455" sldId="267"/>
        </pc:sldMkLst>
      </pc:sldChg>
      <pc:sldChg chg="modSp mod modClrScheme chgLayout">
        <pc:chgData name="Priyanka Misra" userId="S::mpriyanka@iisc.ac.in::0b65b506-7b41-4a84-97e3-549f405e9ad6" providerId="AD" clId="Web-{89BE9C5F-F0F2-5FCB-7A48-113B68C1E4DC}" dt="2021-04-26T16:21:26.437" v="687"/>
        <pc:sldMkLst>
          <pc:docMk/>
          <pc:sldMk cId="1453645967" sldId="268"/>
        </pc:sldMkLst>
        <pc:spChg chg="mod ord">
          <ac:chgData name="Priyanka Misra" userId="S::mpriyanka@iisc.ac.in::0b65b506-7b41-4a84-97e3-549f405e9ad6" providerId="AD" clId="Web-{89BE9C5F-F0F2-5FCB-7A48-113B68C1E4DC}" dt="2021-04-26T16:21:26.437" v="687"/>
          <ac:spMkLst>
            <pc:docMk/>
            <pc:sldMk cId="1453645967" sldId="268"/>
            <ac:spMk id="2" creationId="{D2FE6C15-32DE-4BC6-9847-CE60A61FECBB}"/>
          </ac:spMkLst>
        </pc:spChg>
        <pc:spChg chg="mod ord">
          <ac:chgData name="Priyanka Misra" userId="S::mpriyanka@iisc.ac.in::0b65b506-7b41-4a84-97e3-549f405e9ad6" providerId="AD" clId="Web-{89BE9C5F-F0F2-5FCB-7A48-113B68C1E4DC}" dt="2021-04-26T16:21:26.437" v="687"/>
          <ac:spMkLst>
            <pc:docMk/>
            <pc:sldMk cId="1453645967" sldId="268"/>
            <ac:spMk id="3" creationId="{38A0D9BA-1848-4E07-B413-92EBD62DD238}"/>
          </ac:spMkLst>
        </pc:spChg>
      </pc:sldChg>
      <pc:sldChg chg="modSp mod modClrScheme chgLayout">
        <pc:chgData name="Priyanka Misra" userId="S::mpriyanka@iisc.ac.in::0b65b506-7b41-4a84-97e3-549f405e9ad6" providerId="AD" clId="Web-{89BE9C5F-F0F2-5FCB-7A48-113B68C1E4DC}" dt="2021-04-26T16:21:26.437" v="687"/>
        <pc:sldMkLst>
          <pc:docMk/>
          <pc:sldMk cId="3746341446" sldId="269"/>
        </pc:sldMkLst>
        <pc:spChg chg="mod">
          <ac:chgData name="Priyanka Misra" userId="S::mpriyanka@iisc.ac.in::0b65b506-7b41-4a84-97e3-549f405e9ad6" providerId="AD" clId="Web-{89BE9C5F-F0F2-5FCB-7A48-113B68C1E4DC}" dt="2021-04-26T15:53:14.893" v="543"/>
          <ac:spMkLst>
            <pc:docMk/>
            <pc:sldMk cId="3746341446" sldId="269"/>
            <ac:spMk id="7" creationId="{2C52A2A4-8CEB-41ED-8943-47C1679102FD}"/>
          </ac:spMkLst>
        </pc:spChg>
      </pc:sldChg>
      <pc:sldChg chg="mod modClrScheme chgLayout">
        <pc:chgData name="Priyanka Misra" userId="S::mpriyanka@iisc.ac.in::0b65b506-7b41-4a84-97e3-549f405e9ad6" providerId="AD" clId="Web-{89BE9C5F-F0F2-5FCB-7A48-113B68C1E4DC}" dt="2021-04-26T16:21:26.437" v="687"/>
        <pc:sldMkLst>
          <pc:docMk/>
          <pc:sldMk cId="1158117161" sldId="270"/>
        </pc:sldMkLst>
      </pc:sldChg>
      <pc:sldChg chg="mod modClrScheme chgLayout">
        <pc:chgData name="Priyanka Misra" userId="S::mpriyanka@iisc.ac.in::0b65b506-7b41-4a84-97e3-549f405e9ad6" providerId="AD" clId="Web-{89BE9C5F-F0F2-5FCB-7A48-113B68C1E4DC}" dt="2021-04-26T16:21:26.437" v="687"/>
        <pc:sldMkLst>
          <pc:docMk/>
          <pc:sldMk cId="3450760790" sldId="271"/>
        </pc:sldMkLst>
      </pc:sldChg>
      <pc:sldChg chg="mod modClrScheme chgLayout">
        <pc:chgData name="Priyanka Misra" userId="S::mpriyanka@iisc.ac.in::0b65b506-7b41-4a84-97e3-549f405e9ad6" providerId="AD" clId="Web-{89BE9C5F-F0F2-5FCB-7A48-113B68C1E4DC}" dt="2021-04-26T16:21:26.437" v="687"/>
        <pc:sldMkLst>
          <pc:docMk/>
          <pc:sldMk cId="884648299" sldId="272"/>
        </pc:sldMkLst>
      </pc:sldChg>
      <pc:sldChg chg="mod modClrScheme chgLayout">
        <pc:chgData name="Priyanka Misra" userId="S::mpriyanka@iisc.ac.in::0b65b506-7b41-4a84-97e3-549f405e9ad6" providerId="AD" clId="Web-{89BE9C5F-F0F2-5FCB-7A48-113B68C1E4DC}" dt="2021-04-26T16:21:26.437" v="687"/>
        <pc:sldMkLst>
          <pc:docMk/>
          <pc:sldMk cId="1759350326" sldId="273"/>
        </pc:sldMkLst>
      </pc:sldChg>
      <pc:sldChg chg="mod modClrScheme chgLayout">
        <pc:chgData name="Priyanka Misra" userId="S::mpriyanka@iisc.ac.in::0b65b506-7b41-4a84-97e3-549f405e9ad6" providerId="AD" clId="Web-{89BE9C5F-F0F2-5FCB-7A48-113B68C1E4DC}" dt="2021-04-26T16:21:26.437" v="687"/>
        <pc:sldMkLst>
          <pc:docMk/>
          <pc:sldMk cId="1810501634" sldId="274"/>
        </pc:sldMkLst>
      </pc:sldChg>
      <pc:sldChg chg="mod modClrScheme chgLayout">
        <pc:chgData name="Priyanka Misra" userId="S::mpriyanka@iisc.ac.in::0b65b506-7b41-4a84-97e3-549f405e9ad6" providerId="AD" clId="Web-{89BE9C5F-F0F2-5FCB-7A48-113B68C1E4DC}" dt="2021-04-26T16:21:26.437" v="687"/>
        <pc:sldMkLst>
          <pc:docMk/>
          <pc:sldMk cId="2164847750" sldId="275"/>
        </pc:sldMkLst>
      </pc:sldChg>
      <pc:sldChg chg="addSp delSp modSp mod setBg modClrScheme addAnim delAnim setClrOvrMap delDesignElem chgLayout">
        <pc:chgData name="Priyanka Misra" userId="S::mpriyanka@iisc.ac.in::0b65b506-7b41-4a84-97e3-549f405e9ad6" providerId="AD" clId="Web-{89BE9C5F-F0F2-5FCB-7A48-113B68C1E4DC}" dt="2021-04-26T16:25:07.130" v="706"/>
        <pc:sldMkLst>
          <pc:docMk/>
          <pc:sldMk cId="3598973350" sldId="276"/>
        </pc:sldMkLst>
        <pc:spChg chg="mod ord">
          <ac:chgData name="Priyanka Misra" userId="S::mpriyanka@iisc.ac.in::0b65b506-7b41-4a84-97e3-549f405e9ad6" providerId="AD" clId="Web-{89BE9C5F-F0F2-5FCB-7A48-113B68C1E4DC}" dt="2021-04-26T16:25:07.130" v="706"/>
          <ac:spMkLst>
            <pc:docMk/>
            <pc:sldMk cId="3598973350" sldId="276"/>
            <ac:spMk id="2" creationId="{DD3377A3-39AE-4B44-AC9B-101BC62E8C5C}"/>
          </ac:spMkLst>
        </pc:spChg>
        <pc:spChg chg="add del">
          <ac:chgData name="Priyanka Misra" userId="S::mpriyanka@iisc.ac.in::0b65b506-7b41-4a84-97e3-549f405e9ad6" providerId="AD" clId="Web-{89BE9C5F-F0F2-5FCB-7A48-113B68C1E4DC}" dt="2021-04-26T16:09:57.638" v="617"/>
          <ac:spMkLst>
            <pc:docMk/>
            <pc:sldMk cId="3598973350" sldId="276"/>
            <ac:spMk id="4" creationId="{B26EE4FD-480F-42A5-9FEB-DA630457CFB7}"/>
          </ac:spMkLst>
        </pc:spChg>
        <pc:spChg chg="add del">
          <ac:chgData name="Priyanka Misra" userId="S::mpriyanka@iisc.ac.in::0b65b506-7b41-4a84-97e3-549f405e9ad6" providerId="AD" clId="Web-{89BE9C5F-F0F2-5FCB-7A48-113B68C1E4DC}" dt="2021-04-26T16:09:57.638" v="617"/>
          <ac:spMkLst>
            <pc:docMk/>
            <pc:sldMk cId="3598973350" sldId="276"/>
            <ac:spMk id="5" creationId="{A187062F-BE14-42FC-B06A-607DB23849C3}"/>
          </ac:spMkLst>
        </pc:spChg>
        <pc:spChg chg="add del">
          <ac:chgData name="Priyanka Misra" userId="S::mpriyanka@iisc.ac.in::0b65b506-7b41-4a84-97e3-549f405e9ad6" providerId="AD" clId="Web-{89BE9C5F-F0F2-5FCB-7A48-113B68C1E4DC}" dt="2021-04-26T16:09:57.638" v="617"/>
          <ac:spMkLst>
            <pc:docMk/>
            <pc:sldMk cId="3598973350" sldId="276"/>
            <ac:spMk id="6" creationId="{731FE21B-2A45-4BF5-8B03-E12341988774}"/>
          </ac:spMkLst>
        </pc:spChg>
        <pc:spChg chg="add del">
          <ac:chgData name="Priyanka Misra" userId="S::mpriyanka@iisc.ac.in::0b65b506-7b41-4a84-97e3-549f405e9ad6" providerId="AD" clId="Web-{89BE9C5F-F0F2-5FCB-7A48-113B68C1E4DC}" dt="2021-04-26T16:09:57.638" v="617"/>
          <ac:spMkLst>
            <pc:docMk/>
            <pc:sldMk cId="3598973350" sldId="276"/>
            <ac:spMk id="8" creationId="{93A3D4BE-AF25-4F9A-9C29-1145CCE24A28}"/>
          </ac:spMkLst>
        </pc:spChg>
        <pc:spChg chg="add del">
          <ac:chgData name="Priyanka Misra" userId="S::mpriyanka@iisc.ac.in::0b65b506-7b41-4a84-97e3-549f405e9ad6" providerId="AD" clId="Web-{89BE9C5F-F0F2-5FCB-7A48-113B68C1E4DC}" dt="2021-04-26T16:25:07.114" v="705"/>
          <ac:spMkLst>
            <pc:docMk/>
            <pc:sldMk cId="3598973350" sldId="276"/>
            <ac:spMk id="10" creationId="{8D58E966-456A-48F4-81B4-C4D0C00206F1}"/>
          </ac:spMkLst>
        </pc:spChg>
        <pc:spChg chg="add del">
          <ac:chgData name="Priyanka Misra" userId="S::mpriyanka@iisc.ac.in::0b65b506-7b41-4a84-97e3-549f405e9ad6" providerId="AD" clId="Web-{89BE9C5F-F0F2-5FCB-7A48-113B68C1E4DC}" dt="2021-04-26T16:25:07.114" v="705"/>
          <ac:spMkLst>
            <pc:docMk/>
            <pc:sldMk cId="3598973350" sldId="276"/>
            <ac:spMk id="12" creationId="{5523C670-74D7-4ED8-BA51-B6FB6557024C}"/>
          </ac:spMkLst>
        </pc:spChg>
        <pc:spChg chg="add del">
          <ac:chgData name="Priyanka Misra" userId="S::mpriyanka@iisc.ac.in::0b65b506-7b41-4a84-97e3-549f405e9ad6" providerId="AD" clId="Web-{89BE9C5F-F0F2-5FCB-7A48-113B68C1E4DC}" dt="2021-04-26T16:09:57.638" v="617"/>
          <ac:spMkLst>
            <pc:docMk/>
            <pc:sldMk cId="3598973350" sldId="276"/>
            <ac:spMk id="13" creationId="{2DC5A94D-79ED-48F5-9DC5-96CBB507CEC8}"/>
          </ac:spMkLst>
        </pc:spChg>
        <pc:spChg chg="add del">
          <ac:chgData name="Priyanka Misra" userId="S::mpriyanka@iisc.ac.in::0b65b506-7b41-4a84-97e3-549f405e9ad6" providerId="AD" clId="Web-{89BE9C5F-F0F2-5FCB-7A48-113B68C1E4DC}" dt="2021-04-26T16:25:07.114" v="705"/>
          <ac:spMkLst>
            <pc:docMk/>
            <pc:sldMk cId="3598973350" sldId="276"/>
            <ac:spMk id="17" creationId="{BAEEE533-7CA5-4134-A14A-8575F66C6140}"/>
          </ac:spMkLst>
        </pc:spChg>
        <pc:spChg chg="add del">
          <ac:chgData name="Priyanka Misra" userId="S::mpriyanka@iisc.ac.in::0b65b506-7b41-4a84-97e3-549f405e9ad6" providerId="AD" clId="Web-{89BE9C5F-F0F2-5FCB-7A48-113B68C1E4DC}" dt="2021-04-26T16:25:07.114" v="705"/>
          <ac:spMkLst>
            <pc:docMk/>
            <pc:sldMk cId="3598973350" sldId="276"/>
            <ac:spMk id="19" creationId="{E64B7817-E956-406B-A85B-5AEF36B1F50B}"/>
          </ac:spMkLst>
        </pc:spChg>
        <pc:spChg chg="add del">
          <ac:chgData name="Priyanka Misra" userId="S::mpriyanka@iisc.ac.in::0b65b506-7b41-4a84-97e3-549f405e9ad6" providerId="AD" clId="Web-{89BE9C5F-F0F2-5FCB-7A48-113B68C1E4DC}" dt="2021-04-26T16:25:07.114" v="705"/>
          <ac:spMkLst>
            <pc:docMk/>
            <pc:sldMk cId="3598973350" sldId="276"/>
            <ac:spMk id="20" creationId="{92FC9C1F-8CBA-4083-8724-3735C556D844}"/>
          </ac:spMkLst>
        </pc:spChg>
        <pc:spChg chg="add">
          <ac:chgData name="Priyanka Misra" userId="S::mpriyanka@iisc.ac.in::0b65b506-7b41-4a84-97e3-549f405e9ad6" providerId="AD" clId="Web-{89BE9C5F-F0F2-5FCB-7A48-113B68C1E4DC}" dt="2021-04-26T16:25:07.130" v="706"/>
          <ac:spMkLst>
            <pc:docMk/>
            <pc:sldMk cId="3598973350" sldId="276"/>
            <ac:spMk id="24" creationId="{B26EE4FD-480F-42A5-9FEB-DA630457CFB7}"/>
          </ac:spMkLst>
        </pc:spChg>
        <pc:spChg chg="add">
          <ac:chgData name="Priyanka Misra" userId="S::mpriyanka@iisc.ac.in::0b65b506-7b41-4a84-97e3-549f405e9ad6" providerId="AD" clId="Web-{89BE9C5F-F0F2-5FCB-7A48-113B68C1E4DC}" dt="2021-04-26T16:25:07.130" v="706"/>
          <ac:spMkLst>
            <pc:docMk/>
            <pc:sldMk cId="3598973350" sldId="276"/>
            <ac:spMk id="27" creationId="{A187062F-BE14-42FC-B06A-607DB23849C3}"/>
          </ac:spMkLst>
        </pc:spChg>
        <pc:spChg chg="add">
          <ac:chgData name="Priyanka Misra" userId="S::mpriyanka@iisc.ac.in::0b65b506-7b41-4a84-97e3-549f405e9ad6" providerId="AD" clId="Web-{89BE9C5F-F0F2-5FCB-7A48-113B68C1E4DC}" dt="2021-04-26T16:25:07.130" v="706"/>
          <ac:spMkLst>
            <pc:docMk/>
            <pc:sldMk cId="3598973350" sldId="276"/>
            <ac:spMk id="28" creationId="{731FE21B-2A45-4BF5-8B03-E12341988774}"/>
          </ac:spMkLst>
        </pc:spChg>
        <pc:spChg chg="add del">
          <ac:chgData name="Priyanka Misra" userId="S::mpriyanka@iisc.ac.in::0b65b506-7b41-4a84-97e3-549f405e9ad6" providerId="AD" clId="Web-{89BE9C5F-F0F2-5FCB-7A48-113B68C1E4DC}" dt="2021-04-26T15:56:16.350" v="569"/>
          <ac:spMkLst>
            <pc:docMk/>
            <pc:sldMk cId="3598973350" sldId="276"/>
            <ac:spMk id="29" creationId="{DA3C47C2-33A2-44B2-BEAB-FEB679075C24}"/>
          </ac:spMkLst>
        </pc:spChg>
        <pc:spChg chg="add del">
          <ac:chgData name="Priyanka Misra" userId="S::mpriyanka@iisc.ac.in::0b65b506-7b41-4a84-97e3-549f405e9ad6" providerId="AD" clId="Web-{89BE9C5F-F0F2-5FCB-7A48-113B68C1E4DC}" dt="2021-04-26T15:56:16.350" v="569"/>
          <ac:spMkLst>
            <pc:docMk/>
            <pc:sldMk cId="3598973350" sldId="276"/>
            <ac:spMk id="30" creationId="{AD182BA8-54AD-4D9F-8264-B0FA8BB47D7C}"/>
          </ac:spMkLst>
        </pc:spChg>
        <pc:spChg chg="add del">
          <ac:chgData name="Priyanka Misra" userId="S::mpriyanka@iisc.ac.in::0b65b506-7b41-4a84-97e3-549f405e9ad6" providerId="AD" clId="Web-{89BE9C5F-F0F2-5FCB-7A48-113B68C1E4DC}" dt="2021-04-26T15:56:16.350" v="569"/>
          <ac:spMkLst>
            <pc:docMk/>
            <pc:sldMk cId="3598973350" sldId="276"/>
            <ac:spMk id="31" creationId="{4ED83379-0499-45E1-AB78-6AA230F96442}"/>
          </ac:spMkLst>
        </pc:spChg>
        <pc:spChg chg="add">
          <ac:chgData name="Priyanka Misra" userId="S::mpriyanka@iisc.ac.in::0b65b506-7b41-4a84-97e3-549f405e9ad6" providerId="AD" clId="Web-{89BE9C5F-F0F2-5FCB-7A48-113B68C1E4DC}" dt="2021-04-26T16:25:07.130" v="706"/>
          <ac:spMkLst>
            <pc:docMk/>
            <pc:sldMk cId="3598973350" sldId="276"/>
            <ac:spMk id="32" creationId="{2DC5A94D-79ED-48F5-9DC5-96CBB507CEC8}"/>
          </ac:spMkLst>
        </pc:spChg>
        <pc:spChg chg="add">
          <ac:chgData name="Priyanka Misra" userId="S::mpriyanka@iisc.ac.in::0b65b506-7b41-4a84-97e3-549f405e9ad6" providerId="AD" clId="Web-{89BE9C5F-F0F2-5FCB-7A48-113B68C1E4DC}" dt="2021-04-26T16:25:07.130" v="706"/>
          <ac:spMkLst>
            <pc:docMk/>
            <pc:sldMk cId="3598973350" sldId="276"/>
            <ac:spMk id="33" creationId="{93A3D4BE-AF25-4F9A-9C29-1145CCE24A28}"/>
          </ac:spMkLst>
        </pc:spChg>
      </pc:sldChg>
      <pc:sldChg chg="addSp delSp modSp mod modClrScheme delDesignElem chgLayout">
        <pc:chgData name="Priyanka Misra" userId="S::mpriyanka@iisc.ac.in::0b65b506-7b41-4a84-97e3-549f405e9ad6" providerId="AD" clId="Web-{89BE9C5F-F0F2-5FCB-7A48-113B68C1E4DC}" dt="2021-04-26T16:23:37.315" v="697"/>
        <pc:sldMkLst>
          <pc:docMk/>
          <pc:sldMk cId="4202902504" sldId="280"/>
        </pc:sldMkLst>
        <pc:spChg chg="mod ord">
          <ac:chgData name="Priyanka Misra" userId="S::mpriyanka@iisc.ac.in::0b65b506-7b41-4a84-97e3-549f405e9ad6" providerId="AD" clId="Web-{89BE9C5F-F0F2-5FCB-7A48-113B68C1E4DC}" dt="2021-04-26T16:23:37.315" v="697"/>
          <ac:spMkLst>
            <pc:docMk/>
            <pc:sldMk cId="4202902504" sldId="280"/>
            <ac:spMk id="2" creationId="{3F496B50-0772-4F45-89D9-76DB1786BDC3}"/>
          </ac:spMkLst>
        </pc:spChg>
        <pc:spChg chg="mod ord">
          <ac:chgData name="Priyanka Misra" userId="S::mpriyanka@iisc.ac.in::0b65b506-7b41-4a84-97e3-549f405e9ad6" providerId="AD" clId="Web-{89BE9C5F-F0F2-5FCB-7A48-113B68C1E4DC}" dt="2021-04-26T16:23:37.315" v="697"/>
          <ac:spMkLst>
            <pc:docMk/>
            <pc:sldMk cId="4202902504" sldId="280"/>
            <ac:spMk id="3" creationId="{3265EDE3-5E56-244F-A22A-B724F80EE36A}"/>
          </ac:spMkLst>
        </pc:spChg>
        <pc:spChg chg="add del">
          <ac:chgData name="Priyanka Misra" userId="S::mpriyanka@iisc.ac.in::0b65b506-7b41-4a84-97e3-549f405e9ad6" providerId="AD" clId="Web-{89BE9C5F-F0F2-5FCB-7A48-113B68C1E4DC}" dt="2021-04-26T16:09:57.169" v="615"/>
          <ac:spMkLst>
            <pc:docMk/>
            <pc:sldMk cId="4202902504" sldId="280"/>
            <ac:spMk id="7" creationId="{ACBE1851-2230-47A9-B000-CE9046EA61B9}"/>
          </ac:spMkLst>
        </pc:spChg>
        <pc:spChg chg="add">
          <ac:chgData name="Priyanka Misra" userId="S::mpriyanka@iisc.ac.in::0b65b506-7b41-4a84-97e3-549f405e9ad6" providerId="AD" clId="Web-{89BE9C5F-F0F2-5FCB-7A48-113B68C1E4DC}" dt="2021-04-26T16:23:37.315" v="697"/>
          <ac:spMkLst>
            <pc:docMk/>
            <pc:sldMk cId="4202902504" sldId="280"/>
            <ac:spMk id="9" creationId="{ACBE1851-2230-47A9-B000-CE9046EA61B9}"/>
          </ac:spMkLst>
        </pc:spChg>
        <pc:spChg chg="add del">
          <ac:chgData name="Priyanka Misra" userId="S::mpriyanka@iisc.ac.in::0b65b506-7b41-4a84-97e3-549f405e9ad6" providerId="AD" clId="Web-{89BE9C5F-F0F2-5FCB-7A48-113B68C1E4DC}" dt="2021-04-26T15:56:16.350" v="569"/>
          <ac:spMkLst>
            <pc:docMk/>
            <pc:sldMk cId="4202902504" sldId="280"/>
            <ac:spMk id="10" creationId="{605494DE-B078-4D87-BB01-C84320618DAD}"/>
          </ac:spMkLst>
        </pc:spChg>
        <pc:spChg chg="add del">
          <ac:chgData name="Priyanka Misra" userId="S::mpriyanka@iisc.ac.in::0b65b506-7b41-4a84-97e3-549f405e9ad6" providerId="AD" clId="Web-{89BE9C5F-F0F2-5FCB-7A48-113B68C1E4DC}" dt="2021-04-26T15:56:16.350" v="569"/>
          <ac:spMkLst>
            <pc:docMk/>
            <pc:sldMk cId="4202902504" sldId="280"/>
            <ac:spMk id="12" creationId="{9A0576B0-CD8C-4661-95C8-A9F2CE7CDDB0}"/>
          </ac:spMkLst>
        </pc:spChg>
        <pc:spChg chg="add del">
          <ac:chgData name="Priyanka Misra" userId="S::mpriyanka@iisc.ac.in::0b65b506-7b41-4a84-97e3-549f405e9ad6" providerId="AD" clId="Web-{89BE9C5F-F0F2-5FCB-7A48-113B68C1E4DC}" dt="2021-04-26T15:56:16.350" v="569"/>
          <ac:spMkLst>
            <pc:docMk/>
            <pc:sldMk cId="4202902504" sldId="280"/>
            <ac:spMk id="14" creationId="{3FF60E2B-3919-423C-B1FF-56CDE6681165}"/>
          </ac:spMkLst>
        </pc:spChg>
        <pc:picChg chg="mod">
          <ac:chgData name="Priyanka Misra" userId="S::mpriyanka@iisc.ac.in::0b65b506-7b41-4a84-97e3-549f405e9ad6" providerId="AD" clId="Web-{89BE9C5F-F0F2-5FCB-7A48-113B68C1E4DC}" dt="2021-04-26T16:23:37.315" v="697"/>
          <ac:picMkLst>
            <pc:docMk/>
            <pc:sldMk cId="4202902504" sldId="280"/>
            <ac:picMk id="5" creationId="{2C03A506-D81A-A744-81D5-BD748D78AF68}"/>
          </ac:picMkLst>
        </pc:picChg>
        <pc:cxnChg chg="add del">
          <ac:chgData name="Priyanka Misra" userId="S::mpriyanka@iisc.ac.in::0b65b506-7b41-4a84-97e3-549f405e9ad6" providerId="AD" clId="Web-{89BE9C5F-F0F2-5FCB-7A48-113B68C1E4DC}" dt="2021-04-26T16:09:57.169" v="615"/>
          <ac:cxnSpMkLst>
            <pc:docMk/>
            <pc:sldMk cId="4202902504" sldId="280"/>
            <ac:cxnSpMk id="8" creationId="{23B93832-6514-44F4-849B-5EE2C8A2337D}"/>
          </ac:cxnSpMkLst>
        </pc:cxnChg>
        <pc:cxnChg chg="add">
          <ac:chgData name="Priyanka Misra" userId="S::mpriyanka@iisc.ac.in::0b65b506-7b41-4a84-97e3-549f405e9ad6" providerId="AD" clId="Web-{89BE9C5F-F0F2-5FCB-7A48-113B68C1E4DC}" dt="2021-04-26T16:23:37.315" v="697"/>
          <ac:cxnSpMkLst>
            <pc:docMk/>
            <pc:sldMk cId="4202902504" sldId="280"/>
            <ac:cxnSpMk id="11" creationId="{23B93832-6514-44F4-849B-5EE2C8A2337D}"/>
          </ac:cxnSpMkLst>
        </pc:cxnChg>
      </pc:sldChg>
      <pc:sldChg chg="addSp delSp modSp mod modClrScheme delDesignElem chgLayout">
        <pc:chgData name="Priyanka Misra" userId="S::mpriyanka@iisc.ac.in::0b65b506-7b41-4a84-97e3-549f405e9ad6" providerId="AD" clId="Web-{89BE9C5F-F0F2-5FCB-7A48-113B68C1E4DC}" dt="2021-04-26T16:23:46.940" v="698"/>
        <pc:sldMkLst>
          <pc:docMk/>
          <pc:sldMk cId="3023341387" sldId="281"/>
        </pc:sldMkLst>
        <pc:spChg chg="mod ord">
          <ac:chgData name="Priyanka Misra" userId="S::mpriyanka@iisc.ac.in::0b65b506-7b41-4a84-97e3-549f405e9ad6" providerId="AD" clId="Web-{89BE9C5F-F0F2-5FCB-7A48-113B68C1E4DC}" dt="2021-04-26T16:23:46.940" v="698"/>
          <ac:spMkLst>
            <pc:docMk/>
            <pc:sldMk cId="3023341387" sldId="281"/>
            <ac:spMk id="2" creationId="{D36816EA-BB94-4546-BFE9-70950519A56C}"/>
          </ac:spMkLst>
        </pc:spChg>
        <pc:spChg chg="mod ord">
          <ac:chgData name="Priyanka Misra" userId="S::mpriyanka@iisc.ac.in::0b65b506-7b41-4a84-97e3-549f405e9ad6" providerId="AD" clId="Web-{89BE9C5F-F0F2-5FCB-7A48-113B68C1E4DC}" dt="2021-04-26T16:23:46.940" v="698"/>
          <ac:spMkLst>
            <pc:docMk/>
            <pc:sldMk cId="3023341387" sldId="281"/>
            <ac:spMk id="3" creationId="{C53750CE-98A7-E24C-A622-D0658A46F410}"/>
          </ac:spMkLst>
        </pc:spChg>
        <pc:spChg chg="add del">
          <ac:chgData name="Priyanka Misra" userId="S::mpriyanka@iisc.ac.in::0b65b506-7b41-4a84-97e3-549f405e9ad6" providerId="AD" clId="Web-{89BE9C5F-F0F2-5FCB-7A48-113B68C1E4DC}" dt="2021-04-26T16:09:56.294" v="614"/>
          <ac:spMkLst>
            <pc:docMk/>
            <pc:sldMk cId="3023341387" sldId="281"/>
            <ac:spMk id="11" creationId="{ACBE1851-2230-47A9-B000-CE9046EA61B9}"/>
          </ac:spMkLst>
        </pc:spChg>
        <pc:spChg chg="add">
          <ac:chgData name="Priyanka Misra" userId="S::mpriyanka@iisc.ac.in::0b65b506-7b41-4a84-97e3-549f405e9ad6" providerId="AD" clId="Web-{89BE9C5F-F0F2-5FCB-7A48-113B68C1E4DC}" dt="2021-04-26T16:23:46.940" v="698"/>
          <ac:spMkLst>
            <pc:docMk/>
            <pc:sldMk cId="3023341387" sldId="281"/>
            <ac:spMk id="13" creationId="{ACBE1851-2230-47A9-B000-CE9046EA61B9}"/>
          </ac:spMkLst>
        </pc:spChg>
        <pc:spChg chg="add del">
          <ac:chgData name="Priyanka Misra" userId="S::mpriyanka@iisc.ac.in::0b65b506-7b41-4a84-97e3-549f405e9ad6" providerId="AD" clId="Web-{89BE9C5F-F0F2-5FCB-7A48-113B68C1E4DC}" dt="2021-04-26T16:05:27.584" v="600"/>
          <ac:spMkLst>
            <pc:docMk/>
            <pc:sldMk cId="3023341387" sldId="281"/>
            <ac:spMk id="18" creationId="{72BC1CF5-415C-4DAE-B2C2-A8BF9A1D5AEB}"/>
          </ac:spMkLst>
        </pc:spChg>
        <pc:spChg chg="add del">
          <ac:chgData name="Priyanka Misra" userId="S::mpriyanka@iisc.ac.in::0b65b506-7b41-4a84-97e3-549f405e9ad6" providerId="AD" clId="Web-{89BE9C5F-F0F2-5FCB-7A48-113B68C1E4DC}" dt="2021-04-26T15:56:16.350" v="569"/>
          <ac:spMkLst>
            <pc:docMk/>
            <pc:sldMk cId="3023341387" sldId="281"/>
            <ac:spMk id="19" creationId="{605494DE-B078-4D87-BB01-C84320618DAD}"/>
          </ac:spMkLst>
        </pc:spChg>
        <pc:spChg chg="add del">
          <ac:chgData name="Priyanka Misra" userId="S::mpriyanka@iisc.ac.in::0b65b506-7b41-4a84-97e3-549f405e9ad6" providerId="AD" clId="Web-{89BE9C5F-F0F2-5FCB-7A48-113B68C1E4DC}" dt="2021-04-26T16:05:27.584" v="600"/>
          <ac:spMkLst>
            <pc:docMk/>
            <pc:sldMk cId="3023341387" sldId="281"/>
            <ac:spMk id="20" creationId="{6C651D0D-A2E7-46B3-BEEA-71161FCA9735}"/>
          </ac:spMkLst>
        </pc:spChg>
        <pc:spChg chg="add del">
          <ac:chgData name="Priyanka Misra" userId="S::mpriyanka@iisc.ac.in::0b65b506-7b41-4a84-97e3-549f405e9ad6" providerId="AD" clId="Web-{89BE9C5F-F0F2-5FCB-7A48-113B68C1E4DC}" dt="2021-04-26T15:56:16.350" v="569"/>
          <ac:spMkLst>
            <pc:docMk/>
            <pc:sldMk cId="3023341387" sldId="281"/>
            <ac:spMk id="21" creationId="{9A0576B0-CD8C-4661-95C8-A9F2CE7CDDB0}"/>
          </ac:spMkLst>
        </pc:spChg>
        <pc:spChg chg="add del">
          <ac:chgData name="Priyanka Misra" userId="S::mpriyanka@iisc.ac.in::0b65b506-7b41-4a84-97e3-549f405e9ad6" providerId="AD" clId="Web-{89BE9C5F-F0F2-5FCB-7A48-113B68C1E4DC}" dt="2021-04-26T15:56:16.350" v="569"/>
          <ac:spMkLst>
            <pc:docMk/>
            <pc:sldMk cId="3023341387" sldId="281"/>
            <ac:spMk id="23" creationId="{3FF60E2B-3919-423C-B1FF-56CDE6681165}"/>
          </ac:spMkLst>
        </pc:spChg>
        <pc:spChg chg="add del">
          <ac:chgData name="Priyanka Misra" userId="S::mpriyanka@iisc.ac.in::0b65b506-7b41-4a84-97e3-549f405e9ad6" providerId="AD" clId="Web-{89BE9C5F-F0F2-5FCB-7A48-113B68C1E4DC}" dt="2021-04-26T16:05:27.584" v="600"/>
          <ac:spMkLst>
            <pc:docMk/>
            <pc:sldMk cId="3023341387" sldId="281"/>
            <ac:spMk id="25" creationId="{9CBEA7DB-1BAC-4A39-817B-82928B7F8873}"/>
          </ac:spMkLst>
        </pc:spChg>
        <pc:spChg chg="add del">
          <ac:chgData name="Priyanka Misra" userId="S::mpriyanka@iisc.ac.in::0b65b506-7b41-4a84-97e3-549f405e9ad6" providerId="AD" clId="Web-{89BE9C5F-F0F2-5FCB-7A48-113B68C1E4DC}" dt="2021-04-26T16:05:27.584" v="600"/>
          <ac:spMkLst>
            <pc:docMk/>
            <pc:sldMk cId="3023341387" sldId="281"/>
            <ac:spMk id="27" creationId="{EADF9EA0-3A2A-4F0A-9C86-FBAB53E9C6C3}"/>
          </ac:spMkLst>
        </pc:spChg>
        <pc:spChg chg="add del">
          <ac:chgData name="Priyanka Misra" userId="S::mpriyanka@iisc.ac.in::0b65b506-7b41-4a84-97e3-549f405e9ad6" providerId="AD" clId="Web-{89BE9C5F-F0F2-5FCB-7A48-113B68C1E4DC}" dt="2021-04-26T16:05:27.584" v="600"/>
          <ac:spMkLst>
            <pc:docMk/>
            <pc:sldMk cId="3023341387" sldId="281"/>
            <ac:spMk id="29" creationId="{A30A2C81-7CE8-4A85-9E15-548E7F466F4A}"/>
          </ac:spMkLst>
        </pc:spChg>
        <pc:picChg chg="mod">
          <ac:chgData name="Priyanka Misra" userId="S::mpriyanka@iisc.ac.in::0b65b506-7b41-4a84-97e3-549f405e9ad6" providerId="AD" clId="Web-{89BE9C5F-F0F2-5FCB-7A48-113B68C1E4DC}" dt="2021-04-26T16:23:46.940" v="698"/>
          <ac:picMkLst>
            <pc:docMk/>
            <pc:sldMk cId="3023341387" sldId="281"/>
            <ac:picMk id="7" creationId="{3712C2FB-E7D9-9549-822C-E7C9B1A1EDC2}"/>
          </ac:picMkLst>
        </pc:picChg>
        <pc:cxnChg chg="add">
          <ac:chgData name="Priyanka Misra" userId="S::mpriyanka@iisc.ac.in::0b65b506-7b41-4a84-97e3-549f405e9ad6" providerId="AD" clId="Web-{89BE9C5F-F0F2-5FCB-7A48-113B68C1E4DC}" dt="2021-04-26T16:23:46.940" v="698"/>
          <ac:cxnSpMkLst>
            <pc:docMk/>
            <pc:sldMk cId="3023341387" sldId="281"/>
            <ac:cxnSpMk id="15" creationId="{23B93832-6514-44F4-849B-5EE2C8A2337D}"/>
          </ac:cxnSpMkLst>
        </pc:cxnChg>
        <pc:cxnChg chg="add del">
          <ac:chgData name="Priyanka Misra" userId="S::mpriyanka@iisc.ac.in::0b65b506-7b41-4a84-97e3-549f405e9ad6" providerId="AD" clId="Web-{89BE9C5F-F0F2-5FCB-7A48-113B68C1E4DC}" dt="2021-04-26T16:09:56.294" v="614"/>
          <ac:cxnSpMkLst>
            <pc:docMk/>
            <pc:sldMk cId="3023341387" sldId="281"/>
            <ac:cxnSpMk id="16" creationId="{23B93832-6514-44F4-849B-5EE2C8A2337D}"/>
          </ac:cxnSpMkLst>
        </pc:cxnChg>
      </pc:sldChg>
      <pc:sldChg chg="addSp delSp modSp mod modClrScheme delDesignElem chgLayout">
        <pc:chgData name="Priyanka Misra" userId="S::mpriyanka@iisc.ac.in::0b65b506-7b41-4a84-97e3-549f405e9ad6" providerId="AD" clId="Web-{89BE9C5F-F0F2-5FCB-7A48-113B68C1E4DC}" dt="2021-04-26T16:23:54.800" v="699"/>
        <pc:sldMkLst>
          <pc:docMk/>
          <pc:sldMk cId="996873129" sldId="282"/>
        </pc:sldMkLst>
        <pc:spChg chg="mod ord">
          <ac:chgData name="Priyanka Misra" userId="S::mpriyanka@iisc.ac.in::0b65b506-7b41-4a84-97e3-549f405e9ad6" providerId="AD" clId="Web-{89BE9C5F-F0F2-5FCB-7A48-113B68C1E4DC}" dt="2021-04-26T16:23:54.800" v="699"/>
          <ac:spMkLst>
            <pc:docMk/>
            <pc:sldMk cId="996873129" sldId="282"/>
            <ac:spMk id="2" creationId="{D36816EA-BB94-4546-BFE9-70950519A56C}"/>
          </ac:spMkLst>
        </pc:spChg>
        <pc:spChg chg="mod ord">
          <ac:chgData name="Priyanka Misra" userId="S::mpriyanka@iisc.ac.in::0b65b506-7b41-4a84-97e3-549f405e9ad6" providerId="AD" clId="Web-{89BE9C5F-F0F2-5FCB-7A48-113B68C1E4DC}" dt="2021-04-26T16:23:54.800" v="699"/>
          <ac:spMkLst>
            <pc:docMk/>
            <pc:sldMk cId="996873129" sldId="282"/>
            <ac:spMk id="3" creationId="{C53750CE-98A7-E24C-A622-D0658A46F410}"/>
          </ac:spMkLst>
        </pc:spChg>
        <pc:spChg chg="add del">
          <ac:chgData name="Priyanka Misra" userId="S::mpriyanka@iisc.ac.in::0b65b506-7b41-4a84-97e3-549f405e9ad6" providerId="AD" clId="Web-{89BE9C5F-F0F2-5FCB-7A48-113B68C1E4DC}" dt="2021-04-26T16:09:54.669" v="613"/>
          <ac:spMkLst>
            <pc:docMk/>
            <pc:sldMk cId="996873129" sldId="282"/>
            <ac:spMk id="11" creationId="{ACBE1851-2230-47A9-B000-CE9046EA61B9}"/>
          </ac:spMkLst>
        </pc:spChg>
        <pc:spChg chg="add">
          <ac:chgData name="Priyanka Misra" userId="S::mpriyanka@iisc.ac.in::0b65b506-7b41-4a84-97e3-549f405e9ad6" providerId="AD" clId="Web-{89BE9C5F-F0F2-5FCB-7A48-113B68C1E4DC}" dt="2021-04-26T16:23:54.800" v="699"/>
          <ac:spMkLst>
            <pc:docMk/>
            <pc:sldMk cId="996873129" sldId="282"/>
            <ac:spMk id="13" creationId="{ACBE1851-2230-47A9-B000-CE9046EA61B9}"/>
          </ac:spMkLst>
        </pc:spChg>
        <pc:spChg chg="add del">
          <ac:chgData name="Priyanka Misra" userId="S::mpriyanka@iisc.ac.in::0b65b506-7b41-4a84-97e3-549f405e9ad6" providerId="AD" clId="Web-{89BE9C5F-F0F2-5FCB-7A48-113B68C1E4DC}" dt="2021-04-26T16:05:30.412" v="601"/>
          <ac:spMkLst>
            <pc:docMk/>
            <pc:sldMk cId="996873129" sldId="282"/>
            <ac:spMk id="14" creationId="{E6760941-EF99-4F61-A95D-3C3E7C08DBD6}"/>
          </ac:spMkLst>
        </pc:spChg>
        <pc:spChg chg="add del">
          <ac:chgData name="Priyanka Misra" userId="S::mpriyanka@iisc.ac.in::0b65b506-7b41-4a84-97e3-549f405e9ad6" providerId="AD" clId="Web-{89BE9C5F-F0F2-5FCB-7A48-113B68C1E4DC}" dt="2021-04-26T16:05:30.412" v="601"/>
          <ac:spMkLst>
            <pc:docMk/>
            <pc:sldMk cId="996873129" sldId="282"/>
            <ac:spMk id="16" creationId="{44D9B9FF-D6DA-4F69-B4A0-BA1550D65CD9}"/>
          </ac:spMkLst>
        </pc:spChg>
        <pc:spChg chg="add del">
          <ac:chgData name="Priyanka Misra" userId="S::mpriyanka@iisc.ac.in::0b65b506-7b41-4a84-97e3-549f405e9ad6" providerId="AD" clId="Web-{89BE9C5F-F0F2-5FCB-7A48-113B68C1E4DC}" dt="2021-04-26T16:05:30.412" v="601"/>
          <ac:spMkLst>
            <pc:docMk/>
            <pc:sldMk cId="996873129" sldId="282"/>
            <ac:spMk id="18" creationId="{A7DC0AF9-0747-4070-A6D7-DF3681B9EB08}"/>
          </ac:spMkLst>
        </pc:spChg>
        <pc:spChg chg="add del">
          <ac:chgData name="Priyanka Misra" userId="S::mpriyanka@iisc.ac.in::0b65b506-7b41-4a84-97e3-549f405e9ad6" providerId="AD" clId="Web-{89BE9C5F-F0F2-5FCB-7A48-113B68C1E4DC}" dt="2021-04-26T15:56:16.350" v="569"/>
          <ac:spMkLst>
            <pc:docMk/>
            <pc:sldMk cId="996873129" sldId="282"/>
            <ac:spMk id="19" creationId="{605494DE-B078-4D87-BB01-C84320618DAD}"/>
          </ac:spMkLst>
        </pc:spChg>
        <pc:spChg chg="add del">
          <ac:chgData name="Priyanka Misra" userId="S::mpriyanka@iisc.ac.in::0b65b506-7b41-4a84-97e3-549f405e9ad6" providerId="AD" clId="Web-{89BE9C5F-F0F2-5FCB-7A48-113B68C1E4DC}" dt="2021-04-26T16:05:30.412" v="601"/>
          <ac:spMkLst>
            <pc:docMk/>
            <pc:sldMk cId="996873129" sldId="282"/>
            <ac:spMk id="20" creationId="{74612EAD-0A8C-4C44-AFE1-3DF0669AC819}"/>
          </ac:spMkLst>
        </pc:spChg>
        <pc:spChg chg="add del">
          <ac:chgData name="Priyanka Misra" userId="S::mpriyanka@iisc.ac.in::0b65b506-7b41-4a84-97e3-549f405e9ad6" providerId="AD" clId="Web-{89BE9C5F-F0F2-5FCB-7A48-113B68C1E4DC}" dt="2021-04-26T15:56:16.350" v="569"/>
          <ac:spMkLst>
            <pc:docMk/>
            <pc:sldMk cId="996873129" sldId="282"/>
            <ac:spMk id="21" creationId="{9A0576B0-CD8C-4661-95C8-A9F2CE7CDDB0}"/>
          </ac:spMkLst>
        </pc:spChg>
        <pc:spChg chg="add del">
          <ac:chgData name="Priyanka Misra" userId="S::mpriyanka@iisc.ac.in::0b65b506-7b41-4a84-97e3-549f405e9ad6" providerId="AD" clId="Web-{89BE9C5F-F0F2-5FCB-7A48-113B68C1E4DC}" dt="2021-04-26T16:05:30.412" v="601"/>
          <ac:spMkLst>
            <pc:docMk/>
            <pc:sldMk cId="996873129" sldId="282"/>
            <ac:spMk id="22" creationId="{C2D46295-4D0D-487B-8972-141A047FB174}"/>
          </ac:spMkLst>
        </pc:spChg>
        <pc:spChg chg="add del">
          <ac:chgData name="Priyanka Misra" userId="S::mpriyanka@iisc.ac.in::0b65b506-7b41-4a84-97e3-549f405e9ad6" providerId="AD" clId="Web-{89BE9C5F-F0F2-5FCB-7A48-113B68C1E4DC}" dt="2021-04-26T15:56:16.350" v="569"/>
          <ac:spMkLst>
            <pc:docMk/>
            <pc:sldMk cId="996873129" sldId="282"/>
            <ac:spMk id="23" creationId="{3FF60E2B-3919-423C-B1FF-56CDE6681165}"/>
          </ac:spMkLst>
        </pc:spChg>
        <pc:picChg chg="mod">
          <ac:chgData name="Priyanka Misra" userId="S::mpriyanka@iisc.ac.in::0b65b506-7b41-4a84-97e3-549f405e9ad6" providerId="AD" clId="Web-{89BE9C5F-F0F2-5FCB-7A48-113B68C1E4DC}" dt="2021-04-26T16:23:54.800" v="699"/>
          <ac:picMkLst>
            <pc:docMk/>
            <pc:sldMk cId="996873129" sldId="282"/>
            <ac:picMk id="7" creationId="{3712C2FB-E7D9-9549-822C-E7C9B1A1EDC2}"/>
          </ac:picMkLst>
        </pc:picChg>
        <pc:cxnChg chg="add del">
          <ac:chgData name="Priyanka Misra" userId="S::mpriyanka@iisc.ac.in::0b65b506-7b41-4a84-97e3-549f405e9ad6" providerId="AD" clId="Web-{89BE9C5F-F0F2-5FCB-7A48-113B68C1E4DC}" dt="2021-04-26T16:09:54.669" v="613"/>
          <ac:cxnSpMkLst>
            <pc:docMk/>
            <pc:sldMk cId="996873129" sldId="282"/>
            <ac:cxnSpMk id="12" creationId="{23B93832-6514-44F4-849B-5EE2C8A2337D}"/>
          </ac:cxnSpMkLst>
        </pc:cxnChg>
        <pc:cxnChg chg="add">
          <ac:chgData name="Priyanka Misra" userId="S::mpriyanka@iisc.ac.in::0b65b506-7b41-4a84-97e3-549f405e9ad6" providerId="AD" clId="Web-{89BE9C5F-F0F2-5FCB-7A48-113B68C1E4DC}" dt="2021-04-26T16:23:54.800" v="699"/>
          <ac:cxnSpMkLst>
            <pc:docMk/>
            <pc:sldMk cId="996873129" sldId="282"/>
            <ac:cxnSpMk id="15" creationId="{23B93832-6514-44F4-849B-5EE2C8A2337D}"/>
          </ac:cxnSpMkLst>
        </pc:cxnChg>
      </pc:sldChg>
      <pc:sldChg chg="addSp delSp modSp mod modClrScheme delDesignElem chgLayout">
        <pc:chgData name="Priyanka Misra" userId="S::mpriyanka@iisc.ac.in::0b65b506-7b41-4a84-97e3-549f405e9ad6" providerId="AD" clId="Web-{89BE9C5F-F0F2-5FCB-7A48-113B68C1E4DC}" dt="2021-04-26T16:24:02.988" v="700"/>
        <pc:sldMkLst>
          <pc:docMk/>
          <pc:sldMk cId="4257274902" sldId="283"/>
        </pc:sldMkLst>
        <pc:spChg chg="mod ord">
          <ac:chgData name="Priyanka Misra" userId="S::mpriyanka@iisc.ac.in::0b65b506-7b41-4a84-97e3-549f405e9ad6" providerId="AD" clId="Web-{89BE9C5F-F0F2-5FCB-7A48-113B68C1E4DC}" dt="2021-04-26T16:24:02.988" v="700"/>
          <ac:spMkLst>
            <pc:docMk/>
            <pc:sldMk cId="4257274902" sldId="283"/>
            <ac:spMk id="2" creationId="{D36816EA-BB94-4546-BFE9-70950519A56C}"/>
          </ac:spMkLst>
        </pc:spChg>
        <pc:spChg chg="mod ord">
          <ac:chgData name="Priyanka Misra" userId="S::mpriyanka@iisc.ac.in::0b65b506-7b41-4a84-97e3-549f405e9ad6" providerId="AD" clId="Web-{89BE9C5F-F0F2-5FCB-7A48-113B68C1E4DC}" dt="2021-04-26T16:24:02.988" v="700"/>
          <ac:spMkLst>
            <pc:docMk/>
            <pc:sldMk cId="4257274902" sldId="283"/>
            <ac:spMk id="3" creationId="{C53750CE-98A7-E24C-A622-D0658A46F410}"/>
          </ac:spMkLst>
        </pc:spChg>
        <pc:spChg chg="add">
          <ac:chgData name="Priyanka Misra" userId="S::mpriyanka@iisc.ac.in::0b65b506-7b41-4a84-97e3-549f405e9ad6" providerId="AD" clId="Web-{89BE9C5F-F0F2-5FCB-7A48-113B68C1E4DC}" dt="2021-04-26T16:24:02.988" v="700"/>
          <ac:spMkLst>
            <pc:docMk/>
            <pc:sldMk cId="4257274902" sldId="283"/>
            <ac:spMk id="15" creationId="{ACBE1851-2230-47A9-B000-CE9046EA61B9}"/>
          </ac:spMkLst>
        </pc:spChg>
        <pc:spChg chg="add del">
          <ac:chgData name="Priyanka Misra" userId="S::mpriyanka@iisc.ac.in::0b65b506-7b41-4a84-97e3-549f405e9ad6" providerId="AD" clId="Web-{89BE9C5F-F0F2-5FCB-7A48-113B68C1E4DC}" dt="2021-04-26T16:09:53.684" v="612"/>
          <ac:spMkLst>
            <pc:docMk/>
            <pc:sldMk cId="4257274902" sldId="283"/>
            <ac:spMk id="17" creationId="{ACBE1851-2230-47A9-B000-CE9046EA61B9}"/>
          </ac:spMkLst>
        </pc:spChg>
        <pc:spChg chg="add del">
          <ac:chgData name="Priyanka Misra" userId="S::mpriyanka@iisc.ac.in::0b65b506-7b41-4a84-97e3-549f405e9ad6" providerId="AD" clId="Web-{89BE9C5F-F0F2-5FCB-7A48-113B68C1E4DC}" dt="2021-04-26T15:56:16.350" v="569"/>
          <ac:spMkLst>
            <pc:docMk/>
            <pc:sldMk cId="4257274902" sldId="283"/>
            <ac:spMk id="19" creationId="{605494DE-B078-4D87-BB01-C84320618DAD}"/>
          </ac:spMkLst>
        </pc:spChg>
        <pc:spChg chg="add del">
          <ac:chgData name="Priyanka Misra" userId="S::mpriyanka@iisc.ac.in::0b65b506-7b41-4a84-97e3-549f405e9ad6" providerId="AD" clId="Web-{89BE9C5F-F0F2-5FCB-7A48-113B68C1E4DC}" dt="2021-04-26T15:56:16.350" v="569"/>
          <ac:spMkLst>
            <pc:docMk/>
            <pc:sldMk cId="4257274902" sldId="283"/>
            <ac:spMk id="21" creationId="{9A0576B0-CD8C-4661-95C8-A9F2CE7CDDB0}"/>
          </ac:spMkLst>
        </pc:spChg>
        <pc:spChg chg="add del">
          <ac:chgData name="Priyanka Misra" userId="S::mpriyanka@iisc.ac.in::0b65b506-7b41-4a84-97e3-549f405e9ad6" providerId="AD" clId="Web-{89BE9C5F-F0F2-5FCB-7A48-113B68C1E4DC}" dt="2021-04-26T15:56:16.350" v="569"/>
          <ac:spMkLst>
            <pc:docMk/>
            <pc:sldMk cId="4257274902" sldId="283"/>
            <ac:spMk id="23" creationId="{3FF60E2B-3919-423C-B1FF-56CDE6681165}"/>
          </ac:spMkLst>
        </pc:spChg>
        <pc:picChg chg="mod">
          <ac:chgData name="Priyanka Misra" userId="S::mpriyanka@iisc.ac.in::0b65b506-7b41-4a84-97e3-549f405e9ad6" providerId="AD" clId="Web-{89BE9C5F-F0F2-5FCB-7A48-113B68C1E4DC}" dt="2021-04-26T16:24:02.988" v="700"/>
          <ac:picMkLst>
            <pc:docMk/>
            <pc:sldMk cId="4257274902" sldId="283"/>
            <ac:picMk id="7" creationId="{3712C2FB-E7D9-9549-822C-E7C9B1A1EDC2}"/>
          </ac:picMkLst>
        </pc:picChg>
        <pc:cxnChg chg="add del">
          <ac:chgData name="Priyanka Misra" userId="S::mpriyanka@iisc.ac.in::0b65b506-7b41-4a84-97e3-549f405e9ad6" providerId="AD" clId="Web-{89BE9C5F-F0F2-5FCB-7A48-113B68C1E4DC}" dt="2021-04-26T16:09:53.684" v="612"/>
          <ac:cxnSpMkLst>
            <pc:docMk/>
            <pc:sldMk cId="4257274902" sldId="283"/>
            <ac:cxnSpMk id="14" creationId="{23B93832-6514-44F4-849B-5EE2C8A2337D}"/>
          </ac:cxnSpMkLst>
        </pc:cxnChg>
        <pc:cxnChg chg="add">
          <ac:chgData name="Priyanka Misra" userId="S::mpriyanka@iisc.ac.in::0b65b506-7b41-4a84-97e3-549f405e9ad6" providerId="AD" clId="Web-{89BE9C5F-F0F2-5FCB-7A48-113B68C1E4DC}" dt="2021-04-26T16:24:02.988" v="700"/>
          <ac:cxnSpMkLst>
            <pc:docMk/>
            <pc:sldMk cId="4257274902" sldId="283"/>
            <ac:cxnSpMk id="16" creationId="{23B93832-6514-44F4-849B-5EE2C8A2337D}"/>
          </ac:cxnSpMkLst>
        </pc:cxnChg>
      </pc:sldChg>
      <pc:sldChg chg="addSp delSp modSp mod setBg modClrScheme addAnim delAnim delDesignElem chgLayout">
        <pc:chgData name="Priyanka Misra" userId="S::mpriyanka@iisc.ac.in::0b65b506-7b41-4a84-97e3-549f405e9ad6" providerId="AD" clId="Web-{89BE9C5F-F0F2-5FCB-7A48-113B68C1E4DC}" dt="2021-04-26T16:21:26.437" v="687"/>
        <pc:sldMkLst>
          <pc:docMk/>
          <pc:sldMk cId="2863662005" sldId="285"/>
        </pc:sldMkLst>
        <pc:spChg chg="mod ord">
          <ac:chgData name="Priyanka Misra" userId="S::mpriyanka@iisc.ac.in::0b65b506-7b41-4a84-97e3-549f405e9ad6" providerId="AD" clId="Web-{89BE9C5F-F0F2-5FCB-7A48-113B68C1E4DC}" dt="2021-04-26T16:21:26.437" v="687"/>
          <ac:spMkLst>
            <pc:docMk/>
            <pc:sldMk cId="2863662005" sldId="285"/>
            <ac:spMk id="2" creationId="{2197F708-A4C5-4790-91D6-1E873CEEBE2D}"/>
          </ac:spMkLst>
        </pc:spChg>
        <pc:spChg chg="mod ord">
          <ac:chgData name="Priyanka Misra" userId="S::mpriyanka@iisc.ac.in::0b65b506-7b41-4a84-97e3-549f405e9ad6" providerId="AD" clId="Web-{89BE9C5F-F0F2-5FCB-7A48-113B68C1E4DC}" dt="2021-04-26T16:21:26.437" v="687"/>
          <ac:spMkLst>
            <pc:docMk/>
            <pc:sldMk cId="2863662005" sldId="285"/>
            <ac:spMk id="4" creationId="{2D01B02C-1D43-478D-BECD-DE1BD89C3F1C}"/>
          </ac:spMkLst>
        </pc:spChg>
        <pc:spChg chg="add del">
          <ac:chgData name="Priyanka Misra" userId="S::mpriyanka@iisc.ac.in::0b65b506-7b41-4a84-97e3-549f405e9ad6" providerId="AD" clId="Web-{89BE9C5F-F0F2-5FCB-7A48-113B68C1E4DC}" dt="2021-04-26T16:21:25.530" v="686"/>
          <ac:spMkLst>
            <pc:docMk/>
            <pc:sldMk cId="2863662005" sldId="285"/>
            <ac:spMk id="6" creationId="{FBDCECDC-EEE3-4128-AA5E-82A8C08796E8}"/>
          </ac:spMkLst>
        </pc:spChg>
        <pc:spChg chg="add del">
          <ac:chgData name="Priyanka Misra" userId="S::mpriyanka@iisc.ac.in::0b65b506-7b41-4a84-97e3-549f405e9ad6" providerId="AD" clId="Web-{89BE9C5F-F0F2-5FCB-7A48-113B68C1E4DC}" dt="2021-04-26T16:21:25.530" v="686"/>
          <ac:spMkLst>
            <pc:docMk/>
            <pc:sldMk cId="2863662005" sldId="285"/>
            <ac:spMk id="7" creationId="{4260EDE0-989C-4E16-AF94-F652294D828E}"/>
          </ac:spMkLst>
        </pc:spChg>
        <pc:spChg chg="add del">
          <ac:chgData name="Priyanka Misra" userId="S::mpriyanka@iisc.ac.in::0b65b506-7b41-4a84-97e3-549f405e9ad6" providerId="AD" clId="Web-{89BE9C5F-F0F2-5FCB-7A48-113B68C1E4DC}" dt="2021-04-26T16:21:25.530" v="686"/>
          <ac:spMkLst>
            <pc:docMk/>
            <pc:sldMk cId="2863662005" sldId="285"/>
            <ac:spMk id="8" creationId="{1F3985C0-E548-44D2-B30E-F3E42DADE133}"/>
          </ac:spMkLst>
        </pc:spChg>
        <pc:spChg chg="add del">
          <ac:chgData name="Priyanka Misra" userId="S::mpriyanka@iisc.ac.in::0b65b506-7b41-4a84-97e3-549f405e9ad6" providerId="AD" clId="Web-{89BE9C5F-F0F2-5FCB-7A48-113B68C1E4DC}" dt="2021-04-26T16:21:26.437" v="687"/>
          <ac:spMkLst>
            <pc:docMk/>
            <pc:sldMk cId="2863662005" sldId="285"/>
            <ac:spMk id="9" creationId="{0B3B9DBC-97CC-4A18-B4A6-66E240292269}"/>
          </ac:spMkLst>
        </pc:spChg>
        <pc:spChg chg="add del">
          <ac:chgData name="Priyanka Misra" userId="S::mpriyanka@iisc.ac.in::0b65b506-7b41-4a84-97e3-549f405e9ad6" providerId="AD" clId="Web-{89BE9C5F-F0F2-5FCB-7A48-113B68C1E4DC}" dt="2021-04-26T16:21:26.437" v="687"/>
          <ac:spMkLst>
            <pc:docMk/>
            <pc:sldMk cId="2863662005" sldId="285"/>
            <ac:spMk id="11" creationId="{F4492644-1D84-449E-94E4-5FC5C873D32E}"/>
          </ac:spMkLst>
        </pc:spChg>
        <pc:spChg chg="add del">
          <ac:chgData name="Priyanka Misra" userId="S::mpriyanka@iisc.ac.in::0b65b506-7b41-4a84-97e3-549f405e9ad6" providerId="AD" clId="Web-{89BE9C5F-F0F2-5FCB-7A48-113B68C1E4DC}" dt="2021-04-26T16:21:26.437" v="687"/>
          <ac:spMkLst>
            <pc:docMk/>
            <pc:sldMk cId="2863662005" sldId="285"/>
            <ac:spMk id="13" creationId="{94EE1A74-DEBF-434E-8B5E-7AB296ECBE08}"/>
          </ac:spMkLst>
        </pc:spChg>
        <pc:spChg chg="add del">
          <ac:chgData name="Priyanka Misra" userId="S::mpriyanka@iisc.ac.in::0b65b506-7b41-4a84-97e3-549f405e9ad6" providerId="AD" clId="Web-{89BE9C5F-F0F2-5FCB-7A48-113B68C1E4DC}" dt="2021-04-26T16:21:26.437" v="687"/>
          <ac:spMkLst>
            <pc:docMk/>
            <pc:sldMk cId="2863662005" sldId="285"/>
            <ac:spMk id="15" creationId="{8C7C4D4B-92D9-4FA4-A294-749E8574FF51}"/>
          </ac:spMkLst>
        </pc:spChg>
        <pc:spChg chg="add del">
          <ac:chgData name="Priyanka Misra" userId="S::mpriyanka@iisc.ac.in::0b65b506-7b41-4a84-97e3-549f405e9ad6" providerId="AD" clId="Web-{89BE9C5F-F0F2-5FCB-7A48-113B68C1E4DC}" dt="2021-04-26T16:21:26.437" v="687"/>
          <ac:spMkLst>
            <pc:docMk/>
            <pc:sldMk cId="2863662005" sldId="285"/>
            <ac:spMk id="17" creationId="{BADA3358-2A3F-41B0-A458-6FD1DB3AF9BB}"/>
          </ac:spMkLst>
        </pc:spChg>
        <pc:spChg chg="add del">
          <ac:chgData name="Priyanka Misra" userId="S::mpriyanka@iisc.ac.in::0b65b506-7b41-4a84-97e3-549f405e9ad6" providerId="AD" clId="Web-{89BE9C5F-F0F2-5FCB-7A48-113B68C1E4DC}" dt="2021-04-26T16:21:26.437" v="687"/>
          <ac:spMkLst>
            <pc:docMk/>
            <pc:sldMk cId="2863662005" sldId="285"/>
            <ac:spMk id="19" creationId="{E4737216-37B2-43AD-AB08-05BFCCEFC99E}"/>
          </ac:spMkLst>
        </pc:spChg>
      </pc:sldChg>
      <pc:sldChg chg="addSp delSp modSp mod setBg modClrScheme chgLayout">
        <pc:chgData name="Priyanka Misra" userId="S::mpriyanka@iisc.ac.in::0b65b506-7b41-4a84-97e3-549f405e9ad6" providerId="AD" clId="Web-{89BE9C5F-F0F2-5FCB-7A48-113B68C1E4DC}" dt="2021-04-26T16:22:58.861" v="696"/>
        <pc:sldMkLst>
          <pc:docMk/>
          <pc:sldMk cId="4101289161" sldId="286"/>
        </pc:sldMkLst>
        <pc:spChg chg="mod ord">
          <ac:chgData name="Priyanka Misra" userId="S::mpriyanka@iisc.ac.in::0b65b506-7b41-4a84-97e3-549f405e9ad6" providerId="AD" clId="Web-{89BE9C5F-F0F2-5FCB-7A48-113B68C1E4DC}" dt="2021-04-26T16:22:58.861" v="696"/>
          <ac:spMkLst>
            <pc:docMk/>
            <pc:sldMk cId="4101289161" sldId="286"/>
            <ac:spMk id="2" creationId="{7D9B4D09-F1D6-4BD7-A310-E0F654ED587C}"/>
          </ac:spMkLst>
        </pc:spChg>
        <pc:spChg chg="add del mod ord">
          <ac:chgData name="Priyanka Misra" userId="S::mpriyanka@iisc.ac.in::0b65b506-7b41-4a84-97e3-549f405e9ad6" providerId="AD" clId="Web-{89BE9C5F-F0F2-5FCB-7A48-113B68C1E4DC}" dt="2021-04-26T16:22:58.861" v="696"/>
          <ac:spMkLst>
            <pc:docMk/>
            <pc:sldMk cId="4101289161" sldId="286"/>
            <ac:spMk id="3" creationId="{04010ACB-E530-4563-9CC9-E9E8CFD595EB}"/>
          </ac:spMkLst>
        </pc:spChg>
        <pc:spChg chg="add">
          <ac:chgData name="Priyanka Misra" userId="S::mpriyanka@iisc.ac.in::0b65b506-7b41-4a84-97e3-549f405e9ad6" providerId="AD" clId="Web-{89BE9C5F-F0F2-5FCB-7A48-113B68C1E4DC}" dt="2021-04-26T16:22:58.861" v="696"/>
          <ac:spMkLst>
            <pc:docMk/>
            <pc:sldMk cId="4101289161" sldId="286"/>
            <ac:spMk id="7" creationId="{1BE4F293-0A40-4AA3-8747-1C7D9F3EEABB}"/>
          </ac:spMkLst>
        </pc:spChg>
        <pc:spChg chg="add del">
          <ac:chgData name="Priyanka Misra" userId="S::mpriyanka@iisc.ac.in::0b65b506-7b41-4a84-97e3-549f405e9ad6" providerId="AD" clId="Web-{89BE9C5F-F0F2-5FCB-7A48-113B68C1E4DC}" dt="2021-04-26T16:10:36.935" v="620"/>
          <ac:spMkLst>
            <pc:docMk/>
            <pc:sldMk cId="4101289161" sldId="286"/>
            <ac:spMk id="9" creationId="{1BE4F293-0A40-4AA3-8747-1C7D9F3EEABB}"/>
          </ac:spMkLst>
        </pc:spChg>
        <pc:spChg chg="add del">
          <ac:chgData name="Priyanka Misra" userId="S::mpriyanka@iisc.ac.in::0b65b506-7b41-4a84-97e3-549f405e9ad6" providerId="AD" clId="Web-{89BE9C5F-F0F2-5FCB-7A48-113B68C1E4DC}" dt="2021-04-26T16:09:58.403" v="618"/>
          <ac:spMkLst>
            <pc:docMk/>
            <pc:sldMk cId="4101289161" sldId="286"/>
            <ac:spMk id="21" creationId="{1BE4F293-0A40-4AA3-8747-1C7D9F3EEABB}"/>
          </ac:spMkLst>
        </pc:spChg>
        <pc:grpChg chg="add">
          <ac:chgData name="Priyanka Misra" userId="S::mpriyanka@iisc.ac.in::0b65b506-7b41-4a84-97e3-549f405e9ad6" providerId="AD" clId="Web-{89BE9C5F-F0F2-5FCB-7A48-113B68C1E4DC}" dt="2021-04-26T16:22:58.861" v="696"/>
          <ac:grpSpMkLst>
            <pc:docMk/>
            <pc:sldMk cId="4101289161" sldId="286"/>
            <ac:grpSpMk id="8" creationId="{5D1CC8B8-2CD1-45F6-9CED-CA310400222D}"/>
          </ac:grpSpMkLst>
        </pc:grpChg>
        <pc:grpChg chg="add del">
          <ac:chgData name="Priyanka Misra" userId="S::mpriyanka@iisc.ac.in::0b65b506-7b41-4a84-97e3-549f405e9ad6" providerId="AD" clId="Web-{89BE9C5F-F0F2-5FCB-7A48-113B68C1E4DC}" dt="2021-04-26T16:10:36.935" v="620"/>
          <ac:grpSpMkLst>
            <pc:docMk/>
            <pc:sldMk cId="4101289161" sldId="286"/>
            <ac:grpSpMk id="11" creationId="{5D1CC8B8-2CD1-45F6-9CED-CA310400222D}"/>
          </ac:grpSpMkLst>
        </pc:grpChg>
        <pc:grpChg chg="add del">
          <ac:chgData name="Priyanka Misra" userId="S::mpriyanka@iisc.ac.in::0b65b506-7b41-4a84-97e3-549f405e9ad6" providerId="AD" clId="Web-{89BE9C5F-F0F2-5FCB-7A48-113B68C1E4DC}" dt="2021-04-26T16:09:58.403" v="618"/>
          <ac:grpSpMkLst>
            <pc:docMk/>
            <pc:sldMk cId="4101289161" sldId="286"/>
            <ac:grpSpMk id="23" creationId="{5D1CC8B8-2CD1-45F6-9CED-CA310400222D}"/>
          </ac:grpSpMkLst>
        </pc:grpChg>
        <pc:graphicFrameChg chg="add del mod modGraphic">
          <ac:chgData name="Priyanka Misra" userId="S::mpriyanka@iisc.ac.in::0b65b506-7b41-4a84-97e3-549f405e9ad6" providerId="AD" clId="Web-{89BE9C5F-F0F2-5FCB-7A48-113B68C1E4DC}" dt="2021-04-26T16:10:36.935" v="620"/>
          <ac:graphicFrameMkLst>
            <pc:docMk/>
            <pc:sldMk cId="4101289161" sldId="286"/>
            <ac:graphicFrameMk id="5" creationId="{F3023667-4ACD-4963-98A5-98CC2564252B}"/>
          </ac:graphicFrameMkLst>
        </pc:graphicFrameChg>
        <pc:graphicFrameChg chg="add del">
          <ac:chgData name="Priyanka Misra" userId="S::mpriyanka@iisc.ac.in::0b65b506-7b41-4a84-97e3-549f405e9ad6" providerId="AD" clId="Web-{89BE9C5F-F0F2-5FCB-7A48-113B68C1E4DC}" dt="2021-04-26T16:21:17.905" v="677"/>
          <ac:graphicFrameMkLst>
            <pc:docMk/>
            <pc:sldMk cId="4101289161" sldId="286"/>
            <ac:graphicFrameMk id="6" creationId="{09BE2852-1647-4FA8-A9D6-FC4BEE2E3707}"/>
          </ac:graphicFrameMkLst>
        </pc:graphicFrameChg>
        <pc:graphicFrameChg chg="add">
          <ac:chgData name="Priyanka Misra" userId="S::mpriyanka@iisc.ac.in::0b65b506-7b41-4a84-97e3-549f405e9ad6" providerId="AD" clId="Web-{89BE9C5F-F0F2-5FCB-7A48-113B68C1E4DC}" dt="2021-04-26T16:22:58.861" v="696"/>
          <ac:graphicFrameMkLst>
            <pc:docMk/>
            <pc:sldMk cId="4101289161" sldId="286"/>
            <ac:graphicFrameMk id="10" creationId="{61B1E2F8-53FF-4F6F-BEEB-C8C829FAAA71}"/>
          </ac:graphicFrameMkLst>
        </pc:graphicFrameChg>
      </pc:sldChg>
      <pc:sldChg chg="modSp mod modClrScheme chgLayout">
        <pc:chgData name="Priyanka Misra" userId="S::mpriyanka@iisc.ac.in::0b65b506-7b41-4a84-97e3-549f405e9ad6" providerId="AD" clId="Web-{89BE9C5F-F0F2-5FCB-7A48-113B68C1E4DC}" dt="2021-04-26T16:21:26.437" v="687"/>
        <pc:sldMkLst>
          <pc:docMk/>
          <pc:sldMk cId="1212367212" sldId="288"/>
        </pc:sldMkLst>
        <pc:spChg chg="mod ord">
          <ac:chgData name="Priyanka Misra" userId="S::mpriyanka@iisc.ac.in::0b65b506-7b41-4a84-97e3-549f405e9ad6" providerId="AD" clId="Web-{89BE9C5F-F0F2-5FCB-7A48-113B68C1E4DC}" dt="2021-04-26T16:21:26.437" v="687"/>
          <ac:spMkLst>
            <pc:docMk/>
            <pc:sldMk cId="1212367212" sldId="288"/>
            <ac:spMk id="2" creationId="{A7A784B4-DFEF-471E-851B-1E400577AF91}"/>
          </ac:spMkLst>
        </pc:spChg>
        <pc:spChg chg="mod ord">
          <ac:chgData name="Priyanka Misra" userId="S::mpriyanka@iisc.ac.in::0b65b506-7b41-4a84-97e3-549f405e9ad6" providerId="AD" clId="Web-{89BE9C5F-F0F2-5FCB-7A48-113B68C1E4DC}" dt="2021-04-26T16:21:26.437" v="687"/>
          <ac:spMkLst>
            <pc:docMk/>
            <pc:sldMk cId="1212367212" sldId="288"/>
            <ac:spMk id="3" creationId="{ADC984BC-47D8-4A41-8842-E59A14E53CA7}"/>
          </ac:spMkLst>
        </pc:spChg>
        <pc:spChg chg="mod">
          <ac:chgData name="Priyanka Misra" userId="S::mpriyanka@iisc.ac.in::0b65b506-7b41-4a84-97e3-549f405e9ad6" providerId="AD" clId="Web-{89BE9C5F-F0F2-5FCB-7A48-113B68C1E4DC}" dt="2021-04-26T15:15:43.453" v="180" actId="20577"/>
          <ac:spMkLst>
            <pc:docMk/>
            <pc:sldMk cId="1212367212" sldId="288"/>
            <ac:spMk id="35" creationId="{E1CDC4DD-6D56-4634-9665-D34275894B69}"/>
          </ac:spMkLst>
        </pc:spChg>
      </pc:sldChg>
      <pc:sldChg chg="modSp mod modClrScheme chgLayout">
        <pc:chgData name="Priyanka Misra" userId="S::mpriyanka@iisc.ac.in::0b65b506-7b41-4a84-97e3-549f405e9ad6" providerId="AD" clId="Web-{89BE9C5F-F0F2-5FCB-7A48-113B68C1E4DC}" dt="2021-04-26T16:21:26.437" v="687"/>
        <pc:sldMkLst>
          <pc:docMk/>
          <pc:sldMk cId="3090239901" sldId="290"/>
        </pc:sldMkLst>
        <pc:spChg chg="mod ord">
          <ac:chgData name="Priyanka Misra" userId="S::mpriyanka@iisc.ac.in::0b65b506-7b41-4a84-97e3-549f405e9ad6" providerId="AD" clId="Web-{89BE9C5F-F0F2-5FCB-7A48-113B68C1E4DC}" dt="2021-04-26T16:21:26.437" v="687"/>
          <ac:spMkLst>
            <pc:docMk/>
            <pc:sldMk cId="3090239901" sldId="290"/>
            <ac:spMk id="2" creationId="{3F570894-23D1-480F-8B0C-2B9D49AC10F0}"/>
          </ac:spMkLst>
        </pc:spChg>
        <pc:spChg chg="mod ord">
          <ac:chgData name="Priyanka Misra" userId="S::mpriyanka@iisc.ac.in::0b65b506-7b41-4a84-97e3-549f405e9ad6" providerId="AD" clId="Web-{89BE9C5F-F0F2-5FCB-7A48-113B68C1E4DC}" dt="2021-04-26T16:21:26.437" v="687"/>
          <ac:spMkLst>
            <pc:docMk/>
            <pc:sldMk cId="3090239901" sldId="290"/>
            <ac:spMk id="3" creationId="{C7B3A1E3-7F84-48F2-96C5-33AD23F71FA2}"/>
          </ac:spMkLst>
        </pc:spChg>
        <pc:picChg chg="mod ord">
          <ac:chgData name="Priyanka Misra" userId="S::mpriyanka@iisc.ac.in::0b65b506-7b41-4a84-97e3-549f405e9ad6" providerId="AD" clId="Web-{89BE9C5F-F0F2-5FCB-7A48-113B68C1E4DC}" dt="2021-04-26T16:21:26.437" v="687"/>
          <ac:picMkLst>
            <pc:docMk/>
            <pc:sldMk cId="3090239901" sldId="290"/>
            <ac:picMk id="11" creationId="{0B019B25-4289-4420-8AC2-ECDF70F32527}"/>
          </ac:picMkLst>
        </pc:picChg>
      </pc:sldChg>
      <pc:sldChg chg="modSp mod modClrScheme chgLayout">
        <pc:chgData name="Priyanka Misra" userId="S::mpriyanka@iisc.ac.in::0b65b506-7b41-4a84-97e3-549f405e9ad6" providerId="AD" clId="Web-{89BE9C5F-F0F2-5FCB-7A48-113B68C1E4DC}" dt="2021-04-26T16:21:26.437" v="687"/>
        <pc:sldMkLst>
          <pc:docMk/>
          <pc:sldMk cId="1129353564" sldId="292"/>
        </pc:sldMkLst>
        <pc:spChg chg="mod ord">
          <ac:chgData name="Priyanka Misra" userId="S::mpriyanka@iisc.ac.in::0b65b506-7b41-4a84-97e3-549f405e9ad6" providerId="AD" clId="Web-{89BE9C5F-F0F2-5FCB-7A48-113B68C1E4DC}" dt="2021-04-26T16:21:26.437" v="687"/>
          <ac:spMkLst>
            <pc:docMk/>
            <pc:sldMk cId="1129353564" sldId="292"/>
            <ac:spMk id="2" creationId="{A286A0CC-038A-461C-933E-4ABCDECEEECB}"/>
          </ac:spMkLst>
        </pc:spChg>
        <pc:spChg chg="mod ord">
          <ac:chgData name="Priyanka Misra" userId="S::mpriyanka@iisc.ac.in::0b65b506-7b41-4a84-97e3-549f405e9ad6" providerId="AD" clId="Web-{89BE9C5F-F0F2-5FCB-7A48-113B68C1E4DC}" dt="2021-04-26T16:21:26.437" v="687"/>
          <ac:spMkLst>
            <pc:docMk/>
            <pc:sldMk cId="1129353564" sldId="292"/>
            <ac:spMk id="3" creationId="{16EF8351-A880-4861-BA5F-B207471FEAC7}"/>
          </ac:spMkLst>
        </pc:spChg>
        <pc:spChg chg="mod">
          <ac:chgData name="Priyanka Misra" userId="S::mpriyanka@iisc.ac.in::0b65b506-7b41-4a84-97e3-549f405e9ad6" providerId="AD" clId="Web-{89BE9C5F-F0F2-5FCB-7A48-113B68C1E4DC}" dt="2021-04-26T15:48:57.524" v="504"/>
          <ac:spMkLst>
            <pc:docMk/>
            <pc:sldMk cId="1129353564" sldId="292"/>
            <ac:spMk id="5" creationId="{930F1A56-BD75-4020-B5F3-DAC71DA38918}"/>
          </ac:spMkLst>
        </pc:spChg>
        <pc:spChg chg="mod">
          <ac:chgData name="Priyanka Misra" userId="S::mpriyanka@iisc.ac.in::0b65b506-7b41-4a84-97e3-549f405e9ad6" providerId="AD" clId="Web-{89BE9C5F-F0F2-5FCB-7A48-113B68C1E4DC}" dt="2021-04-26T15:49:03.290" v="505"/>
          <ac:spMkLst>
            <pc:docMk/>
            <pc:sldMk cId="1129353564" sldId="292"/>
            <ac:spMk id="6" creationId="{8570C7C5-8452-49B6-A130-24CD2029A792}"/>
          </ac:spMkLst>
        </pc:spChg>
        <pc:spChg chg="mod">
          <ac:chgData name="Priyanka Misra" userId="S::mpriyanka@iisc.ac.in::0b65b506-7b41-4a84-97e3-549f405e9ad6" providerId="AD" clId="Web-{89BE9C5F-F0F2-5FCB-7A48-113B68C1E4DC}" dt="2021-04-26T15:49:19.931" v="508"/>
          <ac:spMkLst>
            <pc:docMk/>
            <pc:sldMk cId="1129353564" sldId="292"/>
            <ac:spMk id="7" creationId="{59C977A4-4AF9-4DEA-96A1-E486348F34F9}"/>
          </ac:spMkLst>
        </pc:spChg>
        <pc:spChg chg="mod">
          <ac:chgData name="Priyanka Misra" userId="S::mpriyanka@iisc.ac.in::0b65b506-7b41-4a84-97e3-549f405e9ad6" providerId="AD" clId="Web-{89BE9C5F-F0F2-5FCB-7A48-113B68C1E4DC}" dt="2021-04-26T15:49:14.399" v="507"/>
          <ac:spMkLst>
            <pc:docMk/>
            <pc:sldMk cId="1129353564" sldId="292"/>
            <ac:spMk id="12" creationId="{D5FA647B-D076-4A5E-99AE-AA8A608FA741}"/>
          </ac:spMkLst>
        </pc:spChg>
      </pc:sldChg>
      <pc:sldChg chg="addSp delSp modSp mod modClrScheme delDesignElem chgLayout">
        <pc:chgData name="Priyanka Misra" userId="S::mpriyanka@iisc.ac.in::0b65b506-7b41-4a84-97e3-549f405e9ad6" providerId="AD" clId="Web-{89BE9C5F-F0F2-5FCB-7A48-113B68C1E4DC}" dt="2021-04-26T16:21:26.437" v="687"/>
        <pc:sldMkLst>
          <pc:docMk/>
          <pc:sldMk cId="79975422" sldId="293"/>
        </pc:sldMkLst>
        <pc:spChg chg="mod ord">
          <ac:chgData name="Priyanka Misra" userId="S::mpriyanka@iisc.ac.in::0b65b506-7b41-4a84-97e3-549f405e9ad6" providerId="AD" clId="Web-{89BE9C5F-F0F2-5FCB-7A48-113B68C1E4DC}" dt="2021-04-26T16:21:26.437" v="687"/>
          <ac:spMkLst>
            <pc:docMk/>
            <pc:sldMk cId="79975422" sldId="293"/>
            <ac:spMk id="2" creationId="{7E6905A9-9341-4219-A0AA-B1205A4C88EC}"/>
          </ac:spMkLst>
        </pc:spChg>
        <pc:spChg chg="add del">
          <ac:chgData name="Priyanka Misra" userId="S::mpriyanka@iisc.ac.in::0b65b506-7b41-4a84-97e3-549f405e9ad6" providerId="AD" clId="Web-{89BE9C5F-F0F2-5FCB-7A48-113B68C1E4DC}" dt="2021-04-26T16:21:10.639" v="669"/>
          <ac:spMkLst>
            <pc:docMk/>
            <pc:sldMk cId="79975422" sldId="293"/>
            <ac:spMk id="10" creationId="{A6B16355-27FB-445B-B646-02AB73637459}"/>
          </ac:spMkLst>
        </pc:spChg>
        <pc:spChg chg="add del">
          <ac:chgData name="Priyanka Misra" userId="S::mpriyanka@iisc.ac.in::0b65b506-7b41-4a84-97e3-549f405e9ad6" providerId="AD" clId="Web-{89BE9C5F-F0F2-5FCB-7A48-113B68C1E4DC}" dt="2021-04-26T16:21:10.639" v="669"/>
          <ac:spMkLst>
            <pc:docMk/>
            <pc:sldMk cId="79975422" sldId="293"/>
            <ac:spMk id="14" creationId="{6B3BF2E5-C3AB-441F-A430-491119C56D26}"/>
          </ac:spMkLst>
        </pc:spChg>
        <pc:spChg chg="add del">
          <ac:chgData name="Priyanka Misra" userId="S::mpriyanka@iisc.ac.in::0b65b506-7b41-4a84-97e3-549f405e9ad6" providerId="AD" clId="Web-{89BE9C5F-F0F2-5FCB-7A48-113B68C1E4DC}" dt="2021-04-26T16:21:10.639" v="669"/>
          <ac:spMkLst>
            <pc:docMk/>
            <pc:sldMk cId="79975422" sldId="293"/>
            <ac:spMk id="16" creationId="{DD07C90B-B81A-473B-8919-CA924E61FFCF}"/>
          </ac:spMkLst>
        </pc:spChg>
        <pc:spChg chg="add del">
          <ac:chgData name="Priyanka Misra" userId="S::mpriyanka@iisc.ac.in::0b65b506-7b41-4a84-97e3-549f405e9ad6" providerId="AD" clId="Web-{89BE9C5F-F0F2-5FCB-7A48-113B68C1E4DC}" dt="2021-04-26T16:21:26.437" v="687"/>
          <ac:spMkLst>
            <pc:docMk/>
            <pc:sldMk cId="79975422" sldId="293"/>
            <ac:spMk id="27" creationId="{6166C6D1-23AC-49C4-BA07-238E4E9F8CEB}"/>
          </ac:spMkLst>
        </pc:spChg>
        <pc:spChg chg="add del">
          <ac:chgData name="Priyanka Misra" userId="S::mpriyanka@iisc.ac.in::0b65b506-7b41-4a84-97e3-549f405e9ad6" providerId="AD" clId="Web-{89BE9C5F-F0F2-5FCB-7A48-113B68C1E4DC}" dt="2021-04-26T16:21:26.437" v="687"/>
          <ac:spMkLst>
            <pc:docMk/>
            <pc:sldMk cId="79975422" sldId="293"/>
            <ac:spMk id="29" creationId="{B775CD93-9DF2-48CB-9F57-1BCA9A46C7FA}"/>
          </ac:spMkLst>
        </pc:spChg>
        <pc:spChg chg="add del">
          <ac:chgData name="Priyanka Misra" userId="S::mpriyanka@iisc.ac.in::0b65b506-7b41-4a84-97e3-549f405e9ad6" providerId="AD" clId="Web-{89BE9C5F-F0F2-5FCB-7A48-113B68C1E4DC}" dt="2021-04-26T16:21:26.437" v="687"/>
          <ac:spMkLst>
            <pc:docMk/>
            <pc:sldMk cId="79975422" sldId="293"/>
            <ac:spMk id="31" creationId="{E186B68C-84BC-4A6E-99D1-EE87483C1349}"/>
          </ac:spMkLst>
        </pc:spChg>
        <pc:spChg chg="add del">
          <ac:chgData name="Priyanka Misra" userId="S::mpriyanka@iisc.ac.in::0b65b506-7b41-4a84-97e3-549f405e9ad6" providerId="AD" clId="Web-{89BE9C5F-F0F2-5FCB-7A48-113B68C1E4DC}" dt="2021-04-26T16:21:26.437" v="687"/>
          <ac:spMkLst>
            <pc:docMk/>
            <pc:sldMk cId="79975422" sldId="293"/>
            <ac:spMk id="33" creationId="{1C091803-41C2-48E0-9228-5148460C7479}"/>
          </ac:spMkLst>
        </pc:spChg>
        <pc:graphicFrameChg chg="mod ord modGraphic">
          <ac:chgData name="Priyanka Misra" userId="S::mpriyanka@iisc.ac.in::0b65b506-7b41-4a84-97e3-549f405e9ad6" providerId="AD" clId="Web-{89BE9C5F-F0F2-5FCB-7A48-113B68C1E4DC}" dt="2021-04-26T16:21:26.437" v="687"/>
          <ac:graphicFrameMkLst>
            <pc:docMk/>
            <pc:sldMk cId="79975422" sldId="293"/>
            <ac:graphicFrameMk id="5" creationId="{E06876C7-3D12-42F9-A9B8-12F7AD0D6967}"/>
          </ac:graphicFrameMkLst>
        </pc:graphicFrameChg>
        <pc:cxnChg chg="add del">
          <ac:chgData name="Priyanka Misra" userId="S::mpriyanka@iisc.ac.in::0b65b506-7b41-4a84-97e3-549f405e9ad6" providerId="AD" clId="Web-{89BE9C5F-F0F2-5FCB-7A48-113B68C1E4DC}" dt="2021-04-26T16:21:10.639" v="669"/>
          <ac:cxnSpMkLst>
            <pc:docMk/>
            <pc:sldMk cId="79975422" sldId="293"/>
            <ac:cxnSpMk id="12" creationId="{06DA680F-F6AC-453E-A8BF-C5BDED2851DE}"/>
          </ac:cxnSpMkLst>
        </pc:cxnChg>
      </pc:sldChg>
      <pc:sldChg chg="addSp delSp modSp mod modClrScheme delDesignElem chgLayout">
        <pc:chgData name="Priyanka Misra" userId="S::mpriyanka@iisc.ac.in::0b65b506-7b41-4a84-97e3-549f405e9ad6" providerId="AD" clId="Web-{89BE9C5F-F0F2-5FCB-7A48-113B68C1E4DC}" dt="2021-04-26T16:21:26.437" v="687"/>
        <pc:sldMkLst>
          <pc:docMk/>
          <pc:sldMk cId="605696486" sldId="294"/>
        </pc:sldMkLst>
        <pc:spChg chg="mod ord">
          <ac:chgData name="Priyanka Misra" userId="S::mpriyanka@iisc.ac.in::0b65b506-7b41-4a84-97e3-549f405e9ad6" providerId="AD" clId="Web-{89BE9C5F-F0F2-5FCB-7A48-113B68C1E4DC}" dt="2021-04-26T16:21:26.437" v="687"/>
          <ac:spMkLst>
            <pc:docMk/>
            <pc:sldMk cId="605696486" sldId="294"/>
            <ac:spMk id="2" creationId="{7E6905A9-9341-4219-A0AA-B1205A4C88EC}"/>
          </ac:spMkLst>
        </pc:spChg>
        <pc:spChg chg="mod ord">
          <ac:chgData name="Priyanka Misra" userId="S::mpriyanka@iisc.ac.in::0b65b506-7b41-4a84-97e3-549f405e9ad6" providerId="AD" clId="Web-{89BE9C5F-F0F2-5FCB-7A48-113B68C1E4DC}" dt="2021-04-26T16:21:26.437" v="687"/>
          <ac:spMkLst>
            <pc:docMk/>
            <pc:sldMk cId="605696486" sldId="294"/>
            <ac:spMk id="3" creationId="{AF46D62D-F47D-420F-B423-AA68D5DE3169}"/>
          </ac:spMkLst>
        </pc:spChg>
        <pc:spChg chg="add del">
          <ac:chgData name="Priyanka Misra" userId="S::mpriyanka@iisc.ac.in::0b65b506-7b41-4a84-97e3-549f405e9ad6" providerId="AD" clId="Web-{89BE9C5F-F0F2-5FCB-7A48-113B68C1E4DC}" dt="2021-04-26T16:21:26.437" v="687"/>
          <ac:spMkLst>
            <pc:docMk/>
            <pc:sldMk cId="605696486" sldId="294"/>
            <ac:spMk id="5" creationId="{827B839B-9ADE-406B-8590-F1CAEDED45A1}"/>
          </ac:spMkLst>
        </pc:spChg>
        <pc:spChg chg="add del">
          <ac:chgData name="Priyanka Misra" userId="S::mpriyanka@iisc.ac.in::0b65b506-7b41-4a84-97e3-549f405e9ad6" providerId="AD" clId="Web-{89BE9C5F-F0F2-5FCB-7A48-113B68C1E4DC}" dt="2021-04-26T16:21:26.437" v="687"/>
          <ac:spMkLst>
            <pc:docMk/>
            <pc:sldMk cId="605696486" sldId="294"/>
            <ac:spMk id="6" creationId="{CFE45BF0-46DB-408C-B5F7-7B11716805D4}"/>
          </ac:spMkLst>
        </pc:spChg>
        <pc:spChg chg="add del">
          <ac:chgData name="Priyanka Misra" userId="S::mpriyanka@iisc.ac.in::0b65b506-7b41-4a84-97e3-549f405e9ad6" providerId="AD" clId="Web-{89BE9C5F-F0F2-5FCB-7A48-113B68C1E4DC}" dt="2021-04-26T16:21:26.437" v="687"/>
          <ac:spMkLst>
            <pc:docMk/>
            <pc:sldMk cId="605696486" sldId="294"/>
            <ac:spMk id="7" creationId="{472E3A19-F5D5-48FC-BB9C-48C2F68F598B}"/>
          </ac:spMkLst>
        </pc:spChg>
        <pc:spChg chg="add del">
          <ac:chgData name="Priyanka Misra" userId="S::mpriyanka@iisc.ac.in::0b65b506-7b41-4a84-97e3-549f405e9ad6" providerId="AD" clId="Web-{89BE9C5F-F0F2-5FCB-7A48-113B68C1E4DC}" dt="2021-04-26T16:21:26.437" v="687"/>
          <ac:spMkLst>
            <pc:docMk/>
            <pc:sldMk cId="605696486" sldId="294"/>
            <ac:spMk id="9" creationId="{7A62E32F-BB65-43A8-8EB5-92346890E549}"/>
          </ac:spMkLst>
        </pc:spChg>
        <pc:spChg chg="add del">
          <ac:chgData name="Priyanka Misra" userId="S::mpriyanka@iisc.ac.in::0b65b506-7b41-4a84-97e3-549f405e9ad6" providerId="AD" clId="Web-{89BE9C5F-F0F2-5FCB-7A48-113B68C1E4DC}" dt="2021-04-26T16:21:12.233" v="672"/>
          <ac:spMkLst>
            <pc:docMk/>
            <pc:sldMk cId="605696486" sldId="294"/>
            <ac:spMk id="11" creationId="{3741B58E-3B65-4A01-A276-975AB2CF8A08}"/>
          </ac:spMkLst>
        </pc:spChg>
        <pc:spChg chg="add del">
          <ac:chgData name="Priyanka Misra" userId="S::mpriyanka@iisc.ac.in::0b65b506-7b41-4a84-97e3-549f405e9ad6" providerId="AD" clId="Web-{89BE9C5F-F0F2-5FCB-7A48-113B68C1E4DC}" dt="2021-04-26T16:21:26.437" v="687"/>
          <ac:spMkLst>
            <pc:docMk/>
            <pc:sldMk cId="605696486" sldId="294"/>
            <ac:spMk id="12" creationId="{2AEBC8F2-97B1-41B4-93F1-2D289E197FBA}"/>
          </ac:spMkLst>
        </pc:spChg>
        <pc:spChg chg="add del">
          <ac:chgData name="Priyanka Misra" userId="S::mpriyanka@iisc.ac.in::0b65b506-7b41-4a84-97e3-549f405e9ad6" providerId="AD" clId="Web-{89BE9C5F-F0F2-5FCB-7A48-113B68C1E4DC}" dt="2021-04-26T16:21:12.233" v="672"/>
          <ac:spMkLst>
            <pc:docMk/>
            <pc:sldMk cId="605696486" sldId="294"/>
            <ac:spMk id="13" creationId="{7AAC67C3-831B-4AB1-A259-DFB839CAFAFC}"/>
          </ac:spMkLst>
        </pc:spChg>
        <pc:spChg chg="add del">
          <ac:chgData name="Priyanka Misra" userId="S::mpriyanka@iisc.ac.in::0b65b506-7b41-4a84-97e3-549f405e9ad6" providerId="AD" clId="Web-{89BE9C5F-F0F2-5FCB-7A48-113B68C1E4DC}" dt="2021-04-26T16:21:12.233" v="672"/>
          <ac:spMkLst>
            <pc:docMk/>
            <pc:sldMk cId="605696486" sldId="294"/>
            <ac:spMk id="15" creationId="{054B3F04-9EAC-45C0-B3CE-0387EEA10A0C}"/>
          </ac:spMkLst>
        </pc:spChg>
        <pc:spChg chg="add del">
          <ac:chgData name="Priyanka Misra" userId="S::mpriyanka@iisc.ac.in::0b65b506-7b41-4a84-97e3-549f405e9ad6" providerId="AD" clId="Web-{89BE9C5F-F0F2-5FCB-7A48-113B68C1E4DC}" dt="2021-04-26T16:21:26.437" v="687"/>
          <ac:spMkLst>
            <pc:docMk/>
            <pc:sldMk cId="605696486" sldId="294"/>
            <ac:spMk id="18" creationId="{14E91B64-9FCC-451E-AFB4-A827D6329367}"/>
          </ac:spMkLst>
        </pc:spChg>
      </pc:sldChg>
      <pc:sldChg chg="modSp mod modClrScheme chgLayout">
        <pc:chgData name="Priyanka Misra" userId="S::mpriyanka@iisc.ac.in::0b65b506-7b41-4a84-97e3-549f405e9ad6" providerId="AD" clId="Web-{89BE9C5F-F0F2-5FCB-7A48-113B68C1E4DC}" dt="2021-04-26T16:21:26.437" v="687"/>
        <pc:sldMkLst>
          <pc:docMk/>
          <pc:sldMk cId="3333821053" sldId="295"/>
        </pc:sldMkLst>
        <pc:spChg chg="mod ord">
          <ac:chgData name="Priyanka Misra" userId="S::mpriyanka@iisc.ac.in::0b65b506-7b41-4a84-97e3-549f405e9ad6" providerId="AD" clId="Web-{89BE9C5F-F0F2-5FCB-7A48-113B68C1E4DC}" dt="2021-04-26T16:21:26.437" v="687"/>
          <ac:spMkLst>
            <pc:docMk/>
            <pc:sldMk cId="3333821053" sldId="295"/>
            <ac:spMk id="2" creationId="{7E6905A9-9341-4219-A0AA-B1205A4C88EC}"/>
          </ac:spMkLst>
        </pc:spChg>
        <pc:spChg chg="mod ord">
          <ac:chgData name="Priyanka Misra" userId="S::mpriyanka@iisc.ac.in::0b65b506-7b41-4a84-97e3-549f405e9ad6" providerId="AD" clId="Web-{89BE9C5F-F0F2-5FCB-7A48-113B68C1E4DC}" dt="2021-04-26T16:21:26.437" v="687"/>
          <ac:spMkLst>
            <pc:docMk/>
            <pc:sldMk cId="3333821053" sldId="295"/>
            <ac:spMk id="3" creationId="{AF46D62D-F47D-420F-B423-AA68D5DE3169}"/>
          </ac:spMkLst>
        </pc:spChg>
        <pc:spChg chg="mod">
          <ac:chgData name="Priyanka Misra" userId="S::mpriyanka@iisc.ac.in::0b65b506-7b41-4a84-97e3-549f405e9ad6" providerId="AD" clId="Web-{89BE9C5F-F0F2-5FCB-7A48-113B68C1E4DC}" dt="2021-04-26T15:19:07.131" v="212" actId="20577"/>
          <ac:spMkLst>
            <pc:docMk/>
            <pc:sldMk cId="3333821053" sldId="295"/>
            <ac:spMk id="6" creationId="{F623C790-2C45-4A60-8A72-26D5A74B864E}"/>
          </ac:spMkLst>
        </pc:spChg>
      </pc:sldChg>
      <pc:sldChg chg="modSp mod modClrScheme chgLayout">
        <pc:chgData name="Priyanka Misra" userId="S::mpriyanka@iisc.ac.in::0b65b506-7b41-4a84-97e3-549f405e9ad6" providerId="AD" clId="Web-{89BE9C5F-F0F2-5FCB-7A48-113B68C1E4DC}" dt="2021-04-26T16:21:26.437" v="687"/>
        <pc:sldMkLst>
          <pc:docMk/>
          <pc:sldMk cId="3232492451" sldId="298"/>
        </pc:sldMkLst>
        <pc:spChg chg="mod ord">
          <ac:chgData name="Priyanka Misra" userId="S::mpriyanka@iisc.ac.in::0b65b506-7b41-4a84-97e3-549f405e9ad6" providerId="AD" clId="Web-{89BE9C5F-F0F2-5FCB-7A48-113B68C1E4DC}" dt="2021-04-26T16:21:26.437" v="687"/>
          <ac:spMkLst>
            <pc:docMk/>
            <pc:sldMk cId="3232492451" sldId="298"/>
            <ac:spMk id="2" creationId="{2A623AD0-B130-4414-B37A-521D9D51F8F4}"/>
          </ac:spMkLst>
        </pc:spChg>
        <pc:spChg chg="mod ord">
          <ac:chgData name="Priyanka Misra" userId="S::mpriyanka@iisc.ac.in::0b65b506-7b41-4a84-97e3-549f405e9ad6" providerId="AD" clId="Web-{89BE9C5F-F0F2-5FCB-7A48-113B68C1E4DC}" dt="2021-04-26T16:21:26.437" v="687"/>
          <ac:spMkLst>
            <pc:docMk/>
            <pc:sldMk cId="3232492451" sldId="298"/>
            <ac:spMk id="3" creationId="{17620259-2FEF-437A-9746-CE39917ECF79}"/>
          </ac:spMkLst>
        </pc:spChg>
      </pc:sldChg>
      <pc:sldChg chg="modSp mod modClrScheme chgLayout">
        <pc:chgData name="Priyanka Misra" userId="S::mpriyanka@iisc.ac.in::0b65b506-7b41-4a84-97e3-549f405e9ad6" providerId="AD" clId="Web-{89BE9C5F-F0F2-5FCB-7A48-113B68C1E4DC}" dt="2021-04-26T16:21:26.437" v="687"/>
        <pc:sldMkLst>
          <pc:docMk/>
          <pc:sldMk cId="3202973822" sldId="300"/>
        </pc:sldMkLst>
        <pc:spChg chg="mod ord">
          <ac:chgData name="Priyanka Misra" userId="S::mpriyanka@iisc.ac.in::0b65b506-7b41-4a84-97e3-549f405e9ad6" providerId="AD" clId="Web-{89BE9C5F-F0F2-5FCB-7A48-113B68C1E4DC}" dt="2021-04-26T16:21:26.437" v="687"/>
          <ac:spMkLst>
            <pc:docMk/>
            <pc:sldMk cId="3202973822" sldId="300"/>
            <ac:spMk id="4" creationId="{7BB3FC8A-7722-42EE-AB6F-43E7EFCF0D81}"/>
          </ac:spMkLst>
        </pc:spChg>
        <pc:spChg chg="mod ord">
          <ac:chgData name="Priyanka Misra" userId="S::mpriyanka@iisc.ac.in::0b65b506-7b41-4a84-97e3-549f405e9ad6" providerId="AD" clId="Web-{89BE9C5F-F0F2-5FCB-7A48-113B68C1E4DC}" dt="2021-04-26T16:21:26.437" v="687"/>
          <ac:spMkLst>
            <pc:docMk/>
            <pc:sldMk cId="3202973822" sldId="300"/>
            <ac:spMk id="6" creationId="{6C027C8B-DF70-4F32-A4EC-4BE1FC0B83FC}"/>
          </ac:spMkLst>
        </pc:spChg>
      </pc:sldChg>
      <pc:sldChg chg="modSp mod modClrScheme chgLayout">
        <pc:chgData name="Priyanka Misra" userId="S::mpriyanka@iisc.ac.in::0b65b506-7b41-4a84-97e3-549f405e9ad6" providerId="AD" clId="Web-{89BE9C5F-F0F2-5FCB-7A48-113B68C1E4DC}" dt="2021-04-26T16:21:26.437" v="687"/>
        <pc:sldMkLst>
          <pc:docMk/>
          <pc:sldMk cId="2101817188" sldId="301"/>
        </pc:sldMkLst>
        <pc:spChg chg="mod">
          <ac:chgData name="Priyanka Misra" userId="S::mpriyanka@iisc.ac.in::0b65b506-7b41-4a84-97e3-549f405e9ad6" providerId="AD" clId="Web-{89BE9C5F-F0F2-5FCB-7A48-113B68C1E4DC}" dt="2021-04-26T15:49:35.978" v="509" actId="20577"/>
          <ac:spMkLst>
            <pc:docMk/>
            <pc:sldMk cId="2101817188" sldId="301"/>
            <ac:spMk id="8" creationId="{EF56AB04-D8AD-4940-8646-760827004AD0}"/>
          </ac:spMkLst>
        </pc:spChg>
        <pc:graphicFrameChg chg="mod">
          <ac:chgData name="Priyanka Misra" userId="S::mpriyanka@iisc.ac.in::0b65b506-7b41-4a84-97e3-549f405e9ad6" providerId="AD" clId="Web-{89BE9C5F-F0F2-5FCB-7A48-113B68C1E4DC}" dt="2021-04-26T15:34:28.234" v="379" actId="1076"/>
          <ac:graphicFrameMkLst>
            <pc:docMk/>
            <pc:sldMk cId="2101817188" sldId="301"/>
            <ac:graphicFrameMk id="3" creationId="{C95318ED-332D-4561-AF68-F3F239C9B581}"/>
          </ac:graphicFrameMkLst>
        </pc:graphicFrameChg>
        <pc:picChg chg="mod">
          <ac:chgData name="Priyanka Misra" userId="S::mpriyanka@iisc.ac.in::0b65b506-7b41-4a84-97e3-549f405e9ad6" providerId="AD" clId="Web-{89BE9C5F-F0F2-5FCB-7A48-113B68C1E4DC}" dt="2021-04-26T15:34:31.077" v="380" actId="1076"/>
          <ac:picMkLst>
            <pc:docMk/>
            <pc:sldMk cId="2101817188" sldId="301"/>
            <ac:picMk id="10" creationId="{E35DAB9E-951B-4C81-ADC6-8812C1570B8C}"/>
          </ac:picMkLst>
        </pc:picChg>
      </pc:sldChg>
      <pc:sldChg chg="modSp mod modClrScheme chgLayout">
        <pc:chgData name="Priyanka Misra" userId="S::mpriyanka@iisc.ac.in::0b65b506-7b41-4a84-97e3-549f405e9ad6" providerId="AD" clId="Web-{89BE9C5F-F0F2-5FCB-7A48-113B68C1E4DC}" dt="2021-04-26T16:21:26.437" v="687"/>
        <pc:sldMkLst>
          <pc:docMk/>
          <pc:sldMk cId="3958149537" sldId="302"/>
        </pc:sldMkLst>
        <pc:spChg chg="mod ord">
          <ac:chgData name="Priyanka Misra" userId="S::mpriyanka@iisc.ac.in::0b65b506-7b41-4a84-97e3-549f405e9ad6" providerId="AD" clId="Web-{89BE9C5F-F0F2-5FCB-7A48-113B68C1E4DC}" dt="2021-04-26T16:21:26.437" v="687"/>
          <ac:spMkLst>
            <pc:docMk/>
            <pc:sldMk cId="3958149537" sldId="302"/>
            <ac:spMk id="2" creationId="{864CF07F-48EA-4773-B55C-B0FE625FDC87}"/>
          </ac:spMkLst>
        </pc:spChg>
        <pc:spChg chg="mod ord">
          <ac:chgData name="Priyanka Misra" userId="S::mpriyanka@iisc.ac.in::0b65b506-7b41-4a84-97e3-549f405e9ad6" providerId="AD" clId="Web-{89BE9C5F-F0F2-5FCB-7A48-113B68C1E4DC}" dt="2021-04-26T16:21:26.437" v="687"/>
          <ac:spMkLst>
            <pc:docMk/>
            <pc:sldMk cId="3958149537" sldId="302"/>
            <ac:spMk id="3" creationId="{71222C7E-1F9F-4F0D-B1A9-A46B8E9D0400}"/>
          </ac:spMkLst>
        </pc:spChg>
      </pc:sldChg>
      <pc:sldChg chg="modSp mod modClrScheme chgLayout">
        <pc:chgData name="Priyanka Misra" userId="S::mpriyanka@iisc.ac.in::0b65b506-7b41-4a84-97e3-549f405e9ad6" providerId="AD" clId="Web-{89BE9C5F-F0F2-5FCB-7A48-113B68C1E4DC}" dt="2021-04-26T16:21:26.437" v="687"/>
        <pc:sldMkLst>
          <pc:docMk/>
          <pc:sldMk cId="3514907924" sldId="303"/>
        </pc:sldMkLst>
        <pc:spChg chg="mod ord">
          <ac:chgData name="Priyanka Misra" userId="S::mpriyanka@iisc.ac.in::0b65b506-7b41-4a84-97e3-549f405e9ad6" providerId="AD" clId="Web-{89BE9C5F-F0F2-5FCB-7A48-113B68C1E4DC}" dt="2021-04-26T16:21:26.437" v="687"/>
          <ac:spMkLst>
            <pc:docMk/>
            <pc:sldMk cId="3514907924" sldId="303"/>
            <ac:spMk id="2" creationId="{47BF20D7-B9CB-4112-8529-8129CAC736CC}"/>
          </ac:spMkLst>
        </pc:spChg>
        <pc:picChg chg="mod ord">
          <ac:chgData name="Priyanka Misra" userId="S::mpriyanka@iisc.ac.in::0b65b506-7b41-4a84-97e3-549f405e9ad6" providerId="AD" clId="Web-{89BE9C5F-F0F2-5FCB-7A48-113B68C1E4DC}" dt="2021-04-26T16:21:26.437" v="687"/>
          <ac:picMkLst>
            <pc:docMk/>
            <pc:sldMk cId="3514907924" sldId="303"/>
            <ac:picMk id="4" creationId="{D0478E0B-97D8-46C3-9F02-E6055A4ADDDA}"/>
          </ac:picMkLst>
        </pc:picChg>
      </pc:sldChg>
      <pc:sldChg chg="modSp mod modClrScheme chgLayout">
        <pc:chgData name="Priyanka Misra" userId="S::mpriyanka@iisc.ac.in::0b65b506-7b41-4a84-97e3-549f405e9ad6" providerId="AD" clId="Web-{89BE9C5F-F0F2-5FCB-7A48-113B68C1E4DC}" dt="2021-04-26T16:21:26.437" v="687"/>
        <pc:sldMkLst>
          <pc:docMk/>
          <pc:sldMk cId="1041221485" sldId="305"/>
        </pc:sldMkLst>
        <pc:spChg chg="mod ord">
          <ac:chgData name="Priyanka Misra" userId="S::mpriyanka@iisc.ac.in::0b65b506-7b41-4a84-97e3-549f405e9ad6" providerId="AD" clId="Web-{89BE9C5F-F0F2-5FCB-7A48-113B68C1E4DC}" dt="2021-04-26T16:21:26.437" v="687"/>
          <ac:spMkLst>
            <pc:docMk/>
            <pc:sldMk cId="1041221485" sldId="305"/>
            <ac:spMk id="2" creationId="{A91ACDAC-29C9-4B0C-B2B6-C390656D724F}"/>
          </ac:spMkLst>
        </pc:spChg>
        <pc:spChg chg="mod ord">
          <ac:chgData name="Priyanka Misra" userId="S::mpriyanka@iisc.ac.in::0b65b506-7b41-4a84-97e3-549f405e9ad6" providerId="AD" clId="Web-{89BE9C5F-F0F2-5FCB-7A48-113B68C1E4DC}" dt="2021-04-26T16:21:26.437" v="687"/>
          <ac:spMkLst>
            <pc:docMk/>
            <pc:sldMk cId="1041221485" sldId="305"/>
            <ac:spMk id="4" creationId="{F5EEFB8F-D988-4FEC-B3A6-3A9DBAEDBE45}"/>
          </ac:spMkLst>
        </pc:spChg>
        <pc:graphicFrameChg chg="modGraphic">
          <ac:chgData name="Priyanka Misra" userId="S::mpriyanka@iisc.ac.in::0b65b506-7b41-4a84-97e3-549f405e9ad6" providerId="AD" clId="Web-{89BE9C5F-F0F2-5FCB-7A48-113B68C1E4DC}" dt="2021-04-26T16:20:57.811" v="666"/>
          <ac:graphicFrameMkLst>
            <pc:docMk/>
            <pc:sldMk cId="1041221485" sldId="305"/>
            <ac:graphicFrameMk id="3" creationId="{6C396811-CEE3-42DE-B6D8-E74E188FEAA3}"/>
          </ac:graphicFrameMkLst>
        </pc:graphicFrameChg>
        <pc:picChg chg="mod ord">
          <ac:chgData name="Priyanka Misra" userId="S::mpriyanka@iisc.ac.in::0b65b506-7b41-4a84-97e3-549f405e9ad6" providerId="AD" clId="Web-{89BE9C5F-F0F2-5FCB-7A48-113B68C1E4DC}" dt="2021-04-26T16:21:26.437" v="687"/>
          <ac:picMkLst>
            <pc:docMk/>
            <pc:sldMk cId="1041221485" sldId="305"/>
            <ac:picMk id="5" creationId="{78D0EAC8-A5AF-47E8-8849-79D2DC94E010}"/>
          </ac:picMkLst>
        </pc:picChg>
        <pc:picChg chg="mod">
          <ac:chgData name="Priyanka Misra" userId="S::mpriyanka@iisc.ac.in::0b65b506-7b41-4a84-97e3-549f405e9ad6" providerId="AD" clId="Web-{89BE9C5F-F0F2-5FCB-7A48-113B68C1E4DC}" dt="2021-04-26T16:21:09.077" v="667" actId="1076"/>
          <ac:picMkLst>
            <pc:docMk/>
            <pc:sldMk cId="1041221485" sldId="305"/>
            <ac:picMk id="6" creationId="{2A1316CF-10B5-4196-9193-EF6304424C0C}"/>
          </ac:picMkLst>
        </pc:picChg>
      </pc:sldChg>
      <pc:sldChg chg="modSp mod modClrScheme chgLayout">
        <pc:chgData name="Priyanka Misra" userId="S::mpriyanka@iisc.ac.in::0b65b506-7b41-4a84-97e3-549f405e9ad6" providerId="AD" clId="Web-{89BE9C5F-F0F2-5FCB-7A48-113B68C1E4DC}" dt="2021-04-26T16:21:26.437" v="687"/>
        <pc:sldMkLst>
          <pc:docMk/>
          <pc:sldMk cId="2157361137" sldId="306"/>
        </pc:sldMkLst>
        <pc:spChg chg="mod ord">
          <ac:chgData name="Priyanka Misra" userId="S::mpriyanka@iisc.ac.in::0b65b506-7b41-4a84-97e3-549f405e9ad6" providerId="AD" clId="Web-{89BE9C5F-F0F2-5FCB-7A48-113B68C1E4DC}" dt="2021-04-26T16:21:26.437" v="687"/>
          <ac:spMkLst>
            <pc:docMk/>
            <pc:sldMk cId="2157361137" sldId="306"/>
            <ac:spMk id="2" creationId="{1A833182-120C-4FF4-9ACA-D14E33CF95D4}"/>
          </ac:spMkLst>
        </pc:spChg>
        <pc:picChg chg="mod ord">
          <ac:chgData name="Priyanka Misra" userId="S::mpriyanka@iisc.ac.in::0b65b506-7b41-4a84-97e3-549f405e9ad6" providerId="AD" clId="Web-{89BE9C5F-F0F2-5FCB-7A48-113B68C1E4DC}" dt="2021-04-26T16:21:26.437" v="687"/>
          <ac:picMkLst>
            <pc:docMk/>
            <pc:sldMk cId="2157361137" sldId="306"/>
            <ac:picMk id="4" creationId="{CB9A5518-29CB-4037-99F6-C8E31CF268BF}"/>
          </ac:picMkLst>
        </pc:picChg>
      </pc:sldChg>
      <pc:sldChg chg="addSp delSp modSp mod setBg modClrScheme chgLayout">
        <pc:chgData name="Priyanka Misra" userId="S::mpriyanka@iisc.ac.in::0b65b506-7b41-4a84-97e3-549f405e9ad6" providerId="AD" clId="Web-{89BE9C5F-F0F2-5FCB-7A48-113B68C1E4DC}" dt="2021-04-26T16:24:23.645" v="703" actId="14100"/>
        <pc:sldMkLst>
          <pc:docMk/>
          <pc:sldMk cId="4152884995" sldId="307"/>
        </pc:sldMkLst>
        <pc:spChg chg="mod">
          <ac:chgData name="Priyanka Misra" userId="S::mpriyanka@iisc.ac.in::0b65b506-7b41-4a84-97e3-549f405e9ad6" providerId="AD" clId="Web-{89BE9C5F-F0F2-5FCB-7A48-113B68C1E4DC}" dt="2021-04-26T16:24:13.957" v="701"/>
          <ac:spMkLst>
            <pc:docMk/>
            <pc:sldMk cId="4152884995" sldId="307"/>
            <ac:spMk id="2" creationId="{9B44E7D4-6B3D-4FAE-9527-D3443883E3F0}"/>
          </ac:spMkLst>
        </pc:spChg>
        <pc:spChg chg="mod ord">
          <ac:chgData name="Priyanka Misra" userId="S::mpriyanka@iisc.ac.in::0b65b506-7b41-4a84-97e3-549f405e9ad6" providerId="AD" clId="Web-{89BE9C5F-F0F2-5FCB-7A48-113B68C1E4DC}" dt="2021-04-26T16:24:13.957" v="701"/>
          <ac:spMkLst>
            <pc:docMk/>
            <pc:sldMk cId="4152884995" sldId="307"/>
            <ac:spMk id="4" creationId="{7BB3FC8A-7722-42EE-AB6F-43E7EFCF0D81}"/>
          </ac:spMkLst>
        </pc:spChg>
        <pc:spChg chg="add">
          <ac:chgData name="Priyanka Misra" userId="S::mpriyanka@iisc.ac.in::0b65b506-7b41-4a84-97e3-549f405e9ad6" providerId="AD" clId="Web-{89BE9C5F-F0F2-5FCB-7A48-113B68C1E4DC}" dt="2021-04-26T16:24:13.957" v="701"/>
          <ac:spMkLst>
            <pc:docMk/>
            <pc:sldMk cId="4152884995" sldId="307"/>
            <ac:spMk id="7" creationId="{C5E1D13B-3A3C-462E-A6FF-A3D5A3881F31}"/>
          </ac:spMkLst>
        </pc:spChg>
        <pc:spChg chg="add del">
          <ac:chgData name="Priyanka Misra" userId="S::mpriyanka@iisc.ac.in::0b65b506-7b41-4a84-97e3-549f405e9ad6" providerId="AD" clId="Web-{89BE9C5F-F0F2-5FCB-7A48-113B68C1E4DC}" dt="2021-04-26T16:09:53.294" v="611"/>
          <ac:spMkLst>
            <pc:docMk/>
            <pc:sldMk cId="4152884995" sldId="307"/>
            <ac:spMk id="9" creationId="{F4C0B10B-D2C4-4A54-AFAD-3D27DF88BB37}"/>
          </ac:spMkLst>
        </pc:spChg>
        <pc:spChg chg="add">
          <ac:chgData name="Priyanka Misra" userId="S::mpriyanka@iisc.ac.in::0b65b506-7b41-4a84-97e3-549f405e9ad6" providerId="AD" clId="Web-{89BE9C5F-F0F2-5FCB-7A48-113B68C1E4DC}" dt="2021-04-26T16:24:13.957" v="701"/>
          <ac:spMkLst>
            <pc:docMk/>
            <pc:sldMk cId="4152884995" sldId="307"/>
            <ac:spMk id="10" creationId="{B82AB0A7-5ADB-43AA-A85D-9EB9D8BC09DC}"/>
          </ac:spMkLst>
        </pc:spChg>
        <pc:spChg chg="add">
          <ac:chgData name="Priyanka Misra" userId="S::mpriyanka@iisc.ac.in::0b65b506-7b41-4a84-97e3-549f405e9ad6" providerId="AD" clId="Web-{89BE9C5F-F0F2-5FCB-7A48-113B68C1E4DC}" dt="2021-04-26T16:24:13.957" v="701"/>
          <ac:spMkLst>
            <pc:docMk/>
            <pc:sldMk cId="4152884995" sldId="307"/>
            <ac:spMk id="13" creationId="{94214E17-97F3-4B04-AAE9-03BA148AE969}"/>
          </ac:spMkLst>
        </pc:spChg>
        <pc:spChg chg="add">
          <ac:chgData name="Priyanka Misra" userId="S::mpriyanka@iisc.ac.in::0b65b506-7b41-4a84-97e3-549f405e9ad6" providerId="AD" clId="Web-{89BE9C5F-F0F2-5FCB-7A48-113B68C1E4DC}" dt="2021-04-26T16:24:13.957" v="701"/>
          <ac:spMkLst>
            <pc:docMk/>
            <pc:sldMk cId="4152884995" sldId="307"/>
            <ac:spMk id="15" creationId="{EC9D92EA-1FC7-47BC-8749-59CAF27E94C9}"/>
          </ac:spMkLst>
        </pc:spChg>
        <pc:grpChg chg="add del">
          <ac:chgData name="Priyanka Misra" userId="S::mpriyanka@iisc.ac.in::0b65b506-7b41-4a84-97e3-549f405e9ad6" providerId="AD" clId="Web-{89BE9C5F-F0F2-5FCB-7A48-113B68C1E4DC}" dt="2021-04-26T16:09:53.294" v="611"/>
          <ac:grpSpMkLst>
            <pc:docMk/>
            <pc:sldMk cId="4152884995" sldId="307"/>
            <ac:grpSpMk id="11" creationId="{B6BADB90-C74B-40D6-86DC-503F65FCE8DC}"/>
          </ac:grpSpMkLst>
        </pc:grpChg>
        <pc:picChg chg="mod ord">
          <ac:chgData name="Priyanka Misra" userId="S::mpriyanka@iisc.ac.in::0b65b506-7b41-4a84-97e3-549f405e9ad6" providerId="AD" clId="Web-{89BE9C5F-F0F2-5FCB-7A48-113B68C1E4DC}" dt="2021-04-26T16:24:23.645" v="703" actId="14100"/>
          <ac:picMkLst>
            <pc:docMk/>
            <pc:sldMk cId="4152884995" sldId="307"/>
            <ac:picMk id="3" creationId="{B692C232-499C-4C03-8724-C2456709F674}"/>
          </ac:picMkLst>
        </pc:picChg>
      </pc:sldChg>
      <pc:sldChg chg="modSp mod modClrScheme chgLayout">
        <pc:chgData name="Priyanka Misra" userId="S::mpriyanka@iisc.ac.in::0b65b506-7b41-4a84-97e3-549f405e9ad6" providerId="AD" clId="Web-{89BE9C5F-F0F2-5FCB-7A48-113B68C1E4DC}" dt="2021-04-26T16:21:26.437" v="687"/>
        <pc:sldMkLst>
          <pc:docMk/>
          <pc:sldMk cId="355982105" sldId="309"/>
        </pc:sldMkLst>
        <pc:spChg chg="mod ord">
          <ac:chgData name="Priyanka Misra" userId="S::mpriyanka@iisc.ac.in::0b65b506-7b41-4a84-97e3-549f405e9ad6" providerId="AD" clId="Web-{89BE9C5F-F0F2-5FCB-7A48-113B68C1E4DC}" dt="2021-04-26T16:21:26.437" v="687"/>
          <ac:spMkLst>
            <pc:docMk/>
            <pc:sldMk cId="355982105" sldId="309"/>
            <ac:spMk id="5" creationId="{05C76A8F-1DFD-4B08-BDE9-62B33C2DCE15}"/>
          </ac:spMkLst>
        </pc:spChg>
        <pc:spChg chg="mod ord">
          <ac:chgData name="Priyanka Misra" userId="S::mpriyanka@iisc.ac.in::0b65b506-7b41-4a84-97e3-549f405e9ad6" providerId="AD" clId="Web-{89BE9C5F-F0F2-5FCB-7A48-113B68C1E4DC}" dt="2021-04-26T16:21:26.437" v="687"/>
          <ac:spMkLst>
            <pc:docMk/>
            <pc:sldMk cId="355982105" sldId="309"/>
            <ac:spMk id="6" creationId="{4660BB3D-E07E-4F89-B6E2-FF9409F66780}"/>
          </ac:spMkLst>
        </pc:spChg>
      </pc:sldChg>
      <pc:sldChg chg="modSp mod modClrScheme chgLayout">
        <pc:chgData name="Priyanka Misra" userId="S::mpriyanka@iisc.ac.in::0b65b506-7b41-4a84-97e3-549f405e9ad6" providerId="AD" clId="Web-{89BE9C5F-F0F2-5FCB-7A48-113B68C1E4DC}" dt="2021-04-26T16:21:26.437" v="687"/>
        <pc:sldMkLst>
          <pc:docMk/>
          <pc:sldMk cId="1432852136" sldId="310"/>
        </pc:sldMkLst>
        <pc:spChg chg="mod ord">
          <ac:chgData name="Priyanka Misra" userId="S::mpriyanka@iisc.ac.in::0b65b506-7b41-4a84-97e3-549f405e9ad6" providerId="AD" clId="Web-{89BE9C5F-F0F2-5FCB-7A48-113B68C1E4DC}" dt="2021-04-26T16:21:26.437" v="687"/>
          <ac:spMkLst>
            <pc:docMk/>
            <pc:sldMk cId="1432852136" sldId="310"/>
            <ac:spMk id="2" creationId="{A91ACDAC-29C9-4B0C-B2B6-C390656D724F}"/>
          </ac:spMkLst>
        </pc:spChg>
        <pc:spChg chg="mod ord">
          <ac:chgData name="Priyanka Misra" userId="S::mpriyanka@iisc.ac.in::0b65b506-7b41-4a84-97e3-549f405e9ad6" providerId="AD" clId="Web-{89BE9C5F-F0F2-5FCB-7A48-113B68C1E4DC}" dt="2021-04-26T16:21:26.437" v="687"/>
          <ac:spMkLst>
            <pc:docMk/>
            <pc:sldMk cId="1432852136" sldId="310"/>
            <ac:spMk id="4" creationId="{F5EEFB8F-D988-4FEC-B3A6-3A9DBAEDBE45}"/>
          </ac:spMkLst>
        </pc:spChg>
        <pc:picChg chg="mod ord">
          <ac:chgData name="Priyanka Misra" userId="S::mpriyanka@iisc.ac.in::0b65b506-7b41-4a84-97e3-549f405e9ad6" providerId="AD" clId="Web-{89BE9C5F-F0F2-5FCB-7A48-113B68C1E4DC}" dt="2021-04-26T16:21:26.437" v="687"/>
          <ac:picMkLst>
            <pc:docMk/>
            <pc:sldMk cId="1432852136" sldId="310"/>
            <ac:picMk id="5" creationId="{78D0EAC8-A5AF-47E8-8849-79D2DC94E010}"/>
          </ac:picMkLst>
        </pc:picChg>
      </pc:sldChg>
      <pc:sldChg chg="modSp mod modClrScheme chgLayout">
        <pc:chgData name="Priyanka Misra" userId="S::mpriyanka@iisc.ac.in::0b65b506-7b41-4a84-97e3-549f405e9ad6" providerId="AD" clId="Web-{89BE9C5F-F0F2-5FCB-7A48-113B68C1E4DC}" dt="2021-04-26T16:34:28.270" v="770" actId="14100"/>
        <pc:sldMkLst>
          <pc:docMk/>
          <pc:sldMk cId="3787019454" sldId="311"/>
        </pc:sldMkLst>
        <pc:spChg chg="mod ord">
          <ac:chgData name="Priyanka Misra" userId="S::mpriyanka@iisc.ac.in::0b65b506-7b41-4a84-97e3-549f405e9ad6" providerId="AD" clId="Web-{89BE9C5F-F0F2-5FCB-7A48-113B68C1E4DC}" dt="2021-04-26T16:34:28.270" v="770" actId="14100"/>
          <ac:spMkLst>
            <pc:docMk/>
            <pc:sldMk cId="3787019454" sldId="311"/>
            <ac:spMk id="2" creationId="{A91ACDAC-29C9-4B0C-B2B6-C390656D724F}"/>
          </ac:spMkLst>
        </pc:spChg>
        <pc:spChg chg="mod ord">
          <ac:chgData name="Priyanka Misra" userId="S::mpriyanka@iisc.ac.in::0b65b506-7b41-4a84-97e3-549f405e9ad6" providerId="AD" clId="Web-{89BE9C5F-F0F2-5FCB-7A48-113B68C1E4DC}" dt="2021-04-26T16:21:26.437" v="687"/>
          <ac:spMkLst>
            <pc:docMk/>
            <pc:sldMk cId="3787019454" sldId="311"/>
            <ac:spMk id="4" creationId="{F5EEFB8F-D988-4FEC-B3A6-3A9DBAEDBE45}"/>
          </ac:spMkLst>
        </pc:spChg>
        <pc:picChg chg="mod ord">
          <ac:chgData name="Priyanka Misra" userId="S::mpriyanka@iisc.ac.in::0b65b506-7b41-4a84-97e3-549f405e9ad6" providerId="AD" clId="Web-{89BE9C5F-F0F2-5FCB-7A48-113B68C1E4DC}" dt="2021-04-26T16:21:26.437" v="687"/>
          <ac:picMkLst>
            <pc:docMk/>
            <pc:sldMk cId="3787019454" sldId="311"/>
            <ac:picMk id="5" creationId="{78D0EAC8-A5AF-47E8-8849-79D2DC94E010}"/>
          </ac:picMkLst>
        </pc:picChg>
      </pc:sldChg>
      <pc:sldChg chg="addSp modSp mod setBg modClrScheme addAnim chgLayout">
        <pc:chgData name="Priyanka Misra" userId="S::mpriyanka@iisc.ac.in::0b65b506-7b41-4a84-97e3-549f405e9ad6" providerId="AD" clId="Web-{89BE9C5F-F0F2-5FCB-7A48-113B68C1E4DC}" dt="2021-04-26T16:25:18.927" v="708"/>
        <pc:sldMkLst>
          <pc:docMk/>
          <pc:sldMk cId="3855981750" sldId="315"/>
        </pc:sldMkLst>
        <pc:spChg chg="mod ord">
          <ac:chgData name="Priyanka Misra" userId="S::mpriyanka@iisc.ac.in::0b65b506-7b41-4a84-97e3-549f405e9ad6" providerId="AD" clId="Web-{89BE9C5F-F0F2-5FCB-7A48-113B68C1E4DC}" dt="2021-04-26T16:25:18.927" v="707"/>
          <ac:spMkLst>
            <pc:docMk/>
            <pc:sldMk cId="3855981750" sldId="315"/>
            <ac:spMk id="2" creationId="{78796B15-E6EF-3B4E-BF54-50A92084EA15}"/>
          </ac:spMkLst>
        </pc:spChg>
        <pc:spChg chg="mod ord">
          <ac:chgData name="Priyanka Misra" userId="S::mpriyanka@iisc.ac.in::0b65b506-7b41-4a84-97e3-549f405e9ad6" providerId="AD" clId="Web-{89BE9C5F-F0F2-5FCB-7A48-113B68C1E4DC}" dt="2021-04-26T16:25:18.927" v="707"/>
          <ac:spMkLst>
            <pc:docMk/>
            <pc:sldMk cId="3855981750" sldId="315"/>
            <ac:spMk id="3" creationId="{DB54B2D8-DB76-4343-B306-14AEA18857DE}"/>
          </ac:spMkLst>
        </pc:spChg>
        <pc:spChg chg="add">
          <ac:chgData name="Priyanka Misra" userId="S::mpriyanka@iisc.ac.in::0b65b506-7b41-4a84-97e3-549f405e9ad6" providerId="AD" clId="Web-{89BE9C5F-F0F2-5FCB-7A48-113B68C1E4DC}" dt="2021-04-26T16:25:18.927" v="707"/>
          <ac:spMkLst>
            <pc:docMk/>
            <pc:sldMk cId="3855981750" sldId="315"/>
            <ac:spMk id="8" creationId="{B26EE4FD-480F-42A5-9FEB-DA630457CFB7}"/>
          </ac:spMkLst>
        </pc:spChg>
        <pc:spChg chg="add">
          <ac:chgData name="Priyanka Misra" userId="S::mpriyanka@iisc.ac.in::0b65b506-7b41-4a84-97e3-549f405e9ad6" providerId="AD" clId="Web-{89BE9C5F-F0F2-5FCB-7A48-113B68C1E4DC}" dt="2021-04-26T16:25:18.927" v="707"/>
          <ac:spMkLst>
            <pc:docMk/>
            <pc:sldMk cId="3855981750" sldId="315"/>
            <ac:spMk id="10" creationId="{A187062F-BE14-42FC-B06A-607DB23849C3}"/>
          </ac:spMkLst>
        </pc:spChg>
        <pc:spChg chg="add">
          <ac:chgData name="Priyanka Misra" userId="S::mpriyanka@iisc.ac.in::0b65b506-7b41-4a84-97e3-549f405e9ad6" providerId="AD" clId="Web-{89BE9C5F-F0F2-5FCB-7A48-113B68C1E4DC}" dt="2021-04-26T16:25:18.927" v="707"/>
          <ac:spMkLst>
            <pc:docMk/>
            <pc:sldMk cId="3855981750" sldId="315"/>
            <ac:spMk id="12" creationId="{731FE21B-2A45-4BF5-8B03-E12341988774}"/>
          </ac:spMkLst>
        </pc:spChg>
        <pc:spChg chg="add">
          <ac:chgData name="Priyanka Misra" userId="S::mpriyanka@iisc.ac.in::0b65b506-7b41-4a84-97e3-549f405e9ad6" providerId="AD" clId="Web-{89BE9C5F-F0F2-5FCB-7A48-113B68C1E4DC}" dt="2021-04-26T16:25:18.927" v="707"/>
          <ac:spMkLst>
            <pc:docMk/>
            <pc:sldMk cId="3855981750" sldId="315"/>
            <ac:spMk id="14" creationId="{2DC5A94D-79ED-48F5-9DC5-96CBB507CEC8}"/>
          </ac:spMkLst>
        </pc:spChg>
        <pc:spChg chg="add">
          <ac:chgData name="Priyanka Misra" userId="S::mpriyanka@iisc.ac.in::0b65b506-7b41-4a84-97e3-549f405e9ad6" providerId="AD" clId="Web-{89BE9C5F-F0F2-5FCB-7A48-113B68C1E4DC}" dt="2021-04-26T16:25:18.927" v="707"/>
          <ac:spMkLst>
            <pc:docMk/>
            <pc:sldMk cId="3855981750" sldId="315"/>
            <ac:spMk id="16" creationId="{93A3D4BE-AF25-4F9A-9C29-1145CCE24A28}"/>
          </ac:spMkLst>
        </pc:spChg>
      </pc:sldChg>
      <pc:sldChg chg="modSp mod modClrScheme chgLayout">
        <pc:chgData name="Priyanka Misra" userId="S::mpriyanka@iisc.ac.in::0b65b506-7b41-4a84-97e3-549f405e9ad6" providerId="AD" clId="Web-{89BE9C5F-F0F2-5FCB-7A48-113B68C1E4DC}" dt="2021-04-26T16:21:26.437" v="687"/>
        <pc:sldMkLst>
          <pc:docMk/>
          <pc:sldMk cId="4038349651" sldId="316"/>
        </pc:sldMkLst>
        <pc:spChg chg="mod ord">
          <ac:chgData name="Priyanka Misra" userId="S::mpriyanka@iisc.ac.in::0b65b506-7b41-4a84-97e3-549f405e9ad6" providerId="AD" clId="Web-{89BE9C5F-F0F2-5FCB-7A48-113B68C1E4DC}" dt="2021-04-26T16:21:26.437" v="687"/>
          <ac:spMkLst>
            <pc:docMk/>
            <pc:sldMk cId="4038349651" sldId="316"/>
            <ac:spMk id="2" creationId="{591AFA88-B3DD-43C5-9D6D-1C9588CB83E2}"/>
          </ac:spMkLst>
        </pc:spChg>
        <pc:spChg chg="mod ord">
          <ac:chgData name="Priyanka Misra" userId="S::mpriyanka@iisc.ac.in::0b65b506-7b41-4a84-97e3-549f405e9ad6" providerId="AD" clId="Web-{89BE9C5F-F0F2-5FCB-7A48-113B68C1E4DC}" dt="2021-04-26T16:21:26.437" v="687"/>
          <ac:spMkLst>
            <pc:docMk/>
            <pc:sldMk cId="4038349651" sldId="316"/>
            <ac:spMk id="3" creationId="{61B9DD55-233C-4DA6-B30C-121DEEE68892}"/>
          </ac:spMkLst>
        </pc:spChg>
      </pc:sldChg>
      <pc:sldChg chg="modSp mod modClrScheme chgLayout">
        <pc:chgData name="Priyanka Misra" userId="S::mpriyanka@iisc.ac.in::0b65b506-7b41-4a84-97e3-549f405e9ad6" providerId="AD" clId="Web-{89BE9C5F-F0F2-5FCB-7A48-113B68C1E4DC}" dt="2021-04-26T16:21:26.437" v="687"/>
        <pc:sldMkLst>
          <pc:docMk/>
          <pc:sldMk cId="2558659577" sldId="317"/>
        </pc:sldMkLst>
        <pc:spChg chg="mod ord">
          <ac:chgData name="Priyanka Misra" userId="S::mpriyanka@iisc.ac.in::0b65b506-7b41-4a84-97e3-549f405e9ad6" providerId="AD" clId="Web-{89BE9C5F-F0F2-5FCB-7A48-113B68C1E4DC}" dt="2021-04-26T16:21:26.437" v="687"/>
          <ac:spMkLst>
            <pc:docMk/>
            <pc:sldMk cId="2558659577" sldId="317"/>
            <ac:spMk id="2" creationId="{2F84547B-75EC-4516-B289-C532D9E63B82}"/>
          </ac:spMkLst>
        </pc:spChg>
        <pc:spChg chg="mod ord">
          <ac:chgData name="Priyanka Misra" userId="S::mpriyanka@iisc.ac.in::0b65b506-7b41-4a84-97e3-549f405e9ad6" providerId="AD" clId="Web-{89BE9C5F-F0F2-5FCB-7A48-113B68C1E4DC}" dt="2021-04-26T16:21:26.437" v="687"/>
          <ac:spMkLst>
            <pc:docMk/>
            <pc:sldMk cId="2558659577" sldId="317"/>
            <ac:spMk id="3" creationId="{93797184-4C94-4D5E-8C45-959536212C05}"/>
          </ac:spMkLst>
        </pc:spChg>
      </pc:sldChg>
      <pc:sldChg chg="modSp mod modClrScheme chgLayout">
        <pc:chgData name="Priyanka Misra" userId="S::mpriyanka@iisc.ac.in::0b65b506-7b41-4a84-97e3-549f405e9ad6" providerId="AD" clId="Web-{89BE9C5F-F0F2-5FCB-7A48-113B68C1E4DC}" dt="2021-04-26T16:21:26.437" v="687"/>
        <pc:sldMkLst>
          <pc:docMk/>
          <pc:sldMk cId="4258912392" sldId="318"/>
        </pc:sldMkLst>
        <pc:spChg chg="mod ord">
          <ac:chgData name="Priyanka Misra" userId="S::mpriyanka@iisc.ac.in::0b65b506-7b41-4a84-97e3-549f405e9ad6" providerId="AD" clId="Web-{89BE9C5F-F0F2-5FCB-7A48-113B68C1E4DC}" dt="2021-04-26T16:21:26.437" v="687"/>
          <ac:spMkLst>
            <pc:docMk/>
            <pc:sldMk cId="4258912392" sldId="318"/>
            <ac:spMk id="2" creationId="{D3550B02-313E-47C5-AE98-FBD543CA8815}"/>
          </ac:spMkLst>
        </pc:spChg>
        <pc:picChg chg="mod ord">
          <ac:chgData name="Priyanka Misra" userId="S::mpriyanka@iisc.ac.in::0b65b506-7b41-4a84-97e3-549f405e9ad6" providerId="AD" clId="Web-{89BE9C5F-F0F2-5FCB-7A48-113B68C1E4DC}" dt="2021-04-26T16:21:26.437" v="687"/>
          <ac:picMkLst>
            <pc:docMk/>
            <pc:sldMk cId="4258912392" sldId="318"/>
            <ac:picMk id="4" creationId="{0174803B-D3EC-432C-BC96-8D4F1101B812}"/>
          </ac:picMkLst>
        </pc:picChg>
      </pc:sldChg>
      <pc:sldChg chg="modSp mod modClrScheme chgLayout">
        <pc:chgData name="Priyanka Misra" userId="S::mpriyanka@iisc.ac.in::0b65b506-7b41-4a84-97e3-549f405e9ad6" providerId="AD" clId="Web-{89BE9C5F-F0F2-5FCB-7A48-113B68C1E4DC}" dt="2021-04-26T16:21:26.437" v="687"/>
        <pc:sldMkLst>
          <pc:docMk/>
          <pc:sldMk cId="2426744750" sldId="319"/>
        </pc:sldMkLst>
        <pc:spChg chg="mod ord">
          <ac:chgData name="Priyanka Misra" userId="S::mpriyanka@iisc.ac.in::0b65b506-7b41-4a84-97e3-549f405e9ad6" providerId="AD" clId="Web-{89BE9C5F-F0F2-5FCB-7A48-113B68C1E4DC}" dt="2021-04-26T16:21:26.437" v="687"/>
          <ac:spMkLst>
            <pc:docMk/>
            <pc:sldMk cId="2426744750" sldId="319"/>
            <ac:spMk id="2" creationId="{2AF0912E-FDFA-482D-A3E0-1886CB6604D2}"/>
          </ac:spMkLst>
        </pc:spChg>
        <pc:picChg chg="mod ord">
          <ac:chgData name="Priyanka Misra" userId="S::mpriyanka@iisc.ac.in::0b65b506-7b41-4a84-97e3-549f405e9ad6" providerId="AD" clId="Web-{89BE9C5F-F0F2-5FCB-7A48-113B68C1E4DC}" dt="2021-04-26T16:21:26.437" v="687"/>
          <ac:picMkLst>
            <pc:docMk/>
            <pc:sldMk cId="2426744750" sldId="319"/>
            <ac:picMk id="4" creationId="{27E7C446-2F6B-43E8-820A-0644163DED26}"/>
          </ac:picMkLst>
        </pc:picChg>
      </pc:sldChg>
      <pc:sldChg chg="modSp mod modClrScheme chgLayout">
        <pc:chgData name="Priyanka Misra" userId="S::mpriyanka@iisc.ac.in::0b65b506-7b41-4a84-97e3-549f405e9ad6" providerId="AD" clId="Web-{89BE9C5F-F0F2-5FCB-7A48-113B68C1E4DC}" dt="2021-04-26T16:21:26.437" v="687"/>
        <pc:sldMkLst>
          <pc:docMk/>
          <pc:sldMk cId="3779599496" sldId="320"/>
        </pc:sldMkLst>
        <pc:spChg chg="mod ord">
          <ac:chgData name="Priyanka Misra" userId="S::mpriyanka@iisc.ac.in::0b65b506-7b41-4a84-97e3-549f405e9ad6" providerId="AD" clId="Web-{89BE9C5F-F0F2-5FCB-7A48-113B68C1E4DC}" dt="2021-04-26T16:21:26.437" v="687"/>
          <ac:spMkLst>
            <pc:docMk/>
            <pc:sldMk cId="3779599496" sldId="320"/>
            <ac:spMk id="2" creationId="{DB7ABEF0-2F19-4F2C-B2AA-63B3BC038617}"/>
          </ac:spMkLst>
        </pc:spChg>
        <pc:picChg chg="mod ord">
          <ac:chgData name="Priyanka Misra" userId="S::mpriyanka@iisc.ac.in::0b65b506-7b41-4a84-97e3-549f405e9ad6" providerId="AD" clId="Web-{89BE9C5F-F0F2-5FCB-7A48-113B68C1E4DC}" dt="2021-04-26T16:21:26.437" v="687"/>
          <ac:picMkLst>
            <pc:docMk/>
            <pc:sldMk cId="3779599496" sldId="320"/>
            <ac:picMk id="4" creationId="{30A6F098-F37A-4764-8D26-46E9390709D2}"/>
          </ac:picMkLst>
        </pc:picChg>
      </pc:sldChg>
      <pc:sldChg chg="modSp mod modClrScheme chgLayout">
        <pc:chgData name="Priyanka Misra" userId="S::mpriyanka@iisc.ac.in::0b65b506-7b41-4a84-97e3-549f405e9ad6" providerId="AD" clId="Web-{89BE9C5F-F0F2-5FCB-7A48-113B68C1E4DC}" dt="2021-04-26T16:21:26.437" v="687"/>
        <pc:sldMkLst>
          <pc:docMk/>
          <pc:sldMk cId="3682794461" sldId="321"/>
        </pc:sldMkLst>
        <pc:spChg chg="mod ord">
          <ac:chgData name="Priyanka Misra" userId="S::mpriyanka@iisc.ac.in::0b65b506-7b41-4a84-97e3-549f405e9ad6" providerId="AD" clId="Web-{89BE9C5F-F0F2-5FCB-7A48-113B68C1E4DC}" dt="2021-04-26T16:21:26.437" v="687"/>
          <ac:spMkLst>
            <pc:docMk/>
            <pc:sldMk cId="3682794461" sldId="321"/>
            <ac:spMk id="2" creationId="{E8A712BC-F7DE-460F-92EF-5BC38C8963E8}"/>
          </ac:spMkLst>
        </pc:spChg>
        <pc:picChg chg="mod ord">
          <ac:chgData name="Priyanka Misra" userId="S::mpriyanka@iisc.ac.in::0b65b506-7b41-4a84-97e3-549f405e9ad6" providerId="AD" clId="Web-{89BE9C5F-F0F2-5FCB-7A48-113B68C1E4DC}" dt="2021-04-26T16:21:26.437" v="687"/>
          <ac:picMkLst>
            <pc:docMk/>
            <pc:sldMk cId="3682794461" sldId="321"/>
            <ac:picMk id="4" creationId="{03C0747F-07EC-4B7B-9931-DADC91511013}"/>
          </ac:picMkLst>
        </pc:picChg>
      </pc:sldChg>
      <pc:sldChg chg="modSp mod modClrScheme chgLayout">
        <pc:chgData name="Priyanka Misra" userId="S::mpriyanka@iisc.ac.in::0b65b506-7b41-4a84-97e3-549f405e9ad6" providerId="AD" clId="Web-{89BE9C5F-F0F2-5FCB-7A48-113B68C1E4DC}" dt="2021-04-26T16:21:26.437" v="687"/>
        <pc:sldMkLst>
          <pc:docMk/>
          <pc:sldMk cId="1491165672" sldId="322"/>
        </pc:sldMkLst>
        <pc:spChg chg="mod ord">
          <ac:chgData name="Priyanka Misra" userId="S::mpriyanka@iisc.ac.in::0b65b506-7b41-4a84-97e3-549f405e9ad6" providerId="AD" clId="Web-{89BE9C5F-F0F2-5FCB-7A48-113B68C1E4DC}" dt="2021-04-26T16:21:26.437" v="687"/>
          <ac:spMkLst>
            <pc:docMk/>
            <pc:sldMk cId="1491165672" sldId="322"/>
            <ac:spMk id="2" creationId="{23D65A6F-5F26-455D-9EEF-C31F18893ADF}"/>
          </ac:spMkLst>
        </pc:spChg>
        <pc:picChg chg="mod ord">
          <ac:chgData name="Priyanka Misra" userId="S::mpriyanka@iisc.ac.in::0b65b506-7b41-4a84-97e3-549f405e9ad6" providerId="AD" clId="Web-{89BE9C5F-F0F2-5FCB-7A48-113B68C1E4DC}" dt="2021-04-26T16:21:26.437" v="687"/>
          <ac:picMkLst>
            <pc:docMk/>
            <pc:sldMk cId="1491165672" sldId="322"/>
            <ac:picMk id="4" creationId="{14805795-5299-42BD-8840-C49E9FECBF6E}"/>
          </ac:picMkLst>
        </pc:picChg>
      </pc:sldChg>
      <pc:sldChg chg="modSp mod modClrScheme chgLayout">
        <pc:chgData name="Priyanka Misra" userId="S::mpriyanka@iisc.ac.in::0b65b506-7b41-4a84-97e3-549f405e9ad6" providerId="AD" clId="Web-{89BE9C5F-F0F2-5FCB-7A48-113B68C1E4DC}" dt="2021-04-26T16:21:26.437" v="687"/>
        <pc:sldMkLst>
          <pc:docMk/>
          <pc:sldMk cId="1956881701" sldId="323"/>
        </pc:sldMkLst>
        <pc:spChg chg="mod ord">
          <ac:chgData name="Priyanka Misra" userId="S::mpriyanka@iisc.ac.in::0b65b506-7b41-4a84-97e3-549f405e9ad6" providerId="AD" clId="Web-{89BE9C5F-F0F2-5FCB-7A48-113B68C1E4DC}" dt="2021-04-26T16:21:26.437" v="687"/>
          <ac:spMkLst>
            <pc:docMk/>
            <pc:sldMk cId="1956881701" sldId="323"/>
            <ac:spMk id="2" creationId="{8A95D17F-EFDA-4C95-97D8-A62D68BD9929}"/>
          </ac:spMkLst>
        </pc:spChg>
        <pc:picChg chg="mod ord">
          <ac:chgData name="Priyanka Misra" userId="S::mpriyanka@iisc.ac.in::0b65b506-7b41-4a84-97e3-549f405e9ad6" providerId="AD" clId="Web-{89BE9C5F-F0F2-5FCB-7A48-113B68C1E4DC}" dt="2021-04-26T16:21:26.437" v="687"/>
          <ac:picMkLst>
            <pc:docMk/>
            <pc:sldMk cId="1956881701" sldId="323"/>
            <ac:picMk id="4" creationId="{2B284ADA-CC8A-4BC0-9D43-F1EE83FB4E74}"/>
          </ac:picMkLst>
        </pc:picChg>
      </pc:sldChg>
      <pc:sldChg chg="modSp mod modClrScheme chgLayout">
        <pc:chgData name="Priyanka Misra" userId="S::mpriyanka@iisc.ac.in::0b65b506-7b41-4a84-97e3-549f405e9ad6" providerId="AD" clId="Web-{89BE9C5F-F0F2-5FCB-7A48-113B68C1E4DC}" dt="2021-04-26T16:21:26.437" v="687"/>
        <pc:sldMkLst>
          <pc:docMk/>
          <pc:sldMk cId="2652523113" sldId="324"/>
        </pc:sldMkLst>
        <pc:spChg chg="mod ord">
          <ac:chgData name="Priyanka Misra" userId="S::mpriyanka@iisc.ac.in::0b65b506-7b41-4a84-97e3-549f405e9ad6" providerId="AD" clId="Web-{89BE9C5F-F0F2-5FCB-7A48-113B68C1E4DC}" dt="2021-04-26T16:21:26.437" v="687"/>
          <ac:spMkLst>
            <pc:docMk/>
            <pc:sldMk cId="2652523113" sldId="324"/>
            <ac:spMk id="2" creationId="{B3F10AAC-BD30-46DE-8DBB-3C3FC972AAA6}"/>
          </ac:spMkLst>
        </pc:spChg>
        <pc:picChg chg="mod ord">
          <ac:chgData name="Priyanka Misra" userId="S::mpriyanka@iisc.ac.in::0b65b506-7b41-4a84-97e3-549f405e9ad6" providerId="AD" clId="Web-{89BE9C5F-F0F2-5FCB-7A48-113B68C1E4DC}" dt="2021-04-26T16:21:26.437" v="687"/>
          <ac:picMkLst>
            <pc:docMk/>
            <pc:sldMk cId="2652523113" sldId="324"/>
            <ac:picMk id="4" creationId="{620ACA0C-8D9E-4CA8-9B69-D6907B7C26A5}"/>
          </ac:picMkLst>
        </pc:picChg>
      </pc:sldChg>
      <pc:sldChg chg="addSp delSp modSp mod setBg modClrScheme delDesignElem chgLayout">
        <pc:chgData name="Priyanka Misra" userId="S::mpriyanka@iisc.ac.in::0b65b506-7b41-4a84-97e3-549f405e9ad6" providerId="AD" clId="Web-{89BE9C5F-F0F2-5FCB-7A48-113B68C1E4DC}" dt="2021-04-26T16:21:26.437" v="687"/>
        <pc:sldMkLst>
          <pc:docMk/>
          <pc:sldMk cId="2187145027" sldId="325"/>
        </pc:sldMkLst>
        <pc:spChg chg="mod ord">
          <ac:chgData name="Priyanka Misra" userId="S::mpriyanka@iisc.ac.in::0b65b506-7b41-4a84-97e3-549f405e9ad6" providerId="AD" clId="Web-{89BE9C5F-F0F2-5FCB-7A48-113B68C1E4DC}" dt="2021-04-26T16:21:26.437" v="687"/>
          <ac:spMkLst>
            <pc:docMk/>
            <pc:sldMk cId="2187145027" sldId="325"/>
            <ac:spMk id="2" creationId="{8D1C89A1-B66C-47A3-98AB-C6FCB3B5F840}"/>
          </ac:spMkLst>
        </pc:spChg>
        <pc:spChg chg="add del mod ord">
          <ac:chgData name="Priyanka Misra" userId="S::mpriyanka@iisc.ac.in::0b65b506-7b41-4a84-97e3-549f405e9ad6" providerId="AD" clId="Web-{89BE9C5F-F0F2-5FCB-7A48-113B68C1E4DC}" dt="2021-04-26T16:21:26.437" v="687"/>
          <ac:spMkLst>
            <pc:docMk/>
            <pc:sldMk cId="2187145027" sldId="325"/>
            <ac:spMk id="3" creationId="{1B2777FA-ED68-4950-91DE-E460918FEAB2}"/>
          </ac:spMkLst>
        </pc:spChg>
        <pc:spChg chg="add del">
          <ac:chgData name="Priyanka Misra" userId="S::mpriyanka@iisc.ac.in::0b65b506-7b41-4a84-97e3-549f405e9ad6" providerId="AD" clId="Web-{89BE9C5F-F0F2-5FCB-7A48-113B68C1E4DC}" dt="2021-04-26T16:21:26.437" v="687"/>
          <ac:spMkLst>
            <pc:docMk/>
            <pc:sldMk cId="2187145027" sldId="325"/>
            <ac:spMk id="8" creationId="{827B839B-9ADE-406B-8590-F1CAEDED45A1}"/>
          </ac:spMkLst>
        </pc:spChg>
        <pc:spChg chg="add del">
          <ac:chgData name="Priyanka Misra" userId="S::mpriyanka@iisc.ac.in::0b65b506-7b41-4a84-97e3-549f405e9ad6" providerId="AD" clId="Web-{89BE9C5F-F0F2-5FCB-7A48-113B68C1E4DC}" dt="2021-04-26T15:57:17.399" v="571"/>
          <ac:spMkLst>
            <pc:docMk/>
            <pc:sldMk cId="2187145027" sldId="325"/>
            <ac:spMk id="9" creationId="{D55CD764-972B-4CA5-A885-53E55C63E174}"/>
          </ac:spMkLst>
        </pc:spChg>
        <pc:spChg chg="add del">
          <ac:chgData name="Priyanka Misra" userId="S::mpriyanka@iisc.ac.in::0b65b506-7b41-4a84-97e3-549f405e9ad6" providerId="AD" clId="Web-{89BE9C5F-F0F2-5FCB-7A48-113B68C1E4DC}" dt="2021-04-26T16:21:26.437" v="687"/>
          <ac:spMkLst>
            <pc:docMk/>
            <pc:sldMk cId="2187145027" sldId="325"/>
            <ac:spMk id="10" creationId="{CFE45BF0-46DB-408C-B5F7-7B11716805D4}"/>
          </ac:spMkLst>
        </pc:spChg>
        <pc:spChg chg="add del">
          <ac:chgData name="Priyanka Misra" userId="S::mpriyanka@iisc.ac.in::0b65b506-7b41-4a84-97e3-549f405e9ad6" providerId="AD" clId="Web-{89BE9C5F-F0F2-5FCB-7A48-113B68C1E4DC}" dt="2021-04-26T15:57:17.399" v="571"/>
          <ac:spMkLst>
            <pc:docMk/>
            <pc:sldMk cId="2187145027" sldId="325"/>
            <ac:spMk id="11" creationId="{34165AB3-7006-4430-BCE3-25476BE13322}"/>
          </ac:spMkLst>
        </pc:spChg>
        <pc:spChg chg="add del">
          <ac:chgData name="Priyanka Misra" userId="S::mpriyanka@iisc.ac.in::0b65b506-7b41-4a84-97e3-549f405e9ad6" providerId="AD" clId="Web-{89BE9C5F-F0F2-5FCB-7A48-113B68C1E4DC}" dt="2021-04-26T16:21:26.437" v="687"/>
          <ac:spMkLst>
            <pc:docMk/>
            <pc:sldMk cId="2187145027" sldId="325"/>
            <ac:spMk id="12" creationId="{2AEBC8F2-97B1-41B4-93F1-2D289E197FBA}"/>
          </ac:spMkLst>
        </pc:spChg>
        <pc:spChg chg="add del">
          <ac:chgData name="Priyanka Misra" userId="S::mpriyanka@iisc.ac.in::0b65b506-7b41-4a84-97e3-549f405e9ad6" providerId="AD" clId="Web-{89BE9C5F-F0F2-5FCB-7A48-113B68C1E4DC}" dt="2021-04-26T16:21:26.437" v="687"/>
          <ac:spMkLst>
            <pc:docMk/>
            <pc:sldMk cId="2187145027" sldId="325"/>
            <ac:spMk id="14" creationId="{472E3A19-F5D5-48FC-BB9C-48C2F68F598B}"/>
          </ac:spMkLst>
        </pc:spChg>
        <pc:spChg chg="add del">
          <ac:chgData name="Priyanka Misra" userId="S::mpriyanka@iisc.ac.in::0b65b506-7b41-4a84-97e3-549f405e9ad6" providerId="AD" clId="Web-{89BE9C5F-F0F2-5FCB-7A48-113B68C1E4DC}" dt="2021-04-26T16:21:26.437" v="687"/>
          <ac:spMkLst>
            <pc:docMk/>
            <pc:sldMk cId="2187145027" sldId="325"/>
            <ac:spMk id="16" creationId="{7A62E32F-BB65-43A8-8EB5-92346890E549}"/>
          </ac:spMkLst>
        </pc:spChg>
        <pc:spChg chg="add del">
          <ac:chgData name="Priyanka Misra" userId="S::mpriyanka@iisc.ac.in::0b65b506-7b41-4a84-97e3-549f405e9ad6" providerId="AD" clId="Web-{89BE9C5F-F0F2-5FCB-7A48-113B68C1E4DC}" dt="2021-04-26T16:21:26.437" v="687"/>
          <ac:spMkLst>
            <pc:docMk/>
            <pc:sldMk cId="2187145027" sldId="325"/>
            <ac:spMk id="18" creationId="{14E91B64-9FCC-451E-AFB4-A827D6329367}"/>
          </ac:spMkLst>
        </pc:spChg>
        <pc:spChg chg="add del">
          <ac:chgData name="Priyanka Misra" userId="S::mpriyanka@iisc.ac.in::0b65b506-7b41-4a84-97e3-549f405e9ad6" providerId="AD" clId="Web-{89BE9C5F-F0F2-5FCB-7A48-113B68C1E4DC}" dt="2021-04-26T15:57:17.399" v="571"/>
          <ac:spMkLst>
            <pc:docMk/>
            <pc:sldMk cId="2187145027" sldId="325"/>
            <ac:spMk id="35" creationId="{E3E51905-F374-4E1A-97CF-B741584B74D5}"/>
          </ac:spMkLst>
        </pc:spChg>
        <pc:grpChg chg="add del">
          <ac:chgData name="Priyanka Misra" userId="S::mpriyanka@iisc.ac.in::0b65b506-7b41-4a84-97e3-549f405e9ad6" providerId="AD" clId="Web-{89BE9C5F-F0F2-5FCB-7A48-113B68C1E4DC}" dt="2021-04-26T15:57:17.399" v="571"/>
          <ac:grpSpMkLst>
            <pc:docMk/>
            <pc:sldMk cId="2187145027" sldId="325"/>
            <ac:grpSpMk id="13" creationId="{11999B20-6058-4C55-882E-A1FB050B69DD}"/>
          </ac:grpSpMkLst>
        </pc:grpChg>
        <pc:graphicFrameChg chg="add del">
          <ac:chgData name="Priyanka Misra" userId="S::mpriyanka@iisc.ac.in::0b65b506-7b41-4a84-97e3-549f405e9ad6" providerId="AD" clId="Web-{89BE9C5F-F0F2-5FCB-7A48-113B68C1E4DC}" dt="2021-04-26T15:57:17.399" v="571"/>
          <ac:graphicFrameMkLst>
            <pc:docMk/>
            <pc:sldMk cId="2187145027" sldId="325"/>
            <ac:graphicFrameMk id="5" creationId="{2A460A2B-5B98-42D1-B342-08F2CB64282F}"/>
          </ac:graphicFrameMkLst>
        </pc:graphicFrameChg>
      </pc:sldChg>
      <pc:sldChg chg="addSp delSp modSp mod setBg modClrScheme chgLayout">
        <pc:chgData name="Priyanka Misra" userId="S::mpriyanka@iisc.ac.in::0b65b506-7b41-4a84-97e3-549f405e9ad6" providerId="AD" clId="Web-{89BE9C5F-F0F2-5FCB-7A48-113B68C1E4DC}" dt="2021-04-26T16:21:26.437" v="687"/>
        <pc:sldMkLst>
          <pc:docMk/>
          <pc:sldMk cId="1528830116" sldId="326"/>
        </pc:sldMkLst>
        <pc:spChg chg="mod">
          <ac:chgData name="Priyanka Misra" userId="S::mpriyanka@iisc.ac.in::0b65b506-7b41-4a84-97e3-549f405e9ad6" providerId="AD" clId="Web-{89BE9C5F-F0F2-5FCB-7A48-113B68C1E4DC}" dt="2021-04-26T16:09:52.794" v="610"/>
          <ac:spMkLst>
            <pc:docMk/>
            <pc:sldMk cId="1528830116" sldId="326"/>
            <ac:spMk id="4" creationId="{9F63BDC2-2A83-42C9-9C7E-0EEDF1685ECF}"/>
          </ac:spMkLst>
        </pc:spChg>
        <pc:spChg chg="mod ord">
          <ac:chgData name="Priyanka Misra" userId="S::mpriyanka@iisc.ac.in::0b65b506-7b41-4a84-97e3-549f405e9ad6" providerId="AD" clId="Web-{89BE9C5F-F0F2-5FCB-7A48-113B68C1E4DC}" dt="2021-04-26T16:21:26.437" v="687"/>
          <ac:spMkLst>
            <pc:docMk/>
            <pc:sldMk cId="1528830116" sldId="326"/>
            <ac:spMk id="5" creationId="{05C76A8F-1DFD-4B08-BDE9-62B33C2DCE15}"/>
          </ac:spMkLst>
        </pc:spChg>
        <pc:spChg chg="mod ord">
          <ac:chgData name="Priyanka Misra" userId="S::mpriyanka@iisc.ac.in::0b65b506-7b41-4a84-97e3-549f405e9ad6" providerId="AD" clId="Web-{89BE9C5F-F0F2-5FCB-7A48-113B68C1E4DC}" dt="2021-04-26T16:21:26.437" v="687"/>
          <ac:spMkLst>
            <pc:docMk/>
            <pc:sldMk cId="1528830116" sldId="326"/>
            <ac:spMk id="6" creationId="{4660BB3D-E07E-4F89-B6E2-FF9409F66780}"/>
          </ac:spMkLst>
        </pc:spChg>
        <pc:spChg chg="add del">
          <ac:chgData name="Priyanka Misra" userId="S::mpriyanka@iisc.ac.in::0b65b506-7b41-4a84-97e3-549f405e9ad6" providerId="AD" clId="Web-{89BE9C5F-F0F2-5FCB-7A48-113B68C1E4DC}" dt="2021-04-26T16:09:44.950" v="608"/>
          <ac:spMkLst>
            <pc:docMk/>
            <pc:sldMk cId="1528830116" sldId="326"/>
            <ac:spMk id="10" creationId="{4FFBEE45-F140-49D5-85EA-C78C24340B23}"/>
          </ac:spMkLst>
        </pc:spChg>
        <pc:spChg chg="add del">
          <ac:chgData name="Priyanka Misra" userId="S::mpriyanka@iisc.ac.in::0b65b506-7b41-4a84-97e3-549f405e9ad6" providerId="AD" clId="Web-{89BE9C5F-F0F2-5FCB-7A48-113B68C1E4DC}" dt="2021-04-26T16:09:52.794" v="610"/>
          <ac:spMkLst>
            <pc:docMk/>
            <pc:sldMk cId="1528830116" sldId="326"/>
            <ac:spMk id="11" creationId="{4C608BEB-860E-4094-8511-78603564A75E}"/>
          </ac:spMkLst>
        </pc:spChg>
        <pc:spChg chg="add del">
          <ac:chgData name="Priyanka Misra" userId="S::mpriyanka@iisc.ac.in::0b65b506-7b41-4a84-97e3-549f405e9ad6" providerId="AD" clId="Web-{89BE9C5F-F0F2-5FCB-7A48-113B68C1E4DC}" dt="2021-04-26T16:09:41.200" v="606"/>
          <ac:spMkLst>
            <pc:docMk/>
            <pc:sldMk cId="1528830116" sldId="326"/>
            <ac:spMk id="12" creationId="{8CA06CD6-90CA-4C45-856C-6771339E1E22}"/>
          </ac:spMkLst>
        </pc:spChg>
        <pc:cxnChg chg="add del">
          <ac:chgData name="Priyanka Misra" userId="S::mpriyanka@iisc.ac.in::0b65b506-7b41-4a84-97e3-549f405e9ad6" providerId="AD" clId="Web-{89BE9C5F-F0F2-5FCB-7A48-113B68C1E4DC}" dt="2021-04-26T16:09:52.794" v="610"/>
          <ac:cxnSpMkLst>
            <pc:docMk/>
            <pc:sldMk cId="1528830116" sldId="326"/>
            <ac:cxnSpMk id="13" creationId="{1F16A8D4-FE87-4604-88B2-394B5D1EB437}"/>
          </ac:cxnSpMkLst>
        </pc:cxnChg>
        <pc:cxnChg chg="add del">
          <ac:chgData name="Priyanka Misra" userId="S::mpriyanka@iisc.ac.in::0b65b506-7b41-4a84-97e3-549f405e9ad6" providerId="AD" clId="Web-{89BE9C5F-F0F2-5FCB-7A48-113B68C1E4DC}" dt="2021-04-26T16:09:41.200" v="606"/>
          <ac:cxnSpMkLst>
            <pc:docMk/>
            <pc:sldMk cId="1528830116" sldId="326"/>
            <ac:cxnSpMk id="14" creationId="{5021601D-2758-4B15-A31C-FDA184C51B3A}"/>
          </ac:cxnSpMkLst>
        </pc:cxnChg>
      </pc:sldChg>
      <pc:sldChg chg="modSp mod modClrScheme chgLayout">
        <pc:chgData name="Priyanka Misra" userId="S::mpriyanka@iisc.ac.in::0b65b506-7b41-4a84-97e3-549f405e9ad6" providerId="AD" clId="Web-{89BE9C5F-F0F2-5FCB-7A48-113B68C1E4DC}" dt="2021-04-26T16:21:26.437" v="687"/>
        <pc:sldMkLst>
          <pc:docMk/>
          <pc:sldMk cId="1276448082" sldId="327"/>
        </pc:sldMkLst>
        <pc:spChg chg="mod ord">
          <ac:chgData name="Priyanka Misra" userId="S::mpriyanka@iisc.ac.in::0b65b506-7b41-4a84-97e3-549f405e9ad6" providerId="AD" clId="Web-{89BE9C5F-F0F2-5FCB-7A48-113B68C1E4DC}" dt="2021-04-26T16:21:26.437" v="687"/>
          <ac:spMkLst>
            <pc:docMk/>
            <pc:sldMk cId="1276448082" sldId="327"/>
            <ac:spMk id="5" creationId="{05C76A8F-1DFD-4B08-BDE9-62B33C2DCE15}"/>
          </ac:spMkLst>
        </pc:spChg>
        <pc:spChg chg="mod ord">
          <ac:chgData name="Priyanka Misra" userId="S::mpriyanka@iisc.ac.in::0b65b506-7b41-4a84-97e3-549f405e9ad6" providerId="AD" clId="Web-{89BE9C5F-F0F2-5FCB-7A48-113B68C1E4DC}" dt="2021-04-26T16:21:26.437" v="687"/>
          <ac:spMkLst>
            <pc:docMk/>
            <pc:sldMk cId="1276448082" sldId="327"/>
            <ac:spMk id="6" creationId="{4660BB3D-E07E-4F89-B6E2-FF9409F66780}"/>
          </ac:spMkLst>
        </pc:spChg>
      </pc:sldChg>
      <pc:sldChg chg="modSp mod modClrScheme chgLayout">
        <pc:chgData name="Priyanka Misra" userId="S::mpriyanka@iisc.ac.in::0b65b506-7b41-4a84-97e3-549f405e9ad6" providerId="AD" clId="Web-{89BE9C5F-F0F2-5FCB-7A48-113B68C1E4DC}" dt="2021-04-26T16:21:26.437" v="687"/>
        <pc:sldMkLst>
          <pc:docMk/>
          <pc:sldMk cId="2298852094" sldId="328"/>
        </pc:sldMkLst>
        <pc:spChg chg="mod ord">
          <ac:chgData name="Priyanka Misra" userId="S::mpriyanka@iisc.ac.in::0b65b506-7b41-4a84-97e3-549f405e9ad6" providerId="AD" clId="Web-{89BE9C5F-F0F2-5FCB-7A48-113B68C1E4DC}" dt="2021-04-26T16:21:26.437" v="687"/>
          <ac:spMkLst>
            <pc:docMk/>
            <pc:sldMk cId="2298852094" sldId="328"/>
            <ac:spMk id="5" creationId="{05C76A8F-1DFD-4B08-BDE9-62B33C2DCE15}"/>
          </ac:spMkLst>
        </pc:spChg>
        <pc:spChg chg="mod ord">
          <ac:chgData name="Priyanka Misra" userId="S::mpriyanka@iisc.ac.in::0b65b506-7b41-4a84-97e3-549f405e9ad6" providerId="AD" clId="Web-{89BE9C5F-F0F2-5FCB-7A48-113B68C1E4DC}" dt="2021-04-26T16:21:26.437" v="687"/>
          <ac:spMkLst>
            <pc:docMk/>
            <pc:sldMk cId="2298852094" sldId="328"/>
            <ac:spMk id="6" creationId="{4660BB3D-E07E-4F89-B6E2-FF9409F66780}"/>
          </ac:spMkLst>
        </pc:spChg>
      </pc:sldChg>
      <pc:sldChg chg="addSp modSp mod setBg modClrScheme chgLayout">
        <pc:chgData name="Priyanka Misra" userId="S::mpriyanka@iisc.ac.in::0b65b506-7b41-4a84-97e3-549f405e9ad6" providerId="AD" clId="Web-{89BE9C5F-F0F2-5FCB-7A48-113B68C1E4DC}" dt="2021-04-26T16:25:34.646" v="711"/>
        <pc:sldMkLst>
          <pc:docMk/>
          <pc:sldMk cId="4212188872" sldId="329"/>
        </pc:sldMkLst>
        <pc:spChg chg="mod ord">
          <ac:chgData name="Priyanka Misra" userId="S::mpriyanka@iisc.ac.in::0b65b506-7b41-4a84-97e3-549f405e9ad6" providerId="AD" clId="Web-{89BE9C5F-F0F2-5FCB-7A48-113B68C1E4DC}" dt="2021-04-26T16:25:34.646" v="711"/>
          <ac:spMkLst>
            <pc:docMk/>
            <pc:sldMk cId="4212188872" sldId="329"/>
            <ac:spMk id="3" creationId="{8561D1E9-BDE9-8F4F-B46A-D14D1619FDE9}"/>
          </ac:spMkLst>
        </pc:spChg>
        <pc:spChg chg="add">
          <ac:chgData name="Priyanka Misra" userId="S::mpriyanka@iisc.ac.in::0b65b506-7b41-4a84-97e3-549f405e9ad6" providerId="AD" clId="Web-{89BE9C5F-F0F2-5FCB-7A48-113B68C1E4DC}" dt="2021-04-26T16:25:34.646" v="711"/>
          <ac:spMkLst>
            <pc:docMk/>
            <pc:sldMk cId="4212188872" sldId="329"/>
            <ac:spMk id="8" creationId="{827B839B-9ADE-406B-8590-F1CAEDED45A1}"/>
          </ac:spMkLst>
        </pc:spChg>
        <pc:spChg chg="add">
          <ac:chgData name="Priyanka Misra" userId="S::mpriyanka@iisc.ac.in::0b65b506-7b41-4a84-97e3-549f405e9ad6" providerId="AD" clId="Web-{89BE9C5F-F0F2-5FCB-7A48-113B68C1E4DC}" dt="2021-04-26T16:25:34.646" v="711"/>
          <ac:spMkLst>
            <pc:docMk/>
            <pc:sldMk cId="4212188872" sldId="329"/>
            <ac:spMk id="10" creationId="{CFE45BF0-46DB-408C-B5F7-7B11716805D4}"/>
          </ac:spMkLst>
        </pc:spChg>
        <pc:spChg chg="add">
          <ac:chgData name="Priyanka Misra" userId="S::mpriyanka@iisc.ac.in::0b65b506-7b41-4a84-97e3-549f405e9ad6" providerId="AD" clId="Web-{89BE9C5F-F0F2-5FCB-7A48-113B68C1E4DC}" dt="2021-04-26T16:25:34.646" v="711"/>
          <ac:spMkLst>
            <pc:docMk/>
            <pc:sldMk cId="4212188872" sldId="329"/>
            <ac:spMk id="12" creationId="{2AEBC8F2-97B1-41B4-93F1-2D289E197FBA}"/>
          </ac:spMkLst>
        </pc:spChg>
        <pc:spChg chg="add">
          <ac:chgData name="Priyanka Misra" userId="S::mpriyanka@iisc.ac.in::0b65b506-7b41-4a84-97e3-549f405e9ad6" providerId="AD" clId="Web-{89BE9C5F-F0F2-5FCB-7A48-113B68C1E4DC}" dt="2021-04-26T16:25:34.646" v="711"/>
          <ac:spMkLst>
            <pc:docMk/>
            <pc:sldMk cId="4212188872" sldId="329"/>
            <ac:spMk id="14" creationId="{472E3A19-F5D5-48FC-BB9C-48C2F68F598B}"/>
          </ac:spMkLst>
        </pc:spChg>
        <pc:spChg chg="add">
          <ac:chgData name="Priyanka Misra" userId="S::mpriyanka@iisc.ac.in::0b65b506-7b41-4a84-97e3-549f405e9ad6" providerId="AD" clId="Web-{89BE9C5F-F0F2-5FCB-7A48-113B68C1E4DC}" dt="2021-04-26T16:25:34.646" v="711"/>
          <ac:spMkLst>
            <pc:docMk/>
            <pc:sldMk cId="4212188872" sldId="329"/>
            <ac:spMk id="16" creationId="{7A62E32F-BB65-43A8-8EB5-92346890E549}"/>
          </ac:spMkLst>
        </pc:spChg>
        <pc:spChg chg="add">
          <ac:chgData name="Priyanka Misra" userId="S::mpriyanka@iisc.ac.in::0b65b506-7b41-4a84-97e3-549f405e9ad6" providerId="AD" clId="Web-{89BE9C5F-F0F2-5FCB-7A48-113B68C1E4DC}" dt="2021-04-26T16:25:34.646" v="711"/>
          <ac:spMkLst>
            <pc:docMk/>
            <pc:sldMk cId="4212188872" sldId="329"/>
            <ac:spMk id="18" creationId="{14E91B64-9FCC-451E-AFB4-A827D6329367}"/>
          </ac:spMkLst>
        </pc:spChg>
      </pc:sldChg>
      <pc:sldChg chg="addSp delSp modSp mod setBg modClrScheme chgLayout">
        <pc:chgData name="Priyanka Misra" userId="S::mpriyanka@iisc.ac.in::0b65b506-7b41-4a84-97e3-549f405e9ad6" providerId="AD" clId="Web-{89BE9C5F-F0F2-5FCB-7A48-113B68C1E4DC}" dt="2021-04-26T16:26:26.523" v="727"/>
        <pc:sldMkLst>
          <pc:docMk/>
          <pc:sldMk cId="692489076" sldId="330"/>
        </pc:sldMkLst>
        <pc:spChg chg="mod ord">
          <ac:chgData name="Priyanka Misra" userId="S::mpriyanka@iisc.ac.in::0b65b506-7b41-4a84-97e3-549f405e9ad6" providerId="AD" clId="Web-{89BE9C5F-F0F2-5FCB-7A48-113B68C1E4DC}" dt="2021-04-26T16:26:26.523" v="727"/>
          <ac:spMkLst>
            <pc:docMk/>
            <pc:sldMk cId="692489076" sldId="330"/>
            <ac:spMk id="2" creationId="{741BD993-9497-9247-B973-B4B9EAF4D45C}"/>
          </ac:spMkLst>
        </pc:spChg>
        <pc:spChg chg="add del">
          <ac:chgData name="Priyanka Misra" userId="S::mpriyanka@iisc.ac.in::0b65b506-7b41-4a84-97e3-549f405e9ad6" providerId="AD" clId="Web-{89BE9C5F-F0F2-5FCB-7A48-113B68C1E4DC}" dt="2021-04-26T16:26:26.523" v="727"/>
          <ac:spMkLst>
            <pc:docMk/>
            <pc:sldMk cId="692489076" sldId="330"/>
            <ac:spMk id="6" creationId="{FE1F8A74-975D-9B48-AC63-87D331DC8486}"/>
          </ac:spMkLst>
        </pc:spChg>
        <pc:spChg chg="add del">
          <ac:chgData name="Priyanka Misra" userId="S::mpriyanka@iisc.ac.in::0b65b506-7b41-4a84-97e3-549f405e9ad6" providerId="AD" clId="Web-{89BE9C5F-F0F2-5FCB-7A48-113B68C1E4DC}" dt="2021-04-26T16:26:26.523" v="727"/>
          <ac:spMkLst>
            <pc:docMk/>
            <pc:sldMk cId="692489076" sldId="330"/>
            <ac:spMk id="10" creationId="{B59CAD7E-E701-453E-A6EA-30323F7BB914}"/>
          </ac:spMkLst>
        </pc:spChg>
        <pc:spChg chg="add del">
          <ac:chgData name="Priyanka Misra" userId="S::mpriyanka@iisc.ac.in::0b65b506-7b41-4a84-97e3-549f405e9ad6" providerId="AD" clId="Web-{89BE9C5F-F0F2-5FCB-7A48-113B68C1E4DC}" dt="2021-04-26T16:26:26.523" v="727"/>
          <ac:spMkLst>
            <pc:docMk/>
            <pc:sldMk cId="692489076" sldId="330"/>
            <ac:spMk id="13" creationId="{0240AA30-F69A-4FAF-AE07-47018173A1B3}"/>
          </ac:spMkLst>
        </pc:spChg>
        <pc:spChg chg="add del">
          <ac:chgData name="Priyanka Misra" userId="S::mpriyanka@iisc.ac.in::0b65b506-7b41-4a84-97e3-549f405e9ad6" providerId="AD" clId="Web-{89BE9C5F-F0F2-5FCB-7A48-113B68C1E4DC}" dt="2021-04-26T16:26:26.523" v="727"/>
          <ac:spMkLst>
            <pc:docMk/>
            <pc:sldMk cId="692489076" sldId="330"/>
            <ac:spMk id="15" creationId="{77AE232F-8DC9-433E-8E9F-08B5A83609EB}"/>
          </ac:spMkLst>
        </pc:spChg>
        <pc:spChg chg="add del">
          <ac:chgData name="Priyanka Misra" userId="S::mpriyanka@iisc.ac.in::0b65b506-7b41-4a84-97e3-549f405e9ad6" providerId="AD" clId="Web-{89BE9C5F-F0F2-5FCB-7A48-113B68C1E4DC}" dt="2021-04-26T16:26:26.523" v="727"/>
          <ac:spMkLst>
            <pc:docMk/>
            <pc:sldMk cId="692489076" sldId="330"/>
            <ac:spMk id="17" creationId="{3B1C58A3-300B-400F-A894-FD8BB10A18BF}"/>
          </ac:spMkLst>
        </pc:spChg>
        <pc:spChg chg="add del">
          <ac:chgData name="Priyanka Misra" userId="S::mpriyanka@iisc.ac.in::0b65b506-7b41-4a84-97e3-549f405e9ad6" providerId="AD" clId="Web-{89BE9C5F-F0F2-5FCB-7A48-113B68C1E4DC}" dt="2021-04-26T16:26:26.523" v="727"/>
          <ac:spMkLst>
            <pc:docMk/>
            <pc:sldMk cId="692489076" sldId="330"/>
            <ac:spMk id="19" creationId="{6FB69856-A6E3-4654-BD50-6D8E4E75B05F}"/>
          </ac:spMkLst>
        </pc:spChg>
        <pc:spChg chg="add del">
          <ac:chgData name="Priyanka Misra" userId="S::mpriyanka@iisc.ac.in::0b65b506-7b41-4a84-97e3-549f405e9ad6" providerId="AD" clId="Web-{89BE9C5F-F0F2-5FCB-7A48-113B68C1E4DC}" dt="2021-04-26T16:26:26.523" v="727"/>
          <ac:spMkLst>
            <pc:docMk/>
            <pc:sldMk cId="692489076" sldId="330"/>
            <ac:spMk id="21" creationId="{5190D104-AE08-4129-8996-47C6F063018B}"/>
          </ac:spMkLst>
        </pc:spChg>
        <pc:spChg chg="add del">
          <ac:chgData name="Priyanka Misra" userId="S::mpriyanka@iisc.ac.in::0b65b506-7b41-4a84-97e3-549f405e9ad6" providerId="AD" clId="Web-{89BE9C5F-F0F2-5FCB-7A48-113B68C1E4DC}" dt="2021-04-26T16:26:26.523" v="727"/>
          <ac:spMkLst>
            <pc:docMk/>
            <pc:sldMk cId="692489076" sldId="330"/>
            <ac:spMk id="23" creationId="{3B80333C-12BF-46C0-9DDE-043EA600C943}"/>
          </ac:spMkLst>
        </pc:spChg>
        <pc:spChg chg="add del">
          <ac:chgData name="Priyanka Misra" userId="S::mpriyanka@iisc.ac.in::0b65b506-7b41-4a84-97e3-549f405e9ad6" providerId="AD" clId="Web-{89BE9C5F-F0F2-5FCB-7A48-113B68C1E4DC}" dt="2021-04-26T16:26:26.523" v="727"/>
          <ac:spMkLst>
            <pc:docMk/>
            <pc:sldMk cId="692489076" sldId="330"/>
            <ac:spMk id="25" creationId="{8488CD0F-BED8-464A-B629-B9DF357E2392}"/>
          </ac:spMkLst>
        </pc:spChg>
        <pc:spChg chg="add del">
          <ac:chgData name="Priyanka Misra" userId="S::mpriyanka@iisc.ac.in::0b65b506-7b41-4a84-97e3-549f405e9ad6" providerId="AD" clId="Web-{89BE9C5F-F0F2-5FCB-7A48-113B68C1E4DC}" dt="2021-04-26T16:26:26.523" v="727"/>
          <ac:spMkLst>
            <pc:docMk/>
            <pc:sldMk cId="692489076" sldId="330"/>
            <ac:spMk id="27" creationId="{95F7A14D-9BE4-44DE-B304-15B1F3C38013}"/>
          </ac:spMkLst>
        </pc:spChg>
        <pc:picChg chg="mod ord">
          <ac:chgData name="Priyanka Misra" userId="S::mpriyanka@iisc.ac.in::0b65b506-7b41-4a84-97e3-549f405e9ad6" providerId="AD" clId="Web-{89BE9C5F-F0F2-5FCB-7A48-113B68C1E4DC}" dt="2021-04-26T16:26:26.523" v="727"/>
          <ac:picMkLst>
            <pc:docMk/>
            <pc:sldMk cId="692489076" sldId="330"/>
            <ac:picMk id="5" creationId="{1239B3AB-8444-D149-9F7B-E3D8E855EB0F}"/>
          </ac:picMkLst>
        </pc:picChg>
      </pc:sldChg>
      <pc:sldChg chg="addSp modSp mod setBg modClrScheme addAnim chgLayout">
        <pc:chgData name="Priyanka Misra" userId="S::mpriyanka@iisc.ac.in::0b65b506-7b41-4a84-97e3-549f405e9ad6" providerId="AD" clId="Web-{89BE9C5F-F0F2-5FCB-7A48-113B68C1E4DC}" dt="2021-04-26T16:25:25.255" v="710"/>
        <pc:sldMkLst>
          <pc:docMk/>
          <pc:sldMk cId="2796921390" sldId="331"/>
        </pc:sldMkLst>
        <pc:spChg chg="mod ord">
          <ac:chgData name="Priyanka Misra" userId="S::mpriyanka@iisc.ac.in::0b65b506-7b41-4a84-97e3-549f405e9ad6" providerId="AD" clId="Web-{89BE9C5F-F0F2-5FCB-7A48-113B68C1E4DC}" dt="2021-04-26T16:25:25.255" v="709"/>
          <ac:spMkLst>
            <pc:docMk/>
            <pc:sldMk cId="2796921390" sldId="331"/>
            <ac:spMk id="2" creationId="{FC31EC9C-6B17-6B4C-9DF5-3FBD98A67978}"/>
          </ac:spMkLst>
        </pc:spChg>
        <pc:spChg chg="add">
          <ac:chgData name="Priyanka Misra" userId="S::mpriyanka@iisc.ac.in::0b65b506-7b41-4a84-97e3-549f405e9ad6" providerId="AD" clId="Web-{89BE9C5F-F0F2-5FCB-7A48-113B68C1E4DC}" dt="2021-04-26T16:25:25.255" v="709"/>
          <ac:spMkLst>
            <pc:docMk/>
            <pc:sldMk cId="2796921390" sldId="331"/>
            <ac:spMk id="7" creationId="{B26EE4FD-480F-42A5-9FEB-DA630457CFB7}"/>
          </ac:spMkLst>
        </pc:spChg>
        <pc:spChg chg="add">
          <ac:chgData name="Priyanka Misra" userId="S::mpriyanka@iisc.ac.in::0b65b506-7b41-4a84-97e3-549f405e9ad6" providerId="AD" clId="Web-{89BE9C5F-F0F2-5FCB-7A48-113B68C1E4DC}" dt="2021-04-26T16:25:25.255" v="709"/>
          <ac:spMkLst>
            <pc:docMk/>
            <pc:sldMk cId="2796921390" sldId="331"/>
            <ac:spMk id="9" creationId="{A187062F-BE14-42FC-B06A-607DB23849C3}"/>
          </ac:spMkLst>
        </pc:spChg>
        <pc:spChg chg="add">
          <ac:chgData name="Priyanka Misra" userId="S::mpriyanka@iisc.ac.in::0b65b506-7b41-4a84-97e3-549f405e9ad6" providerId="AD" clId="Web-{89BE9C5F-F0F2-5FCB-7A48-113B68C1E4DC}" dt="2021-04-26T16:25:25.255" v="709"/>
          <ac:spMkLst>
            <pc:docMk/>
            <pc:sldMk cId="2796921390" sldId="331"/>
            <ac:spMk id="11" creationId="{731FE21B-2A45-4BF5-8B03-E12341988774}"/>
          </ac:spMkLst>
        </pc:spChg>
        <pc:spChg chg="add">
          <ac:chgData name="Priyanka Misra" userId="S::mpriyanka@iisc.ac.in::0b65b506-7b41-4a84-97e3-549f405e9ad6" providerId="AD" clId="Web-{89BE9C5F-F0F2-5FCB-7A48-113B68C1E4DC}" dt="2021-04-26T16:25:25.255" v="709"/>
          <ac:spMkLst>
            <pc:docMk/>
            <pc:sldMk cId="2796921390" sldId="331"/>
            <ac:spMk id="13" creationId="{2DC5A94D-79ED-48F5-9DC5-96CBB507CEC8}"/>
          </ac:spMkLst>
        </pc:spChg>
        <pc:spChg chg="add">
          <ac:chgData name="Priyanka Misra" userId="S::mpriyanka@iisc.ac.in::0b65b506-7b41-4a84-97e3-549f405e9ad6" providerId="AD" clId="Web-{89BE9C5F-F0F2-5FCB-7A48-113B68C1E4DC}" dt="2021-04-26T16:25:25.255" v="709"/>
          <ac:spMkLst>
            <pc:docMk/>
            <pc:sldMk cId="2796921390" sldId="331"/>
            <ac:spMk id="15" creationId="{93A3D4BE-AF25-4F9A-9C29-1145CCE24A28}"/>
          </ac:spMkLst>
        </pc:spChg>
      </pc:sldChg>
      <pc:sldChg chg="addSp delSp modSp mod setBg modClrScheme addAnim delAnim chgLayout">
        <pc:chgData name="Priyanka Misra" userId="S::mpriyanka@iisc.ac.in::0b65b506-7b41-4a84-97e3-549f405e9ad6" providerId="AD" clId="Web-{89BE9C5F-F0F2-5FCB-7A48-113B68C1E4DC}" dt="2021-04-26T16:26:22.132" v="725"/>
        <pc:sldMkLst>
          <pc:docMk/>
          <pc:sldMk cId="1814469750" sldId="332"/>
        </pc:sldMkLst>
        <pc:spChg chg="mod ord">
          <ac:chgData name="Priyanka Misra" userId="S::mpriyanka@iisc.ac.in::0b65b506-7b41-4a84-97e3-549f405e9ad6" providerId="AD" clId="Web-{89BE9C5F-F0F2-5FCB-7A48-113B68C1E4DC}" dt="2021-04-26T16:26:22.132" v="725"/>
          <ac:spMkLst>
            <pc:docMk/>
            <pc:sldMk cId="1814469750" sldId="332"/>
            <ac:spMk id="2" creationId="{C491BC49-0711-2143-970E-AE7B956C2B0E}"/>
          </ac:spMkLst>
        </pc:spChg>
        <pc:spChg chg="mod">
          <ac:chgData name="Priyanka Misra" userId="S::mpriyanka@iisc.ac.in::0b65b506-7b41-4a84-97e3-549f405e9ad6" providerId="AD" clId="Web-{89BE9C5F-F0F2-5FCB-7A48-113B68C1E4DC}" dt="2021-04-26T16:26:22.132" v="725"/>
          <ac:spMkLst>
            <pc:docMk/>
            <pc:sldMk cId="1814469750" sldId="332"/>
            <ac:spMk id="6" creationId="{BDEE7C0F-3CB0-9747-9086-762574C4B99D}"/>
          </ac:spMkLst>
        </pc:spChg>
        <pc:spChg chg="add del">
          <ac:chgData name="Priyanka Misra" userId="S::mpriyanka@iisc.ac.in::0b65b506-7b41-4a84-97e3-549f405e9ad6" providerId="AD" clId="Web-{89BE9C5F-F0F2-5FCB-7A48-113B68C1E4DC}" dt="2021-04-26T16:26:22.132" v="725"/>
          <ac:spMkLst>
            <pc:docMk/>
            <pc:sldMk cId="1814469750" sldId="332"/>
            <ac:spMk id="8" creationId="{DD38EE57-B708-47C9-A4A4-E25F09FAB029}"/>
          </ac:spMkLst>
        </pc:spChg>
        <pc:spChg chg="add del">
          <ac:chgData name="Priyanka Misra" userId="S::mpriyanka@iisc.ac.in::0b65b506-7b41-4a84-97e3-549f405e9ad6" providerId="AD" clId="Web-{89BE9C5F-F0F2-5FCB-7A48-113B68C1E4DC}" dt="2021-04-26T16:25:59.209" v="719"/>
          <ac:spMkLst>
            <pc:docMk/>
            <pc:sldMk cId="1814469750" sldId="332"/>
            <ac:spMk id="11" creationId="{F4C0B10B-D2C4-4A54-AFAD-3D27DF88BB37}"/>
          </ac:spMkLst>
        </pc:spChg>
        <pc:grpChg chg="add del">
          <ac:chgData name="Priyanka Misra" userId="S::mpriyanka@iisc.ac.in::0b65b506-7b41-4a84-97e3-549f405e9ad6" providerId="AD" clId="Web-{89BE9C5F-F0F2-5FCB-7A48-113B68C1E4DC}" dt="2021-04-26T16:26:22.132" v="725"/>
          <ac:grpSpMkLst>
            <pc:docMk/>
            <pc:sldMk cId="1814469750" sldId="332"/>
            <ac:grpSpMk id="9" creationId="{57A28182-58A5-4DBB-8F64-BD944BCA8154}"/>
          </ac:grpSpMkLst>
        </pc:grpChg>
        <pc:grpChg chg="add del">
          <ac:chgData name="Priyanka Misra" userId="S::mpriyanka@iisc.ac.in::0b65b506-7b41-4a84-97e3-549f405e9ad6" providerId="AD" clId="Web-{89BE9C5F-F0F2-5FCB-7A48-113B68C1E4DC}" dt="2021-04-26T16:25:59.209" v="719"/>
          <ac:grpSpMkLst>
            <pc:docMk/>
            <pc:sldMk cId="1814469750" sldId="332"/>
            <ac:grpSpMk id="13" creationId="{B6BADB90-C74B-40D6-86DC-503F65FCE8DC}"/>
          </ac:grpSpMkLst>
        </pc:grpChg>
        <pc:picChg chg="mod ord">
          <ac:chgData name="Priyanka Misra" userId="S::mpriyanka@iisc.ac.in::0b65b506-7b41-4a84-97e3-549f405e9ad6" providerId="AD" clId="Web-{89BE9C5F-F0F2-5FCB-7A48-113B68C1E4DC}" dt="2021-04-26T16:26:22.132" v="725"/>
          <ac:picMkLst>
            <pc:docMk/>
            <pc:sldMk cId="1814469750" sldId="332"/>
            <ac:picMk id="5" creationId="{82FA5381-9514-E24F-9A74-E992AFE08EE3}"/>
          </ac:picMkLst>
        </pc:picChg>
      </pc:sldChg>
      <pc:sldChg chg="modSp mod modClrScheme chgLayout">
        <pc:chgData name="Priyanka Misra" userId="S::mpriyanka@iisc.ac.in::0b65b506-7b41-4a84-97e3-549f405e9ad6" providerId="AD" clId="Web-{89BE9C5F-F0F2-5FCB-7A48-113B68C1E4DC}" dt="2021-04-26T16:21:26.437" v="687"/>
        <pc:sldMkLst>
          <pc:docMk/>
          <pc:sldMk cId="479731925" sldId="333"/>
        </pc:sldMkLst>
        <pc:spChg chg="mod ord">
          <ac:chgData name="Priyanka Misra" userId="S::mpriyanka@iisc.ac.in::0b65b506-7b41-4a84-97e3-549f405e9ad6" providerId="AD" clId="Web-{89BE9C5F-F0F2-5FCB-7A48-113B68C1E4DC}" dt="2021-04-26T16:21:26.437" v="687"/>
          <ac:spMkLst>
            <pc:docMk/>
            <pc:sldMk cId="479731925" sldId="333"/>
            <ac:spMk id="2" creationId="{DCACB5C0-27DD-924E-A53D-4BB5C42DA746}"/>
          </ac:spMkLst>
        </pc:spChg>
        <pc:picChg chg="mod ord">
          <ac:chgData name="Priyanka Misra" userId="S::mpriyanka@iisc.ac.in::0b65b506-7b41-4a84-97e3-549f405e9ad6" providerId="AD" clId="Web-{89BE9C5F-F0F2-5FCB-7A48-113B68C1E4DC}" dt="2021-04-26T16:21:26.437" v="687"/>
          <ac:picMkLst>
            <pc:docMk/>
            <pc:sldMk cId="479731925" sldId="333"/>
            <ac:picMk id="5" creationId="{848431F2-D286-1C4E-BFAF-F782DDEE7801}"/>
          </ac:picMkLst>
        </pc:picChg>
      </pc:sldChg>
      <pc:sldChg chg="modSp mod modClrScheme chgLayout">
        <pc:chgData name="Priyanka Misra" userId="S::mpriyanka@iisc.ac.in::0b65b506-7b41-4a84-97e3-549f405e9ad6" providerId="AD" clId="Web-{89BE9C5F-F0F2-5FCB-7A48-113B68C1E4DC}" dt="2021-04-26T16:21:26.437" v="687"/>
        <pc:sldMkLst>
          <pc:docMk/>
          <pc:sldMk cId="4203700598" sldId="334"/>
        </pc:sldMkLst>
        <pc:spChg chg="mod ord">
          <ac:chgData name="Priyanka Misra" userId="S::mpriyanka@iisc.ac.in::0b65b506-7b41-4a84-97e3-549f405e9ad6" providerId="AD" clId="Web-{89BE9C5F-F0F2-5FCB-7A48-113B68C1E4DC}" dt="2021-04-26T16:21:26.437" v="687"/>
          <ac:spMkLst>
            <pc:docMk/>
            <pc:sldMk cId="4203700598" sldId="334"/>
            <ac:spMk id="2" creationId="{97DB9BE2-14B7-FE42-A8BF-56DE8EF66EBD}"/>
          </ac:spMkLst>
        </pc:spChg>
        <pc:picChg chg="mod ord">
          <ac:chgData name="Priyanka Misra" userId="S::mpriyanka@iisc.ac.in::0b65b506-7b41-4a84-97e3-549f405e9ad6" providerId="AD" clId="Web-{89BE9C5F-F0F2-5FCB-7A48-113B68C1E4DC}" dt="2021-04-26T16:21:26.437" v="687"/>
          <ac:picMkLst>
            <pc:docMk/>
            <pc:sldMk cId="4203700598" sldId="334"/>
            <ac:picMk id="5" creationId="{D4A25E15-7B03-604F-90EC-A1DF865895ED}"/>
          </ac:picMkLst>
        </pc:picChg>
      </pc:sldChg>
      <pc:sldChg chg="modSp mod modClrScheme chgLayout">
        <pc:chgData name="Priyanka Misra" userId="S::mpriyanka@iisc.ac.in::0b65b506-7b41-4a84-97e3-549f405e9ad6" providerId="AD" clId="Web-{89BE9C5F-F0F2-5FCB-7A48-113B68C1E4DC}" dt="2021-04-26T16:21:26.437" v="687"/>
        <pc:sldMkLst>
          <pc:docMk/>
          <pc:sldMk cId="1701253674" sldId="335"/>
        </pc:sldMkLst>
        <pc:spChg chg="mod ord">
          <ac:chgData name="Priyanka Misra" userId="S::mpriyanka@iisc.ac.in::0b65b506-7b41-4a84-97e3-549f405e9ad6" providerId="AD" clId="Web-{89BE9C5F-F0F2-5FCB-7A48-113B68C1E4DC}" dt="2021-04-26T16:21:26.437" v="687"/>
          <ac:spMkLst>
            <pc:docMk/>
            <pc:sldMk cId="1701253674" sldId="335"/>
            <ac:spMk id="2" creationId="{C4F2996D-6DE5-284D-9821-B3F170592F26}"/>
          </ac:spMkLst>
        </pc:spChg>
        <pc:picChg chg="mod ord">
          <ac:chgData name="Priyanka Misra" userId="S::mpriyanka@iisc.ac.in::0b65b506-7b41-4a84-97e3-549f405e9ad6" providerId="AD" clId="Web-{89BE9C5F-F0F2-5FCB-7A48-113B68C1E4DC}" dt="2021-04-26T16:21:26.437" v="687"/>
          <ac:picMkLst>
            <pc:docMk/>
            <pc:sldMk cId="1701253674" sldId="335"/>
            <ac:picMk id="5" creationId="{654E3AA7-0F8C-8040-A6A8-F6FA75C95CFA}"/>
          </ac:picMkLst>
        </pc:picChg>
      </pc:sldChg>
      <pc:sldChg chg="modSp mod modClrScheme chgLayout">
        <pc:chgData name="Priyanka Misra" userId="S::mpriyanka@iisc.ac.in::0b65b506-7b41-4a84-97e3-549f405e9ad6" providerId="AD" clId="Web-{89BE9C5F-F0F2-5FCB-7A48-113B68C1E4DC}" dt="2021-04-26T16:21:26.437" v="687"/>
        <pc:sldMkLst>
          <pc:docMk/>
          <pc:sldMk cId="2539048982" sldId="336"/>
        </pc:sldMkLst>
        <pc:spChg chg="mod ord">
          <ac:chgData name="Priyanka Misra" userId="S::mpriyanka@iisc.ac.in::0b65b506-7b41-4a84-97e3-549f405e9ad6" providerId="AD" clId="Web-{89BE9C5F-F0F2-5FCB-7A48-113B68C1E4DC}" dt="2021-04-26T16:21:26.437" v="687"/>
          <ac:spMkLst>
            <pc:docMk/>
            <pc:sldMk cId="2539048982" sldId="336"/>
            <ac:spMk id="2" creationId="{6C691FBB-15B5-264A-A9FC-3A426DFB6141}"/>
          </ac:spMkLst>
        </pc:spChg>
        <pc:picChg chg="mod ord">
          <ac:chgData name="Priyanka Misra" userId="S::mpriyanka@iisc.ac.in::0b65b506-7b41-4a84-97e3-549f405e9ad6" providerId="AD" clId="Web-{89BE9C5F-F0F2-5FCB-7A48-113B68C1E4DC}" dt="2021-04-26T16:21:26.437" v="687"/>
          <ac:picMkLst>
            <pc:docMk/>
            <pc:sldMk cId="2539048982" sldId="336"/>
            <ac:picMk id="5" creationId="{B937B1C8-F8BC-E546-9EFB-1C28A9E8FD2B}"/>
          </ac:picMkLst>
        </pc:picChg>
      </pc:sldChg>
      <pc:sldChg chg="modSp mod modClrScheme chgLayout">
        <pc:chgData name="Priyanka Misra" userId="S::mpriyanka@iisc.ac.in::0b65b506-7b41-4a84-97e3-549f405e9ad6" providerId="AD" clId="Web-{89BE9C5F-F0F2-5FCB-7A48-113B68C1E4DC}" dt="2021-04-26T16:21:26.437" v="687"/>
        <pc:sldMkLst>
          <pc:docMk/>
          <pc:sldMk cId="3492792431" sldId="337"/>
        </pc:sldMkLst>
        <pc:spChg chg="mod ord">
          <ac:chgData name="Priyanka Misra" userId="S::mpriyanka@iisc.ac.in::0b65b506-7b41-4a84-97e3-549f405e9ad6" providerId="AD" clId="Web-{89BE9C5F-F0F2-5FCB-7A48-113B68C1E4DC}" dt="2021-04-26T16:21:26.437" v="687"/>
          <ac:spMkLst>
            <pc:docMk/>
            <pc:sldMk cId="3492792431" sldId="337"/>
            <ac:spMk id="2" creationId="{C5172C90-D7C5-B947-AE0A-2BEF61AFC277}"/>
          </ac:spMkLst>
        </pc:spChg>
        <pc:picChg chg="mod ord">
          <ac:chgData name="Priyanka Misra" userId="S::mpriyanka@iisc.ac.in::0b65b506-7b41-4a84-97e3-549f405e9ad6" providerId="AD" clId="Web-{89BE9C5F-F0F2-5FCB-7A48-113B68C1E4DC}" dt="2021-04-26T16:21:26.437" v="687"/>
          <ac:picMkLst>
            <pc:docMk/>
            <pc:sldMk cId="3492792431" sldId="337"/>
            <ac:picMk id="5" creationId="{57783872-63D2-BC44-969C-C53B4263E43E}"/>
          </ac:picMkLst>
        </pc:picChg>
      </pc:sldChg>
      <pc:sldChg chg="modSp mod modClrScheme chgLayout">
        <pc:chgData name="Priyanka Misra" userId="S::mpriyanka@iisc.ac.in::0b65b506-7b41-4a84-97e3-549f405e9ad6" providerId="AD" clId="Web-{89BE9C5F-F0F2-5FCB-7A48-113B68C1E4DC}" dt="2021-04-26T16:21:26.437" v="687"/>
        <pc:sldMkLst>
          <pc:docMk/>
          <pc:sldMk cId="1449026803" sldId="338"/>
        </pc:sldMkLst>
        <pc:spChg chg="mod ord">
          <ac:chgData name="Priyanka Misra" userId="S::mpriyanka@iisc.ac.in::0b65b506-7b41-4a84-97e3-549f405e9ad6" providerId="AD" clId="Web-{89BE9C5F-F0F2-5FCB-7A48-113B68C1E4DC}" dt="2021-04-26T16:21:26.437" v="687"/>
          <ac:spMkLst>
            <pc:docMk/>
            <pc:sldMk cId="1449026803" sldId="338"/>
            <ac:spMk id="2" creationId="{4A67A803-AB00-9D47-9D89-7DB3ACFDBED8}"/>
          </ac:spMkLst>
        </pc:spChg>
        <pc:picChg chg="mod ord">
          <ac:chgData name="Priyanka Misra" userId="S::mpriyanka@iisc.ac.in::0b65b506-7b41-4a84-97e3-549f405e9ad6" providerId="AD" clId="Web-{89BE9C5F-F0F2-5FCB-7A48-113B68C1E4DC}" dt="2021-04-26T16:21:26.437" v="687"/>
          <ac:picMkLst>
            <pc:docMk/>
            <pc:sldMk cId="1449026803" sldId="338"/>
            <ac:picMk id="5" creationId="{62F8CB7D-8025-AC4C-987E-59BE3C5D3CD4}"/>
          </ac:picMkLst>
        </pc:picChg>
      </pc:sldChg>
      <pc:sldChg chg="modSp mod modClrScheme chgLayout">
        <pc:chgData name="Priyanka Misra" userId="S::mpriyanka@iisc.ac.in::0b65b506-7b41-4a84-97e3-549f405e9ad6" providerId="AD" clId="Web-{89BE9C5F-F0F2-5FCB-7A48-113B68C1E4DC}" dt="2021-04-26T16:21:26.437" v="687"/>
        <pc:sldMkLst>
          <pc:docMk/>
          <pc:sldMk cId="3041428906" sldId="339"/>
        </pc:sldMkLst>
        <pc:spChg chg="mod ord">
          <ac:chgData name="Priyanka Misra" userId="S::mpriyanka@iisc.ac.in::0b65b506-7b41-4a84-97e3-549f405e9ad6" providerId="AD" clId="Web-{89BE9C5F-F0F2-5FCB-7A48-113B68C1E4DC}" dt="2021-04-26T16:21:26.437" v="687"/>
          <ac:spMkLst>
            <pc:docMk/>
            <pc:sldMk cId="3041428906" sldId="339"/>
            <ac:spMk id="2" creationId="{57AF0A5A-F8A7-8F47-B44A-BDCCA150A14C}"/>
          </ac:spMkLst>
        </pc:spChg>
        <pc:picChg chg="mod ord">
          <ac:chgData name="Priyanka Misra" userId="S::mpriyanka@iisc.ac.in::0b65b506-7b41-4a84-97e3-549f405e9ad6" providerId="AD" clId="Web-{89BE9C5F-F0F2-5FCB-7A48-113B68C1E4DC}" dt="2021-04-26T16:21:26.437" v="687"/>
          <ac:picMkLst>
            <pc:docMk/>
            <pc:sldMk cId="3041428906" sldId="339"/>
            <ac:picMk id="5" creationId="{097FB69C-B390-974F-9380-C2D467D549F4}"/>
          </ac:picMkLst>
        </pc:picChg>
      </pc:sldChg>
      <pc:sldChg chg="addSp modSp mod setBg modClrScheme chgLayout">
        <pc:chgData name="Priyanka Misra" userId="S::mpriyanka@iisc.ac.in::0b65b506-7b41-4a84-97e3-549f405e9ad6" providerId="AD" clId="Web-{89BE9C5F-F0F2-5FCB-7A48-113B68C1E4DC}" dt="2021-04-26T16:26:39.726" v="728"/>
        <pc:sldMkLst>
          <pc:docMk/>
          <pc:sldMk cId="2848018484" sldId="340"/>
        </pc:sldMkLst>
        <pc:spChg chg="mod ord">
          <ac:chgData name="Priyanka Misra" userId="S::mpriyanka@iisc.ac.in::0b65b506-7b41-4a84-97e3-549f405e9ad6" providerId="AD" clId="Web-{89BE9C5F-F0F2-5FCB-7A48-113B68C1E4DC}" dt="2021-04-26T16:26:39.726" v="728"/>
          <ac:spMkLst>
            <pc:docMk/>
            <pc:sldMk cId="2848018484" sldId="340"/>
            <ac:spMk id="2" creationId="{5F92C534-4C72-474C-A467-65CAFE260E7F}"/>
          </ac:spMkLst>
        </pc:spChg>
        <pc:spChg chg="add">
          <ac:chgData name="Priyanka Misra" userId="S::mpriyanka@iisc.ac.in::0b65b506-7b41-4a84-97e3-549f405e9ad6" providerId="AD" clId="Web-{89BE9C5F-F0F2-5FCB-7A48-113B68C1E4DC}" dt="2021-04-26T16:26:39.726" v="728"/>
          <ac:spMkLst>
            <pc:docMk/>
            <pc:sldMk cId="2848018484" sldId="340"/>
            <ac:spMk id="7" creationId="{B26EE4FD-480F-42A5-9FEB-DA630457CFB7}"/>
          </ac:spMkLst>
        </pc:spChg>
        <pc:spChg chg="add">
          <ac:chgData name="Priyanka Misra" userId="S::mpriyanka@iisc.ac.in::0b65b506-7b41-4a84-97e3-549f405e9ad6" providerId="AD" clId="Web-{89BE9C5F-F0F2-5FCB-7A48-113B68C1E4DC}" dt="2021-04-26T16:26:39.726" v="728"/>
          <ac:spMkLst>
            <pc:docMk/>
            <pc:sldMk cId="2848018484" sldId="340"/>
            <ac:spMk id="9" creationId="{A187062F-BE14-42FC-B06A-607DB23849C3}"/>
          </ac:spMkLst>
        </pc:spChg>
        <pc:spChg chg="add">
          <ac:chgData name="Priyanka Misra" userId="S::mpriyanka@iisc.ac.in::0b65b506-7b41-4a84-97e3-549f405e9ad6" providerId="AD" clId="Web-{89BE9C5F-F0F2-5FCB-7A48-113B68C1E4DC}" dt="2021-04-26T16:26:39.726" v="728"/>
          <ac:spMkLst>
            <pc:docMk/>
            <pc:sldMk cId="2848018484" sldId="340"/>
            <ac:spMk id="11" creationId="{731FE21B-2A45-4BF5-8B03-E12341988774}"/>
          </ac:spMkLst>
        </pc:spChg>
        <pc:spChg chg="add">
          <ac:chgData name="Priyanka Misra" userId="S::mpriyanka@iisc.ac.in::0b65b506-7b41-4a84-97e3-549f405e9ad6" providerId="AD" clId="Web-{89BE9C5F-F0F2-5FCB-7A48-113B68C1E4DC}" dt="2021-04-26T16:26:39.726" v="728"/>
          <ac:spMkLst>
            <pc:docMk/>
            <pc:sldMk cId="2848018484" sldId="340"/>
            <ac:spMk id="13" creationId="{2DC5A94D-79ED-48F5-9DC5-96CBB507CEC8}"/>
          </ac:spMkLst>
        </pc:spChg>
        <pc:spChg chg="add">
          <ac:chgData name="Priyanka Misra" userId="S::mpriyanka@iisc.ac.in::0b65b506-7b41-4a84-97e3-549f405e9ad6" providerId="AD" clId="Web-{89BE9C5F-F0F2-5FCB-7A48-113B68C1E4DC}" dt="2021-04-26T16:26:39.726" v="728"/>
          <ac:spMkLst>
            <pc:docMk/>
            <pc:sldMk cId="2848018484" sldId="340"/>
            <ac:spMk id="15" creationId="{93A3D4BE-AF25-4F9A-9C29-1145CCE24A28}"/>
          </ac:spMkLst>
        </pc:spChg>
      </pc:sldChg>
      <pc:sldChg chg="modSp mod modClrScheme chgLayout">
        <pc:chgData name="Priyanka Misra" userId="S::mpriyanka@iisc.ac.in::0b65b506-7b41-4a84-97e3-549f405e9ad6" providerId="AD" clId="Web-{89BE9C5F-F0F2-5FCB-7A48-113B68C1E4DC}" dt="2021-04-26T16:21:26.437" v="687"/>
        <pc:sldMkLst>
          <pc:docMk/>
          <pc:sldMk cId="1889950010" sldId="342"/>
        </pc:sldMkLst>
        <pc:spChg chg="mod ord">
          <ac:chgData name="Priyanka Misra" userId="S::mpriyanka@iisc.ac.in::0b65b506-7b41-4a84-97e3-549f405e9ad6" providerId="AD" clId="Web-{89BE9C5F-F0F2-5FCB-7A48-113B68C1E4DC}" dt="2021-04-26T16:21:26.437" v="687"/>
          <ac:spMkLst>
            <pc:docMk/>
            <pc:sldMk cId="1889950010" sldId="342"/>
            <ac:spMk id="2" creationId="{5D1A3616-5338-4FC1-B63B-805F94D71B99}"/>
          </ac:spMkLst>
        </pc:spChg>
        <pc:spChg chg="mod ord">
          <ac:chgData name="Priyanka Misra" userId="S::mpriyanka@iisc.ac.in::0b65b506-7b41-4a84-97e3-549f405e9ad6" providerId="AD" clId="Web-{89BE9C5F-F0F2-5FCB-7A48-113B68C1E4DC}" dt="2021-04-26T16:21:26.437" v="687"/>
          <ac:spMkLst>
            <pc:docMk/>
            <pc:sldMk cId="1889950010" sldId="342"/>
            <ac:spMk id="3" creationId="{B2994F00-0E66-4612-AB1E-B0A52F53584F}"/>
          </ac:spMkLst>
        </pc:spChg>
        <pc:picChg chg="mod ord">
          <ac:chgData name="Priyanka Misra" userId="S::mpriyanka@iisc.ac.in::0b65b506-7b41-4a84-97e3-549f405e9ad6" providerId="AD" clId="Web-{89BE9C5F-F0F2-5FCB-7A48-113B68C1E4DC}" dt="2021-04-26T16:21:26.437" v="687"/>
          <ac:picMkLst>
            <pc:docMk/>
            <pc:sldMk cId="1889950010" sldId="342"/>
            <ac:picMk id="13" creationId="{2BD9139A-CE6C-488A-848B-D451DFE0E513}"/>
          </ac:picMkLst>
        </pc:picChg>
      </pc:sldChg>
      <pc:sldChg chg="modSp mod modClrScheme chgLayout">
        <pc:chgData name="Priyanka Misra" userId="S::mpriyanka@iisc.ac.in::0b65b506-7b41-4a84-97e3-549f405e9ad6" providerId="AD" clId="Web-{89BE9C5F-F0F2-5FCB-7A48-113B68C1E4DC}" dt="2021-04-26T16:21:26.437" v="687"/>
        <pc:sldMkLst>
          <pc:docMk/>
          <pc:sldMk cId="1144857072" sldId="344"/>
        </pc:sldMkLst>
        <pc:spChg chg="mod ord">
          <ac:chgData name="Priyanka Misra" userId="S::mpriyanka@iisc.ac.in::0b65b506-7b41-4a84-97e3-549f405e9ad6" providerId="AD" clId="Web-{89BE9C5F-F0F2-5FCB-7A48-113B68C1E4DC}" dt="2021-04-26T16:21:26.437" v="687"/>
          <ac:spMkLst>
            <pc:docMk/>
            <pc:sldMk cId="1144857072" sldId="344"/>
            <ac:spMk id="2" creationId="{7A105633-F06B-4F47-89F4-5784685D45F2}"/>
          </ac:spMkLst>
        </pc:spChg>
        <pc:spChg chg="mod ord">
          <ac:chgData name="Priyanka Misra" userId="S::mpriyanka@iisc.ac.in::0b65b506-7b41-4a84-97e3-549f405e9ad6" providerId="AD" clId="Web-{89BE9C5F-F0F2-5FCB-7A48-113B68C1E4DC}" dt="2021-04-26T16:21:26.437" v="687"/>
          <ac:spMkLst>
            <pc:docMk/>
            <pc:sldMk cId="1144857072" sldId="344"/>
            <ac:spMk id="3" creationId="{064E7A9E-22E9-4DA7-9F8D-A6DA4A10B45F}"/>
          </ac:spMkLst>
        </pc:spChg>
        <pc:spChg chg="mod ord">
          <ac:chgData name="Priyanka Misra" userId="S::mpriyanka@iisc.ac.in::0b65b506-7b41-4a84-97e3-549f405e9ad6" providerId="AD" clId="Web-{89BE9C5F-F0F2-5FCB-7A48-113B68C1E4DC}" dt="2021-04-26T16:21:26.437" v="687"/>
          <ac:spMkLst>
            <pc:docMk/>
            <pc:sldMk cId="1144857072" sldId="344"/>
            <ac:spMk id="4" creationId="{708DA34F-3CB6-4F3E-9EDF-37B6FA118FE9}"/>
          </ac:spMkLst>
        </pc:spChg>
      </pc:sldChg>
      <pc:sldChg chg="modSp mod modClrScheme chgLayout">
        <pc:chgData name="Priyanka Misra" userId="S::mpriyanka@iisc.ac.in::0b65b506-7b41-4a84-97e3-549f405e9ad6" providerId="AD" clId="Web-{89BE9C5F-F0F2-5FCB-7A48-113B68C1E4DC}" dt="2021-04-26T16:21:26.437" v="687"/>
        <pc:sldMkLst>
          <pc:docMk/>
          <pc:sldMk cId="3052687254" sldId="345"/>
        </pc:sldMkLst>
        <pc:spChg chg="mod ord">
          <ac:chgData name="Priyanka Misra" userId="S::mpriyanka@iisc.ac.in::0b65b506-7b41-4a84-97e3-549f405e9ad6" providerId="AD" clId="Web-{89BE9C5F-F0F2-5FCB-7A48-113B68C1E4DC}" dt="2021-04-26T16:21:26.437" v="687"/>
          <ac:spMkLst>
            <pc:docMk/>
            <pc:sldMk cId="3052687254" sldId="345"/>
            <ac:spMk id="2" creationId="{4592D47D-7655-CB4E-98BB-DF5A83B77429}"/>
          </ac:spMkLst>
        </pc:spChg>
        <pc:picChg chg="mod ord">
          <ac:chgData name="Priyanka Misra" userId="S::mpriyanka@iisc.ac.in::0b65b506-7b41-4a84-97e3-549f405e9ad6" providerId="AD" clId="Web-{89BE9C5F-F0F2-5FCB-7A48-113B68C1E4DC}" dt="2021-04-26T16:21:26.437" v="687"/>
          <ac:picMkLst>
            <pc:docMk/>
            <pc:sldMk cId="3052687254" sldId="345"/>
            <ac:picMk id="6" creationId="{A4F063AD-8236-C84D-97E1-96F627F732C6}"/>
          </ac:picMkLst>
        </pc:picChg>
        <pc:picChg chg="mod ord">
          <ac:chgData name="Priyanka Misra" userId="S::mpriyanka@iisc.ac.in::0b65b506-7b41-4a84-97e3-549f405e9ad6" providerId="AD" clId="Web-{89BE9C5F-F0F2-5FCB-7A48-113B68C1E4DC}" dt="2021-04-26T16:21:26.437" v="687"/>
          <ac:picMkLst>
            <pc:docMk/>
            <pc:sldMk cId="3052687254" sldId="345"/>
            <ac:picMk id="8" creationId="{30947406-292A-4E4D-8879-C5103739A72D}"/>
          </ac:picMkLst>
        </pc:picChg>
      </pc:sldChg>
      <pc:sldChg chg="modSp mod modClrScheme chgLayout">
        <pc:chgData name="Priyanka Misra" userId="S::mpriyanka@iisc.ac.in::0b65b506-7b41-4a84-97e3-549f405e9ad6" providerId="AD" clId="Web-{89BE9C5F-F0F2-5FCB-7A48-113B68C1E4DC}" dt="2021-04-26T16:21:26.437" v="687"/>
        <pc:sldMkLst>
          <pc:docMk/>
          <pc:sldMk cId="2558405641" sldId="346"/>
        </pc:sldMkLst>
        <pc:spChg chg="mod ord">
          <ac:chgData name="Priyanka Misra" userId="S::mpriyanka@iisc.ac.in::0b65b506-7b41-4a84-97e3-549f405e9ad6" providerId="AD" clId="Web-{89BE9C5F-F0F2-5FCB-7A48-113B68C1E4DC}" dt="2021-04-26T16:21:26.437" v="687"/>
          <ac:spMkLst>
            <pc:docMk/>
            <pc:sldMk cId="2558405641" sldId="346"/>
            <ac:spMk id="2" creationId="{D6007B0B-06DB-3A4D-B062-A28D925A5481}"/>
          </ac:spMkLst>
        </pc:spChg>
        <pc:picChg chg="mod ord">
          <ac:chgData name="Priyanka Misra" userId="S::mpriyanka@iisc.ac.in::0b65b506-7b41-4a84-97e3-549f405e9ad6" providerId="AD" clId="Web-{89BE9C5F-F0F2-5FCB-7A48-113B68C1E4DC}" dt="2021-04-26T16:21:26.437" v="687"/>
          <ac:picMkLst>
            <pc:docMk/>
            <pc:sldMk cId="2558405641" sldId="346"/>
            <ac:picMk id="6" creationId="{DDA03F1E-8EA5-6D4A-9B36-4EA79EC41E00}"/>
          </ac:picMkLst>
        </pc:picChg>
        <pc:picChg chg="mod ord">
          <ac:chgData name="Priyanka Misra" userId="S::mpriyanka@iisc.ac.in::0b65b506-7b41-4a84-97e3-549f405e9ad6" providerId="AD" clId="Web-{89BE9C5F-F0F2-5FCB-7A48-113B68C1E4DC}" dt="2021-04-26T16:21:26.437" v="687"/>
          <ac:picMkLst>
            <pc:docMk/>
            <pc:sldMk cId="2558405641" sldId="346"/>
            <ac:picMk id="8" creationId="{4238998A-3202-9C4B-A38B-46B3EB828A62}"/>
          </ac:picMkLst>
        </pc:picChg>
      </pc:sldChg>
      <pc:sldChg chg="modSp mod modClrScheme chgLayout">
        <pc:chgData name="Priyanka Misra" userId="S::mpriyanka@iisc.ac.in::0b65b506-7b41-4a84-97e3-549f405e9ad6" providerId="AD" clId="Web-{89BE9C5F-F0F2-5FCB-7A48-113B68C1E4DC}" dt="2021-04-26T16:21:26.437" v="687"/>
        <pc:sldMkLst>
          <pc:docMk/>
          <pc:sldMk cId="743553324" sldId="347"/>
        </pc:sldMkLst>
        <pc:spChg chg="mod ord">
          <ac:chgData name="Priyanka Misra" userId="S::mpriyanka@iisc.ac.in::0b65b506-7b41-4a84-97e3-549f405e9ad6" providerId="AD" clId="Web-{89BE9C5F-F0F2-5FCB-7A48-113B68C1E4DC}" dt="2021-04-26T16:21:26.437" v="687"/>
          <ac:spMkLst>
            <pc:docMk/>
            <pc:sldMk cId="743553324" sldId="347"/>
            <ac:spMk id="4" creationId="{7BB3FC8A-7722-42EE-AB6F-43E7EFCF0D81}"/>
          </ac:spMkLst>
        </pc:spChg>
        <pc:spChg chg="mod ord">
          <ac:chgData name="Priyanka Misra" userId="S::mpriyanka@iisc.ac.in::0b65b506-7b41-4a84-97e3-549f405e9ad6" providerId="AD" clId="Web-{89BE9C5F-F0F2-5FCB-7A48-113B68C1E4DC}" dt="2021-04-26T16:21:26.437" v="687"/>
          <ac:spMkLst>
            <pc:docMk/>
            <pc:sldMk cId="743553324" sldId="347"/>
            <ac:spMk id="6" creationId="{6C027C8B-DF70-4F32-A4EC-4BE1FC0B83FC}"/>
          </ac:spMkLst>
        </pc:spChg>
      </pc:sldChg>
      <pc:sldChg chg="addSp delSp modSp mod setBg modClrScheme delAnim delDesignElem chgLayout">
        <pc:chgData name="Priyanka Misra" userId="S::mpriyanka@iisc.ac.in::0b65b506-7b41-4a84-97e3-549f405e9ad6" providerId="AD" clId="Web-{89BE9C5F-F0F2-5FCB-7A48-113B68C1E4DC}" dt="2021-04-26T16:21:26.437" v="687"/>
        <pc:sldMkLst>
          <pc:docMk/>
          <pc:sldMk cId="41961071" sldId="350"/>
        </pc:sldMkLst>
        <pc:spChg chg="mod ord">
          <ac:chgData name="Priyanka Misra" userId="S::mpriyanka@iisc.ac.in::0b65b506-7b41-4a84-97e3-549f405e9ad6" providerId="AD" clId="Web-{89BE9C5F-F0F2-5FCB-7A48-113B68C1E4DC}" dt="2021-04-26T16:21:26.437" v="687"/>
          <ac:spMkLst>
            <pc:docMk/>
            <pc:sldMk cId="41961071" sldId="350"/>
            <ac:spMk id="2" creationId="{90442902-F27C-4FDE-BEF6-58DADE8FF8B3}"/>
          </ac:spMkLst>
        </pc:spChg>
        <pc:spChg chg="mod ord">
          <ac:chgData name="Priyanka Misra" userId="S::mpriyanka@iisc.ac.in::0b65b506-7b41-4a84-97e3-549f405e9ad6" providerId="AD" clId="Web-{89BE9C5F-F0F2-5FCB-7A48-113B68C1E4DC}" dt="2021-04-26T16:21:26.437" v="687"/>
          <ac:spMkLst>
            <pc:docMk/>
            <pc:sldMk cId="41961071" sldId="350"/>
            <ac:spMk id="3" creationId="{2F2A904E-8AC9-4351-9106-42BE0E7E465D}"/>
          </ac:spMkLst>
        </pc:spChg>
        <pc:spChg chg="add del">
          <ac:chgData name="Priyanka Misra" userId="S::mpriyanka@iisc.ac.in::0b65b506-7b41-4a84-97e3-549f405e9ad6" providerId="AD" clId="Web-{89BE9C5F-F0F2-5FCB-7A48-113B68C1E4DC}" dt="2021-04-26T16:21:22.093" v="681"/>
          <ac:spMkLst>
            <pc:docMk/>
            <pc:sldMk cId="41961071" sldId="350"/>
            <ac:spMk id="5" creationId="{3741B58E-3B65-4A01-A276-975AB2CF8A08}"/>
          </ac:spMkLst>
        </pc:spChg>
        <pc:spChg chg="add del">
          <ac:chgData name="Priyanka Misra" userId="S::mpriyanka@iisc.ac.in::0b65b506-7b41-4a84-97e3-549f405e9ad6" providerId="AD" clId="Web-{89BE9C5F-F0F2-5FCB-7A48-113B68C1E4DC}" dt="2021-04-26T16:21:22.093" v="681"/>
          <ac:spMkLst>
            <pc:docMk/>
            <pc:sldMk cId="41961071" sldId="350"/>
            <ac:spMk id="6" creationId="{7AAC67C3-831B-4AB1-A259-DFB839CAFAFC}"/>
          </ac:spMkLst>
        </pc:spChg>
        <pc:spChg chg="add del">
          <ac:chgData name="Priyanka Misra" userId="S::mpriyanka@iisc.ac.in::0b65b506-7b41-4a84-97e3-549f405e9ad6" providerId="AD" clId="Web-{89BE9C5F-F0F2-5FCB-7A48-113B68C1E4DC}" dt="2021-04-26T16:21:26.437" v="687"/>
          <ac:spMkLst>
            <pc:docMk/>
            <pc:sldMk cId="41961071" sldId="350"/>
            <ac:spMk id="8" creationId="{6A1473A6-3F22-483E-8A30-80B9D2B14592}"/>
          </ac:spMkLst>
        </pc:spChg>
        <pc:spChg chg="add del">
          <ac:chgData name="Priyanka Misra" userId="S::mpriyanka@iisc.ac.in::0b65b506-7b41-4a84-97e3-549f405e9ad6" providerId="AD" clId="Web-{89BE9C5F-F0F2-5FCB-7A48-113B68C1E4DC}" dt="2021-04-26T16:21:22.093" v="681"/>
          <ac:spMkLst>
            <pc:docMk/>
            <pc:sldMk cId="41961071" sldId="350"/>
            <ac:spMk id="12" creationId="{054B3F04-9EAC-45C0-B3CE-0387EEA10A0C}"/>
          </ac:spMkLst>
        </pc:spChg>
        <pc:grpChg chg="add del">
          <ac:chgData name="Priyanka Misra" userId="S::mpriyanka@iisc.ac.in::0b65b506-7b41-4a84-97e3-549f405e9ad6" providerId="AD" clId="Web-{89BE9C5F-F0F2-5FCB-7A48-113B68C1E4DC}" dt="2021-04-26T16:21:26.437" v="687"/>
          <ac:grpSpMkLst>
            <pc:docMk/>
            <pc:sldMk cId="41961071" sldId="350"/>
            <ac:grpSpMk id="10" creationId="{AA1375E3-3E53-4D75-BAB7-E5929BFCB25F}"/>
          </ac:grpSpMkLst>
        </pc:grpChg>
      </pc:sldChg>
      <pc:sldChg chg="addSp delSp modSp mod setBg modClrScheme delAnim delDesignElem chgLayout">
        <pc:chgData name="Priyanka Misra" userId="S::mpriyanka@iisc.ac.in::0b65b506-7b41-4a84-97e3-549f405e9ad6" providerId="AD" clId="Web-{89BE9C5F-F0F2-5FCB-7A48-113B68C1E4DC}" dt="2021-04-26T16:21:26.437" v="687"/>
        <pc:sldMkLst>
          <pc:docMk/>
          <pc:sldMk cId="611976911" sldId="351"/>
        </pc:sldMkLst>
        <pc:spChg chg="mod ord">
          <ac:chgData name="Priyanka Misra" userId="S::mpriyanka@iisc.ac.in::0b65b506-7b41-4a84-97e3-549f405e9ad6" providerId="AD" clId="Web-{89BE9C5F-F0F2-5FCB-7A48-113B68C1E4DC}" dt="2021-04-26T16:21:26.437" v="687"/>
          <ac:spMkLst>
            <pc:docMk/>
            <pc:sldMk cId="611976911" sldId="351"/>
            <ac:spMk id="2" creationId="{D960BB59-1D45-4170-8F4B-ABA4C26B9BD8}"/>
          </ac:spMkLst>
        </pc:spChg>
        <pc:spChg chg="mod ord">
          <ac:chgData name="Priyanka Misra" userId="S::mpriyanka@iisc.ac.in::0b65b506-7b41-4a84-97e3-549f405e9ad6" providerId="AD" clId="Web-{89BE9C5F-F0F2-5FCB-7A48-113B68C1E4DC}" dt="2021-04-26T16:21:26.437" v="687"/>
          <ac:spMkLst>
            <pc:docMk/>
            <pc:sldMk cId="611976911" sldId="351"/>
            <ac:spMk id="3" creationId="{9F7114A5-2D02-4674-BEB5-7C9472307764}"/>
          </ac:spMkLst>
        </pc:spChg>
        <pc:spChg chg="add del">
          <ac:chgData name="Priyanka Misra" userId="S::mpriyanka@iisc.ac.in::0b65b506-7b41-4a84-97e3-549f405e9ad6" providerId="AD" clId="Web-{89BE9C5F-F0F2-5FCB-7A48-113B68C1E4DC}" dt="2021-04-26T16:12:53.502" v="634"/>
          <ac:spMkLst>
            <pc:docMk/>
            <pc:sldMk cId="611976911" sldId="351"/>
            <ac:spMk id="5" creationId="{6A1473A6-3F22-483E-8A30-80B9D2B14592}"/>
          </ac:spMkLst>
        </pc:spChg>
        <pc:spChg chg="add del">
          <ac:chgData name="Priyanka Misra" userId="S::mpriyanka@iisc.ac.in::0b65b506-7b41-4a84-97e3-549f405e9ad6" providerId="AD" clId="Web-{89BE9C5F-F0F2-5FCB-7A48-113B68C1E4DC}" dt="2021-04-26T16:21:26.437" v="687"/>
          <ac:spMkLst>
            <pc:docMk/>
            <pc:sldMk cId="611976911" sldId="351"/>
            <ac:spMk id="7" creationId="{6A1473A6-3F22-483E-8A30-80B9D2B14592}"/>
          </ac:spMkLst>
        </pc:spChg>
        <pc:spChg chg="add del">
          <ac:chgData name="Priyanka Misra" userId="S::mpriyanka@iisc.ac.in::0b65b506-7b41-4a84-97e3-549f405e9ad6" providerId="AD" clId="Web-{89BE9C5F-F0F2-5FCB-7A48-113B68C1E4DC}" dt="2021-04-26T16:10:46.733" v="630"/>
          <ac:spMkLst>
            <pc:docMk/>
            <pc:sldMk cId="611976911" sldId="351"/>
            <ac:spMk id="8" creationId="{6A1473A6-3F22-483E-8A30-80B9D2B14592}"/>
          </ac:spMkLst>
        </pc:spChg>
        <pc:spChg chg="add del">
          <ac:chgData name="Priyanka Misra" userId="S::mpriyanka@iisc.ac.in::0b65b506-7b41-4a84-97e3-549f405e9ad6" providerId="AD" clId="Web-{89BE9C5F-F0F2-5FCB-7A48-113B68C1E4DC}" dt="2021-04-26T16:21:21.218" v="680"/>
          <ac:spMkLst>
            <pc:docMk/>
            <pc:sldMk cId="611976911" sldId="351"/>
            <ac:spMk id="11" creationId="{3741B58E-3B65-4A01-A276-975AB2CF8A08}"/>
          </ac:spMkLst>
        </pc:spChg>
        <pc:spChg chg="add del">
          <ac:chgData name="Priyanka Misra" userId="S::mpriyanka@iisc.ac.in::0b65b506-7b41-4a84-97e3-549f405e9ad6" providerId="AD" clId="Web-{89BE9C5F-F0F2-5FCB-7A48-113B68C1E4DC}" dt="2021-04-26T16:21:21.218" v="680"/>
          <ac:spMkLst>
            <pc:docMk/>
            <pc:sldMk cId="611976911" sldId="351"/>
            <ac:spMk id="12" creationId="{054B3F04-9EAC-45C0-B3CE-0387EEA10A0C}"/>
          </ac:spMkLst>
        </pc:spChg>
        <pc:spChg chg="add del">
          <ac:chgData name="Priyanka Misra" userId="S::mpriyanka@iisc.ac.in::0b65b506-7b41-4a84-97e3-549f405e9ad6" providerId="AD" clId="Web-{89BE9C5F-F0F2-5FCB-7A48-113B68C1E4DC}" dt="2021-04-26T16:21:21.218" v="680"/>
          <ac:spMkLst>
            <pc:docMk/>
            <pc:sldMk cId="611976911" sldId="351"/>
            <ac:spMk id="13" creationId="{7AAC67C3-831B-4AB1-A259-DFB839CAFAFC}"/>
          </ac:spMkLst>
        </pc:spChg>
        <pc:grpChg chg="add del">
          <ac:chgData name="Priyanka Misra" userId="S::mpriyanka@iisc.ac.in::0b65b506-7b41-4a84-97e3-549f405e9ad6" providerId="AD" clId="Web-{89BE9C5F-F0F2-5FCB-7A48-113B68C1E4DC}" dt="2021-04-26T16:12:53.502" v="634"/>
          <ac:grpSpMkLst>
            <pc:docMk/>
            <pc:sldMk cId="611976911" sldId="351"/>
            <ac:grpSpMk id="6" creationId="{AA1375E3-3E53-4D75-BAB7-E5929BFCB25F}"/>
          </ac:grpSpMkLst>
        </pc:grpChg>
        <pc:grpChg chg="add del">
          <ac:chgData name="Priyanka Misra" userId="S::mpriyanka@iisc.ac.in::0b65b506-7b41-4a84-97e3-549f405e9ad6" providerId="AD" clId="Web-{89BE9C5F-F0F2-5FCB-7A48-113B68C1E4DC}" dt="2021-04-26T16:21:26.437" v="687"/>
          <ac:grpSpMkLst>
            <pc:docMk/>
            <pc:sldMk cId="611976911" sldId="351"/>
            <ac:grpSpMk id="9" creationId="{AA1375E3-3E53-4D75-BAB7-E5929BFCB25F}"/>
          </ac:grpSpMkLst>
        </pc:grpChg>
        <pc:grpChg chg="add del">
          <ac:chgData name="Priyanka Misra" userId="S::mpriyanka@iisc.ac.in::0b65b506-7b41-4a84-97e3-549f405e9ad6" providerId="AD" clId="Web-{89BE9C5F-F0F2-5FCB-7A48-113B68C1E4DC}" dt="2021-04-26T16:10:46.733" v="630"/>
          <ac:grpSpMkLst>
            <pc:docMk/>
            <pc:sldMk cId="611976911" sldId="351"/>
            <ac:grpSpMk id="10" creationId="{AA1375E3-3E53-4D75-BAB7-E5929BFCB25F}"/>
          </ac:grpSpMkLst>
        </pc:grpChg>
      </pc:sldChg>
      <pc:sldChg chg="addSp delSp modSp mod setBg modClrScheme delDesignElem chgLayout">
        <pc:chgData name="Priyanka Misra" userId="S::mpriyanka@iisc.ac.in::0b65b506-7b41-4a84-97e3-549f405e9ad6" providerId="AD" clId="Web-{89BE9C5F-F0F2-5FCB-7A48-113B68C1E4DC}" dt="2021-04-26T16:21:26.437" v="687"/>
        <pc:sldMkLst>
          <pc:docMk/>
          <pc:sldMk cId="871522357" sldId="352"/>
        </pc:sldMkLst>
        <pc:spChg chg="mod ord">
          <ac:chgData name="Priyanka Misra" userId="S::mpriyanka@iisc.ac.in::0b65b506-7b41-4a84-97e3-549f405e9ad6" providerId="AD" clId="Web-{89BE9C5F-F0F2-5FCB-7A48-113B68C1E4DC}" dt="2021-04-26T16:21:26.437" v="687"/>
          <ac:spMkLst>
            <pc:docMk/>
            <pc:sldMk cId="871522357" sldId="352"/>
            <ac:spMk id="2" creationId="{778DCCA6-C275-4F19-A9BE-D4AD3F442F25}"/>
          </ac:spMkLst>
        </pc:spChg>
        <pc:spChg chg="mod ord">
          <ac:chgData name="Priyanka Misra" userId="S::mpriyanka@iisc.ac.in::0b65b506-7b41-4a84-97e3-549f405e9ad6" providerId="AD" clId="Web-{89BE9C5F-F0F2-5FCB-7A48-113B68C1E4DC}" dt="2021-04-26T16:21:26.437" v="687"/>
          <ac:spMkLst>
            <pc:docMk/>
            <pc:sldMk cId="871522357" sldId="352"/>
            <ac:spMk id="3" creationId="{AAA146B7-1E0E-4A65-92CB-CE0DD5765941}"/>
          </ac:spMkLst>
        </pc:spChg>
        <pc:spChg chg="add del">
          <ac:chgData name="Priyanka Misra" userId="S::mpriyanka@iisc.ac.in::0b65b506-7b41-4a84-97e3-549f405e9ad6" providerId="AD" clId="Web-{89BE9C5F-F0F2-5FCB-7A48-113B68C1E4DC}" dt="2021-04-26T16:21:23.734" v="683"/>
          <ac:spMkLst>
            <pc:docMk/>
            <pc:sldMk cId="871522357" sldId="352"/>
            <ac:spMk id="5" creationId="{35230A27-1553-42F8-99D7-829868E13715}"/>
          </ac:spMkLst>
        </pc:spChg>
        <pc:spChg chg="add del">
          <ac:chgData name="Priyanka Misra" userId="S::mpriyanka@iisc.ac.in::0b65b506-7b41-4a84-97e3-549f405e9ad6" providerId="AD" clId="Web-{89BE9C5F-F0F2-5FCB-7A48-113B68C1E4DC}" dt="2021-04-26T16:21:23.734" v="683"/>
          <ac:spMkLst>
            <pc:docMk/>
            <pc:sldMk cId="871522357" sldId="352"/>
            <ac:spMk id="6" creationId="{A772232D-B4D6-429F-B3D1-2D9891B85E08}"/>
          </ac:spMkLst>
        </pc:spChg>
        <pc:spChg chg="add del">
          <ac:chgData name="Priyanka Misra" userId="S::mpriyanka@iisc.ac.in::0b65b506-7b41-4a84-97e3-549f405e9ad6" providerId="AD" clId="Web-{89BE9C5F-F0F2-5FCB-7A48-113B68C1E4DC}" dt="2021-04-26T16:21:26.437" v="687"/>
          <ac:spMkLst>
            <pc:docMk/>
            <pc:sldMk cId="871522357" sldId="352"/>
            <ac:spMk id="8" creationId="{827B839B-9ADE-406B-8590-F1CAEDED45A1}"/>
          </ac:spMkLst>
        </pc:spChg>
        <pc:spChg chg="add del">
          <ac:chgData name="Priyanka Misra" userId="S::mpriyanka@iisc.ac.in::0b65b506-7b41-4a84-97e3-549f405e9ad6" providerId="AD" clId="Web-{89BE9C5F-F0F2-5FCB-7A48-113B68C1E4DC}" dt="2021-04-26T16:21:26.437" v="687"/>
          <ac:spMkLst>
            <pc:docMk/>
            <pc:sldMk cId="871522357" sldId="352"/>
            <ac:spMk id="10" creationId="{CFE45BF0-46DB-408C-B5F7-7B11716805D4}"/>
          </ac:spMkLst>
        </pc:spChg>
        <pc:spChg chg="add del">
          <ac:chgData name="Priyanka Misra" userId="S::mpriyanka@iisc.ac.in::0b65b506-7b41-4a84-97e3-549f405e9ad6" providerId="AD" clId="Web-{89BE9C5F-F0F2-5FCB-7A48-113B68C1E4DC}" dt="2021-04-26T16:21:26.437" v="687"/>
          <ac:spMkLst>
            <pc:docMk/>
            <pc:sldMk cId="871522357" sldId="352"/>
            <ac:spMk id="12" creationId="{2AEBC8F2-97B1-41B4-93F1-2D289E197FBA}"/>
          </ac:spMkLst>
        </pc:spChg>
        <pc:spChg chg="add del">
          <ac:chgData name="Priyanka Misra" userId="S::mpriyanka@iisc.ac.in::0b65b506-7b41-4a84-97e3-549f405e9ad6" providerId="AD" clId="Web-{89BE9C5F-F0F2-5FCB-7A48-113B68C1E4DC}" dt="2021-04-26T16:21:26.437" v="687"/>
          <ac:spMkLst>
            <pc:docMk/>
            <pc:sldMk cId="871522357" sldId="352"/>
            <ac:spMk id="14" creationId="{472E3A19-F5D5-48FC-BB9C-48C2F68F598B}"/>
          </ac:spMkLst>
        </pc:spChg>
        <pc:spChg chg="add del">
          <ac:chgData name="Priyanka Misra" userId="S::mpriyanka@iisc.ac.in::0b65b506-7b41-4a84-97e3-549f405e9ad6" providerId="AD" clId="Web-{89BE9C5F-F0F2-5FCB-7A48-113B68C1E4DC}" dt="2021-04-26T16:21:26.437" v="687"/>
          <ac:spMkLst>
            <pc:docMk/>
            <pc:sldMk cId="871522357" sldId="352"/>
            <ac:spMk id="16" creationId="{7A62E32F-BB65-43A8-8EB5-92346890E549}"/>
          </ac:spMkLst>
        </pc:spChg>
        <pc:spChg chg="add del">
          <ac:chgData name="Priyanka Misra" userId="S::mpriyanka@iisc.ac.in::0b65b506-7b41-4a84-97e3-549f405e9ad6" providerId="AD" clId="Web-{89BE9C5F-F0F2-5FCB-7A48-113B68C1E4DC}" dt="2021-04-26T16:21:26.437" v="687"/>
          <ac:spMkLst>
            <pc:docMk/>
            <pc:sldMk cId="871522357" sldId="352"/>
            <ac:spMk id="18" creationId="{14E91B64-9FCC-451E-AFB4-A827D6329367}"/>
          </ac:spMkLst>
        </pc:spChg>
        <pc:cxnChg chg="add del">
          <ac:chgData name="Priyanka Misra" userId="S::mpriyanka@iisc.ac.in::0b65b506-7b41-4a84-97e3-549f405e9ad6" providerId="AD" clId="Web-{89BE9C5F-F0F2-5FCB-7A48-113B68C1E4DC}" dt="2021-04-26T16:21:23.734" v="683"/>
          <ac:cxnSpMkLst>
            <pc:docMk/>
            <pc:sldMk cId="871522357" sldId="352"/>
            <ac:cxnSpMk id="7" creationId="{02CC3441-26B3-4381-B3DF-8AE3C288BC0D}"/>
          </ac:cxnSpMkLst>
        </pc:cxnChg>
      </pc:sldChg>
      <pc:sldChg chg="addSp delSp modSp mod setBg modClrScheme delAnim delDesignElem chgLayout">
        <pc:chgData name="Priyanka Misra" userId="S::mpriyanka@iisc.ac.in::0b65b506-7b41-4a84-97e3-549f405e9ad6" providerId="AD" clId="Web-{89BE9C5F-F0F2-5FCB-7A48-113B68C1E4DC}" dt="2021-04-26T16:37:15.368" v="787" actId="14100"/>
        <pc:sldMkLst>
          <pc:docMk/>
          <pc:sldMk cId="3370109907" sldId="353"/>
        </pc:sldMkLst>
        <pc:spChg chg="mod ord">
          <ac:chgData name="Priyanka Misra" userId="S::mpriyanka@iisc.ac.in::0b65b506-7b41-4a84-97e3-549f405e9ad6" providerId="AD" clId="Web-{89BE9C5F-F0F2-5FCB-7A48-113B68C1E4DC}" dt="2021-04-26T16:21:26.437" v="687"/>
          <ac:spMkLst>
            <pc:docMk/>
            <pc:sldMk cId="3370109907" sldId="353"/>
            <ac:spMk id="2" creationId="{45E316D4-37C0-48B5-ACD9-000C63131AD5}"/>
          </ac:spMkLst>
        </pc:spChg>
        <pc:spChg chg="mod ord">
          <ac:chgData name="Priyanka Misra" userId="S::mpriyanka@iisc.ac.in::0b65b506-7b41-4a84-97e3-549f405e9ad6" providerId="AD" clId="Web-{89BE9C5F-F0F2-5FCB-7A48-113B68C1E4DC}" dt="2021-04-26T16:37:15.368" v="787" actId="14100"/>
          <ac:spMkLst>
            <pc:docMk/>
            <pc:sldMk cId="3370109907" sldId="353"/>
            <ac:spMk id="3" creationId="{7156578F-B32F-4C99-AE40-A6BD71E0EAB3}"/>
          </ac:spMkLst>
        </pc:spChg>
        <pc:spChg chg="add del">
          <ac:chgData name="Priyanka Misra" userId="S::mpriyanka@iisc.ac.in::0b65b506-7b41-4a84-97e3-549f405e9ad6" providerId="AD" clId="Web-{89BE9C5F-F0F2-5FCB-7A48-113B68C1E4DC}" dt="2021-04-26T16:21:22.921" v="682"/>
          <ac:spMkLst>
            <pc:docMk/>
            <pc:sldMk cId="3370109907" sldId="353"/>
            <ac:spMk id="5" creationId="{35230A27-1553-42F8-99D7-829868E13715}"/>
          </ac:spMkLst>
        </pc:spChg>
        <pc:spChg chg="add del">
          <ac:chgData name="Priyanka Misra" userId="S::mpriyanka@iisc.ac.in::0b65b506-7b41-4a84-97e3-549f405e9ad6" providerId="AD" clId="Web-{89BE9C5F-F0F2-5FCB-7A48-113B68C1E4DC}" dt="2021-04-26T16:21:22.921" v="682"/>
          <ac:spMkLst>
            <pc:docMk/>
            <pc:sldMk cId="3370109907" sldId="353"/>
            <ac:spMk id="6" creationId="{A772232D-B4D6-429F-B3D1-2D9891B85E08}"/>
          </ac:spMkLst>
        </pc:spChg>
        <pc:spChg chg="add del">
          <ac:chgData name="Priyanka Misra" userId="S::mpriyanka@iisc.ac.in::0b65b506-7b41-4a84-97e3-549f405e9ad6" providerId="AD" clId="Web-{89BE9C5F-F0F2-5FCB-7A48-113B68C1E4DC}" dt="2021-04-26T16:21:26.437" v="687"/>
          <ac:spMkLst>
            <pc:docMk/>
            <pc:sldMk cId="3370109907" sldId="353"/>
            <ac:spMk id="8" creationId="{827B839B-9ADE-406B-8590-F1CAEDED45A1}"/>
          </ac:spMkLst>
        </pc:spChg>
        <pc:spChg chg="add del">
          <ac:chgData name="Priyanka Misra" userId="S::mpriyanka@iisc.ac.in::0b65b506-7b41-4a84-97e3-549f405e9ad6" providerId="AD" clId="Web-{89BE9C5F-F0F2-5FCB-7A48-113B68C1E4DC}" dt="2021-04-26T16:21:26.437" v="687"/>
          <ac:spMkLst>
            <pc:docMk/>
            <pc:sldMk cId="3370109907" sldId="353"/>
            <ac:spMk id="10" creationId="{CFE45BF0-46DB-408C-B5F7-7B11716805D4}"/>
          </ac:spMkLst>
        </pc:spChg>
        <pc:spChg chg="add del">
          <ac:chgData name="Priyanka Misra" userId="S::mpriyanka@iisc.ac.in::0b65b506-7b41-4a84-97e3-549f405e9ad6" providerId="AD" clId="Web-{89BE9C5F-F0F2-5FCB-7A48-113B68C1E4DC}" dt="2021-04-26T16:21:26.437" v="687"/>
          <ac:spMkLst>
            <pc:docMk/>
            <pc:sldMk cId="3370109907" sldId="353"/>
            <ac:spMk id="12" creationId="{2AEBC8F2-97B1-41B4-93F1-2D289E197FBA}"/>
          </ac:spMkLst>
        </pc:spChg>
        <pc:spChg chg="add del">
          <ac:chgData name="Priyanka Misra" userId="S::mpriyanka@iisc.ac.in::0b65b506-7b41-4a84-97e3-549f405e9ad6" providerId="AD" clId="Web-{89BE9C5F-F0F2-5FCB-7A48-113B68C1E4DC}" dt="2021-04-26T16:21:26.437" v="687"/>
          <ac:spMkLst>
            <pc:docMk/>
            <pc:sldMk cId="3370109907" sldId="353"/>
            <ac:spMk id="14" creationId="{472E3A19-F5D5-48FC-BB9C-48C2F68F598B}"/>
          </ac:spMkLst>
        </pc:spChg>
        <pc:spChg chg="add del">
          <ac:chgData name="Priyanka Misra" userId="S::mpriyanka@iisc.ac.in::0b65b506-7b41-4a84-97e3-549f405e9ad6" providerId="AD" clId="Web-{89BE9C5F-F0F2-5FCB-7A48-113B68C1E4DC}" dt="2021-04-26T16:21:26.437" v="687"/>
          <ac:spMkLst>
            <pc:docMk/>
            <pc:sldMk cId="3370109907" sldId="353"/>
            <ac:spMk id="16" creationId="{7A62E32F-BB65-43A8-8EB5-92346890E549}"/>
          </ac:spMkLst>
        </pc:spChg>
        <pc:spChg chg="add del">
          <ac:chgData name="Priyanka Misra" userId="S::mpriyanka@iisc.ac.in::0b65b506-7b41-4a84-97e3-549f405e9ad6" providerId="AD" clId="Web-{89BE9C5F-F0F2-5FCB-7A48-113B68C1E4DC}" dt="2021-04-26T16:21:26.437" v="687"/>
          <ac:spMkLst>
            <pc:docMk/>
            <pc:sldMk cId="3370109907" sldId="353"/>
            <ac:spMk id="18" creationId="{14E91B64-9FCC-451E-AFB4-A827D6329367}"/>
          </ac:spMkLst>
        </pc:spChg>
        <pc:cxnChg chg="add del">
          <ac:chgData name="Priyanka Misra" userId="S::mpriyanka@iisc.ac.in::0b65b506-7b41-4a84-97e3-549f405e9ad6" providerId="AD" clId="Web-{89BE9C5F-F0F2-5FCB-7A48-113B68C1E4DC}" dt="2021-04-26T16:21:22.921" v="682"/>
          <ac:cxnSpMkLst>
            <pc:docMk/>
            <pc:sldMk cId="3370109907" sldId="353"/>
            <ac:cxnSpMk id="7" creationId="{02CC3441-26B3-4381-B3DF-8AE3C288BC0D}"/>
          </ac:cxnSpMkLst>
        </pc:cxnChg>
      </pc:sldChg>
      <pc:sldChg chg="modSp mod modClrScheme chgLayout">
        <pc:chgData name="Priyanka Misra" userId="S::mpriyanka@iisc.ac.in::0b65b506-7b41-4a84-97e3-549f405e9ad6" providerId="AD" clId="Web-{89BE9C5F-F0F2-5FCB-7A48-113B68C1E4DC}" dt="2021-04-26T16:21:26.437" v="687"/>
        <pc:sldMkLst>
          <pc:docMk/>
          <pc:sldMk cId="1137153939" sldId="354"/>
        </pc:sldMkLst>
        <pc:spChg chg="mod ord">
          <ac:chgData name="Priyanka Misra" userId="S::mpriyanka@iisc.ac.in::0b65b506-7b41-4a84-97e3-549f405e9ad6" providerId="AD" clId="Web-{89BE9C5F-F0F2-5FCB-7A48-113B68C1E4DC}" dt="2021-04-26T16:21:26.437" v="687"/>
          <ac:spMkLst>
            <pc:docMk/>
            <pc:sldMk cId="1137153939" sldId="354"/>
            <ac:spMk id="3" creationId="{B6B40113-3AA5-4072-A8B6-DAAD9E4A3377}"/>
          </ac:spMkLst>
        </pc:spChg>
      </pc:sldChg>
      <pc:sldChg chg="addSp delSp modSp mod setBg modClrScheme addAnim delAnim modAnim chgLayout">
        <pc:chgData name="Priyanka Misra" userId="S::mpriyanka@iisc.ac.in::0b65b506-7b41-4a84-97e3-549f405e9ad6" providerId="AD" clId="Web-{89BE9C5F-F0F2-5FCB-7A48-113B68C1E4DC}" dt="2021-04-26T16:21:26.437" v="687"/>
        <pc:sldMkLst>
          <pc:docMk/>
          <pc:sldMk cId="6454377" sldId="355"/>
        </pc:sldMkLst>
        <pc:spChg chg="mod ord">
          <ac:chgData name="Priyanka Misra" userId="S::mpriyanka@iisc.ac.in::0b65b506-7b41-4a84-97e3-549f405e9ad6" providerId="AD" clId="Web-{89BE9C5F-F0F2-5FCB-7A48-113B68C1E4DC}" dt="2021-04-26T16:21:26.437" v="687"/>
          <ac:spMkLst>
            <pc:docMk/>
            <pc:sldMk cId="6454377" sldId="355"/>
            <ac:spMk id="2" creationId="{39876DCA-B210-471E-BDBA-1C309E7502C6}"/>
          </ac:spMkLst>
        </pc:spChg>
        <pc:spChg chg="mod ord">
          <ac:chgData name="Priyanka Misra" userId="S::mpriyanka@iisc.ac.in::0b65b506-7b41-4a84-97e3-549f405e9ad6" providerId="AD" clId="Web-{89BE9C5F-F0F2-5FCB-7A48-113B68C1E4DC}" dt="2021-04-26T16:21:26.437" v="687"/>
          <ac:spMkLst>
            <pc:docMk/>
            <pc:sldMk cId="6454377" sldId="355"/>
            <ac:spMk id="3" creationId="{1C7837DC-2F54-4783-92E0-1C39111ADB13}"/>
          </ac:spMkLst>
        </pc:spChg>
        <pc:spChg chg="add del mod">
          <ac:chgData name="Priyanka Misra" userId="S::mpriyanka@iisc.ac.in::0b65b506-7b41-4a84-97e3-549f405e9ad6" providerId="AD" clId="Web-{89BE9C5F-F0F2-5FCB-7A48-113B68C1E4DC}" dt="2021-04-26T15:44:14.532" v="415"/>
          <ac:spMkLst>
            <pc:docMk/>
            <pc:sldMk cId="6454377" sldId="355"/>
            <ac:spMk id="4" creationId="{A9B8B18B-A0F8-42EA-97F5-F6F251403B71}"/>
          </ac:spMkLst>
        </pc:spChg>
        <pc:spChg chg="add del mod">
          <ac:chgData name="Priyanka Misra" userId="S::mpriyanka@iisc.ac.in::0b65b506-7b41-4a84-97e3-549f405e9ad6" providerId="AD" clId="Web-{89BE9C5F-F0F2-5FCB-7A48-113B68C1E4DC}" dt="2021-04-26T15:44:17.454" v="416"/>
          <ac:spMkLst>
            <pc:docMk/>
            <pc:sldMk cId="6454377" sldId="355"/>
            <ac:spMk id="5" creationId="{D11C9F29-CB90-401F-976E-CA71CBF012B2}"/>
          </ac:spMkLst>
        </pc:spChg>
        <pc:spChg chg="add del">
          <ac:chgData name="Priyanka Misra" userId="S::mpriyanka@iisc.ac.in::0b65b506-7b41-4a84-97e3-549f405e9ad6" providerId="AD" clId="Web-{89BE9C5F-F0F2-5FCB-7A48-113B68C1E4DC}" dt="2021-04-26T16:12:52.517" v="633"/>
          <ac:spMkLst>
            <pc:docMk/>
            <pc:sldMk cId="6454377" sldId="355"/>
            <ac:spMk id="6" creationId="{827B839B-9ADE-406B-8590-F1CAEDED45A1}"/>
          </ac:spMkLst>
        </pc:spChg>
        <pc:spChg chg="add del">
          <ac:chgData name="Priyanka Misra" userId="S::mpriyanka@iisc.ac.in::0b65b506-7b41-4a84-97e3-549f405e9ad6" providerId="AD" clId="Web-{89BE9C5F-F0F2-5FCB-7A48-113B68C1E4DC}" dt="2021-04-26T16:12:52.517" v="633"/>
          <ac:spMkLst>
            <pc:docMk/>
            <pc:sldMk cId="6454377" sldId="355"/>
            <ac:spMk id="7" creationId="{CFE45BF0-46DB-408C-B5F7-7B11716805D4}"/>
          </ac:spMkLst>
        </pc:spChg>
        <pc:spChg chg="add del">
          <ac:chgData name="Priyanka Misra" userId="S::mpriyanka@iisc.ac.in::0b65b506-7b41-4a84-97e3-549f405e9ad6" providerId="AD" clId="Web-{89BE9C5F-F0F2-5FCB-7A48-113B68C1E4DC}" dt="2021-04-26T16:10:45.842" v="629"/>
          <ac:spMkLst>
            <pc:docMk/>
            <pc:sldMk cId="6454377" sldId="355"/>
            <ac:spMk id="8" creationId="{827B839B-9ADE-406B-8590-F1CAEDED45A1}"/>
          </ac:spMkLst>
        </pc:spChg>
        <pc:spChg chg="add del">
          <ac:chgData name="Priyanka Misra" userId="S::mpriyanka@iisc.ac.in::0b65b506-7b41-4a84-97e3-549f405e9ad6" providerId="AD" clId="Web-{89BE9C5F-F0F2-5FCB-7A48-113B68C1E4DC}" dt="2021-04-26T16:12:52.517" v="633"/>
          <ac:spMkLst>
            <pc:docMk/>
            <pc:sldMk cId="6454377" sldId="355"/>
            <ac:spMk id="9" creationId="{2AEBC8F2-97B1-41B4-93F1-2D289E197FBA}"/>
          </ac:spMkLst>
        </pc:spChg>
        <pc:spChg chg="add del">
          <ac:chgData name="Priyanka Misra" userId="S::mpriyanka@iisc.ac.in::0b65b506-7b41-4a84-97e3-549f405e9ad6" providerId="AD" clId="Web-{89BE9C5F-F0F2-5FCB-7A48-113B68C1E4DC}" dt="2021-04-26T16:10:45.842" v="629"/>
          <ac:spMkLst>
            <pc:docMk/>
            <pc:sldMk cId="6454377" sldId="355"/>
            <ac:spMk id="10" creationId="{CFE45BF0-46DB-408C-B5F7-7B11716805D4}"/>
          </ac:spMkLst>
        </pc:spChg>
        <pc:spChg chg="add del">
          <ac:chgData name="Priyanka Misra" userId="S::mpriyanka@iisc.ac.in::0b65b506-7b41-4a84-97e3-549f405e9ad6" providerId="AD" clId="Web-{89BE9C5F-F0F2-5FCB-7A48-113B68C1E4DC}" dt="2021-04-26T16:12:52.517" v="633"/>
          <ac:spMkLst>
            <pc:docMk/>
            <pc:sldMk cId="6454377" sldId="355"/>
            <ac:spMk id="11" creationId="{472E3A19-F5D5-48FC-BB9C-48C2F68F598B}"/>
          </ac:spMkLst>
        </pc:spChg>
        <pc:spChg chg="add del">
          <ac:chgData name="Priyanka Misra" userId="S::mpriyanka@iisc.ac.in::0b65b506-7b41-4a84-97e3-549f405e9ad6" providerId="AD" clId="Web-{89BE9C5F-F0F2-5FCB-7A48-113B68C1E4DC}" dt="2021-04-26T16:10:45.842" v="629"/>
          <ac:spMkLst>
            <pc:docMk/>
            <pc:sldMk cId="6454377" sldId="355"/>
            <ac:spMk id="12" creationId="{2AEBC8F2-97B1-41B4-93F1-2D289E197FBA}"/>
          </ac:spMkLst>
        </pc:spChg>
        <pc:spChg chg="add del">
          <ac:chgData name="Priyanka Misra" userId="S::mpriyanka@iisc.ac.in::0b65b506-7b41-4a84-97e3-549f405e9ad6" providerId="AD" clId="Web-{89BE9C5F-F0F2-5FCB-7A48-113B68C1E4DC}" dt="2021-04-26T16:12:52.517" v="633"/>
          <ac:spMkLst>
            <pc:docMk/>
            <pc:sldMk cId="6454377" sldId="355"/>
            <ac:spMk id="13" creationId="{7A62E32F-BB65-43A8-8EB5-92346890E549}"/>
          </ac:spMkLst>
        </pc:spChg>
        <pc:spChg chg="add del">
          <ac:chgData name="Priyanka Misra" userId="S::mpriyanka@iisc.ac.in::0b65b506-7b41-4a84-97e3-549f405e9ad6" providerId="AD" clId="Web-{89BE9C5F-F0F2-5FCB-7A48-113B68C1E4DC}" dt="2021-04-26T16:10:45.842" v="629"/>
          <ac:spMkLst>
            <pc:docMk/>
            <pc:sldMk cId="6454377" sldId="355"/>
            <ac:spMk id="14" creationId="{472E3A19-F5D5-48FC-BB9C-48C2F68F598B}"/>
          </ac:spMkLst>
        </pc:spChg>
        <pc:spChg chg="add del">
          <ac:chgData name="Priyanka Misra" userId="S::mpriyanka@iisc.ac.in::0b65b506-7b41-4a84-97e3-549f405e9ad6" providerId="AD" clId="Web-{89BE9C5F-F0F2-5FCB-7A48-113B68C1E4DC}" dt="2021-04-26T16:12:52.517" v="633"/>
          <ac:spMkLst>
            <pc:docMk/>
            <pc:sldMk cId="6454377" sldId="355"/>
            <ac:spMk id="15" creationId="{14E91B64-9FCC-451E-AFB4-A827D6329367}"/>
          </ac:spMkLst>
        </pc:spChg>
        <pc:spChg chg="add del">
          <ac:chgData name="Priyanka Misra" userId="S::mpriyanka@iisc.ac.in::0b65b506-7b41-4a84-97e3-549f405e9ad6" providerId="AD" clId="Web-{89BE9C5F-F0F2-5FCB-7A48-113B68C1E4DC}" dt="2021-04-26T16:10:45.842" v="629"/>
          <ac:spMkLst>
            <pc:docMk/>
            <pc:sldMk cId="6454377" sldId="355"/>
            <ac:spMk id="16" creationId="{7A62E32F-BB65-43A8-8EB5-92346890E549}"/>
          </ac:spMkLst>
        </pc:spChg>
        <pc:spChg chg="add del">
          <ac:chgData name="Priyanka Misra" userId="S::mpriyanka@iisc.ac.in::0b65b506-7b41-4a84-97e3-549f405e9ad6" providerId="AD" clId="Web-{89BE9C5F-F0F2-5FCB-7A48-113B68C1E4DC}" dt="2021-04-26T16:21:20.280" v="679"/>
          <ac:spMkLst>
            <pc:docMk/>
            <pc:sldMk cId="6454377" sldId="355"/>
            <ac:spMk id="17" creationId="{3741B58E-3B65-4A01-A276-975AB2CF8A08}"/>
          </ac:spMkLst>
        </pc:spChg>
        <pc:spChg chg="add del">
          <ac:chgData name="Priyanka Misra" userId="S::mpriyanka@iisc.ac.in::0b65b506-7b41-4a84-97e3-549f405e9ad6" providerId="AD" clId="Web-{89BE9C5F-F0F2-5FCB-7A48-113B68C1E4DC}" dt="2021-04-26T16:10:45.842" v="629"/>
          <ac:spMkLst>
            <pc:docMk/>
            <pc:sldMk cId="6454377" sldId="355"/>
            <ac:spMk id="18" creationId="{14E91B64-9FCC-451E-AFB4-A827D6329367}"/>
          </ac:spMkLst>
        </pc:spChg>
        <pc:spChg chg="add del">
          <ac:chgData name="Priyanka Misra" userId="S::mpriyanka@iisc.ac.in::0b65b506-7b41-4a84-97e3-549f405e9ad6" providerId="AD" clId="Web-{89BE9C5F-F0F2-5FCB-7A48-113B68C1E4DC}" dt="2021-04-26T16:21:20.280" v="679"/>
          <ac:spMkLst>
            <pc:docMk/>
            <pc:sldMk cId="6454377" sldId="355"/>
            <ac:spMk id="19" creationId="{7AAC67C3-831B-4AB1-A259-DFB839CAFAFC}"/>
          </ac:spMkLst>
        </pc:spChg>
        <pc:spChg chg="add del">
          <ac:chgData name="Priyanka Misra" userId="S::mpriyanka@iisc.ac.in::0b65b506-7b41-4a84-97e3-549f405e9ad6" providerId="AD" clId="Web-{89BE9C5F-F0F2-5FCB-7A48-113B68C1E4DC}" dt="2021-04-26T16:21:20.280" v="679"/>
          <ac:spMkLst>
            <pc:docMk/>
            <pc:sldMk cId="6454377" sldId="355"/>
            <ac:spMk id="20" creationId="{054B3F04-9EAC-45C0-B3CE-0387EEA10A0C}"/>
          </ac:spMkLst>
        </pc:spChg>
      </pc:sldChg>
      <pc:sldChg chg="modSp mod modClrScheme delAnim modAnim chgLayout">
        <pc:chgData name="Priyanka Misra" userId="S::mpriyanka@iisc.ac.in::0b65b506-7b41-4a84-97e3-549f405e9ad6" providerId="AD" clId="Web-{89BE9C5F-F0F2-5FCB-7A48-113B68C1E4DC}" dt="2021-04-26T16:38:12.182" v="816" actId="20577"/>
        <pc:sldMkLst>
          <pc:docMk/>
          <pc:sldMk cId="3196747302" sldId="356"/>
        </pc:sldMkLst>
        <pc:spChg chg="mod ord">
          <ac:chgData name="Priyanka Misra" userId="S::mpriyanka@iisc.ac.in::0b65b506-7b41-4a84-97e3-549f405e9ad6" providerId="AD" clId="Web-{89BE9C5F-F0F2-5FCB-7A48-113B68C1E4DC}" dt="2021-04-26T16:21:26.437" v="687"/>
          <ac:spMkLst>
            <pc:docMk/>
            <pc:sldMk cId="3196747302" sldId="356"/>
            <ac:spMk id="2" creationId="{8FFD049C-589E-44E6-8038-3C9FF4941413}"/>
          </ac:spMkLst>
        </pc:spChg>
        <pc:spChg chg="mod ord">
          <ac:chgData name="Priyanka Misra" userId="S::mpriyanka@iisc.ac.in::0b65b506-7b41-4a84-97e3-549f405e9ad6" providerId="AD" clId="Web-{89BE9C5F-F0F2-5FCB-7A48-113B68C1E4DC}" dt="2021-04-26T16:38:12.182" v="816" actId="20577"/>
          <ac:spMkLst>
            <pc:docMk/>
            <pc:sldMk cId="3196747302" sldId="356"/>
            <ac:spMk id="3" creationId="{77ED9292-2B56-4720-B899-428E439A2B09}"/>
          </ac:spMkLst>
        </pc:spChg>
      </pc:sldChg>
      <pc:sldChg chg="addSp delSp modSp mod setBg modClrScheme addAnim delAnim modAnim chgLayout">
        <pc:chgData name="Priyanka Misra" userId="S::mpriyanka@iisc.ac.in::0b65b506-7b41-4a84-97e3-549f405e9ad6" providerId="AD" clId="Web-{89BE9C5F-F0F2-5FCB-7A48-113B68C1E4DC}" dt="2021-04-26T16:32:41.782" v="765"/>
        <pc:sldMkLst>
          <pc:docMk/>
          <pc:sldMk cId="806702912" sldId="357"/>
        </pc:sldMkLst>
        <pc:spChg chg="mod ord">
          <ac:chgData name="Priyanka Misra" userId="S::mpriyanka@iisc.ac.in::0b65b506-7b41-4a84-97e3-549f405e9ad6" providerId="AD" clId="Web-{89BE9C5F-F0F2-5FCB-7A48-113B68C1E4DC}" dt="2021-04-26T16:22:15.829" v="688"/>
          <ac:spMkLst>
            <pc:docMk/>
            <pc:sldMk cId="806702912" sldId="357"/>
            <ac:spMk id="2" creationId="{16DE0660-CE85-4D94-A576-EB5AEACA2729}"/>
          </ac:spMkLst>
        </pc:spChg>
        <pc:spChg chg="mod ord">
          <ac:chgData name="Priyanka Misra" userId="S::mpriyanka@iisc.ac.in::0b65b506-7b41-4a84-97e3-549f405e9ad6" providerId="AD" clId="Web-{89BE9C5F-F0F2-5FCB-7A48-113B68C1E4DC}" dt="2021-04-26T16:29:13.980" v="735" actId="14100"/>
          <ac:spMkLst>
            <pc:docMk/>
            <pc:sldMk cId="806702912" sldId="357"/>
            <ac:spMk id="3" creationId="{3C43251F-ED86-4CA1-BA85-8DED3FD3BB6F}"/>
          </ac:spMkLst>
        </pc:spChg>
        <pc:spChg chg="add del">
          <ac:chgData name="Priyanka Misra" userId="S::mpriyanka@iisc.ac.in::0b65b506-7b41-4a84-97e3-549f405e9ad6" providerId="AD" clId="Web-{89BE9C5F-F0F2-5FCB-7A48-113B68C1E4DC}" dt="2021-04-26T16:17:21.759" v="648"/>
          <ac:spMkLst>
            <pc:docMk/>
            <pc:sldMk cId="806702912" sldId="357"/>
            <ac:spMk id="7" creationId="{44CC594A-A820-450F-B363-C19201FCFEC6}"/>
          </ac:spMkLst>
        </pc:spChg>
        <pc:spChg chg="add del">
          <ac:chgData name="Priyanka Misra" userId="S::mpriyanka@iisc.ac.in::0b65b506-7b41-4a84-97e3-549f405e9ad6" providerId="AD" clId="Web-{89BE9C5F-F0F2-5FCB-7A48-113B68C1E4DC}" dt="2021-04-26T16:17:21.759" v="648"/>
          <ac:spMkLst>
            <pc:docMk/>
            <pc:sldMk cId="806702912" sldId="357"/>
            <ac:spMk id="8" creationId="{59FAB3DA-E9ED-4574-ABCC-378BC0FF1BBC}"/>
          </ac:spMkLst>
        </pc:spChg>
        <pc:spChg chg="add">
          <ac:chgData name="Priyanka Misra" userId="S::mpriyanka@iisc.ac.in::0b65b506-7b41-4a84-97e3-549f405e9ad6" providerId="AD" clId="Web-{89BE9C5F-F0F2-5FCB-7A48-113B68C1E4DC}" dt="2021-04-26T16:22:15.829" v="688"/>
          <ac:spMkLst>
            <pc:docMk/>
            <pc:sldMk cId="806702912" sldId="357"/>
            <ac:spMk id="9" creationId="{DD38EE57-B708-47C9-A4A4-E25F09FAB029}"/>
          </ac:spMkLst>
        </pc:spChg>
        <pc:spChg chg="add del">
          <ac:chgData name="Priyanka Misra" userId="S::mpriyanka@iisc.ac.in::0b65b506-7b41-4a84-97e3-549f405e9ad6" providerId="AD" clId="Web-{89BE9C5F-F0F2-5FCB-7A48-113B68C1E4DC}" dt="2021-04-26T16:10:45.092" v="628"/>
          <ac:spMkLst>
            <pc:docMk/>
            <pc:sldMk cId="806702912" sldId="357"/>
            <ac:spMk id="10" creationId="{DD38EE57-B708-47C9-A4A4-E25F09FAB029}"/>
          </ac:spMkLst>
        </pc:spChg>
        <pc:spChg chg="add del">
          <ac:chgData name="Priyanka Misra" userId="S::mpriyanka@iisc.ac.in::0b65b506-7b41-4a84-97e3-549f405e9ad6" providerId="AD" clId="Web-{89BE9C5F-F0F2-5FCB-7A48-113B68C1E4DC}" dt="2021-04-26T16:17:21.759" v="648"/>
          <ac:spMkLst>
            <pc:docMk/>
            <pc:sldMk cId="806702912" sldId="357"/>
            <ac:spMk id="14" creationId="{53B8D6B0-55D6-48DC-86D8-FD95D5F118AB}"/>
          </ac:spMkLst>
        </pc:spChg>
        <pc:grpChg chg="add">
          <ac:chgData name="Priyanka Misra" userId="S::mpriyanka@iisc.ac.in::0b65b506-7b41-4a84-97e3-549f405e9ad6" providerId="AD" clId="Web-{89BE9C5F-F0F2-5FCB-7A48-113B68C1E4DC}" dt="2021-04-26T16:22:15.829" v="688"/>
          <ac:grpSpMkLst>
            <pc:docMk/>
            <pc:sldMk cId="806702912" sldId="357"/>
            <ac:grpSpMk id="11" creationId="{57A28182-58A5-4DBB-8F64-BD944BCA8154}"/>
          </ac:grpSpMkLst>
        </pc:grpChg>
        <pc:grpChg chg="add del">
          <ac:chgData name="Priyanka Misra" userId="S::mpriyanka@iisc.ac.in::0b65b506-7b41-4a84-97e3-549f405e9ad6" providerId="AD" clId="Web-{89BE9C5F-F0F2-5FCB-7A48-113B68C1E4DC}" dt="2021-04-26T16:10:45.092" v="628"/>
          <ac:grpSpMkLst>
            <pc:docMk/>
            <pc:sldMk cId="806702912" sldId="357"/>
            <ac:grpSpMk id="12" creationId="{57A28182-58A5-4DBB-8F64-BD944BCA8154}"/>
          </ac:grpSpMkLst>
        </pc:grpChg>
        <pc:picChg chg="mod">
          <ac:chgData name="Priyanka Misra" userId="S::mpriyanka@iisc.ac.in::0b65b506-7b41-4a84-97e3-549f405e9ad6" providerId="AD" clId="Web-{89BE9C5F-F0F2-5FCB-7A48-113B68C1E4DC}" dt="2021-04-26T16:29:29.902" v="738" actId="14100"/>
          <ac:picMkLst>
            <pc:docMk/>
            <pc:sldMk cId="806702912" sldId="357"/>
            <ac:picMk id="5" creationId="{D0918B7D-5A98-44AB-B3C0-DFE42BDBB791}"/>
          </ac:picMkLst>
        </pc:picChg>
      </pc:sldChg>
      <pc:sldChg chg="addSp delSp modSp mod setBg modClrScheme addAnim delAnim modAnim chgLayout">
        <pc:chgData name="Priyanka Misra" userId="S::mpriyanka@iisc.ac.in::0b65b506-7b41-4a84-97e3-549f405e9ad6" providerId="AD" clId="Web-{89BE9C5F-F0F2-5FCB-7A48-113B68C1E4DC}" dt="2021-04-26T16:32:54.470" v="767"/>
        <pc:sldMkLst>
          <pc:docMk/>
          <pc:sldMk cId="2228931360" sldId="358"/>
        </pc:sldMkLst>
        <pc:spChg chg="mod ord">
          <ac:chgData name="Priyanka Misra" userId="S::mpriyanka@iisc.ac.in::0b65b506-7b41-4a84-97e3-549f405e9ad6" providerId="AD" clId="Web-{89BE9C5F-F0F2-5FCB-7A48-113B68C1E4DC}" dt="2021-04-26T16:22:21.360" v="689"/>
          <ac:spMkLst>
            <pc:docMk/>
            <pc:sldMk cId="2228931360" sldId="358"/>
            <ac:spMk id="2" creationId="{75AD9428-9850-4A08-B481-B9A9733CA5A0}"/>
          </ac:spMkLst>
        </pc:spChg>
        <pc:spChg chg="mod ord">
          <ac:chgData name="Priyanka Misra" userId="S::mpriyanka@iisc.ac.in::0b65b506-7b41-4a84-97e3-549f405e9ad6" providerId="AD" clId="Web-{89BE9C5F-F0F2-5FCB-7A48-113B68C1E4DC}" dt="2021-04-26T16:30:10.841" v="744" actId="14100"/>
          <ac:spMkLst>
            <pc:docMk/>
            <pc:sldMk cId="2228931360" sldId="358"/>
            <ac:spMk id="3" creationId="{523FD7B9-D406-4153-B94F-77EF510BDB34}"/>
          </ac:spMkLst>
        </pc:spChg>
        <pc:spChg chg="add">
          <ac:chgData name="Priyanka Misra" userId="S::mpriyanka@iisc.ac.in::0b65b506-7b41-4a84-97e3-549f405e9ad6" providerId="AD" clId="Web-{89BE9C5F-F0F2-5FCB-7A48-113B68C1E4DC}" dt="2021-04-26T16:22:21.360" v="689"/>
          <ac:spMkLst>
            <pc:docMk/>
            <pc:sldMk cId="2228931360" sldId="358"/>
            <ac:spMk id="6" creationId="{DD38EE57-B708-47C9-A4A4-E25F09FAB029}"/>
          </ac:spMkLst>
        </pc:spChg>
        <pc:spChg chg="add del">
          <ac:chgData name="Priyanka Misra" userId="S::mpriyanka@iisc.ac.in::0b65b506-7b41-4a84-97e3-549f405e9ad6" providerId="AD" clId="Web-{89BE9C5F-F0F2-5FCB-7A48-113B68C1E4DC}" dt="2021-04-26T16:10:42.967" v="627"/>
          <ac:spMkLst>
            <pc:docMk/>
            <pc:sldMk cId="2228931360" sldId="358"/>
            <ac:spMk id="9" creationId="{DD38EE57-B708-47C9-A4A4-E25F09FAB029}"/>
          </ac:spMkLst>
        </pc:spChg>
        <pc:grpChg chg="add">
          <ac:chgData name="Priyanka Misra" userId="S::mpriyanka@iisc.ac.in::0b65b506-7b41-4a84-97e3-549f405e9ad6" providerId="AD" clId="Web-{89BE9C5F-F0F2-5FCB-7A48-113B68C1E4DC}" dt="2021-04-26T16:22:21.360" v="689"/>
          <ac:grpSpMkLst>
            <pc:docMk/>
            <pc:sldMk cId="2228931360" sldId="358"/>
            <ac:grpSpMk id="7" creationId="{57A28182-58A5-4DBB-8F64-BD944BCA8154}"/>
          </ac:grpSpMkLst>
        </pc:grpChg>
        <pc:grpChg chg="add del">
          <ac:chgData name="Priyanka Misra" userId="S::mpriyanka@iisc.ac.in::0b65b506-7b41-4a84-97e3-549f405e9ad6" providerId="AD" clId="Web-{89BE9C5F-F0F2-5FCB-7A48-113B68C1E4DC}" dt="2021-04-26T16:10:42.967" v="627"/>
          <ac:grpSpMkLst>
            <pc:docMk/>
            <pc:sldMk cId="2228931360" sldId="358"/>
            <ac:grpSpMk id="11" creationId="{57A28182-58A5-4DBB-8F64-BD944BCA8154}"/>
          </ac:grpSpMkLst>
        </pc:grpChg>
        <pc:picChg chg="mod">
          <ac:chgData name="Priyanka Misra" userId="S::mpriyanka@iisc.ac.in::0b65b506-7b41-4a84-97e3-549f405e9ad6" providerId="AD" clId="Web-{89BE9C5F-F0F2-5FCB-7A48-113B68C1E4DC}" dt="2021-04-26T16:30:13.732" v="745" actId="1076"/>
          <ac:picMkLst>
            <pc:docMk/>
            <pc:sldMk cId="2228931360" sldId="358"/>
            <ac:picMk id="4" creationId="{2E872C1B-F533-4EBC-85E3-8E94669AC745}"/>
          </ac:picMkLst>
        </pc:picChg>
      </pc:sldChg>
      <pc:sldChg chg="addSp delSp modSp mod setBg modClrScheme addAnim delAnim modAnim chgLayout">
        <pc:chgData name="Priyanka Misra" userId="S::mpriyanka@iisc.ac.in::0b65b506-7b41-4a84-97e3-549f405e9ad6" providerId="AD" clId="Web-{89BE9C5F-F0F2-5FCB-7A48-113B68C1E4DC}" dt="2021-04-26T16:33:00.611" v="769"/>
        <pc:sldMkLst>
          <pc:docMk/>
          <pc:sldMk cId="1119520521" sldId="359"/>
        </pc:sldMkLst>
        <pc:spChg chg="mod ord">
          <ac:chgData name="Priyanka Misra" userId="S::mpriyanka@iisc.ac.in::0b65b506-7b41-4a84-97e3-549f405e9ad6" providerId="AD" clId="Web-{89BE9C5F-F0F2-5FCB-7A48-113B68C1E4DC}" dt="2021-04-26T16:22:25.704" v="690"/>
          <ac:spMkLst>
            <pc:docMk/>
            <pc:sldMk cId="1119520521" sldId="359"/>
            <ac:spMk id="2" creationId="{D149F867-7937-45F0-B78C-AA3F4B5874E9}"/>
          </ac:spMkLst>
        </pc:spChg>
        <pc:spChg chg="mod ord">
          <ac:chgData name="Priyanka Misra" userId="S::mpriyanka@iisc.ac.in::0b65b506-7b41-4a84-97e3-549f405e9ad6" providerId="AD" clId="Web-{89BE9C5F-F0F2-5FCB-7A48-113B68C1E4DC}" dt="2021-04-26T16:30:43.467" v="750" actId="14100"/>
          <ac:spMkLst>
            <pc:docMk/>
            <pc:sldMk cId="1119520521" sldId="359"/>
            <ac:spMk id="3" creationId="{5840C48A-F077-401F-A151-3A6541E81CF8}"/>
          </ac:spMkLst>
        </pc:spChg>
        <pc:spChg chg="add del">
          <ac:chgData name="Priyanka Misra" userId="S::mpriyanka@iisc.ac.in::0b65b506-7b41-4a84-97e3-549f405e9ad6" providerId="AD" clId="Web-{89BE9C5F-F0F2-5FCB-7A48-113B68C1E4DC}" dt="2021-04-26T16:10:42.248" v="626"/>
          <ac:spMkLst>
            <pc:docMk/>
            <pc:sldMk cId="1119520521" sldId="359"/>
            <ac:spMk id="6" creationId="{DD38EE57-B708-47C9-A4A4-E25F09FAB029}"/>
          </ac:spMkLst>
        </pc:spChg>
        <pc:spChg chg="add">
          <ac:chgData name="Priyanka Misra" userId="S::mpriyanka@iisc.ac.in::0b65b506-7b41-4a84-97e3-549f405e9ad6" providerId="AD" clId="Web-{89BE9C5F-F0F2-5FCB-7A48-113B68C1E4DC}" dt="2021-04-26T16:22:25.704" v="690"/>
          <ac:spMkLst>
            <pc:docMk/>
            <pc:sldMk cId="1119520521" sldId="359"/>
            <ac:spMk id="8" creationId="{DD38EE57-B708-47C9-A4A4-E25F09FAB029}"/>
          </ac:spMkLst>
        </pc:spChg>
        <pc:spChg chg="add del">
          <ac:chgData name="Priyanka Misra" userId="S::mpriyanka@iisc.ac.in::0b65b506-7b41-4a84-97e3-549f405e9ad6" providerId="AD" clId="Web-{89BE9C5F-F0F2-5FCB-7A48-113B68C1E4DC}" dt="2021-04-26T16:00:18.294" v="584"/>
          <ac:spMkLst>
            <pc:docMk/>
            <pc:sldMk cId="1119520521" sldId="359"/>
            <ac:spMk id="9" creationId="{F4C0B10B-D2C4-4A54-AFAD-3D27DF88BB37}"/>
          </ac:spMkLst>
        </pc:spChg>
        <pc:grpChg chg="add del">
          <ac:chgData name="Priyanka Misra" userId="S::mpriyanka@iisc.ac.in::0b65b506-7b41-4a84-97e3-549f405e9ad6" providerId="AD" clId="Web-{89BE9C5F-F0F2-5FCB-7A48-113B68C1E4DC}" dt="2021-04-26T16:10:42.248" v="626"/>
          <ac:grpSpMkLst>
            <pc:docMk/>
            <pc:sldMk cId="1119520521" sldId="359"/>
            <ac:grpSpMk id="7" creationId="{57A28182-58A5-4DBB-8F64-BD944BCA8154}"/>
          </ac:grpSpMkLst>
        </pc:grpChg>
        <pc:grpChg chg="add">
          <ac:chgData name="Priyanka Misra" userId="S::mpriyanka@iisc.ac.in::0b65b506-7b41-4a84-97e3-549f405e9ad6" providerId="AD" clId="Web-{89BE9C5F-F0F2-5FCB-7A48-113B68C1E4DC}" dt="2021-04-26T16:22:25.704" v="690"/>
          <ac:grpSpMkLst>
            <pc:docMk/>
            <pc:sldMk cId="1119520521" sldId="359"/>
            <ac:grpSpMk id="10" creationId="{57A28182-58A5-4DBB-8F64-BD944BCA8154}"/>
          </ac:grpSpMkLst>
        </pc:grpChg>
        <pc:grpChg chg="add del">
          <ac:chgData name="Priyanka Misra" userId="S::mpriyanka@iisc.ac.in::0b65b506-7b41-4a84-97e3-549f405e9ad6" providerId="AD" clId="Web-{89BE9C5F-F0F2-5FCB-7A48-113B68C1E4DC}" dt="2021-04-26T16:00:18.294" v="584"/>
          <ac:grpSpMkLst>
            <pc:docMk/>
            <pc:sldMk cId="1119520521" sldId="359"/>
            <ac:grpSpMk id="11" creationId="{B6BADB90-C74B-40D6-86DC-503F65FCE8DC}"/>
          </ac:grpSpMkLst>
        </pc:grpChg>
        <pc:picChg chg="mod">
          <ac:chgData name="Priyanka Misra" userId="S::mpriyanka@iisc.ac.in::0b65b506-7b41-4a84-97e3-549f405e9ad6" providerId="AD" clId="Web-{89BE9C5F-F0F2-5FCB-7A48-113B68C1E4DC}" dt="2021-04-26T16:30:38.764" v="749" actId="1076"/>
          <ac:picMkLst>
            <pc:docMk/>
            <pc:sldMk cId="1119520521" sldId="359"/>
            <ac:picMk id="4" creationId="{AFD66ADC-4CFE-4322-931B-B5A1443C4765}"/>
          </ac:picMkLst>
        </pc:picChg>
      </pc:sldChg>
      <pc:sldChg chg="addSp delSp modSp mod setBg modClrScheme delAnim chgLayout">
        <pc:chgData name="Priyanka Misra" userId="S::mpriyanka@iisc.ac.in::0b65b506-7b41-4a84-97e3-549f405e9ad6" providerId="AD" clId="Web-{89BE9C5F-F0F2-5FCB-7A48-113B68C1E4DC}" dt="2021-04-26T16:32:17.188" v="763" actId="20577"/>
        <pc:sldMkLst>
          <pc:docMk/>
          <pc:sldMk cId="41571320" sldId="361"/>
        </pc:sldMkLst>
        <pc:spChg chg="mod ord">
          <ac:chgData name="Priyanka Misra" userId="S::mpriyanka@iisc.ac.in::0b65b506-7b41-4a84-97e3-549f405e9ad6" providerId="AD" clId="Web-{89BE9C5F-F0F2-5FCB-7A48-113B68C1E4DC}" dt="2021-04-26T16:22:30.282" v="691"/>
          <ac:spMkLst>
            <pc:docMk/>
            <pc:sldMk cId="41571320" sldId="361"/>
            <ac:spMk id="2" creationId="{06EC615B-BE6B-4120-AF93-4BD4D684EF81}"/>
          </ac:spMkLst>
        </pc:spChg>
        <pc:spChg chg="mod ord">
          <ac:chgData name="Priyanka Misra" userId="S::mpriyanka@iisc.ac.in::0b65b506-7b41-4a84-97e3-549f405e9ad6" providerId="AD" clId="Web-{89BE9C5F-F0F2-5FCB-7A48-113B68C1E4DC}" dt="2021-04-26T16:32:17.188" v="763" actId="20577"/>
          <ac:spMkLst>
            <pc:docMk/>
            <pc:sldMk cId="41571320" sldId="361"/>
            <ac:spMk id="3" creationId="{7922BB94-A4D3-4CA1-AC81-35FD1D9DA597}"/>
          </ac:spMkLst>
        </pc:spChg>
        <pc:spChg chg="add">
          <ac:chgData name="Priyanka Misra" userId="S::mpriyanka@iisc.ac.in::0b65b506-7b41-4a84-97e3-549f405e9ad6" providerId="AD" clId="Web-{89BE9C5F-F0F2-5FCB-7A48-113B68C1E4DC}" dt="2021-04-26T16:22:30.282" v="691"/>
          <ac:spMkLst>
            <pc:docMk/>
            <pc:sldMk cId="41571320" sldId="361"/>
            <ac:spMk id="5" creationId="{827B839B-9ADE-406B-8590-F1CAEDED45A1}"/>
          </ac:spMkLst>
        </pc:spChg>
        <pc:spChg chg="add">
          <ac:chgData name="Priyanka Misra" userId="S::mpriyanka@iisc.ac.in::0b65b506-7b41-4a84-97e3-549f405e9ad6" providerId="AD" clId="Web-{89BE9C5F-F0F2-5FCB-7A48-113B68C1E4DC}" dt="2021-04-26T16:22:30.282" v="691"/>
          <ac:spMkLst>
            <pc:docMk/>
            <pc:sldMk cId="41571320" sldId="361"/>
            <ac:spMk id="6" creationId="{CFE45BF0-46DB-408C-B5F7-7B11716805D4}"/>
          </ac:spMkLst>
        </pc:spChg>
        <pc:spChg chg="add">
          <ac:chgData name="Priyanka Misra" userId="S::mpriyanka@iisc.ac.in::0b65b506-7b41-4a84-97e3-549f405e9ad6" providerId="AD" clId="Web-{89BE9C5F-F0F2-5FCB-7A48-113B68C1E4DC}" dt="2021-04-26T16:22:30.282" v="691"/>
          <ac:spMkLst>
            <pc:docMk/>
            <pc:sldMk cId="41571320" sldId="361"/>
            <ac:spMk id="7" creationId="{2AEBC8F2-97B1-41B4-93F1-2D289E197FBA}"/>
          </ac:spMkLst>
        </pc:spChg>
        <pc:spChg chg="add del">
          <ac:chgData name="Priyanka Misra" userId="S::mpriyanka@iisc.ac.in::0b65b506-7b41-4a84-97e3-549f405e9ad6" providerId="AD" clId="Web-{89BE9C5F-F0F2-5FCB-7A48-113B68C1E4DC}" dt="2021-04-26T16:10:39.561" v="623"/>
          <ac:spMkLst>
            <pc:docMk/>
            <pc:sldMk cId="41571320" sldId="361"/>
            <ac:spMk id="8" creationId="{827B839B-9ADE-406B-8590-F1CAEDED45A1}"/>
          </ac:spMkLst>
        </pc:spChg>
        <pc:spChg chg="add">
          <ac:chgData name="Priyanka Misra" userId="S::mpriyanka@iisc.ac.in::0b65b506-7b41-4a84-97e3-549f405e9ad6" providerId="AD" clId="Web-{89BE9C5F-F0F2-5FCB-7A48-113B68C1E4DC}" dt="2021-04-26T16:22:30.282" v="691"/>
          <ac:spMkLst>
            <pc:docMk/>
            <pc:sldMk cId="41571320" sldId="361"/>
            <ac:spMk id="9" creationId="{472E3A19-F5D5-48FC-BB9C-48C2F68F598B}"/>
          </ac:spMkLst>
        </pc:spChg>
        <pc:spChg chg="add del">
          <ac:chgData name="Priyanka Misra" userId="S::mpriyanka@iisc.ac.in::0b65b506-7b41-4a84-97e3-549f405e9ad6" providerId="AD" clId="Web-{89BE9C5F-F0F2-5FCB-7A48-113B68C1E4DC}" dt="2021-04-26T16:10:39.561" v="623"/>
          <ac:spMkLst>
            <pc:docMk/>
            <pc:sldMk cId="41571320" sldId="361"/>
            <ac:spMk id="10" creationId="{CFE45BF0-46DB-408C-B5F7-7B11716805D4}"/>
          </ac:spMkLst>
        </pc:spChg>
        <pc:spChg chg="add">
          <ac:chgData name="Priyanka Misra" userId="S::mpriyanka@iisc.ac.in::0b65b506-7b41-4a84-97e3-549f405e9ad6" providerId="AD" clId="Web-{89BE9C5F-F0F2-5FCB-7A48-113B68C1E4DC}" dt="2021-04-26T16:22:30.282" v="691"/>
          <ac:spMkLst>
            <pc:docMk/>
            <pc:sldMk cId="41571320" sldId="361"/>
            <ac:spMk id="11" creationId="{7A62E32F-BB65-43A8-8EB5-92346890E549}"/>
          </ac:spMkLst>
        </pc:spChg>
        <pc:spChg chg="add del">
          <ac:chgData name="Priyanka Misra" userId="S::mpriyanka@iisc.ac.in::0b65b506-7b41-4a84-97e3-549f405e9ad6" providerId="AD" clId="Web-{89BE9C5F-F0F2-5FCB-7A48-113B68C1E4DC}" dt="2021-04-26T16:10:39.561" v="623"/>
          <ac:spMkLst>
            <pc:docMk/>
            <pc:sldMk cId="41571320" sldId="361"/>
            <ac:spMk id="12" creationId="{2AEBC8F2-97B1-41B4-93F1-2D289E197FBA}"/>
          </ac:spMkLst>
        </pc:spChg>
        <pc:spChg chg="add">
          <ac:chgData name="Priyanka Misra" userId="S::mpriyanka@iisc.ac.in::0b65b506-7b41-4a84-97e3-549f405e9ad6" providerId="AD" clId="Web-{89BE9C5F-F0F2-5FCB-7A48-113B68C1E4DC}" dt="2021-04-26T16:22:30.282" v="691"/>
          <ac:spMkLst>
            <pc:docMk/>
            <pc:sldMk cId="41571320" sldId="361"/>
            <ac:spMk id="13" creationId="{14E91B64-9FCC-451E-AFB4-A827D6329367}"/>
          </ac:spMkLst>
        </pc:spChg>
        <pc:spChg chg="add del">
          <ac:chgData name="Priyanka Misra" userId="S::mpriyanka@iisc.ac.in::0b65b506-7b41-4a84-97e3-549f405e9ad6" providerId="AD" clId="Web-{89BE9C5F-F0F2-5FCB-7A48-113B68C1E4DC}" dt="2021-04-26T16:10:39.561" v="623"/>
          <ac:spMkLst>
            <pc:docMk/>
            <pc:sldMk cId="41571320" sldId="361"/>
            <ac:spMk id="14" creationId="{472E3A19-F5D5-48FC-BB9C-48C2F68F598B}"/>
          </ac:spMkLst>
        </pc:spChg>
        <pc:spChg chg="add del">
          <ac:chgData name="Priyanka Misra" userId="S::mpriyanka@iisc.ac.in::0b65b506-7b41-4a84-97e3-549f405e9ad6" providerId="AD" clId="Web-{89BE9C5F-F0F2-5FCB-7A48-113B68C1E4DC}" dt="2021-04-26T16:10:39.561" v="623"/>
          <ac:spMkLst>
            <pc:docMk/>
            <pc:sldMk cId="41571320" sldId="361"/>
            <ac:spMk id="16" creationId="{7A62E32F-BB65-43A8-8EB5-92346890E549}"/>
          </ac:spMkLst>
        </pc:spChg>
        <pc:spChg chg="add del">
          <ac:chgData name="Priyanka Misra" userId="S::mpriyanka@iisc.ac.in::0b65b506-7b41-4a84-97e3-549f405e9ad6" providerId="AD" clId="Web-{89BE9C5F-F0F2-5FCB-7A48-113B68C1E4DC}" dt="2021-04-26T16:10:39.561" v="623"/>
          <ac:spMkLst>
            <pc:docMk/>
            <pc:sldMk cId="41571320" sldId="361"/>
            <ac:spMk id="18" creationId="{14E91B64-9FCC-451E-AFB4-A827D6329367}"/>
          </ac:spMkLst>
        </pc:spChg>
      </pc:sldChg>
      <pc:sldChg chg="addSp delSp modSp mod setBg modClrScheme delAnim chgLayout">
        <pc:chgData name="Priyanka Misra" userId="S::mpriyanka@iisc.ac.in::0b65b506-7b41-4a84-97e3-549f405e9ad6" providerId="AD" clId="Web-{89BE9C5F-F0F2-5FCB-7A48-113B68C1E4DC}" dt="2021-04-26T16:22:35.329" v="692"/>
        <pc:sldMkLst>
          <pc:docMk/>
          <pc:sldMk cId="4210106417" sldId="362"/>
        </pc:sldMkLst>
        <pc:spChg chg="mod ord">
          <ac:chgData name="Priyanka Misra" userId="S::mpriyanka@iisc.ac.in::0b65b506-7b41-4a84-97e3-549f405e9ad6" providerId="AD" clId="Web-{89BE9C5F-F0F2-5FCB-7A48-113B68C1E4DC}" dt="2021-04-26T16:22:35.329" v="692"/>
          <ac:spMkLst>
            <pc:docMk/>
            <pc:sldMk cId="4210106417" sldId="362"/>
            <ac:spMk id="2" creationId="{9F1B21D7-F17D-458B-A988-BBBDC75CF7A4}"/>
          </ac:spMkLst>
        </pc:spChg>
        <pc:spChg chg="mod ord">
          <ac:chgData name="Priyanka Misra" userId="S::mpriyanka@iisc.ac.in::0b65b506-7b41-4a84-97e3-549f405e9ad6" providerId="AD" clId="Web-{89BE9C5F-F0F2-5FCB-7A48-113B68C1E4DC}" dt="2021-04-26T16:22:35.329" v="692"/>
          <ac:spMkLst>
            <pc:docMk/>
            <pc:sldMk cId="4210106417" sldId="362"/>
            <ac:spMk id="3" creationId="{A980A66A-53E4-4B8E-85A9-130CDED00C86}"/>
          </ac:spMkLst>
        </pc:spChg>
        <pc:spChg chg="add del">
          <ac:chgData name="Priyanka Misra" userId="S::mpriyanka@iisc.ac.in::0b65b506-7b41-4a84-97e3-549f405e9ad6" providerId="AD" clId="Web-{89BE9C5F-F0F2-5FCB-7A48-113B68C1E4DC}" dt="2021-04-26T16:18:42.073" v="653"/>
          <ac:spMkLst>
            <pc:docMk/>
            <pc:sldMk cId="4210106417" sldId="362"/>
            <ac:spMk id="5" creationId="{35230A27-1553-42F8-99D7-829868E13715}"/>
          </ac:spMkLst>
        </pc:spChg>
        <pc:spChg chg="add del">
          <ac:chgData name="Priyanka Misra" userId="S::mpriyanka@iisc.ac.in::0b65b506-7b41-4a84-97e3-549f405e9ad6" providerId="AD" clId="Web-{89BE9C5F-F0F2-5FCB-7A48-113B68C1E4DC}" dt="2021-04-26T16:18:42.073" v="653"/>
          <ac:spMkLst>
            <pc:docMk/>
            <pc:sldMk cId="4210106417" sldId="362"/>
            <ac:spMk id="6" creationId="{A772232D-B4D6-429F-B3D1-2D9891B85E08}"/>
          </ac:spMkLst>
        </pc:spChg>
        <pc:spChg chg="add del">
          <ac:chgData name="Priyanka Misra" userId="S::mpriyanka@iisc.ac.in::0b65b506-7b41-4a84-97e3-549f405e9ad6" providerId="AD" clId="Web-{89BE9C5F-F0F2-5FCB-7A48-113B68C1E4DC}" dt="2021-04-26T16:10:38.920" v="622"/>
          <ac:spMkLst>
            <pc:docMk/>
            <pc:sldMk cId="4210106417" sldId="362"/>
            <ac:spMk id="8" creationId="{827B839B-9ADE-406B-8590-F1CAEDED45A1}"/>
          </ac:spMkLst>
        </pc:spChg>
        <pc:spChg chg="add">
          <ac:chgData name="Priyanka Misra" userId="S::mpriyanka@iisc.ac.in::0b65b506-7b41-4a84-97e3-549f405e9ad6" providerId="AD" clId="Web-{89BE9C5F-F0F2-5FCB-7A48-113B68C1E4DC}" dt="2021-04-26T16:22:35.329" v="692"/>
          <ac:spMkLst>
            <pc:docMk/>
            <pc:sldMk cId="4210106417" sldId="362"/>
            <ac:spMk id="9" creationId="{827B839B-9ADE-406B-8590-F1CAEDED45A1}"/>
          </ac:spMkLst>
        </pc:spChg>
        <pc:spChg chg="add del">
          <ac:chgData name="Priyanka Misra" userId="S::mpriyanka@iisc.ac.in::0b65b506-7b41-4a84-97e3-549f405e9ad6" providerId="AD" clId="Web-{89BE9C5F-F0F2-5FCB-7A48-113B68C1E4DC}" dt="2021-04-26T16:10:38.920" v="622"/>
          <ac:spMkLst>
            <pc:docMk/>
            <pc:sldMk cId="4210106417" sldId="362"/>
            <ac:spMk id="10" creationId="{CFE45BF0-46DB-408C-B5F7-7B11716805D4}"/>
          </ac:spMkLst>
        </pc:spChg>
        <pc:spChg chg="add">
          <ac:chgData name="Priyanka Misra" userId="S::mpriyanka@iisc.ac.in::0b65b506-7b41-4a84-97e3-549f405e9ad6" providerId="AD" clId="Web-{89BE9C5F-F0F2-5FCB-7A48-113B68C1E4DC}" dt="2021-04-26T16:22:35.329" v="692"/>
          <ac:spMkLst>
            <pc:docMk/>
            <pc:sldMk cId="4210106417" sldId="362"/>
            <ac:spMk id="11" creationId="{CFE45BF0-46DB-408C-B5F7-7B11716805D4}"/>
          </ac:spMkLst>
        </pc:spChg>
        <pc:spChg chg="add del">
          <ac:chgData name="Priyanka Misra" userId="S::mpriyanka@iisc.ac.in::0b65b506-7b41-4a84-97e3-549f405e9ad6" providerId="AD" clId="Web-{89BE9C5F-F0F2-5FCB-7A48-113B68C1E4DC}" dt="2021-04-26T16:10:38.920" v="622"/>
          <ac:spMkLst>
            <pc:docMk/>
            <pc:sldMk cId="4210106417" sldId="362"/>
            <ac:spMk id="12" creationId="{2AEBC8F2-97B1-41B4-93F1-2D289E197FBA}"/>
          </ac:spMkLst>
        </pc:spChg>
        <pc:spChg chg="add">
          <ac:chgData name="Priyanka Misra" userId="S::mpriyanka@iisc.ac.in::0b65b506-7b41-4a84-97e3-549f405e9ad6" providerId="AD" clId="Web-{89BE9C5F-F0F2-5FCB-7A48-113B68C1E4DC}" dt="2021-04-26T16:22:35.329" v="692"/>
          <ac:spMkLst>
            <pc:docMk/>
            <pc:sldMk cId="4210106417" sldId="362"/>
            <ac:spMk id="13" creationId="{2AEBC8F2-97B1-41B4-93F1-2D289E197FBA}"/>
          </ac:spMkLst>
        </pc:spChg>
        <pc:spChg chg="add del">
          <ac:chgData name="Priyanka Misra" userId="S::mpriyanka@iisc.ac.in::0b65b506-7b41-4a84-97e3-549f405e9ad6" providerId="AD" clId="Web-{89BE9C5F-F0F2-5FCB-7A48-113B68C1E4DC}" dt="2021-04-26T16:10:38.920" v="622"/>
          <ac:spMkLst>
            <pc:docMk/>
            <pc:sldMk cId="4210106417" sldId="362"/>
            <ac:spMk id="14" creationId="{472E3A19-F5D5-48FC-BB9C-48C2F68F598B}"/>
          </ac:spMkLst>
        </pc:spChg>
        <pc:spChg chg="add">
          <ac:chgData name="Priyanka Misra" userId="S::mpriyanka@iisc.ac.in::0b65b506-7b41-4a84-97e3-549f405e9ad6" providerId="AD" clId="Web-{89BE9C5F-F0F2-5FCB-7A48-113B68C1E4DC}" dt="2021-04-26T16:22:35.329" v="692"/>
          <ac:spMkLst>
            <pc:docMk/>
            <pc:sldMk cId="4210106417" sldId="362"/>
            <ac:spMk id="15" creationId="{472E3A19-F5D5-48FC-BB9C-48C2F68F598B}"/>
          </ac:spMkLst>
        </pc:spChg>
        <pc:spChg chg="add del">
          <ac:chgData name="Priyanka Misra" userId="S::mpriyanka@iisc.ac.in::0b65b506-7b41-4a84-97e3-549f405e9ad6" providerId="AD" clId="Web-{89BE9C5F-F0F2-5FCB-7A48-113B68C1E4DC}" dt="2021-04-26T16:10:38.920" v="622"/>
          <ac:spMkLst>
            <pc:docMk/>
            <pc:sldMk cId="4210106417" sldId="362"/>
            <ac:spMk id="16" creationId="{7A62E32F-BB65-43A8-8EB5-92346890E549}"/>
          </ac:spMkLst>
        </pc:spChg>
        <pc:spChg chg="add">
          <ac:chgData name="Priyanka Misra" userId="S::mpriyanka@iisc.ac.in::0b65b506-7b41-4a84-97e3-549f405e9ad6" providerId="AD" clId="Web-{89BE9C5F-F0F2-5FCB-7A48-113B68C1E4DC}" dt="2021-04-26T16:22:35.329" v="692"/>
          <ac:spMkLst>
            <pc:docMk/>
            <pc:sldMk cId="4210106417" sldId="362"/>
            <ac:spMk id="17" creationId="{7A62E32F-BB65-43A8-8EB5-92346890E549}"/>
          </ac:spMkLst>
        </pc:spChg>
        <pc:spChg chg="add del">
          <ac:chgData name="Priyanka Misra" userId="S::mpriyanka@iisc.ac.in::0b65b506-7b41-4a84-97e3-549f405e9ad6" providerId="AD" clId="Web-{89BE9C5F-F0F2-5FCB-7A48-113B68C1E4DC}" dt="2021-04-26T16:10:38.920" v="622"/>
          <ac:spMkLst>
            <pc:docMk/>
            <pc:sldMk cId="4210106417" sldId="362"/>
            <ac:spMk id="18" creationId="{14E91B64-9FCC-451E-AFB4-A827D6329367}"/>
          </ac:spMkLst>
        </pc:spChg>
        <pc:spChg chg="add">
          <ac:chgData name="Priyanka Misra" userId="S::mpriyanka@iisc.ac.in::0b65b506-7b41-4a84-97e3-549f405e9ad6" providerId="AD" clId="Web-{89BE9C5F-F0F2-5FCB-7A48-113B68C1E4DC}" dt="2021-04-26T16:22:35.329" v="692"/>
          <ac:spMkLst>
            <pc:docMk/>
            <pc:sldMk cId="4210106417" sldId="362"/>
            <ac:spMk id="19" creationId="{14E91B64-9FCC-451E-AFB4-A827D6329367}"/>
          </ac:spMkLst>
        </pc:spChg>
        <pc:cxnChg chg="add del">
          <ac:chgData name="Priyanka Misra" userId="S::mpriyanka@iisc.ac.in::0b65b506-7b41-4a84-97e3-549f405e9ad6" providerId="AD" clId="Web-{89BE9C5F-F0F2-5FCB-7A48-113B68C1E4DC}" dt="2021-04-26T16:18:42.073" v="653"/>
          <ac:cxnSpMkLst>
            <pc:docMk/>
            <pc:sldMk cId="4210106417" sldId="362"/>
            <ac:cxnSpMk id="7" creationId="{02CC3441-26B3-4381-B3DF-8AE3C288BC0D}"/>
          </ac:cxnSpMkLst>
        </pc:cxnChg>
      </pc:sldChg>
      <pc:sldChg chg="addSp delSp modSp mod setBg modClrScheme delAnim chgLayout">
        <pc:chgData name="Priyanka Misra" userId="S::mpriyanka@iisc.ac.in::0b65b506-7b41-4a84-97e3-549f405e9ad6" providerId="AD" clId="Web-{89BE9C5F-F0F2-5FCB-7A48-113B68C1E4DC}" dt="2021-04-26T16:22:43.423" v="695"/>
        <pc:sldMkLst>
          <pc:docMk/>
          <pc:sldMk cId="2849315230" sldId="363"/>
        </pc:sldMkLst>
        <pc:spChg chg="mod ord">
          <ac:chgData name="Priyanka Misra" userId="S::mpriyanka@iisc.ac.in::0b65b506-7b41-4a84-97e3-549f405e9ad6" providerId="AD" clId="Web-{89BE9C5F-F0F2-5FCB-7A48-113B68C1E4DC}" dt="2021-04-26T16:22:43.423" v="695"/>
          <ac:spMkLst>
            <pc:docMk/>
            <pc:sldMk cId="2849315230" sldId="363"/>
            <ac:spMk id="2" creationId="{97C56F04-C5A7-4BE1-B666-BB09A880755C}"/>
          </ac:spMkLst>
        </pc:spChg>
        <pc:spChg chg="del mod ord">
          <ac:chgData name="Priyanka Misra" userId="S::mpriyanka@iisc.ac.in::0b65b506-7b41-4a84-97e3-549f405e9ad6" providerId="AD" clId="Web-{89BE9C5F-F0F2-5FCB-7A48-113B68C1E4DC}" dt="2021-04-26T16:22:43.423" v="695"/>
          <ac:spMkLst>
            <pc:docMk/>
            <pc:sldMk cId="2849315230" sldId="363"/>
            <ac:spMk id="3" creationId="{2BFAB126-8898-4C5E-9219-C979B24A6C5F}"/>
          </ac:spMkLst>
        </pc:spChg>
        <pc:spChg chg="add del">
          <ac:chgData name="Priyanka Misra" userId="S::mpriyanka@iisc.ac.in::0b65b506-7b41-4a84-97e3-549f405e9ad6" providerId="AD" clId="Web-{89BE9C5F-F0F2-5FCB-7A48-113B68C1E4DC}" dt="2021-04-26T16:10:38.264" v="621"/>
          <ac:spMkLst>
            <pc:docMk/>
            <pc:sldMk cId="2849315230" sldId="363"/>
            <ac:spMk id="5" creationId="{827B839B-9ADE-406B-8590-F1CAEDED45A1}"/>
          </ac:spMkLst>
        </pc:spChg>
        <pc:spChg chg="add del">
          <ac:chgData name="Priyanka Misra" userId="S::mpriyanka@iisc.ac.in::0b65b506-7b41-4a84-97e3-549f405e9ad6" providerId="AD" clId="Web-{89BE9C5F-F0F2-5FCB-7A48-113B68C1E4DC}" dt="2021-04-26T16:10:38.264" v="621"/>
          <ac:spMkLst>
            <pc:docMk/>
            <pc:sldMk cId="2849315230" sldId="363"/>
            <ac:spMk id="6" creationId="{CFE45BF0-46DB-408C-B5F7-7B11716805D4}"/>
          </ac:spMkLst>
        </pc:spChg>
        <pc:spChg chg="add del">
          <ac:chgData name="Priyanka Misra" userId="S::mpriyanka@iisc.ac.in::0b65b506-7b41-4a84-97e3-549f405e9ad6" providerId="AD" clId="Web-{89BE9C5F-F0F2-5FCB-7A48-113B68C1E4DC}" dt="2021-04-26T16:10:38.264" v="621"/>
          <ac:spMkLst>
            <pc:docMk/>
            <pc:sldMk cId="2849315230" sldId="363"/>
            <ac:spMk id="7" creationId="{2AEBC8F2-97B1-41B4-93F1-2D289E197FBA}"/>
          </ac:spMkLst>
        </pc:spChg>
        <pc:spChg chg="add del">
          <ac:chgData name="Priyanka Misra" userId="S::mpriyanka@iisc.ac.in::0b65b506-7b41-4a84-97e3-549f405e9ad6" providerId="AD" clId="Web-{89BE9C5F-F0F2-5FCB-7A48-113B68C1E4DC}" dt="2021-04-26T16:10:38.264" v="621"/>
          <ac:spMkLst>
            <pc:docMk/>
            <pc:sldMk cId="2849315230" sldId="363"/>
            <ac:spMk id="9" creationId="{472E3A19-F5D5-48FC-BB9C-48C2F68F598B}"/>
          </ac:spMkLst>
        </pc:spChg>
        <pc:spChg chg="add del">
          <ac:chgData name="Priyanka Misra" userId="S::mpriyanka@iisc.ac.in::0b65b506-7b41-4a84-97e3-549f405e9ad6" providerId="AD" clId="Web-{89BE9C5F-F0F2-5FCB-7A48-113B68C1E4DC}" dt="2021-04-26T16:10:38.264" v="621"/>
          <ac:spMkLst>
            <pc:docMk/>
            <pc:sldMk cId="2849315230" sldId="363"/>
            <ac:spMk id="11" creationId="{7A62E32F-BB65-43A8-8EB5-92346890E549}"/>
          </ac:spMkLst>
        </pc:spChg>
        <pc:spChg chg="add del">
          <ac:chgData name="Priyanka Misra" userId="S::mpriyanka@iisc.ac.in::0b65b506-7b41-4a84-97e3-549f405e9ad6" providerId="AD" clId="Web-{89BE9C5F-F0F2-5FCB-7A48-113B68C1E4DC}" dt="2021-04-26T16:10:38.264" v="621"/>
          <ac:spMkLst>
            <pc:docMk/>
            <pc:sldMk cId="2849315230" sldId="363"/>
            <ac:spMk id="13" creationId="{14E91B64-9FCC-451E-AFB4-A827D6329367}"/>
          </ac:spMkLst>
        </pc:spChg>
        <pc:spChg chg="add del">
          <ac:chgData name="Priyanka Misra" userId="S::mpriyanka@iisc.ac.in::0b65b506-7b41-4a84-97e3-549f405e9ad6" providerId="AD" clId="Web-{89BE9C5F-F0F2-5FCB-7A48-113B68C1E4DC}" dt="2021-04-26T16:18:38.432" v="652"/>
          <ac:spMkLst>
            <pc:docMk/>
            <pc:sldMk cId="2849315230" sldId="363"/>
            <ac:spMk id="15" creationId="{35230A27-1553-42F8-99D7-829868E13715}"/>
          </ac:spMkLst>
        </pc:spChg>
        <pc:spChg chg="add del">
          <ac:chgData name="Priyanka Misra" userId="S::mpriyanka@iisc.ac.in::0b65b506-7b41-4a84-97e3-549f405e9ad6" providerId="AD" clId="Web-{89BE9C5F-F0F2-5FCB-7A48-113B68C1E4DC}" dt="2021-04-26T16:18:38.432" v="652"/>
          <ac:spMkLst>
            <pc:docMk/>
            <pc:sldMk cId="2849315230" sldId="363"/>
            <ac:spMk id="17" creationId="{A772232D-B4D6-429F-B3D1-2D9891B85E08}"/>
          </ac:spMkLst>
        </pc:spChg>
        <pc:spChg chg="add del">
          <ac:chgData name="Priyanka Misra" userId="S::mpriyanka@iisc.ac.in::0b65b506-7b41-4a84-97e3-549f405e9ad6" providerId="AD" clId="Web-{89BE9C5F-F0F2-5FCB-7A48-113B68C1E4DC}" dt="2021-04-26T16:22:43.408" v="694"/>
          <ac:spMkLst>
            <pc:docMk/>
            <pc:sldMk cId="2849315230" sldId="363"/>
            <ac:spMk id="21" creationId="{827B839B-9ADE-406B-8590-F1CAEDED45A1}"/>
          </ac:spMkLst>
        </pc:spChg>
        <pc:spChg chg="add del">
          <ac:chgData name="Priyanka Misra" userId="S::mpriyanka@iisc.ac.in::0b65b506-7b41-4a84-97e3-549f405e9ad6" providerId="AD" clId="Web-{89BE9C5F-F0F2-5FCB-7A48-113B68C1E4DC}" dt="2021-04-26T16:22:43.408" v="694"/>
          <ac:spMkLst>
            <pc:docMk/>
            <pc:sldMk cId="2849315230" sldId="363"/>
            <ac:spMk id="22" creationId="{CFE45BF0-46DB-408C-B5F7-7B11716805D4}"/>
          </ac:spMkLst>
        </pc:spChg>
        <pc:spChg chg="add del">
          <ac:chgData name="Priyanka Misra" userId="S::mpriyanka@iisc.ac.in::0b65b506-7b41-4a84-97e3-549f405e9ad6" providerId="AD" clId="Web-{89BE9C5F-F0F2-5FCB-7A48-113B68C1E4DC}" dt="2021-04-26T16:22:43.408" v="694"/>
          <ac:spMkLst>
            <pc:docMk/>
            <pc:sldMk cId="2849315230" sldId="363"/>
            <ac:spMk id="23" creationId="{2AEBC8F2-97B1-41B4-93F1-2D289E197FBA}"/>
          </ac:spMkLst>
        </pc:spChg>
        <pc:spChg chg="add del">
          <ac:chgData name="Priyanka Misra" userId="S::mpriyanka@iisc.ac.in::0b65b506-7b41-4a84-97e3-549f405e9ad6" providerId="AD" clId="Web-{89BE9C5F-F0F2-5FCB-7A48-113B68C1E4DC}" dt="2021-04-26T16:22:43.408" v="694"/>
          <ac:spMkLst>
            <pc:docMk/>
            <pc:sldMk cId="2849315230" sldId="363"/>
            <ac:spMk id="24" creationId="{472E3A19-F5D5-48FC-BB9C-48C2F68F598B}"/>
          </ac:spMkLst>
        </pc:spChg>
        <pc:spChg chg="add del">
          <ac:chgData name="Priyanka Misra" userId="S::mpriyanka@iisc.ac.in::0b65b506-7b41-4a84-97e3-549f405e9ad6" providerId="AD" clId="Web-{89BE9C5F-F0F2-5FCB-7A48-113B68C1E4DC}" dt="2021-04-26T16:22:43.408" v="694"/>
          <ac:spMkLst>
            <pc:docMk/>
            <pc:sldMk cId="2849315230" sldId="363"/>
            <ac:spMk id="25" creationId="{7A62E32F-BB65-43A8-8EB5-92346890E549}"/>
          </ac:spMkLst>
        </pc:spChg>
        <pc:spChg chg="add del">
          <ac:chgData name="Priyanka Misra" userId="S::mpriyanka@iisc.ac.in::0b65b506-7b41-4a84-97e3-549f405e9ad6" providerId="AD" clId="Web-{89BE9C5F-F0F2-5FCB-7A48-113B68C1E4DC}" dt="2021-04-26T16:22:43.408" v="694"/>
          <ac:spMkLst>
            <pc:docMk/>
            <pc:sldMk cId="2849315230" sldId="363"/>
            <ac:spMk id="26" creationId="{14E91B64-9FCC-451E-AFB4-A827D6329367}"/>
          </ac:spMkLst>
        </pc:spChg>
        <pc:spChg chg="add">
          <ac:chgData name="Priyanka Misra" userId="S::mpriyanka@iisc.ac.in::0b65b506-7b41-4a84-97e3-549f405e9ad6" providerId="AD" clId="Web-{89BE9C5F-F0F2-5FCB-7A48-113B68C1E4DC}" dt="2021-04-26T16:22:43.423" v="695"/>
          <ac:spMkLst>
            <pc:docMk/>
            <pc:sldMk cId="2849315230" sldId="363"/>
            <ac:spMk id="27" creationId="{1BE4F293-0A40-4AA3-8747-1C7D9F3EEABB}"/>
          </ac:spMkLst>
        </pc:spChg>
        <pc:grpChg chg="add">
          <ac:chgData name="Priyanka Misra" userId="S::mpriyanka@iisc.ac.in::0b65b506-7b41-4a84-97e3-549f405e9ad6" providerId="AD" clId="Web-{89BE9C5F-F0F2-5FCB-7A48-113B68C1E4DC}" dt="2021-04-26T16:22:43.423" v="695"/>
          <ac:grpSpMkLst>
            <pc:docMk/>
            <pc:sldMk cId="2849315230" sldId="363"/>
            <ac:grpSpMk id="28" creationId="{5D1CC8B8-2CD1-45F6-9CED-CA310400222D}"/>
          </ac:grpSpMkLst>
        </pc:grpChg>
        <pc:graphicFrameChg chg="add">
          <ac:chgData name="Priyanka Misra" userId="S::mpriyanka@iisc.ac.in::0b65b506-7b41-4a84-97e3-549f405e9ad6" providerId="AD" clId="Web-{89BE9C5F-F0F2-5FCB-7A48-113B68C1E4DC}" dt="2021-04-26T16:22:43.423" v="695"/>
          <ac:graphicFrameMkLst>
            <pc:docMk/>
            <pc:sldMk cId="2849315230" sldId="363"/>
            <ac:graphicFrameMk id="34" creationId="{AB226D69-152F-441C-B7CC-18AFAA7F3640}"/>
          </ac:graphicFrameMkLst>
        </pc:graphicFrameChg>
        <pc:cxnChg chg="add del">
          <ac:chgData name="Priyanka Misra" userId="S::mpriyanka@iisc.ac.in::0b65b506-7b41-4a84-97e3-549f405e9ad6" providerId="AD" clId="Web-{89BE9C5F-F0F2-5FCB-7A48-113B68C1E4DC}" dt="2021-04-26T16:18:38.432" v="652"/>
          <ac:cxnSpMkLst>
            <pc:docMk/>
            <pc:sldMk cId="2849315230" sldId="363"/>
            <ac:cxnSpMk id="19" creationId="{02CC3441-26B3-4381-B3DF-8AE3C288BC0D}"/>
          </ac:cxnSpMkLst>
        </pc:cxnChg>
      </pc:sldChg>
      <pc:sldChg chg="modSp mod modClrScheme chgLayout">
        <pc:chgData name="Priyanka Misra" userId="S::mpriyanka@iisc.ac.in::0b65b506-7b41-4a84-97e3-549f405e9ad6" providerId="AD" clId="Web-{89BE9C5F-F0F2-5FCB-7A48-113B68C1E4DC}" dt="2021-04-26T16:21:26.437" v="687"/>
        <pc:sldMkLst>
          <pc:docMk/>
          <pc:sldMk cId="648344803" sldId="364"/>
        </pc:sldMkLst>
        <pc:spChg chg="mod">
          <ac:chgData name="Priyanka Misra" userId="S::mpriyanka@iisc.ac.in::0b65b506-7b41-4a84-97e3-549f405e9ad6" providerId="AD" clId="Web-{89BE9C5F-F0F2-5FCB-7A48-113B68C1E4DC}" dt="2021-04-26T15:27:35.910" v="291" actId="20577"/>
          <ac:spMkLst>
            <pc:docMk/>
            <pc:sldMk cId="648344803" sldId="364"/>
            <ac:spMk id="223" creationId="{00000000-0000-0000-0000-000000000000}"/>
          </ac:spMkLst>
        </pc:spChg>
      </pc:sldChg>
      <pc:sldChg chg="mod modClrScheme chgLayout">
        <pc:chgData name="Priyanka Misra" userId="S::mpriyanka@iisc.ac.in::0b65b506-7b41-4a84-97e3-549f405e9ad6" providerId="AD" clId="Web-{89BE9C5F-F0F2-5FCB-7A48-113B68C1E4DC}" dt="2021-04-26T16:21:26.437" v="687"/>
        <pc:sldMkLst>
          <pc:docMk/>
          <pc:sldMk cId="2099715807" sldId="365"/>
        </pc:sldMkLst>
      </pc:sldChg>
      <pc:sldChg chg="modSp mod modClrScheme chgLayout">
        <pc:chgData name="Priyanka Misra" userId="S::mpriyanka@iisc.ac.in::0b65b506-7b41-4a84-97e3-549f405e9ad6" providerId="AD" clId="Web-{89BE9C5F-F0F2-5FCB-7A48-113B68C1E4DC}" dt="2021-04-26T16:21:26.437" v="687"/>
        <pc:sldMkLst>
          <pc:docMk/>
          <pc:sldMk cId="3427730268" sldId="366"/>
        </pc:sldMkLst>
        <pc:spChg chg="mod">
          <ac:chgData name="Priyanka Misra" userId="S::mpriyanka@iisc.ac.in::0b65b506-7b41-4a84-97e3-549f405e9ad6" providerId="AD" clId="Web-{89BE9C5F-F0F2-5FCB-7A48-113B68C1E4DC}" dt="2021-04-26T15:52:42.126" v="540" actId="20577"/>
          <ac:spMkLst>
            <pc:docMk/>
            <pc:sldMk cId="3427730268" sldId="366"/>
            <ac:spMk id="207" creationId="{00000000-0000-0000-0000-000000000000}"/>
          </ac:spMkLst>
        </pc:spChg>
        <pc:spChg chg="mod">
          <ac:chgData name="Priyanka Misra" userId="S::mpriyanka@iisc.ac.in::0b65b506-7b41-4a84-97e3-549f405e9ad6" providerId="AD" clId="Web-{89BE9C5F-F0F2-5FCB-7A48-113B68C1E4DC}" dt="2021-04-26T15:28:19.162" v="298" actId="1076"/>
          <ac:spMkLst>
            <pc:docMk/>
            <pc:sldMk cId="3427730268" sldId="366"/>
            <ac:spMk id="208" creationId="{00000000-0000-0000-0000-000000000000}"/>
          </ac:spMkLst>
        </pc:spChg>
      </pc:sldChg>
      <pc:sldChg chg="mod modClrScheme chgLayout">
        <pc:chgData name="Priyanka Misra" userId="S::mpriyanka@iisc.ac.in::0b65b506-7b41-4a84-97e3-549f405e9ad6" providerId="AD" clId="Web-{89BE9C5F-F0F2-5FCB-7A48-113B68C1E4DC}" dt="2021-04-26T16:21:26.437" v="687"/>
        <pc:sldMkLst>
          <pc:docMk/>
          <pc:sldMk cId="3905493629" sldId="367"/>
        </pc:sldMkLst>
      </pc:sldChg>
      <pc:sldChg chg="modSp mod modClrScheme chgLayout">
        <pc:chgData name="Priyanka Misra" userId="S::mpriyanka@iisc.ac.in::0b65b506-7b41-4a84-97e3-549f405e9ad6" providerId="AD" clId="Web-{89BE9C5F-F0F2-5FCB-7A48-113B68C1E4DC}" dt="2021-04-26T16:21:26.437" v="687"/>
        <pc:sldMkLst>
          <pc:docMk/>
          <pc:sldMk cId="2787166368" sldId="368"/>
        </pc:sldMkLst>
        <pc:spChg chg="mod">
          <ac:chgData name="Priyanka Misra" userId="S::mpriyanka@iisc.ac.in::0b65b506-7b41-4a84-97e3-549f405e9ad6" providerId="AD" clId="Web-{89BE9C5F-F0F2-5FCB-7A48-113B68C1E4DC}" dt="2021-04-26T15:52:21.623" v="537" actId="20577"/>
          <ac:spMkLst>
            <pc:docMk/>
            <pc:sldMk cId="2787166368" sldId="368"/>
            <ac:spMk id="191" creationId="{00000000-0000-0000-0000-000000000000}"/>
          </ac:spMkLst>
        </pc:spChg>
        <pc:spChg chg="mod">
          <ac:chgData name="Priyanka Misra" userId="S::mpriyanka@iisc.ac.in::0b65b506-7b41-4a84-97e3-549f405e9ad6" providerId="AD" clId="Web-{89BE9C5F-F0F2-5FCB-7A48-113B68C1E4DC}" dt="2021-04-26T15:28:46.725" v="302" actId="20577"/>
          <ac:spMkLst>
            <pc:docMk/>
            <pc:sldMk cId="2787166368" sldId="368"/>
            <ac:spMk id="192" creationId="{00000000-0000-0000-0000-000000000000}"/>
          </ac:spMkLst>
        </pc:spChg>
        <pc:spChg chg="mod">
          <ac:chgData name="Priyanka Misra" userId="S::mpriyanka@iisc.ac.in::0b65b506-7b41-4a84-97e3-549f405e9ad6" providerId="AD" clId="Web-{89BE9C5F-F0F2-5FCB-7A48-113B68C1E4DC}" dt="2021-04-26T15:29:10.163" v="309" actId="1076"/>
          <ac:spMkLst>
            <pc:docMk/>
            <pc:sldMk cId="2787166368" sldId="368"/>
            <ac:spMk id="193" creationId="{00000000-0000-0000-0000-000000000000}"/>
          </ac:spMkLst>
        </pc:spChg>
      </pc:sldChg>
      <pc:sldChg chg="modSp mod modClrScheme chgLayout">
        <pc:chgData name="Priyanka Misra" userId="S::mpriyanka@iisc.ac.in::0b65b506-7b41-4a84-97e3-549f405e9ad6" providerId="AD" clId="Web-{89BE9C5F-F0F2-5FCB-7A48-113B68C1E4DC}" dt="2021-04-26T16:21:26.437" v="687"/>
        <pc:sldMkLst>
          <pc:docMk/>
          <pc:sldMk cId="3887367681" sldId="369"/>
        </pc:sldMkLst>
        <pc:spChg chg="mod">
          <ac:chgData name="Priyanka Misra" userId="S::mpriyanka@iisc.ac.in::0b65b506-7b41-4a84-97e3-549f405e9ad6" providerId="AD" clId="Web-{89BE9C5F-F0F2-5FCB-7A48-113B68C1E4DC}" dt="2021-04-26T15:51:51.029" v="532" actId="20577"/>
          <ac:spMkLst>
            <pc:docMk/>
            <pc:sldMk cId="3887367681" sldId="369"/>
            <ac:spMk id="184" creationId="{00000000-0000-0000-0000-000000000000}"/>
          </ac:spMkLst>
        </pc:spChg>
        <pc:spChg chg="mod">
          <ac:chgData name="Priyanka Misra" userId="S::mpriyanka@iisc.ac.in::0b65b506-7b41-4a84-97e3-549f405e9ad6" providerId="AD" clId="Web-{89BE9C5F-F0F2-5FCB-7A48-113B68C1E4DC}" dt="2021-04-26T15:51:56.138" v="533" actId="1076"/>
          <ac:spMkLst>
            <pc:docMk/>
            <pc:sldMk cId="3887367681" sldId="369"/>
            <ac:spMk id="185" creationId="{00000000-0000-0000-0000-000000000000}"/>
          </ac:spMkLst>
        </pc:spChg>
        <pc:spChg chg="mod">
          <ac:chgData name="Priyanka Misra" userId="S::mpriyanka@iisc.ac.in::0b65b506-7b41-4a84-97e3-549f405e9ad6" providerId="AD" clId="Web-{89BE9C5F-F0F2-5FCB-7A48-113B68C1E4DC}" dt="2021-04-26T15:29:52.555" v="319" actId="20577"/>
          <ac:spMkLst>
            <pc:docMk/>
            <pc:sldMk cId="3887367681" sldId="369"/>
            <ac:spMk id="186" creationId="{00000000-0000-0000-0000-000000000000}"/>
          </ac:spMkLst>
        </pc:spChg>
      </pc:sldChg>
      <pc:sldChg chg="modSp mod modClrScheme chgLayout">
        <pc:chgData name="Priyanka Misra" userId="S::mpriyanka@iisc.ac.in::0b65b506-7b41-4a84-97e3-549f405e9ad6" providerId="AD" clId="Web-{89BE9C5F-F0F2-5FCB-7A48-113B68C1E4DC}" dt="2021-04-26T16:21:26.437" v="687"/>
        <pc:sldMkLst>
          <pc:docMk/>
          <pc:sldMk cId="2800551258" sldId="370"/>
        </pc:sldMkLst>
        <pc:spChg chg="mod ord">
          <ac:chgData name="Priyanka Misra" userId="S::mpriyanka@iisc.ac.in::0b65b506-7b41-4a84-97e3-549f405e9ad6" providerId="AD" clId="Web-{89BE9C5F-F0F2-5FCB-7A48-113B68C1E4DC}" dt="2021-04-26T16:21:26.437" v="687"/>
          <ac:spMkLst>
            <pc:docMk/>
            <pc:sldMk cId="2800551258" sldId="370"/>
            <ac:spMk id="174" creationId="{00000000-0000-0000-0000-000000000000}"/>
          </ac:spMkLst>
        </pc:spChg>
        <pc:spChg chg="mod">
          <ac:chgData name="Priyanka Misra" userId="S::mpriyanka@iisc.ac.in::0b65b506-7b41-4a84-97e3-549f405e9ad6" providerId="AD" clId="Web-{89BE9C5F-F0F2-5FCB-7A48-113B68C1E4DC}" dt="2021-04-26T15:51:33.419" v="528" actId="20577"/>
          <ac:spMkLst>
            <pc:docMk/>
            <pc:sldMk cId="2800551258" sldId="370"/>
            <ac:spMk id="176" creationId="{00000000-0000-0000-0000-000000000000}"/>
          </ac:spMkLst>
        </pc:spChg>
      </pc:sldChg>
      <pc:sldChg chg="modSp mod modClrScheme chgLayout">
        <pc:chgData name="Priyanka Misra" userId="S::mpriyanka@iisc.ac.in::0b65b506-7b41-4a84-97e3-549f405e9ad6" providerId="AD" clId="Web-{89BE9C5F-F0F2-5FCB-7A48-113B68C1E4DC}" dt="2021-04-26T16:40:44.889" v="820" actId="14100"/>
        <pc:sldMkLst>
          <pc:docMk/>
          <pc:sldMk cId="4154645814" sldId="371"/>
        </pc:sldMkLst>
        <pc:spChg chg="mod">
          <ac:chgData name="Priyanka Misra" userId="S::mpriyanka@iisc.ac.in::0b65b506-7b41-4a84-97e3-549f405e9ad6" providerId="AD" clId="Web-{89BE9C5F-F0F2-5FCB-7A48-113B68C1E4DC}" dt="2021-04-26T15:50:49.293" v="522"/>
          <ac:spMkLst>
            <pc:docMk/>
            <pc:sldMk cId="4154645814" sldId="371"/>
            <ac:spMk id="166" creationId="{00000000-0000-0000-0000-000000000000}"/>
          </ac:spMkLst>
        </pc:spChg>
        <pc:spChg chg="mod">
          <ac:chgData name="Priyanka Misra" userId="S::mpriyanka@iisc.ac.in::0b65b506-7b41-4a84-97e3-549f405e9ad6" providerId="AD" clId="Web-{89BE9C5F-F0F2-5FCB-7A48-113B68C1E4DC}" dt="2021-04-26T15:51:18.278" v="526" actId="1076"/>
          <ac:spMkLst>
            <pc:docMk/>
            <pc:sldMk cId="4154645814" sldId="371"/>
            <ac:spMk id="167" creationId="{00000000-0000-0000-0000-000000000000}"/>
          </ac:spMkLst>
        </pc:spChg>
        <pc:spChg chg="mod">
          <ac:chgData name="Priyanka Misra" userId="S::mpriyanka@iisc.ac.in::0b65b506-7b41-4a84-97e3-549f405e9ad6" providerId="AD" clId="Web-{89BE9C5F-F0F2-5FCB-7A48-113B68C1E4DC}" dt="2021-04-26T16:40:44.889" v="820" actId="14100"/>
          <ac:spMkLst>
            <pc:docMk/>
            <pc:sldMk cId="4154645814" sldId="371"/>
            <ac:spMk id="168" creationId="{00000000-0000-0000-0000-000000000000}"/>
          </ac:spMkLst>
        </pc:spChg>
      </pc:sldChg>
      <pc:sldChg chg="modSp mod modClrScheme chgLayout">
        <pc:chgData name="Priyanka Misra" userId="S::mpriyanka@iisc.ac.in::0b65b506-7b41-4a84-97e3-549f405e9ad6" providerId="AD" clId="Web-{89BE9C5F-F0F2-5FCB-7A48-113B68C1E4DC}" dt="2021-04-26T16:34:41.645" v="772" actId="1076"/>
        <pc:sldMkLst>
          <pc:docMk/>
          <pc:sldMk cId="2775087168" sldId="372"/>
        </pc:sldMkLst>
        <pc:spChg chg="mod">
          <ac:chgData name="Priyanka Misra" userId="S::mpriyanka@iisc.ac.in::0b65b506-7b41-4a84-97e3-549f405e9ad6" providerId="AD" clId="Web-{89BE9C5F-F0F2-5FCB-7A48-113B68C1E4DC}" dt="2021-04-26T15:50:39.292" v="521" actId="20577"/>
          <ac:spMkLst>
            <pc:docMk/>
            <pc:sldMk cId="2775087168" sldId="372"/>
            <ac:spMk id="159" creationId="{00000000-0000-0000-0000-000000000000}"/>
          </ac:spMkLst>
        </pc:spChg>
        <pc:spChg chg="mod">
          <ac:chgData name="Priyanka Misra" userId="S::mpriyanka@iisc.ac.in::0b65b506-7b41-4a84-97e3-549f405e9ad6" providerId="AD" clId="Web-{89BE9C5F-F0F2-5FCB-7A48-113B68C1E4DC}" dt="2021-04-26T16:34:41.645" v="772" actId="1076"/>
          <ac:spMkLst>
            <pc:docMk/>
            <pc:sldMk cId="2775087168" sldId="372"/>
            <ac:spMk id="160" creationId="{00000000-0000-0000-0000-000000000000}"/>
          </ac:spMkLst>
        </pc:spChg>
        <pc:spChg chg="mod">
          <ac:chgData name="Priyanka Misra" userId="S::mpriyanka@iisc.ac.in::0b65b506-7b41-4a84-97e3-549f405e9ad6" providerId="AD" clId="Web-{89BE9C5F-F0F2-5FCB-7A48-113B68C1E4DC}" dt="2021-04-26T16:34:38.223" v="771" actId="1076"/>
          <ac:spMkLst>
            <pc:docMk/>
            <pc:sldMk cId="2775087168" sldId="372"/>
            <ac:spMk id="161" creationId="{00000000-0000-0000-0000-000000000000}"/>
          </ac:spMkLst>
        </pc:spChg>
      </pc:sldChg>
      <pc:sldMasterChg chg="add del addSldLayout delSldLayout">
        <pc:chgData name="Priyanka Misra" userId="S::mpriyanka@iisc.ac.in::0b65b506-7b41-4a84-97e3-549f405e9ad6" providerId="AD" clId="Web-{89BE9C5F-F0F2-5FCB-7A48-113B68C1E4DC}" dt="2021-04-26T15:56:16.350" v="569"/>
        <pc:sldMasterMkLst>
          <pc:docMk/>
          <pc:sldMasterMk cId="0" sldId="2147483671"/>
        </pc:sldMasterMkLst>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59"/>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0"/>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1"/>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2"/>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3"/>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4"/>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5"/>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6"/>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7"/>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8"/>
          </pc:sldLayoutMkLst>
        </pc:sldLayoutChg>
        <pc:sldLayoutChg chg="add del">
          <pc:chgData name="Priyanka Misra" userId="S::mpriyanka@iisc.ac.in::0b65b506-7b41-4a84-97e3-549f405e9ad6" providerId="AD" clId="Web-{89BE9C5F-F0F2-5FCB-7A48-113B68C1E4DC}" dt="2021-04-26T15:56:16.350" v="569"/>
          <pc:sldLayoutMkLst>
            <pc:docMk/>
            <pc:sldMasterMk cId="0" sldId="2147483671"/>
            <pc:sldLayoutMk cId="0" sldId="2147483669"/>
          </pc:sldLayoutMkLst>
        </pc:sldLayoutChg>
      </pc:sldMasterChg>
      <pc:sldMasterChg chg="add del addSldLayout delSldLayout modSldLayout">
        <pc:chgData name="Priyanka Misra" userId="S::mpriyanka@iisc.ac.in::0b65b506-7b41-4a84-97e3-549f405e9ad6" providerId="AD" clId="Web-{89BE9C5F-F0F2-5FCB-7A48-113B68C1E4DC}" dt="2021-04-26T16:21:26.437" v="687"/>
        <pc:sldMasterMkLst>
          <pc:docMk/>
          <pc:sldMasterMk cId="1838266443" sldId="2147483690"/>
        </pc:sldMasterMkLst>
        <pc:sldLayoutChg chg="add del">
          <pc:chgData name="Priyanka Misra" userId="S::mpriyanka@iisc.ac.in::0b65b506-7b41-4a84-97e3-549f405e9ad6" providerId="AD" clId="Web-{89BE9C5F-F0F2-5FCB-7A48-113B68C1E4DC}" dt="2021-04-26T16:21:26.437" v="687"/>
          <pc:sldLayoutMkLst>
            <pc:docMk/>
            <pc:sldMasterMk cId="1838266443" sldId="2147483690"/>
            <pc:sldLayoutMk cId="2405789004" sldId="2147483691"/>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3588801630" sldId="2147483692"/>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69393706" sldId="2147483693"/>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1190018321" sldId="2147483694"/>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2064567767" sldId="2147483695"/>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1145777213" sldId="2147483696"/>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2612200234" sldId="2147483697"/>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2531485757" sldId="2147483698"/>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464406366" sldId="2147483699"/>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1082567160" sldId="2147483700"/>
          </pc:sldLayoutMkLst>
        </pc:sldLayoutChg>
        <pc:sldLayoutChg chg="add del">
          <pc:chgData name="Priyanka Misra" userId="S::mpriyanka@iisc.ac.in::0b65b506-7b41-4a84-97e3-549f405e9ad6" providerId="AD" clId="Web-{89BE9C5F-F0F2-5FCB-7A48-113B68C1E4DC}" dt="2021-04-26T16:21:26.437" v="687"/>
          <pc:sldLayoutMkLst>
            <pc:docMk/>
            <pc:sldMasterMk cId="1838266443" sldId="2147483690"/>
            <pc:sldLayoutMk cId="4028433208" sldId="2147483701"/>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3124952090" sldId="2147483713"/>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2006785821" sldId="2147483714"/>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3250494358" sldId="2147483715"/>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2600319750" sldId="2147483716"/>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3173000095" sldId="2147483717"/>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598966357" sldId="2147483718"/>
          </pc:sldLayoutMkLst>
        </pc:sldLayoutChg>
        <pc:sldLayoutChg chg="add del mod replId">
          <pc:chgData name="Priyanka Misra" userId="S::mpriyanka@iisc.ac.in::0b65b506-7b41-4a84-97e3-549f405e9ad6" providerId="AD" clId="Web-{89BE9C5F-F0F2-5FCB-7A48-113B68C1E4DC}" dt="2021-04-26T16:21:26.437" v="687"/>
          <pc:sldLayoutMkLst>
            <pc:docMk/>
            <pc:sldMasterMk cId="1838266443" sldId="2147483690"/>
            <pc:sldLayoutMk cId="4220366037" sldId="2147483719"/>
          </pc:sldLayoutMkLst>
        </pc:sldLayoutChg>
      </pc:sldMasterChg>
      <pc:sldMasterChg chg="add del addSldLayout delSldLayout">
        <pc:chgData name="Priyanka Misra" userId="S::mpriyanka@iisc.ac.in::0b65b506-7b41-4a84-97e3-549f405e9ad6" providerId="AD" clId="Web-{89BE9C5F-F0F2-5FCB-7A48-113B68C1E4DC}" dt="2021-04-26T15:56:16.350" v="569"/>
        <pc:sldMasterMkLst>
          <pc:docMk/>
          <pc:sldMasterMk cId="2460954070" sldId="2147483703"/>
        </pc:sldMasterMkLst>
        <pc:sldLayoutChg chg="add del">
          <pc:chgData name="Priyanka Misra" userId="S::mpriyanka@iisc.ac.in::0b65b506-7b41-4a84-97e3-549f405e9ad6" providerId="AD" clId="Web-{89BE9C5F-F0F2-5FCB-7A48-113B68C1E4DC}" dt="2021-04-26T15:56:16.350" v="569"/>
          <pc:sldLayoutMkLst>
            <pc:docMk/>
            <pc:sldMasterMk cId="2460954070" sldId="2147483703"/>
            <pc:sldLayoutMk cId="2202905451" sldId="2147483670"/>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3479445657" sldId="2147483702"/>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2385387890" sldId="2147483704"/>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949138452" sldId="2147483705"/>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2591524520" sldId="2147483706"/>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1203092039" sldId="2147483707"/>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3733172339" sldId="2147483708"/>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3210312558" sldId="2147483709"/>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3146388984" sldId="2147483710"/>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3171841454" sldId="2147483711"/>
          </pc:sldLayoutMkLst>
        </pc:sldLayoutChg>
        <pc:sldLayoutChg chg="add del">
          <pc:chgData name="Priyanka Misra" userId="S::mpriyanka@iisc.ac.in::0b65b506-7b41-4a84-97e3-549f405e9ad6" providerId="AD" clId="Web-{89BE9C5F-F0F2-5FCB-7A48-113B68C1E4DC}" dt="2021-04-26T15:56:16.350" v="569"/>
          <pc:sldLayoutMkLst>
            <pc:docMk/>
            <pc:sldMasterMk cId="2460954070" sldId="2147483703"/>
            <pc:sldLayoutMk cId="1718958274" sldId="2147483712"/>
          </pc:sldLayoutMkLst>
        </pc:sldLayoutChg>
      </pc:sldMasterChg>
      <pc:sldMasterChg chg="add del addSldLayout delSldLayout modSldLayout">
        <pc:chgData name="Priyanka Misra" userId="S::mpriyanka@iisc.ac.in::0b65b506-7b41-4a84-97e3-549f405e9ad6" providerId="AD" clId="Web-{89BE9C5F-F0F2-5FCB-7A48-113B68C1E4DC}" dt="2021-04-26T15:39:56.541" v="413"/>
        <pc:sldMasterMkLst>
          <pc:docMk/>
          <pc:sldMasterMk cId="3402853263" sldId="2147483713"/>
        </pc:sldMasterMkLst>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3744469063" sldId="2147483714"/>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2514853366" sldId="2147483715"/>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3420249715" sldId="2147483716"/>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3452928872" sldId="2147483717"/>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981842773" sldId="2147483718"/>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940819461" sldId="2147483719"/>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136707251" sldId="2147483720"/>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448854669" sldId="2147483721"/>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951406599" sldId="2147483722"/>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520914170" sldId="2147483723"/>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2384371221" sldId="2147483724"/>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458455222" sldId="2147483725"/>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4247924118" sldId="2147483726"/>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714878503" sldId="2147483727"/>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6381505" sldId="2147483728"/>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4164548717" sldId="2147483729"/>
          </pc:sldLayoutMkLst>
        </pc:sldLayoutChg>
        <pc:sldLayoutChg chg="add del mod replId">
          <pc:chgData name="Priyanka Misra" userId="S::mpriyanka@iisc.ac.in::0b65b506-7b41-4a84-97e3-549f405e9ad6" providerId="AD" clId="Web-{89BE9C5F-F0F2-5FCB-7A48-113B68C1E4DC}" dt="2021-04-26T15:39:56.541" v="413"/>
          <pc:sldLayoutMkLst>
            <pc:docMk/>
            <pc:sldMasterMk cId="3402853263" sldId="2147483713"/>
            <pc:sldLayoutMk cId="1916924295" sldId="2147483730"/>
          </pc:sldLayoutMkLst>
        </pc:sldLayoutChg>
      </pc:sldMasterChg>
      <pc:sldMasterChg chg="add del addSldLayout delSldLayout modSldLayout">
        <pc:chgData name="Priyanka Misra" userId="S::mpriyanka@iisc.ac.in::0b65b506-7b41-4a84-97e3-549f405e9ad6" providerId="AD" clId="Web-{89BE9C5F-F0F2-5FCB-7A48-113B68C1E4DC}" dt="2021-04-26T16:21:26.437" v="687"/>
        <pc:sldMasterMkLst>
          <pc:docMk/>
          <pc:sldMasterMk cId="1028788935" sldId="2147483720"/>
        </pc:sldMasterMkLst>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1186686991" sldId="2147483721"/>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2007522862" sldId="2147483722"/>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3634711794" sldId="2147483723"/>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2949556570" sldId="2147483724"/>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3329953512" sldId="2147483725"/>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3856971684" sldId="2147483726"/>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1380866536" sldId="2147483727"/>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1902785602" sldId="2147483728"/>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1028687324" sldId="2147483729"/>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1689700827" sldId="2147483730"/>
          </pc:sldLayoutMkLst>
        </pc:sldLayoutChg>
        <pc:sldLayoutChg chg="add del mod replId">
          <pc:chgData name="Priyanka Misra" userId="S::mpriyanka@iisc.ac.in::0b65b506-7b41-4a84-97e3-549f405e9ad6" providerId="AD" clId="Web-{89BE9C5F-F0F2-5FCB-7A48-113B68C1E4DC}" dt="2021-04-26T16:21:26.437" v="687"/>
          <pc:sldLayoutMkLst>
            <pc:docMk/>
            <pc:sldMasterMk cId="1028788935" sldId="2147483720"/>
            <pc:sldLayoutMk cId="974792418" sldId="2147483731"/>
          </pc:sldLayoutMkLst>
        </pc:sldLayoutChg>
      </pc:sldMasterChg>
      <pc:sldMasterChg chg="add del addSldLayout delSldLayout modSldLayout">
        <pc:chgData name="Priyanka Misra" userId="S::mpriyanka@iisc.ac.in::0b65b506-7b41-4a84-97e3-549f405e9ad6" providerId="AD" clId="Web-{89BE9C5F-F0F2-5FCB-7A48-113B68C1E4DC}" dt="2021-04-26T16:14:50.614" v="637"/>
        <pc:sldMasterMkLst>
          <pc:docMk/>
          <pc:sldMasterMk cId="2407471754" sldId="2147483720"/>
        </pc:sldMasterMkLst>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2232421138" sldId="2147483721"/>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625469933" sldId="2147483722"/>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1587468837" sldId="2147483723"/>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2368137999" sldId="2147483724"/>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380039257" sldId="2147483725"/>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2892727077" sldId="2147483726"/>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91836417" sldId="2147483727"/>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4124037096" sldId="2147483728"/>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82775711" sldId="2147483729"/>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1018989369" sldId="2147483730"/>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1966735797" sldId="2147483731"/>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794835848" sldId="2147483732"/>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2464409498" sldId="2147483733"/>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4144004609" sldId="2147483734"/>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635458363" sldId="2147483735"/>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673003648" sldId="2147483736"/>
          </pc:sldLayoutMkLst>
        </pc:sldLayoutChg>
        <pc:sldLayoutChg chg="add del mod replId">
          <pc:chgData name="Priyanka Misra" userId="S::mpriyanka@iisc.ac.in::0b65b506-7b41-4a84-97e3-549f405e9ad6" providerId="AD" clId="Web-{89BE9C5F-F0F2-5FCB-7A48-113B68C1E4DC}" dt="2021-04-26T16:14:50.614" v="637"/>
          <pc:sldLayoutMkLst>
            <pc:docMk/>
            <pc:sldMasterMk cId="2407471754" sldId="2147483720"/>
            <pc:sldLayoutMk cId="3039709500" sldId="2147483737"/>
          </pc:sldLayoutMkLst>
        </pc:sldLayoutChg>
      </pc:sldMasterChg>
      <pc:sldMasterChg chg="add del addSldLayout delSldLayout modSldLayout">
        <pc:chgData name="Priyanka Misra" userId="S::mpriyanka@iisc.ac.in::0b65b506-7b41-4a84-97e3-549f405e9ad6" providerId="AD" clId="Web-{89BE9C5F-F0F2-5FCB-7A48-113B68C1E4DC}" dt="2021-04-26T15:39:42.119" v="412"/>
        <pc:sldMasterMkLst>
          <pc:docMk/>
          <pc:sldMasterMk cId="2221063365" sldId="2147483731"/>
        </pc:sldMasterMkLst>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1745745670" sldId="2147483732"/>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1817921514" sldId="2147483733"/>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3090967988" sldId="2147483734"/>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3567597024" sldId="2147483735"/>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674197267" sldId="2147483736"/>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2486575527" sldId="2147483737"/>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522072728" sldId="2147483738"/>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3851839346" sldId="2147483739"/>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3920169492" sldId="2147483740"/>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15675610" sldId="2147483741"/>
          </pc:sldLayoutMkLst>
        </pc:sldLayoutChg>
        <pc:sldLayoutChg chg="add del mod replId">
          <pc:chgData name="Priyanka Misra" userId="S::mpriyanka@iisc.ac.in::0b65b506-7b41-4a84-97e3-549f405e9ad6" providerId="AD" clId="Web-{89BE9C5F-F0F2-5FCB-7A48-113B68C1E4DC}" dt="2021-04-26T15:39:42.119" v="412"/>
          <pc:sldLayoutMkLst>
            <pc:docMk/>
            <pc:sldMasterMk cId="2221063365" sldId="2147483731"/>
            <pc:sldLayoutMk cId="3964000087" sldId="2147483742"/>
          </pc:sldLayoutMkLst>
        </pc:sldLayoutChg>
      </pc:sldMasterChg>
    </pc:docChg>
  </pc:docChgLst>
  <pc:docChgLst>
    <pc:chgData name="Priyanka Misra" userId="S::mpriyanka@iisc.ac.in::0b65b506-7b41-4a84-97e3-549f405e9ad6" providerId="AD" clId="Web-{69CAE313-BEC4-443A-9B8B-8ED57AE85DE9}"/>
    <pc:docChg chg="addSld delSld modSld sldOrd">
      <pc:chgData name="Priyanka Misra" userId="S::mpriyanka@iisc.ac.in::0b65b506-7b41-4a84-97e3-549f405e9ad6" providerId="AD" clId="Web-{69CAE313-BEC4-443A-9B8B-8ED57AE85DE9}" dt="2021-04-26T06:32:17.846" v="787"/>
      <pc:docMkLst>
        <pc:docMk/>
      </pc:docMkLst>
      <pc:sldChg chg="ord">
        <pc:chgData name="Priyanka Misra" userId="S::mpriyanka@iisc.ac.in::0b65b506-7b41-4a84-97e3-549f405e9ad6" providerId="AD" clId="Web-{69CAE313-BEC4-443A-9B8B-8ED57AE85DE9}" dt="2021-04-26T06:09:21.725" v="607"/>
        <pc:sldMkLst>
          <pc:docMk/>
          <pc:sldMk cId="4101289161" sldId="286"/>
        </pc:sldMkLst>
      </pc:sldChg>
      <pc:sldChg chg="addSp delSp modSp del">
        <pc:chgData name="Priyanka Misra" userId="S::mpriyanka@iisc.ac.in::0b65b506-7b41-4a84-97e3-549f405e9ad6" providerId="AD" clId="Web-{69CAE313-BEC4-443A-9B8B-8ED57AE85DE9}" dt="2021-04-26T05:33:07.762" v="84"/>
        <pc:sldMkLst>
          <pc:docMk/>
          <pc:sldMk cId="2834253275" sldId="341"/>
        </pc:sldMkLst>
        <pc:spChg chg="add mod">
          <ac:chgData name="Priyanka Misra" userId="S::mpriyanka@iisc.ac.in::0b65b506-7b41-4a84-97e3-549f405e9ad6" providerId="AD" clId="Web-{69CAE313-BEC4-443A-9B8B-8ED57AE85DE9}" dt="2021-04-26T05:29:39.758" v="0"/>
          <ac:spMkLst>
            <pc:docMk/>
            <pc:sldMk cId="2834253275" sldId="341"/>
            <ac:spMk id="3" creationId="{9DF43AA0-9990-44D2-B02C-2D945EA8DADA}"/>
          </ac:spMkLst>
        </pc:spChg>
        <pc:picChg chg="del">
          <ac:chgData name="Priyanka Misra" userId="S::mpriyanka@iisc.ac.in::0b65b506-7b41-4a84-97e3-549f405e9ad6" providerId="AD" clId="Web-{69CAE313-BEC4-443A-9B8B-8ED57AE85DE9}" dt="2021-04-26T05:29:39.758" v="0"/>
          <ac:picMkLst>
            <pc:docMk/>
            <pc:sldMk cId="2834253275" sldId="341"/>
            <ac:picMk id="5" creationId="{C4BCAE1A-93EA-4606-998A-27B0772FD779}"/>
          </ac:picMkLst>
        </pc:picChg>
      </pc:sldChg>
      <pc:sldChg chg="addSp delSp modSp del">
        <pc:chgData name="Priyanka Misra" userId="S::mpriyanka@iisc.ac.in::0b65b506-7b41-4a84-97e3-549f405e9ad6" providerId="AD" clId="Web-{69CAE313-BEC4-443A-9B8B-8ED57AE85DE9}" dt="2021-04-26T05:34:50.998" v="97"/>
        <pc:sldMkLst>
          <pc:docMk/>
          <pc:sldMk cId="4151003645" sldId="348"/>
        </pc:sldMkLst>
        <pc:spChg chg="add del mod">
          <ac:chgData name="Priyanka Misra" userId="S::mpriyanka@iisc.ac.in::0b65b506-7b41-4a84-97e3-549f405e9ad6" providerId="AD" clId="Web-{69CAE313-BEC4-443A-9B8B-8ED57AE85DE9}" dt="2021-04-26T05:33:22.200" v="86"/>
          <ac:spMkLst>
            <pc:docMk/>
            <pc:sldMk cId="4151003645" sldId="348"/>
            <ac:spMk id="3" creationId="{EC4040B0-D7B1-4224-A363-EAA65DBFCFDD}"/>
          </ac:spMkLst>
        </pc:spChg>
        <pc:picChg chg="del">
          <ac:chgData name="Priyanka Misra" userId="S::mpriyanka@iisc.ac.in::0b65b506-7b41-4a84-97e3-549f405e9ad6" providerId="AD" clId="Web-{69CAE313-BEC4-443A-9B8B-8ED57AE85DE9}" dt="2021-04-26T05:33:12.153" v="85"/>
          <ac:picMkLst>
            <pc:docMk/>
            <pc:sldMk cId="4151003645" sldId="348"/>
            <ac:picMk id="5" creationId="{A21C1B50-C49C-4DC6-BDC8-41E03EEBEEC0}"/>
          </ac:picMkLst>
        </pc:picChg>
      </pc:sldChg>
      <pc:sldChg chg="del">
        <pc:chgData name="Priyanka Misra" userId="S::mpriyanka@iisc.ac.in::0b65b506-7b41-4a84-97e3-549f405e9ad6" providerId="AD" clId="Web-{69CAE313-BEC4-443A-9B8B-8ED57AE85DE9}" dt="2021-04-26T05:34:58.780" v="98"/>
        <pc:sldMkLst>
          <pc:docMk/>
          <pc:sldMk cId="224755434" sldId="349"/>
        </pc:sldMkLst>
      </pc:sldChg>
      <pc:sldChg chg="modSp">
        <pc:chgData name="Priyanka Misra" userId="S::mpriyanka@iisc.ac.in::0b65b506-7b41-4a84-97e3-549f405e9ad6" providerId="AD" clId="Web-{69CAE313-BEC4-443A-9B8B-8ED57AE85DE9}" dt="2021-04-26T06:20:22.660" v="777" actId="20577"/>
        <pc:sldMkLst>
          <pc:docMk/>
          <pc:sldMk cId="41961071" sldId="350"/>
        </pc:sldMkLst>
        <pc:spChg chg="mod">
          <ac:chgData name="Priyanka Misra" userId="S::mpriyanka@iisc.ac.in::0b65b506-7b41-4a84-97e3-549f405e9ad6" providerId="AD" clId="Web-{69CAE313-BEC4-443A-9B8B-8ED57AE85DE9}" dt="2021-04-26T06:20:22.660" v="777" actId="20577"/>
          <ac:spMkLst>
            <pc:docMk/>
            <pc:sldMk cId="41961071" sldId="350"/>
            <ac:spMk id="2" creationId="{90442902-F27C-4FDE-BEF6-58DADE8FF8B3}"/>
          </ac:spMkLst>
        </pc:spChg>
        <pc:spChg chg="mod">
          <ac:chgData name="Priyanka Misra" userId="S::mpriyanka@iisc.ac.in::0b65b506-7b41-4a84-97e3-549f405e9ad6" providerId="AD" clId="Web-{69CAE313-BEC4-443A-9B8B-8ED57AE85DE9}" dt="2021-04-26T05:36:36.547" v="140" actId="20577"/>
          <ac:spMkLst>
            <pc:docMk/>
            <pc:sldMk cId="41961071" sldId="350"/>
            <ac:spMk id="3" creationId="{2F2A904E-8AC9-4351-9106-42BE0E7E465D}"/>
          </ac:spMkLst>
        </pc:spChg>
      </pc:sldChg>
      <pc:sldChg chg="modSp">
        <pc:chgData name="Priyanka Misra" userId="S::mpriyanka@iisc.ac.in::0b65b506-7b41-4a84-97e3-549f405e9ad6" providerId="AD" clId="Web-{69CAE313-BEC4-443A-9B8B-8ED57AE85DE9}" dt="2021-04-26T05:36:49.782" v="142" actId="20577"/>
        <pc:sldMkLst>
          <pc:docMk/>
          <pc:sldMk cId="611976911" sldId="351"/>
        </pc:sldMkLst>
        <pc:spChg chg="mod">
          <ac:chgData name="Priyanka Misra" userId="S::mpriyanka@iisc.ac.in::0b65b506-7b41-4a84-97e3-549f405e9ad6" providerId="AD" clId="Web-{69CAE313-BEC4-443A-9B8B-8ED57AE85DE9}" dt="2021-04-26T05:36:49.782" v="142" actId="20577"/>
          <ac:spMkLst>
            <pc:docMk/>
            <pc:sldMk cId="611976911" sldId="351"/>
            <ac:spMk id="2" creationId="{D960BB59-1D45-4170-8F4B-ABA4C26B9BD8}"/>
          </ac:spMkLst>
        </pc:spChg>
        <pc:spChg chg="mod">
          <ac:chgData name="Priyanka Misra" userId="S::mpriyanka@iisc.ac.in::0b65b506-7b41-4a84-97e3-549f405e9ad6" providerId="AD" clId="Web-{69CAE313-BEC4-443A-9B8B-8ED57AE85DE9}" dt="2021-04-26T05:36:21.844" v="133" actId="20577"/>
          <ac:spMkLst>
            <pc:docMk/>
            <pc:sldMk cId="611976911" sldId="351"/>
            <ac:spMk id="3" creationId="{9F7114A5-2D02-4674-BEB5-7C9472307764}"/>
          </ac:spMkLst>
        </pc:spChg>
      </pc:sldChg>
      <pc:sldChg chg="modSp new">
        <pc:chgData name="Priyanka Misra" userId="S::mpriyanka@iisc.ac.in::0b65b506-7b41-4a84-97e3-549f405e9ad6" providerId="AD" clId="Web-{69CAE313-BEC4-443A-9B8B-8ED57AE85DE9}" dt="2021-04-26T06:17:57.828" v="760" actId="20577"/>
        <pc:sldMkLst>
          <pc:docMk/>
          <pc:sldMk cId="871522357" sldId="352"/>
        </pc:sldMkLst>
        <pc:spChg chg="mod">
          <ac:chgData name="Priyanka Misra" userId="S::mpriyanka@iisc.ac.in::0b65b506-7b41-4a84-97e3-549f405e9ad6" providerId="AD" clId="Web-{69CAE313-BEC4-443A-9B8B-8ED57AE85DE9}" dt="2021-04-26T05:31:12.010" v="51" actId="20577"/>
          <ac:spMkLst>
            <pc:docMk/>
            <pc:sldMk cId="871522357" sldId="352"/>
            <ac:spMk id="2" creationId="{778DCCA6-C275-4F19-A9BE-D4AD3F442F25}"/>
          </ac:spMkLst>
        </pc:spChg>
        <pc:spChg chg="mod">
          <ac:chgData name="Priyanka Misra" userId="S::mpriyanka@iisc.ac.in::0b65b506-7b41-4a84-97e3-549f405e9ad6" providerId="AD" clId="Web-{69CAE313-BEC4-443A-9B8B-8ED57AE85DE9}" dt="2021-04-26T06:17:57.828" v="760" actId="20577"/>
          <ac:spMkLst>
            <pc:docMk/>
            <pc:sldMk cId="871522357" sldId="352"/>
            <ac:spMk id="3" creationId="{AAA146B7-1E0E-4A65-92CB-CE0DD5765941}"/>
          </ac:spMkLst>
        </pc:spChg>
      </pc:sldChg>
      <pc:sldChg chg="modSp new">
        <pc:chgData name="Priyanka Misra" userId="S::mpriyanka@iisc.ac.in::0b65b506-7b41-4a84-97e3-549f405e9ad6" providerId="AD" clId="Web-{69CAE313-BEC4-443A-9B8B-8ED57AE85DE9}" dt="2021-04-26T06:20:11.316" v="775" actId="20577"/>
        <pc:sldMkLst>
          <pc:docMk/>
          <pc:sldMk cId="3370109907" sldId="353"/>
        </pc:sldMkLst>
        <pc:spChg chg="mod">
          <ac:chgData name="Priyanka Misra" userId="S::mpriyanka@iisc.ac.in::0b65b506-7b41-4a84-97e3-549f405e9ad6" providerId="AD" clId="Web-{69CAE313-BEC4-443A-9B8B-8ED57AE85DE9}" dt="2021-04-26T05:32:35.590" v="71" actId="20577"/>
          <ac:spMkLst>
            <pc:docMk/>
            <pc:sldMk cId="3370109907" sldId="353"/>
            <ac:spMk id="2" creationId="{45E316D4-37C0-48B5-ACD9-000C63131AD5}"/>
          </ac:spMkLst>
        </pc:spChg>
        <pc:spChg chg="mod">
          <ac:chgData name="Priyanka Misra" userId="S::mpriyanka@iisc.ac.in::0b65b506-7b41-4a84-97e3-549f405e9ad6" providerId="AD" clId="Web-{69CAE313-BEC4-443A-9B8B-8ED57AE85DE9}" dt="2021-04-26T06:20:11.316" v="775" actId="20577"/>
          <ac:spMkLst>
            <pc:docMk/>
            <pc:sldMk cId="3370109907" sldId="353"/>
            <ac:spMk id="3" creationId="{7156578F-B32F-4C99-AE40-A6BD71E0EAB3}"/>
          </ac:spMkLst>
        </pc:spChg>
      </pc:sldChg>
      <pc:sldChg chg="delSp modSp new">
        <pc:chgData name="Priyanka Misra" userId="S::mpriyanka@iisc.ac.in::0b65b506-7b41-4a84-97e3-549f405e9ad6" providerId="AD" clId="Web-{69CAE313-BEC4-443A-9B8B-8ED57AE85DE9}" dt="2021-04-26T06:18:23.032" v="763"/>
        <pc:sldMkLst>
          <pc:docMk/>
          <pc:sldMk cId="1137153939" sldId="354"/>
        </pc:sldMkLst>
        <pc:spChg chg="del">
          <ac:chgData name="Priyanka Misra" userId="S::mpriyanka@iisc.ac.in::0b65b506-7b41-4a84-97e3-549f405e9ad6" providerId="AD" clId="Web-{69CAE313-BEC4-443A-9B8B-8ED57AE85DE9}" dt="2021-04-26T05:34:08.029" v="88"/>
          <ac:spMkLst>
            <pc:docMk/>
            <pc:sldMk cId="1137153939" sldId="354"/>
            <ac:spMk id="2" creationId="{D5F79CBC-EFD5-4B2E-B352-B400FC5D76CE}"/>
          </ac:spMkLst>
        </pc:spChg>
        <pc:spChg chg="mod">
          <ac:chgData name="Priyanka Misra" userId="S::mpriyanka@iisc.ac.in::0b65b506-7b41-4a84-97e3-549f405e9ad6" providerId="AD" clId="Web-{69CAE313-BEC4-443A-9B8B-8ED57AE85DE9}" dt="2021-04-26T06:18:23.032" v="763"/>
          <ac:spMkLst>
            <pc:docMk/>
            <pc:sldMk cId="1137153939" sldId="354"/>
            <ac:spMk id="3" creationId="{B6B40113-3AA5-4072-A8B6-DAAD9E4A3377}"/>
          </ac:spMkLst>
        </pc:spChg>
      </pc:sldChg>
      <pc:sldChg chg="modSp new">
        <pc:chgData name="Priyanka Misra" userId="S::mpriyanka@iisc.ac.in::0b65b506-7b41-4a84-97e3-549f405e9ad6" providerId="AD" clId="Web-{69CAE313-BEC4-443A-9B8B-8ED57AE85DE9}" dt="2021-04-26T05:50:02.937" v="292"/>
        <pc:sldMkLst>
          <pc:docMk/>
          <pc:sldMk cId="6454377" sldId="355"/>
        </pc:sldMkLst>
        <pc:spChg chg="mod">
          <ac:chgData name="Priyanka Misra" userId="S::mpriyanka@iisc.ac.in::0b65b506-7b41-4a84-97e3-549f405e9ad6" providerId="AD" clId="Web-{69CAE313-BEC4-443A-9B8B-8ED57AE85DE9}" dt="2021-04-26T05:39:16.050" v="167" actId="20577"/>
          <ac:spMkLst>
            <pc:docMk/>
            <pc:sldMk cId="6454377" sldId="355"/>
            <ac:spMk id="2" creationId="{39876DCA-B210-471E-BDBA-1C309E7502C6}"/>
          </ac:spMkLst>
        </pc:spChg>
        <pc:spChg chg="mod">
          <ac:chgData name="Priyanka Misra" userId="S::mpriyanka@iisc.ac.in::0b65b506-7b41-4a84-97e3-549f405e9ad6" providerId="AD" clId="Web-{69CAE313-BEC4-443A-9B8B-8ED57AE85DE9}" dt="2021-04-26T05:50:02.937" v="292"/>
          <ac:spMkLst>
            <pc:docMk/>
            <pc:sldMk cId="6454377" sldId="355"/>
            <ac:spMk id="3" creationId="{1C7837DC-2F54-4783-92E0-1C39111ADB13}"/>
          </ac:spMkLst>
        </pc:spChg>
      </pc:sldChg>
      <pc:sldChg chg="new del">
        <pc:chgData name="Priyanka Misra" userId="S::mpriyanka@iisc.ac.in::0b65b506-7b41-4a84-97e3-549f405e9ad6" providerId="AD" clId="Web-{69CAE313-BEC4-443A-9B8B-8ED57AE85DE9}" dt="2021-04-26T05:37:12.314" v="144"/>
        <pc:sldMkLst>
          <pc:docMk/>
          <pc:sldMk cId="1845967721" sldId="355"/>
        </pc:sldMkLst>
      </pc:sldChg>
      <pc:sldChg chg="modSp new">
        <pc:chgData name="Priyanka Misra" userId="S::mpriyanka@iisc.ac.in::0b65b506-7b41-4a84-97e3-549f405e9ad6" providerId="AD" clId="Web-{69CAE313-BEC4-443A-9B8B-8ED57AE85DE9}" dt="2021-04-26T05:57:36.211" v="294"/>
        <pc:sldMkLst>
          <pc:docMk/>
          <pc:sldMk cId="3196747302" sldId="356"/>
        </pc:sldMkLst>
        <pc:spChg chg="mod">
          <ac:chgData name="Priyanka Misra" userId="S::mpriyanka@iisc.ac.in::0b65b506-7b41-4a84-97e3-549f405e9ad6" providerId="AD" clId="Web-{69CAE313-BEC4-443A-9B8B-8ED57AE85DE9}" dt="2021-04-26T05:44:26.134" v="243" actId="20577"/>
          <ac:spMkLst>
            <pc:docMk/>
            <pc:sldMk cId="3196747302" sldId="356"/>
            <ac:spMk id="2" creationId="{8FFD049C-589E-44E6-8038-3C9FF4941413}"/>
          </ac:spMkLst>
        </pc:spChg>
        <pc:spChg chg="mod">
          <ac:chgData name="Priyanka Misra" userId="S::mpriyanka@iisc.ac.in::0b65b506-7b41-4a84-97e3-549f405e9ad6" providerId="AD" clId="Web-{69CAE313-BEC4-443A-9B8B-8ED57AE85DE9}" dt="2021-04-26T05:57:36.211" v="294"/>
          <ac:spMkLst>
            <pc:docMk/>
            <pc:sldMk cId="3196747302" sldId="356"/>
            <ac:spMk id="3" creationId="{77ED9292-2B56-4720-B899-428E439A2B09}"/>
          </ac:spMkLst>
        </pc:spChg>
      </pc:sldChg>
      <pc:sldChg chg="addSp delSp modSp new ord">
        <pc:chgData name="Priyanka Misra" userId="S::mpriyanka@iisc.ac.in::0b65b506-7b41-4a84-97e3-549f405e9ad6" providerId="AD" clId="Web-{69CAE313-BEC4-443A-9B8B-8ED57AE85DE9}" dt="2021-04-26T06:02:21.264" v="353" actId="1076"/>
        <pc:sldMkLst>
          <pc:docMk/>
          <pc:sldMk cId="806702912" sldId="357"/>
        </pc:sldMkLst>
        <pc:spChg chg="mod">
          <ac:chgData name="Priyanka Misra" userId="S::mpriyanka@iisc.ac.in::0b65b506-7b41-4a84-97e3-549f405e9ad6" providerId="AD" clId="Web-{69CAE313-BEC4-443A-9B8B-8ED57AE85DE9}" dt="2021-04-26T06:01:06.637" v="343" actId="20577"/>
          <ac:spMkLst>
            <pc:docMk/>
            <pc:sldMk cId="806702912" sldId="357"/>
            <ac:spMk id="2" creationId="{16DE0660-CE85-4D94-A576-EB5AEACA2729}"/>
          </ac:spMkLst>
        </pc:spChg>
        <pc:spChg chg="add del mod">
          <ac:chgData name="Priyanka Misra" userId="S::mpriyanka@iisc.ac.in::0b65b506-7b41-4a84-97e3-549f405e9ad6" providerId="AD" clId="Web-{69CAE313-BEC4-443A-9B8B-8ED57AE85DE9}" dt="2021-04-26T06:01:16.841" v="346" actId="20577"/>
          <ac:spMkLst>
            <pc:docMk/>
            <pc:sldMk cId="806702912" sldId="357"/>
            <ac:spMk id="3" creationId="{3C43251F-ED86-4CA1-BA85-8DED3FD3BB6F}"/>
          </ac:spMkLst>
        </pc:spChg>
        <pc:picChg chg="add del mod ord">
          <ac:chgData name="Priyanka Misra" userId="S::mpriyanka@iisc.ac.in::0b65b506-7b41-4a84-97e3-549f405e9ad6" providerId="AD" clId="Web-{69CAE313-BEC4-443A-9B8B-8ED57AE85DE9}" dt="2021-04-26T05:58:56.432" v="305"/>
          <ac:picMkLst>
            <pc:docMk/>
            <pc:sldMk cId="806702912" sldId="357"/>
            <ac:picMk id="4" creationId="{6CA7976F-CA0F-4625-8B49-97486918B7F0}"/>
          </ac:picMkLst>
        </pc:picChg>
        <pc:picChg chg="add mod">
          <ac:chgData name="Priyanka Misra" userId="S::mpriyanka@iisc.ac.in::0b65b506-7b41-4a84-97e3-549f405e9ad6" providerId="AD" clId="Web-{69CAE313-BEC4-443A-9B8B-8ED57AE85DE9}" dt="2021-04-26T06:02:21.264" v="353" actId="1076"/>
          <ac:picMkLst>
            <pc:docMk/>
            <pc:sldMk cId="806702912" sldId="357"/>
            <ac:picMk id="5" creationId="{D0918B7D-5A98-44AB-B3C0-DFE42BDBB791}"/>
          </ac:picMkLst>
        </pc:picChg>
      </pc:sldChg>
      <pc:sldChg chg="addSp modSp new">
        <pc:chgData name="Priyanka Misra" userId="S::mpriyanka@iisc.ac.in::0b65b506-7b41-4a84-97e3-549f405e9ad6" providerId="AD" clId="Web-{69CAE313-BEC4-443A-9B8B-8ED57AE85DE9}" dt="2021-04-26T06:07:41.645" v="560" actId="1076"/>
        <pc:sldMkLst>
          <pc:docMk/>
          <pc:sldMk cId="2228931360" sldId="358"/>
        </pc:sldMkLst>
        <pc:spChg chg="mod">
          <ac:chgData name="Priyanka Misra" userId="S::mpriyanka@iisc.ac.in::0b65b506-7b41-4a84-97e3-549f405e9ad6" providerId="AD" clId="Web-{69CAE313-BEC4-443A-9B8B-8ED57AE85DE9}" dt="2021-04-26T06:07:06.347" v="526" actId="20577"/>
          <ac:spMkLst>
            <pc:docMk/>
            <pc:sldMk cId="2228931360" sldId="358"/>
            <ac:spMk id="2" creationId="{75AD9428-9850-4A08-B481-B9A9733CA5A0}"/>
          </ac:spMkLst>
        </pc:spChg>
        <pc:spChg chg="mod">
          <ac:chgData name="Priyanka Misra" userId="S::mpriyanka@iisc.ac.in::0b65b506-7b41-4a84-97e3-549f405e9ad6" providerId="AD" clId="Web-{69CAE313-BEC4-443A-9B8B-8ED57AE85DE9}" dt="2021-04-26T06:07:26.738" v="555" actId="20577"/>
          <ac:spMkLst>
            <pc:docMk/>
            <pc:sldMk cId="2228931360" sldId="358"/>
            <ac:spMk id="3" creationId="{523FD7B9-D406-4153-B94F-77EF510BDB34}"/>
          </ac:spMkLst>
        </pc:spChg>
        <pc:picChg chg="add mod">
          <ac:chgData name="Priyanka Misra" userId="S::mpriyanka@iisc.ac.in::0b65b506-7b41-4a84-97e3-549f405e9ad6" providerId="AD" clId="Web-{69CAE313-BEC4-443A-9B8B-8ED57AE85DE9}" dt="2021-04-26T06:07:41.645" v="560" actId="1076"/>
          <ac:picMkLst>
            <pc:docMk/>
            <pc:sldMk cId="2228931360" sldId="358"/>
            <ac:picMk id="4" creationId="{2E872C1B-F533-4EBC-85E3-8E94669AC745}"/>
          </ac:picMkLst>
        </pc:picChg>
      </pc:sldChg>
      <pc:sldChg chg="delSp modSp new add del">
        <pc:chgData name="Priyanka Misra" userId="S::mpriyanka@iisc.ac.in::0b65b506-7b41-4a84-97e3-549f405e9ad6" providerId="AD" clId="Web-{69CAE313-BEC4-443A-9B8B-8ED57AE85DE9}" dt="2021-04-26T06:05:32.439" v="489"/>
        <pc:sldMkLst>
          <pc:docMk/>
          <pc:sldMk cId="3075568415" sldId="358"/>
        </pc:sldMkLst>
        <pc:spChg chg="del">
          <ac:chgData name="Priyanka Misra" userId="S::mpriyanka@iisc.ac.in::0b65b506-7b41-4a84-97e3-549f405e9ad6" providerId="AD" clId="Web-{69CAE313-BEC4-443A-9B8B-8ED57AE85DE9}" dt="2021-04-26T06:03:00.186" v="355"/>
          <ac:spMkLst>
            <pc:docMk/>
            <pc:sldMk cId="3075568415" sldId="358"/>
            <ac:spMk id="2" creationId="{EC82FFD7-511F-46A2-98FA-044596C0AAF7}"/>
          </ac:spMkLst>
        </pc:spChg>
        <pc:spChg chg="mod">
          <ac:chgData name="Priyanka Misra" userId="S::mpriyanka@iisc.ac.in::0b65b506-7b41-4a84-97e3-549f405e9ad6" providerId="AD" clId="Web-{69CAE313-BEC4-443A-9B8B-8ED57AE85DE9}" dt="2021-04-26T06:03:37.046" v="394" actId="20577"/>
          <ac:spMkLst>
            <pc:docMk/>
            <pc:sldMk cId="3075568415" sldId="358"/>
            <ac:spMk id="3" creationId="{A4FEFABB-DD64-4380-A2B1-CDD90D1FB1BB}"/>
          </ac:spMkLst>
        </pc:spChg>
      </pc:sldChg>
      <pc:sldChg chg="addSp delSp modSp new del">
        <pc:chgData name="Priyanka Misra" userId="S::mpriyanka@iisc.ac.in::0b65b506-7b41-4a84-97e3-549f405e9ad6" providerId="AD" clId="Web-{69CAE313-BEC4-443A-9B8B-8ED57AE85DE9}" dt="2021-04-26T06:05:27.267" v="488"/>
        <pc:sldMkLst>
          <pc:docMk/>
          <pc:sldMk cId="395392236" sldId="359"/>
        </pc:sldMkLst>
        <pc:spChg chg="mod">
          <ac:chgData name="Priyanka Misra" userId="S::mpriyanka@iisc.ac.in::0b65b506-7b41-4a84-97e3-549f405e9ad6" providerId="AD" clId="Web-{69CAE313-BEC4-443A-9B8B-8ED57AE85DE9}" dt="2021-04-26T06:05:13.158" v="487" actId="20577"/>
          <ac:spMkLst>
            <pc:docMk/>
            <pc:sldMk cId="395392236" sldId="359"/>
            <ac:spMk id="2" creationId="{9AE54D0D-B058-4B21-BBEF-27F5A7367032}"/>
          </ac:spMkLst>
        </pc:spChg>
        <pc:spChg chg="add del mod">
          <ac:chgData name="Priyanka Misra" userId="S::mpriyanka@iisc.ac.in::0b65b506-7b41-4a84-97e3-549f405e9ad6" providerId="AD" clId="Web-{69CAE313-BEC4-443A-9B8B-8ED57AE85DE9}" dt="2021-04-26T06:05:12.048" v="467" actId="20577"/>
          <ac:spMkLst>
            <pc:docMk/>
            <pc:sldMk cId="395392236" sldId="359"/>
            <ac:spMk id="3" creationId="{1BEF5C3E-308F-49AE-82EC-42C4F21DB571}"/>
          </ac:spMkLst>
        </pc:spChg>
        <pc:spChg chg="add del">
          <ac:chgData name="Priyanka Misra" userId="S::mpriyanka@iisc.ac.in::0b65b506-7b41-4a84-97e3-549f405e9ad6" providerId="AD" clId="Web-{69CAE313-BEC4-443A-9B8B-8ED57AE85DE9}" dt="2021-04-26T06:04:59.517" v="448"/>
          <ac:spMkLst>
            <pc:docMk/>
            <pc:sldMk cId="395392236" sldId="359"/>
            <ac:spMk id="4" creationId="{DCC34037-8FD3-45E0-9E23-ED30E8844A94}"/>
          </ac:spMkLst>
        </pc:spChg>
        <pc:picChg chg="add del mod ord">
          <ac:chgData name="Priyanka Misra" userId="S::mpriyanka@iisc.ac.in::0b65b506-7b41-4a84-97e3-549f405e9ad6" providerId="AD" clId="Web-{69CAE313-BEC4-443A-9B8B-8ED57AE85DE9}" dt="2021-04-26T06:04:23.438" v="419"/>
          <ac:picMkLst>
            <pc:docMk/>
            <pc:sldMk cId="395392236" sldId="359"/>
            <ac:picMk id="5" creationId="{A77CC801-661E-4225-83F8-B18D6684F70E}"/>
          </ac:picMkLst>
        </pc:picChg>
        <pc:picChg chg="add del mod ord">
          <ac:chgData name="Priyanka Misra" userId="S::mpriyanka@iisc.ac.in::0b65b506-7b41-4a84-97e3-549f405e9ad6" providerId="AD" clId="Web-{69CAE313-BEC4-443A-9B8B-8ED57AE85DE9}" dt="2021-04-26T06:04:37.110" v="440"/>
          <ac:picMkLst>
            <pc:docMk/>
            <pc:sldMk cId="395392236" sldId="359"/>
            <ac:picMk id="6" creationId="{9E83DE5A-9EE6-4A44-BD28-5A15041EAE2B}"/>
          </ac:picMkLst>
        </pc:picChg>
        <pc:picChg chg="add del mod ord">
          <ac:chgData name="Priyanka Misra" userId="S::mpriyanka@iisc.ac.in::0b65b506-7b41-4a84-97e3-549f405e9ad6" providerId="AD" clId="Web-{69CAE313-BEC4-443A-9B8B-8ED57AE85DE9}" dt="2021-04-26T06:04:59.517" v="448"/>
          <ac:picMkLst>
            <pc:docMk/>
            <pc:sldMk cId="395392236" sldId="359"/>
            <ac:picMk id="7" creationId="{4A3A61B2-61B8-457A-8531-D470356E0C1A}"/>
          </ac:picMkLst>
        </pc:picChg>
      </pc:sldChg>
      <pc:sldChg chg="addSp modSp new">
        <pc:chgData name="Priyanka Misra" userId="S::mpriyanka@iisc.ac.in::0b65b506-7b41-4a84-97e3-549f405e9ad6" providerId="AD" clId="Web-{69CAE313-BEC4-443A-9B8B-8ED57AE85DE9}" dt="2021-04-26T06:09:11.131" v="606" actId="1076"/>
        <pc:sldMkLst>
          <pc:docMk/>
          <pc:sldMk cId="1119520521" sldId="359"/>
        </pc:sldMkLst>
        <pc:spChg chg="mod">
          <ac:chgData name="Priyanka Misra" userId="S::mpriyanka@iisc.ac.in::0b65b506-7b41-4a84-97e3-549f405e9ad6" providerId="AD" clId="Web-{69CAE313-BEC4-443A-9B8B-8ED57AE85DE9}" dt="2021-04-26T06:08:39.396" v="596" actId="20577"/>
          <ac:spMkLst>
            <pc:docMk/>
            <pc:sldMk cId="1119520521" sldId="359"/>
            <ac:spMk id="2" creationId="{D149F867-7937-45F0-B78C-AA3F4B5874E9}"/>
          </ac:spMkLst>
        </pc:spChg>
        <pc:spChg chg="mod">
          <ac:chgData name="Priyanka Misra" userId="S::mpriyanka@iisc.ac.in::0b65b506-7b41-4a84-97e3-549f405e9ad6" providerId="AD" clId="Web-{69CAE313-BEC4-443A-9B8B-8ED57AE85DE9}" dt="2021-04-26T06:08:57.037" v="601" actId="20577"/>
          <ac:spMkLst>
            <pc:docMk/>
            <pc:sldMk cId="1119520521" sldId="359"/>
            <ac:spMk id="3" creationId="{5840C48A-F077-401F-A151-3A6541E81CF8}"/>
          </ac:spMkLst>
        </pc:spChg>
        <pc:picChg chg="add mod">
          <ac:chgData name="Priyanka Misra" userId="S::mpriyanka@iisc.ac.in::0b65b506-7b41-4a84-97e3-549f405e9ad6" providerId="AD" clId="Web-{69CAE313-BEC4-443A-9B8B-8ED57AE85DE9}" dt="2021-04-26T06:09:11.131" v="606" actId="1076"/>
          <ac:picMkLst>
            <pc:docMk/>
            <pc:sldMk cId="1119520521" sldId="359"/>
            <ac:picMk id="4" creationId="{AFD66ADC-4CFE-4322-931B-B5A1443C4765}"/>
          </ac:picMkLst>
        </pc:picChg>
      </pc:sldChg>
      <pc:sldChg chg="delSp modSp new del">
        <pc:chgData name="Priyanka Misra" userId="S::mpriyanka@iisc.ac.in::0b65b506-7b41-4a84-97e3-549f405e9ad6" providerId="AD" clId="Web-{69CAE313-BEC4-443A-9B8B-8ED57AE85DE9}" dt="2021-04-26T06:30:53.094" v="778"/>
        <pc:sldMkLst>
          <pc:docMk/>
          <pc:sldMk cId="2813202426" sldId="360"/>
        </pc:sldMkLst>
        <pc:spChg chg="del">
          <ac:chgData name="Priyanka Misra" userId="S::mpriyanka@iisc.ac.in::0b65b506-7b41-4a84-97e3-549f405e9ad6" providerId="AD" clId="Web-{69CAE313-BEC4-443A-9B8B-8ED57AE85DE9}" dt="2021-04-26T06:09:54.319" v="609"/>
          <ac:spMkLst>
            <pc:docMk/>
            <pc:sldMk cId="2813202426" sldId="360"/>
            <ac:spMk id="2" creationId="{D91C18C5-9D94-4EE9-80D0-A2DB78746D51}"/>
          </ac:spMkLst>
        </pc:spChg>
        <pc:spChg chg="mod">
          <ac:chgData name="Priyanka Misra" userId="S::mpriyanka@iisc.ac.in::0b65b506-7b41-4a84-97e3-549f405e9ad6" providerId="AD" clId="Web-{69CAE313-BEC4-443A-9B8B-8ED57AE85DE9}" dt="2021-04-26T06:18:35.907" v="764"/>
          <ac:spMkLst>
            <pc:docMk/>
            <pc:sldMk cId="2813202426" sldId="360"/>
            <ac:spMk id="3" creationId="{0FEB1430-9F59-479A-B999-D59B3BF58043}"/>
          </ac:spMkLst>
        </pc:spChg>
      </pc:sldChg>
      <pc:sldChg chg="modSp new">
        <pc:chgData name="Priyanka Misra" userId="S::mpriyanka@iisc.ac.in::0b65b506-7b41-4a84-97e3-549f405e9ad6" providerId="AD" clId="Web-{69CAE313-BEC4-443A-9B8B-8ED57AE85DE9}" dt="2021-04-26T06:18:44.657" v="766" actId="20577"/>
        <pc:sldMkLst>
          <pc:docMk/>
          <pc:sldMk cId="41571320" sldId="361"/>
        </pc:sldMkLst>
        <pc:spChg chg="mod">
          <ac:chgData name="Priyanka Misra" userId="S::mpriyanka@iisc.ac.in::0b65b506-7b41-4a84-97e3-549f405e9ad6" providerId="AD" clId="Web-{69CAE313-BEC4-443A-9B8B-8ED57AE85DE9}" dt="2021-04-26T06:18:44.657" v="766" actId="20577"/>
          <ac:spMkLst>
            <pc:docMk/>
            <pc:sldMk cId="41571320" sldId="361"/>
            <ac:spMk id="2" creationId="{06EC615B-BE6B-4120-AF93-4BD4D684EF81}"/>
          </ac:spMkLst>
        </pc:spChg>
        <pc:spChg chg="mod">
          <ac:chgData name="Priyanka Misra" userId="S::mpriyanka@iisc.ac.in::0b65b506-7b41-4a84-97e3-549f405e9ad6" providerId="AD" clId="Web-{69CAE313-BEC4-443A-9B8B-8ED57AE85DE9}" dt="2021-04-26T06:17:15.749" v="735" actId="20577"/>
          <ac:spMkLst>
            <pc:docMk/>
            <pc:sldMk cId="41571320" sldId="361"/>
            <ac:spMk id="3" creationId="{7922BB94-A4D3-4CA1-AC81-35FD1D9DA597}"/>
          </ac:spMkLst>
        </pc:spChg>
      </pc:sldChg>
      <pc:sldChg chg="modSp new ord">
        <pc:chgData name="Priyanka Misra" userId="S::mpriyanka@iisc.ac.in::0b65b506-7b41-4a84-97e3-549f405e9ad6" providerId="AD" clId="Web-{69CAE313-BEC4-443A-9B8B-8ED57AE85DE9}" dt="2021-04-26T06:19:01.767" v="767" actId="20577"/>
        <pc:sldMkLst>
          <pc:docMk/>
          <pc:sldMk cId="4210106417" sldId="362"/>
        </pc:sldMkLst>
        <pc:spChg chg="mod">
          <ac:chgData name="Priyanka Misra" userId="S::mpriyanka@iisc.ac.in::0b65b506-7b41-4a84-97e3-549f405e9ad6" providerId="AD" clId="Web-{69CAE313-BEC4-443A-9B8B-8ED57AE85DE9}" dt="2021-04-26T06:13:11.823" v="687" actId="20577"/>
          <ac:spMkLst>
            <pc:docMk/>
            <pc:sldMk cId="4210106417" sldId="362"/>
            <ac:spMk id="2" creationId="{9F1B21D7-F17D-458B-A988-BBBDC75CF7A4}"/>
          </ac:spMkLst>
        </pc:spChg>
        <pc:spChg chg="mod">
          <ac:chgData name="Priyanka Misra" userId="S::mpriyanka@iisc.ac.in::0b65b506-7b41-4a84-97e3-549f405e9ad6" providerId="AD" clId="Web-{69CAE313-BEC4-443A-9B8B-8ED57AE85DE9}" dt="2021-04-26T06:19:01.767" v="767" actId="20577"/>
          <ac:spMkLst>
            <pc:docMk/>
            <pc:sldMk cId="4210106417" sldId="362"/>
            <ac:spMk id="3" creationId="{A980A66A-53E4-4B8E-85A9-130CDED00C86}"/>
          </ac:spMkLst>
        </pc:spChg>
      </pc:sldChg>
      <pc:sldChg chg="addSp delSp modSp new mod setBg">
        <pc:chgData name="Priyanka Misra" userId="S::mpriyanka@iisc.ac.in::0b65b506-7b41-4a84-97e3-549f405e9ad6" providerId="AD" clId="Web-{69CAE313-BEC4-443A-9B8B-8ED57AE85DE9}" dt="2021-04-26T06:32:17.846" v="787"/>
        <pc:sldMkLst>
          <pc:docMk/>
          <pc:sldMk cId="2849315230" sldId="363"/>
        </pc:sldMkLst>
        <pc:spChg chg="mod">
          <ac:chgData name="Priyanka Misra" userId="S::mpriyanka@iisc.ac.in::0b65b506-7b41-4a84-97e3-549f405e9ad6" providerId="AD" clId="Web-{69CAE313-BEC4-443A-9B8B-8ED57AE85DE9}" dt="2021-04-26T06:32:17.846" v="787"/>
          <ac:spMkLst>
            <pc:docMk/>
            <pc:sldMk cId="2849315230" sldId="363"/>
            <ac:spMk id="2" creationId="{97C56F04-C5A7-4BE1-B666-BB09A880755C}"/>
          </ac:spMkLst>
        </pc:spChg>
        <pc:spChg chg="mod">
          <ac:chgData name="Priyanka Misra" userId="S::mpriyanka@iisc.ac.in::0b65b506-7b41-4a84-97e3-549f405e9ad6" providerId="AD" clId="Web-{69CAE313-BEC4-443A-9B8B-8ED57AE85DE9}" dt="2021-04-26T06:32:17.846" v="787"/>
          <ac:spMkLst>
            <pc:docMk/>
            <pc:sldMk cId="2849315230" sldId="363"/>
            <ac:spMk id="3" creationId="{2BFAB126-8898-4C5E-9219-C979B24A6C5F}"/>
          </ac:spMkLst>
        </pc:spChg>
        <pc:spChg chg="add del">
          <ac:chgData name="Priyanka Misra" userId="S::mpriyanka@iisc.ac.in::0b65b506-7b41-4a84-97e3-549f405e9ad6" providerId="AD" clId="Web-{69CAE313-BEC4-443A-9B8B-8ED57AE85DE9}" dt="2021-04-26T06:32:17.846" v="787"/>
          <ac:spMkLst>
            <pc:docMk/>
            <pc:sldMk cId="2849315230" sldId="363"/>
            <ac:spMk id="8" creationId="{09588DA8-065E-4F6F-8EFD-43104AB2E0CF}"/>
          </ac:spMkLst>
        </pc:spChg>
        <pc:spChg chg="add del">
          <ac:chgData name="Priyanka Misra" userId="S::mpriyanka@iisc.ac.in::0b65b506-7b41-4a84-97e3-549f405e9ad6" providerId="AD" clId="Web-{69CAE313-BEC4-443A-9B8B-8ED57AE85DE9}" dt="2021-04-26T06:32:17.846" v="787"/>
          <ac:spMkLst>
            <pc:docMk/>
            <pc:sldMk cId="2849315230" sldId="363"/>
            <ac:spMk id="10" creationId="{C4285719-470E-454C-AF62-8323075F1F5B}"/>
          </ac:spMkLst>
        </pc:spChg>
        <pc:spChg chg="add del">
          <ac:chgData name="Priyanka Misra" userId="S::mpriyanka@iisc.ac.in::0b65b506-7b41-4a84-97e3-549f405e9ad6" providerId="AD" clId="Web-{69CAE313-BEC4-443A-9B8B-8ED57AE85DE9}" dt="2021-04-26T06:32:17.846" v="787"/>
          <ac:spMkLst>
            <pc:docMk/>
            <pc:sldMk cId="2849315230" sldId="363"/>
            <ac:spMk id="12" creationId="{CD9FE4EF-C4D8-49A0-B2FF-81D8DB7D8A24}"/>
          </ac:spMkLst>
        </pc:spChg>
        <pc:spChg chg="add del">
          <ac:chgData name="Priyanka Misra" userId="S::mpriyanka@iisc.ac.in::0b65b506-7b41-4a84-97e3-549f405e9ad6" providerId="AD" clId="Web-{69CAE313-BEC4-443A-9B8B-8ED57AE85DE9}" dt="2021-04-26T06:32:17.846" v="787"/>
          <ac:spMkLst>
            <pc:docMk/>
            <pc:sldMk cId="2849315230" sldId="363"/>
            <ac:spMk id="14" creationId="{4300840D-0A0B-4512-BACA-B439D5B9C57C}"/>
          </ac:spMkLst>
        </pc:spChg>
        <pc:spChg chg="add del">
          <ac:chgData name="Priyanka Misra" userId="S::mpriyanka@iisc.ac.in::0b65b506-7b41-4a84-97e3-549f405e9ad6" providerId="AD" clId="Web-{69CAE313-BEC4-443A-9B8B-8ED57AE85DE9}" dt="2021-04-26T06:32:17.846" v="787"/>
          <ac:spMkLst>
            <pc:docMk/>
            <pc:sldMk cId="2849315230" sldId="363"/>
            <ac:spMk id="16" creationId="{D2B78728-A580-49A7-84F9-6EF6F583ADE0}"/>
          </ac:spMkLst>
        </pc:spChg>
        <pc:spChg chg="add del">
          <ac:chgData name="Priyanka Misra" userId="S::mpriyanka@iisc.ac.in::0b65b506-7b41-4a84-97e3-549f405e9ad6" providerId="AD" clId="Web-{69CAE313-BEC4-443A-9B8B-8ED57AE85DE9}" dt="2021-04-26T06:32:17.846" v="787"/>
          <ac:spMkLst>
            <pc:docMk/>
            <pc:sldMk cId="2849315230" sldId="363"/>
            <ac:spMk id="18" creationId="{38FAA1A1-D861-433F-88FA-1E9D6FD31D11}"/>
          </ac:spMkLst>
        </pc:spChg>
        <pc:spChg chg="add del">
          <ac:chgData name="Priyanka Misra" userId="S::mpriyanka@iisc.ac.in::0b65b506-7b41-4a84-97e3-549f405e9ad6" providerId="AD" clId="Web-{69CAE313-BEC4-443A-9B8B-8ED57AE85DE9}" dt="2021-04-26T06:32:17.846" v="787"/>
          <ac:spMkLst>
            <pc:docMk/>
            <pc:sldMk cId="2849315230" sldId="363"/>
            <ac:spMk id="20" creationId="{8D71EDA1-87BF-4D5D-AB79-F346FD19278A}"/>
          </ac:spMkLst>
        </pc:spChg>
      </pc:sldChg>
    </pc:docChg>
  </pc:docChgLst>
  <pc:docChgLst>
    <pc:chgData name="Priyanka Misra" userId="S::mpriyanka@iisc.ac.in::0b65b506-7b41-4a84-97e3-549f405e9ad6" providerId="AD" clId="Web-{155040F3-0A65-DEF6-6FE4-13228B9CD7DE}"/>
    <pc:docChg chg="modSld">
      <pc:chgData name="Priyanka Misra" userId="S::mpriyanka@iisc.ac.in::0b65b506-7b41-4a84-97e3-549f405e9ad6" providerId="AD" clId="Web-{155040F3-0A65-DEF6-6FE4-13228B9CD7DE}" dt="2021-04-27T09:38:16.191" v="200" actId="20577"/>
      <pc:docMkLst>
        <pc:docMk/>
      </pc:docMkLst>
      <pc:sldChg chg="modSp">
        <pc:chgData name="Priyanka Misra" userId="S::mpriyanka@iisc.ac.in::0b65b506-7b41-4a84-97e3-549f405e9ad6" providerId="AD" clId="Web-{155040F3-0A65-DEF6-6FE4-13228B9CD7DE}" dt="2021-04-27T09:03:06.734" v="194" actId="20577"/>
        <pc:sldMkLst>
          <pc:docMk/>
          <pc:sldMk cId="2863662005" sldId="285"/>
        </pc:sldMkLst>
        <pc:spChg chg="mod">
          <ac:chgData name="Priyanka Misra" userId="S::mpriyanka@iisc.ac.in::0b65b506-7b41-4a84-97e3-549f405e9ad6" providerId="AD" clId="Web-{155040F3-0A65-DEF6-6FE4-13228B9CD7DE}" dt="2021-04-27T09:02:13.404" v="191" actId="20577"/>
          <ac:spMkLst>
            <pc:docMk/>
            <pc:sldMk cId="2863662005" sldId="285"/>
            <ac:spMk id="2" creationId="{2197F708-A4C5-4790-91D6-1E873CEEBE2D}"/>
          </ac:spMkLst>
        </pc:spChg>
        <pc:spChg chg="mod">
          <ac:chgData name="Priyanka Misra" userId="S::mpriyanka@iisc.ac.in::0b65b506-7b41-4a84-97e3-549f405e9ad6" providerId="AD" clId="Web-{155040F3-0A65-DEF6-6FE4-13228B9CD7DE}" dt="2021-04-27T09:03:06.734" v="194" actId="20577"/>
          <ac:spMkLst>
            <pc:docMk/>
            <pc:sldMk cId="2863662005" sldId="285"/>
            <ac:spMk id="4" creationId="{2D01B02C-1D43-478D-BECD-DE1BD89C3F1C}"/>
          </ac:spMkLst>
        </pc:spChg>
      </pc:sldChg>
      <pc:sldChg chg="modSp">
        <pc:chgData name="Priyanka Misra" userId="S::mpriyanka@iisc.ac.in::0b65b506-7b41-4a84-97e3-549f405e9ad6" providerId="AD" clId="Web-{155040F3-0A65-DEF6-6FE4-13228B9CD7DE}" dt="2021-04-27T08:15:33.469" v="12" actId="20577"/>
        <pc:sldMkLst>
          <pc:docMk/>
          <pc:sldMk cId="41961071" sldId="350"/>
        </pc:sldMkLst>
        <pc:spChg chg="mod">
          <ac:chgData name="Priyanka Misra" userId="S::mpriyanka@iisc.ac.in::0b65b506-7b41-4a84-97e3-549f405e9ad6" providerId="AD" clId="Web-{155040F3-0A65-DEF6-6FE4-13228B9CD7DE}" dt="2021-04-27T08:15:33.469" v="12" actId="20577"/>
          <ac:spMkLst>
            <pc:docMk/>
            <pc:sldMk cId="41961071" sldId="350"/>
            <ac:spMk id="3" creationId="{2F2A904E-8AC9-4351-9106-42BE0E7E465D}"/>
          </ac:spMkLst>
        </pc:spChg>
      </pc:sldChg>
      <pc:sldChg chg="modSp">
        <pc:chgData name="Priyanka Misra" userId="S::mpriyanka@iisc.ac.in::0b65b506-7b41-4a84-97e3-549f405e9ad6" providerId="AD" clId="Web-{155040F3-0A65-DEF6-6FE4-13228B9CD7DE}" dt="2021-04-27T09:37:23.471" v="196" actId="20577"/>
        <pc:sldMkLst>
          <pc:docMk/>
          <pc:sldMk cId="871522357" sldId="352"/>
        </pc:sldMkLst>
        <pc:spChg chg="mod">
          <ac:chgData name="Priyanka Misra" userId="S::mpriyanka@iisc.ac.in::0b65b506-7b41-4a84-97e3-549f405e9ad6" providerId="AD" clId="Web-{155040F3-0A65-DEF6-6FE4-13228B9CD7DE}" dt="2021-04-27T09:37:23.471" v="196" actId="20577"/>
          <ac:spMkLst>
            <pc:docMk/>
            <pc:sldMk cId="871522357" sldId="352"/>
            <ac:spMk id="3" creationId="{AAA146B7-1E0E-4A65-92CB-CE0DD5765941}"/>
          </ac:spMkLst>
        </pc:spChg>
      </pc:sldChg>
      <pc:sldChg chg="modSp">
        <pc:chgData name="Priyanka Misra" userId="S::mpriyanka@iisc.ac.in::0b65b506-7b41-4a84-97e3-549f405e9ad6" providerId="AD" clId="Web-{155040F3-0A65-DEF6-6FE4-13228B9CD7DE}" dt="2021-04-27T08:58:59.955" v="46" actId="20577"/>
        <pc:sldMkLst>
          <pc:docMk/>
          <pc:sldMk cId="806702912" sldId="357"/>
        </pc:sldMkLst>
        <pc:spChg chg="mod">
          <ac:chgData name="Priyanka Misra" userId="S::mpriyanka@iisc.ac.in::0b65b506-7b41-4a84-97e3-549f405e9ad6" providerId="AD" clId="Web-{155040F3-0A65-DEF6-6FE4-13228B9CD7DE}" dt="2021-04-27T08:58:59.955" v="46" actId="20577"/>
          <ac:spMkLst>
            <pc:docMk/>
            <pc:sldMk cId="806702912" sldId="357"/>
            <ac:spMk id="3" creationId="{3C43251F-ED86-4CA1-BA85-8DED3FD3BB6F}"/>
          </ac:spMkLst>
        </pc:spChg>
      </pc:sldChg>
      <pc:sldChg chg="modSp">
        <pc:chgData name="Priyanka Misra" userId="S::mpriyanka@iisc.ac.in::0b65b506-7b41-4a84-97e3-549f405e9ad6" providerId="AD" clId="Web-{155040F3-0A65-DEF6-6FE4-13228B9CD7DE}" dt="2021-04-27T09:38:16.191" v="200" actId="20577"/>
        <pc:sldMkLst>
          <pc:docMk/>
          <pc:sldMk cId="4210106417" sldId="362"/>
        </pc:sldMkLst>
        <pc:spChg chg="mod">
          <ac:chgData name="Priyanka Misra" userId="S::mpriyanka@iisc.ac.in::0b65b506-7b41-4a84-97e3-549f405e9ad6" providerId="AD" clId="Web-{155040F3-0A65-DEF6-6FE4-13228B9CD7DE}" dt="2021-04-27T09:38:16.191" v="200" actId="20577"/>
          <ac:spMkLst>
            <pc:docMk/>
            <pc:sldMk cId="4210106417" sldId="362"/>
            <ac:spMk id="3" creationId="{A980A66A-53E4-4B8E-85A9-130CDED00C86}"/>
          </ac:spMkLst>
        </pc:spChg>
      </pc:sldChg>
    </pc:docChg>
  </pc:docChgLst>
  <pc:docChgLst>
    <pc:chgData name="Gokulnath Pillai" userId="S::gokulnathp@iisc.ac.in::d85e1962-0d4a-417b-b259-72cd034863d0" providerId="AD" clId="Web-{FC5AD6AC-9297-D4F2-48ED-66DD43C32421}"/>
    <pc:docChg chg="modSld">
      <pc:chgData name="Gokulnath Pillai" userId="S::gokulnathp@iisc.ac.in::d85e1962-0d4a-417b-b259-72cd034863d0" providerId="AD" clId="Web-{FC5AD6AC-9297-D4F2-48ED-66DD43C32421}" dt="2021-04-25T20:58:08.466" v="1"/>
      <pc:docMkLst>
        <pc:docMk/>
      </pc:docMkLst>
      <pc:sldChg chg="addSp">
        <pc:chgData name="Gokulnath Pillai" userId="S::gokulnathp@iisc.ac.in::d85e1962-0d4a-417b-b259-72cd034863d0" providerId="AD" clId="Web-{FC5AD6AC-9297-D4F2-48ED-66DD43C32421}" dt="2021-04-25T20:58:08.466" v="1"/>
        <pc:sldMkLst>
          <pc:docMk/>
          <pc:sldMk cId="2426744750" sldId="319"/>
        </pc:sldMkLst>
        <pc:cxnChg chg="add">
          <ac:chgData name="Gokulnath Pillai" userId="S::gokulnathp@iisc.ac.in::d85e1962-0d4a-417b-b259-72cd034863d0" providerId="AD" clId="Web-{FC5AD6AC-9297-D4F2-48ED-66DD43C32421}" dt="2021-04-25T20:57:34.591" v="0"/>
          <ac:cxnSpMkLst>
            <pc:docMk/>
            <pc:sldMk cId="2426744750" sldId="319"/>
            <ac:cxnSpMk id="3" creationId="{BA97C960-2BEB-4824-9EEB-9D25DEA5B29C}"/>
          </ac:cxnSpMkLst>
        </pc:cxnChg>
        <pc:cxnChg chg="add">
          <ac:chgData name="Gokulnath Pillai" userId="S::gokulnathp@iisc.ac.in::d85e1962-0d4a-417b-b259-72cd034863d0" providerId="AD" clId="Web-{FC5AD6AC-9297-D4F2-48ED-66DD43C32421}" dt="2021-04-25T20:58:08.466" v="1"/>
          <ac:cxnSpMkLst>
            <pc:docMk/>
            <pc:sldMk cId="2426744750" sldId="319"/>
            <ac:cxnSpMk id="5" creationId="{65874327-67F3-46BB-916D-6E93A7B634BC}"/>
          </ac:cxnSpMkLst>
        </pc:cxnChg>
      </pc:sldChg>
    </pc:docChg>
  </pc:docChgLst>
  <pc:docChgLst>
    <pc:chgData name="Gokulnath Pillai" userId="S::gokulnathp@iisc.ac.in::d85e1962-0d4a-417b-b259-72cd034863d0" providerId="AD" clId="Web-{9DF823F5-9DDF-D967-4F2A-8044532612F4}"/>
    <pc:docChg chg="modSld">
      <pc:chgData name="Gokulnath Pillai" userId="S::gokulnathp@iisc.ac.in::d85e1962-0d4a-417b-b259-72cd034863d0" providerId="AD" clId="Web-{9DF823F5-9DDF-D967-4F2A-8044532612F4}" dt="2021-04-25T21:33:54.468" v="790" actId="20577"/>
      <pc:docMkLst>
        <pc:docMk/>
      </pc:docMkLst>
      <pc:sldChg chg="modSp">
        <pc:chgData name="Gokulnath Pillai" userId="S::gokulnathp@iisc.ac.in::d85e1962-0d4a-417b-b259-72cd034863d0" providerId="AD" clId="Web-{9DF823F5-9DDF-D967-4F2A-8044532612F4}" dt="2021-04-25T21:33:54.468" v="790" actId="20577"/>
        <pc:sldMkLst>
          <pc:docMk/>
          <pc:sldMk cId="3958149537" sldId="302"/>
        </pc:sldMkLst>
        <pc:spChg chg="mod">
          <ac:chgData name="Gokulnath Pillai" userId="S::gokulnathp@iisc.ac.in::d85e1962-0d4a-417b-b259-72cd034863d0" providerId="AD" clId="Web-{9DF823F5-9DDF-D967-4F2A-8044532612F4}" dt="2021-04-25T21:33:54.468" v="790" actId="20577"/>
          <ac:spMkLst>
            <pc:docMk/>
            <pc:sldMk cId="3958149537" sldId="302"/>
            <ac:spMk id="2" creationId="{864CF07F-48EA-4773-B55C-B0FE625FDC87}"/>
          </ac:spMkLst>
        </pc:spChg>
        <pc:spChg chg="mod">
          <ac:chgData name="Gokulnath Pillai" userId="S::gokulnathp@iisc.ac.in::d85e1962-0d4a-417b-b259-72cd034863d0" providerId="AD" clId="Web-{9DF823F5-9DDF-D967-4F2A-8044532612F4}" dt="2021-04-25T21:33:49.608" v="788" actId="20577"/>
          <ac:spMkLst>
            <pc:docMk/>
            <pc:sldMk cId="3958149537" sldId="302"/>
            <ac:spMk id="3" creationId="{71222C7E-1F9F-4F0D-B1A9-A46B8E9D0400}"/>
          </ac:spMkLst>
        </pc:spChg>
      </pc:sldChg>
      <pc:sldChg chg="modSp">
        <pc:chgData name="Gokulnath Pillai" userId="S::gokulnathp@iisc.ac.in::d85e1962-0d4a-417b-b259-72cd034863d0" providerId="AD" clId="Web-{9DF823F5-9DDF-D967-4F2A-8044532612F4}" dt="2021-04-25T21:19:42.702" v="253" actId="20577"/>
        <pc:sldMkLst>
          <pc:docMk/>
          <pc:sldMk cId="4038349651" sldId="316"/>
        </pc:sldMkLst>
        <pc:spChg chg="mod">
          <ac:chgData name="Gokulnath Pillai" userId="S::gokulnathp@iisc.ac.in::d85e1962-0d4a-417b-b259-72cd034863d0" providerId="AD" clId="Web-{9DF823F5-9DDF-D967-4F2A-8044532612F4}" dt="2021-04-25T21:19:42.702" v="253" actId="20577"/>
          <ac:spMkLst>
            <pc:docMk/>
            <pc:sldMk cId="4038349651" sldId="316"/>
            <ac:spMk id="2" creationId="{591AFA88-B3DD-43C5-9D6D-1C9588CB83E2}"/>
          </ac:spMkLst>
        </pc:spChg>
      </pc:sldChg>
      <pc:sldChg chg="modSp">
        <pc:chgData name="Gokulnath Pillai" userId="S::gokulnathp@iisc.ac.in::d85e1962-0d4a-417b-b259-72cd034863d0" providerId="AD" clId="Web-{9DF823F5-9DDF-D967-4F2A-8044532612F4}" dt="2021-04-25T21:19:38.061" v="252" actId="20577"/>
        <pc:sldMkLst>
          <pc:docMk/>
          <pc:sldMk cId="2558659577" sldId="317"/>
        </pc:sldMkLst>
        <pc:spChg chg="mod">
          <ac:chgData name="Gokulnath Pillai" userId="S::gokulnathp@iisc.ac.in::d85e1962-0d4a-417b-b259-72cd034863d0" providerId="AD" clId="Web-{9DF823F5-9DDF-D967-4F2A-8044532612F4}" dt="2021-04-25T21:19:38.061" v="252" actId="20577"/>
          <ac:spMkLst>
            <pc:docMk/>
            <pc:sldMk cId="2558659577" sldId="317"/>
            <ac:spMk id="2" creationId="{2F84547B-75EC-4516-B289-C532D9E63B82}"/>
          </ac:spMkLst>
        </pc:spChg>
      </pc:sldChg>
      <pc:sldChg chg="addSp modSp addAnim delAnim modAnim">
        <pc:chgData name="Gokulnath Pillai" userId="S::gokulnathp@iisc.ac.in::d85e1962-0d4a-417b-b259-72cd034863d0" providerId="AD" clId="Web-{9DF823F5-9DDF-D967-4F2A-8044532612F4}" dt="2021-04-25T21:19:51.515" v="255" actId="20577"/>
        <pc:sldMkLst>
          <pc:docMk/>
          <pc:sldMk cId="4258912392" sldId="318"/>
        </pc:sldMkLst>
        <pc:spChg chg="mod">
          <ac:chgData name="Gokulnath Pillai" userId="S::gokulnathp@iisc.ac.in::d85e1962-0d4a-417b-b259-72cd034863d0" providerId="AD" clId="Web-{9DF823F5-9DDF-D967-4F2A-8044532612F4}" dt="2021-04-25T21:19:51.515" v="255" actId="20577"/>
          <ac:spMkLst>
            <pc:docMk/>
            <pc:sldMk cId="4258912392" sldId="318"/>
            <ac:spMk id="2" creationId="{D3550B02-313E-47C5-AE98-FBD543CA8815}"/>
          </ac:spMkLst>
        </pc:spChg>
        <pc:spChg chg="add mod">
          <ac:chgData name="Gokulnath Pillai" userId="S::gokulnathp@iisc.ac.in::d85e1962-0d4a-417b-b259-72cd034863d0" providerId="AD" clId="Web-{9DF823F5-9DDF-D967-4F2A-8044532612F4}" dt="2021-04-25T21:06:41.398" v="127" actId="20577"/>
          <ac:spMkLst>
            <pc:docMk/>
            <pc:sldMk cId="4258912392" sldId="318"/>
            <ac:spMk id="5" creationId="{E611A2A2-B075-4909-84A1-777F7E4EFA8A}"/>
          </ac:spMkLst>
        </pc:spChg>
        <pc:spChg chg="add mod">
          <ac:chgData name="Gokulnath Pillai" userId="S::gokulnathp@iisc.ac.in::d85e1962-0d4a-417b-b259-72cd034863d0" providerId="AD" clId="Web-{9DF823F5-9DDF-D967-4F2A-8044532612F4}" dt="2021-04-25T21:06:06.881" v="121" actId="14100"/>
          <ac:spMkLst>
            <pc:docMk/>
            <pc:sldMk cId="4258912392" sldId="318"/>
            <ac:spMk id="6" creationId="{0C862353-225C-450B-9E65-7DF2A0705216}"/>
          </ac:spMkLst>
        </pc:spChg>
        <pc:spChg chg="add mod">
          <ac:chgData name="Gokulnath Pillai" userId="S::gokulnathp@iisc.ac.in::d85e1962-0d4a-417b-b259-72cd034863d0" providerId="AD" clId="Web-{9DF823F5-9DDF-D967-4F2A-8044532612F4}" dt="2021-04-25T21:06:47.992" v="130" actId="14100"/>
          <ac:spMkLst>
            <pc:docMk/>
            <pc:sldMk cId="4258912392" sldId="318"/>
            <ac:spMk id="7" creationId="{4DEA061B-F079-476E-9EE3-C7C2CEC48560}"/>
          </ac:spMkLst>
        </pc:spChg>
        <pc:spChg chg="add mod">
          <ac:chgData name="Gokulnath Pillai" userId="S::gokulnathp@iisc.ac.in::d85e1962-0d4a-417b-b259-72cd034863d0" providerId="AD" clId="Web-{9DF823F5-9DDF-D967-4F2A-8044532612F4}" dt="2021-04-25T21:07:21.367" v="183" actId="20577"/>
          <ac:spMkLst>
            <pc:docMk/>
            <pc:sldMk cId="4258912392" sldId="318"/>
            <ac:spMk id="8" creationId="{22C71A5F-CD7B-4823-8AE0-460DC67439EC}"/>
          </ac:spMkLst>
        </pc:spChg>
        <pc:picChg chg="mod">
          <ac:chgData name="Gokulnath Pillai" userId="S::gokulnathp@iisc.ac.in::d85e1962-0d4a-417b-b259-72cd034863d0" providerId="AD" clId="Web-{9DF823F5-9DDF-D967-4F2A-8044532612F4}" dt="2021-04-25T21:05:06.692" v="108" actId="14100"/>
          <ac:picMkLst>
            <pc:docMk/>
            <pc:sldMk cId="4258912392" sldId="318"/>
            <ac:picMk id="4" creationId="{0174803B-D3EC-432C-BC96-8D4F1101B812}"/>
          </ac:picMkLst>
        </pc:picChg>
      </pc:sldChg>
      <pc:sldChg chg="addSp delSp modSp addAnim modAnim">
        <pc:chgData name="Gokulnath Pillai" userId="S::gokulnathp@iisc.ac.in::d85e1962-0d4a-417b-b259-72cd034863d0" providerId="AD" clId="Web-{9DF823F5-9DDF-D967-4F2A-8044532612F4}" dt="2021-04-25T21:04:47.797" v="106" actId="20577"/>
        <pc:sldMkLst>
          <pc:docMk/>
          <pc:sldMk cId="2426744750" sldId="319"/>
        </pc:sldMkLst>
        <pc:spChg chg="mod">
          <ac:chgData name="Gokulnath Pillai" userId="S::gokulnathp@iisc.ac.in::d85e1962-0d4a-417b-b259-72cd034863d0" providerId="AD" clId="Web-{9DF823F5-9DDF-D967-4F2A-8044532612F4}" dt="2021-04-25T21:00:02.610" v="14" actId="1076"/>
          <ac:spMkLst>
            <pc:docMk/>
            <pc:sldMk cId="2426744750" sldId="319"/>
            <ac:spMk id="2" creationId="{2AF0912E-FDFA-482D-A3E0-1886CB6604D2}"/>
          </ac:spMkLst>
        </pc:spChg>
        <pc:spChg chg="add mod">
          <ac:chgData name="Gokulnath Pillai" userId="S::gokulnathp@iisc.ac.in::d85e1962-0d4a-417b-b259-72cd034863d0" providerId="AD" clId="Web-{9DF823F5-9DDF-D967-4F2A-8044532612F4}" dt="2021-04-25T20:59:58.719" v="12" actId="1076"/>
          <ac:spMkLst>
            <pc:docMk/>
            <pc:sldMk cId="2426744750" sldId="319"/>
            <ac:spMk id="6" creationId="{E210AD2C-D9A5-48BB-B4F0-8DDCDE8EED01}"/>
          </ac:spMkLst>
        </pc:spChg>
        <pc:spChg chg="add del mod">
          <ac:chgData name="Gokulnath Pillai" userId="S::gokulnathp@iisc.ac.in::d85e1962-0d4a-417b-b259-72cd034863d0" providerId="AD" clId="Web-{9DF823F5-9DDF-D967-4F2A-8044532612F4}" dt="2021-04-25T21:01:27.956" v="51"/>
          <ac:spMkLst>
            <pc:docMk/>
            <pc:sldMk cId="2426744750" sldId="319"/>
            <ac:spMk id="7" creationId="{E03AC198-A0D7-45A1-9ED8-CFDDBAB6E70B}"/>
          </ac:spMkLst>
        </pc:spChg>
        <pc:spChg chg="add del">
          <ac:chgData name="Gokulnath Pillai" userId="S::gokulnathp@iisc.ac.in::d85e1962-0d4a-417b-b259-72cd034863d0" providerId="AD" clId="Web-{9DF823F5-9DDF-D967-4F2A-8044532612F4}" dt="2021-04-25T21:01:24.659" v="49"/>
          <ac:spMkLst>
            <pc:docMk/>
            <pc:sldMk cId="2426744750" sldId="319"/>
            <ac:spMk id="8" creationId="{B6986F76-5D18-4D27-A500-B399CBC4173D}"/>
          </ac:spMkLst>
        </pc:spChg>
        <pc:spChg chg="add del">
          <ac:chgData name="Gokulnath Pillai" userId="S::gokulnathp@iisc.ac.in::d85e1962-0d4a-417b-b259-72cd034863d0" providerId="AD" clId="Web-{9DF823F5-9DDF-D967-4F2A-8044532612F4}" dt="2021-04-25T21:01:23.503" v="48"/>
          <ac:spMkLst>
            <pc:docMk/>
            <pc:sldMk cId="2426744750" sldId="319"/>
            <ac:spMk id="9" creationId="{3CDDE435-82B3-4F88-A591-FC95C13A926C}"/>
          </ac:spMkLst>
        </pc:spChg>
        <pc:spChg chg="add del">
          <ac:chgData name="Gokulnath Pillai" userId="S::gokulnathp@iisc.ac.in::d85e1962-0d4a-417b-b259-72cd034863d0" providerId="AD" clId="Web-{9DF823F5-9DDF-D967-4F2A-8044532612F4}" dt="2021-04-25T21:01:31.878" v="52"/>
          <ac:spMkLst>
            <pc:docMk/>
            <pc:sldMk cId="2426744750" sldId="319"/>
            <ac:spMk id="10" creationId="{541984ED-9874-4FBB-A635-6E1C1E1D76BC}"/>
          </ac:spMkLst>
        </pc:spChg>
        <pc:spChg chg="add del mod">
          <ac:chgData name="Gokulnath Pillai" userId="S::gokulnathp@iisc.ac.in::d85e1962-0d4a-417b-b259-72cd034863d0" providerId="AD" clId="Web-{9DF823F5-9DDF-D967-4F2A-8044532612F4}" dt="2021-04-25T21:01:21.940" v="47"/>
          <ac:spMkLst>
            <pc:docMk/>
            <pc:sldMk cId="2426744750" sldId="319"/>
            <ac:spMk id="11" creationId="{602ECACA-2F66-4324-93E2-DAFC80061A53}"/>
          </ac:spMkLst>
        </pc:spChg>
        <pc:spChg chg="add del">
          <ac:chgData name="Gokulnath Pillai" userId="S::gokulnathp@iisc.ac.in::d85e1962-0d4a-417b-b259-72cd034863d0" providerId="AD" clId="Web-{9DF823F5-9DDF-D967-4F2A-8044532612F4}" dt="2021-04-25T21:01:17.768" v="45"/>
          <ac:spMkLst>
            <pc:docMk/>
            <pc:sldMk cId="2426744750" sldId="319"/>
            <ac:spMk id="12" creationId="{4B2217AD-FD94-4867-A03C-8A04A3ECC341}"/>
          </ac:spMkLst>
        </pc:spChg>
        <pc:spChg chg="add del">
          <ac:chgData name="Gokulnath Pillai" userId="S::gokulnathp@iisc.ac.in::d85e1962-0d4a-417b-b259-72cd034863d0" providerId="AD" clId="Web-{9DF823F5-9DDF-D967-4F2A-8044532612F4}" dt="2021-04-25T21:01:15.784" v="44"/>
          <ac:spMkLst>
            <pc:docMk/>
            <pc:sldMk cId="2426744750" sldId="319"/>
            <ac:spMk id="13" creationId="{73C7DBAA-7D2E-4FDE-A225-3D12EFBC95E6}"/>
          </ac:spMkLst>
        </pc:spChg>
        <pc:spChg chg="add del mod">
          <ac:chgData name="Gokulnath Pillai" userId="S::gokulnathp@iisc.ac.in::d85e1962-0d4a-417b-b259-72cd034863d0" providerId="AD" clId="Web-{9DF823F5-9DDF-D967-4F2A-8044532612F4}" dt="2021-04-25T21:01:12.674" v="43"/>
          <ac:spMkLst>
            <pc:docMk/>
            <pc:sldMk cId="2426744750" sldId="319"/>
            <ac:spMk id="14" creationId="{42EF0F3C-553B-4F7B-8C77-1D2FD2651D90}"/>
          </ac:spMkLst>
        </pc:spChg>
        <pc:spChg chg="add del">
          <ac:chgData name="Gokulnath Pillai" userId="S::gokulnathp@iisc.ac.in::d85e1962-0d4a-417b-b259-72cd034863d0" providerId="AD" clId="Web-{9DF823F5-9DDF-D967-4F2A-8044532612F4}" dt="2021-04-25T21:00:30.751" v="27"/>
          <ac:spMkLst>
            <pc:docMk/>
            <pc:sldMk cId="2426744750" sldId="319"/>
            <ac:spMk id="15" creationId="{FE4B6504-DFEF-440C-854D-FC451563E36F}"/>
          </ac:spMkLst>
        </pc:spChg>
        <pc:spChg chg="add mod">
          <ac:chgData name="Gokulnath Pillai" userId="S::gokulnathp@iisc.ac.in::d85e1962-0d4a-417b-b259-72cd034863d0" providerId="AD" clId="Web-{9DF823F5-9DDF-D967-4F2A-8044532612F4}" dt="2021-04-25T21:01:38.363" v="53" actId="1076"/>
          <ac:spMkLst>
            <pc:docMk/>
            <pc:sldMk cId="2426744750" sldId="319"/>
            <ac:spMk id="16" creationId="{969F9819-1CC3-4471-ABFF-4D75F5C85511}"/>
          </ac:spMkLst>
        </pc:spChg>
        <pc:spChg chg="add del">
          <ac:chgData name="Gokulnath Pillai" userId="S::gokulnathp@iisc.ac.in::d85e1962-0d4a-417b-b259-72cd034863d0" providerId="AD" clId="Web-{9DF823F5-9DDF-D967-4F2A-8044532612F4}" dt="2021-04-25T21:00:29.173" v="26"/>
          <ac:spMkLst>
            <pc:docMk/>
            <pc:sldMk cId="2426744750" sldId="319"/>
            <ac:spMk id="17" creationId="{CE5A17F1-D4E2-4977-98B2-EE5D504DA443}"/>
          </ac:spMkLst>
        </pc:spChg>
        <pc:spChg chg="add">
          <ac:chgData name="Gokulnath Pillai" userId="S::gokulnathp@iisc.ac.in::d85e1962-0d4a-417b-b259-72cd034863d0" providerId="AD" clId="Web-{9DF823F5-9DDF-D967-4F2A-8044532612F4}" dt="2021-04-25T21:00:20.126" v="25"/>
          <ac:spMkLst>
            <pc:docMk/>
            <pc:sldMk cId="2426744750" sldId="319"/>
            <ac:spMk id="18" creationId="{5E53D4E8-7334-473A-8BCB-E1E9BDBE2999}"/>
          </ac:spMkLst>
        </pc:spChg>
        <pc:spChg chg="add mod">
          <ac:chgData name="Gokulnath Pillai" userId="S::gokulnathp@iisc.ac.in::d85e1962-0d4a-417b-b259-72cd034863d0" providerId="AD" clId="Web-{9DF823F5-9DDF-D967-4F2A-8044532612F4}" dt="2021-04-25T21:02:05.113" v="57" actId="14100"/>
          <ac:spMkLst>
            <pc:docMk/>
            <pc:sldMk cId="2426744750" sldId="319"/>
            <ac:spMk id="19" creationId="{C9649392-9649-45CA-AFBA-B02CEFCB95AF}"/>
          </ac:spMkLst>
        </pc:spChg>
        <pc:spChg chg="add mod">
          <ac:chgData name="Gokulnath Pillai" userId="S::gokulnathp@iisc.ac.in::d85e1962-0d4a-417b-b259-72cd034863d0" providerId="AD" clId="Web-{9DF823F5-9DDF-D967-4F2A-8044532612F4}" dt="2021-04-25T21:02:29.973" v="63" actId="14100"/>
          <ac:spMkLst>
            <pc:docMk/>
            <pc:sldMk cId="2426744750" sldId="319"/>
            <ac:spMk id="20" creationId="{6E5F2597-F7CB-4CE1-95CE-C23D1139EACB}"/>
          </ac:spMkLst>
        </pc:spChg>
        <pc:spChg chg="add del mod">
          <ac:chgData name="Gokulnath Pillai" userId="S::gokulnathp@iisc.ac.in::d85e1962-0d4a-417b-b259-72cd034863d0" providerId="AD" clId="Web-{9DF823F5-9DDF-D967-4F2A-8044532612F4}" dt="2021-04-25T21:02:37.489" v="67"/>
          <ac:spMkLst>
            <pc:docMk/>
            <pc:sldMk cId="2426744750" sldId="319"/>
            <ac:spMk id="21" creationId="{93322E08-D746-4786-BCEA-1A1B4A3F5819}"/>
          </ac:spMkLst>
        </pc:spChg>
        <pc:spChg chg="add mod">
          <ac:chgData name="Gokulnath Pillai" userId="S::gokulnathp@iisc.ac.in::d85e1962-0d4a-417b-b259-72cd034863d0" providerId="AD" clId="Web-{9DF823F5-9DDF-D967-4F2A-8044532612F4}" dt="2021-04-25T21:03:22.365" v="75"/>
          <ac:spMkLst>
            <pc:docMk/>
            <pc:sldMk cId="2426744750" sldId="319"/>
            <ac:spMk id="22" creationId="{D15F0171-AEAF-4442-914C-15CBE02B178A}"/>
          </ac:spMkLst>
        </pc:spChg>
        <pc:spChg chg="add mod">
          <ac:chgData name="Gokulnath Pillai" userId="S::gokulnathp@iisc.ac.in::d85e1962-0d4a-417b-b259-72cd034863d0" providerId="AD" clId="Web-{9DF823F5-9DDF-D967-4F2A-8044532612F4}" dt="2021-04-25T21:04:47.797" v="106" actId="20577"/>
          <ac:spMkLst>
            <pc:docMk/>
            <pc:sldMk cId="2426744750" sldId="319"/>
            <ac:spMk id="23" creationId="{729EFDB6-A9FC-4B22-90EF-7049AF8BBD8A}"/>
          </ac:spMkLst>
        </pc:spChg>
        <pc:cxnChg chg="del mod">
          <ac:chgData name="Gokulnath Pillai" userId="S::gokulnathp@iisc.ac.in::d85e1962-0d4a-417b-b259-72cd034863d0" providerId="AD" clId="Web-{9DF823F5-9DDF-D967-4F2A-8044532612F4}" dt="2021-04-25T20:59:24.234" v="5"/>
          <ac:cxnSpMkLst>
            <pc:docMk/>
            <pc:sldMk cId="2426744750" sldId="319"/>
            <ac:cxnSpMk id="3" creationId="{BA97C960-2BEB-4824-9EEB-9D25DEA5B29C}"/>
          </ac:cxnSpMkLst>
        </pc:cxnChg>
      </pc:sldChg>
      <pc:sldChg chg="addSp modSp addAnim modAnim">
        <pc:chgData name="Gokulnath Pillai" userId="S::gokulnathp@iisc.ac.in::d85e1962-0d4a-417b-b259-72cd034863d0" providerId="AD" clId="Web-{9DF823F5-9DDF-D967-4F2A-8044532612F4}" dt="2021-04-25T21:29:14.579" v="581"/>
        <pc:sldMkLst>
          <pc:docMk/>
          <pc:sldMk cId="3779599496" sldId="320"/>
        </pc:sldMkLst>
        <pc:spChg chg="mod">
          <ac:chgData name="Gokulnath Pillai" userId="S::gokulnathp@iisc.ac.in::d85e1962-0d4a-417b-b259-72cd034863d0" providerId="AD" clId="Web-{9DF823F5-9DDF-D967-4F2A-8044532612F4}" dt="2021-04-25T21:27:22.779" v="547" actId="20577"/>
          <ac:spMkLst>
            <pc:docMk/>
            <pc:sldMk cId="3779599496" sldId="320"/>
            <ac:spMk id="2" creationId="{DB7ABEF0-2F19-4F2C-B2AA-63B3BC038617}"/>
          </ac:spMkLst>
        </pc:spChg>
        <pc:spChg chg="add mod">
          <ac:chgData name="Gokulnath Pillai" userId="S::gokulnathp@iisc.ac.in::d85e1962-0d4a-417b-b259-72cd034863d0" providerId="AD" clId="Web-{9DF823F5-9DDF-D967-4F2A-8044532612F4}" dt="2021-04-25T21:28:42.453" v="568" actId="1076"/>
          <ac:spMkLst>
            <pc:docMk/>
            <pc:sldMk cId="3779599496" sldId="320"/>
            <ac:spMk id="5" creationId="{CFD25716-C8F0-4063-AAEE-6C74659D0ED6}"/>
          </ac:spMkLst>
        </pc:spChg>
        <pc:spChg chg="add mod">
          <ac:chgData name="Gokulnath Pillai" userId="S::gokulnathp@iisc.ac.in::d85e1962-0d4a-417b-b259-72cd034863d0" providerId="AD" clId="Web-{9DF823F5-9DDF-D967-4F2A-8044532612F4}" dt="2021-04-25T21:29:03.251" v="573" actId="1076"/>
          <ac:spMkLst>
            <pc:docMk/>
            <pc:sldMk cId="3779599496" sldId="320"/>
            <ac:spMk id="6" creationId="{706559F8-B747-4123-9857-ACB7F634BAD9}"/>
          </ac:spMkLst>
        </pc:spChg>
        <pc:spChg chg="add mod">
          <ac:chgData name="Gokulnath Pillai" userId="S::gokulnathp@iisc.ac.in::d85e1962-0d4a-417b-b259-72cd034863d0" providerId="AD" clId="Web-{9DF823F5-9DDF-D967-4F2A-8044532612F4}" dt="2021-04-25T21:28:35.062" v="566" actId="1076"/>
          <ac:spMkLst>
            <pc:docMk/>
            <pc:sldMk cId="3779599496" sldId="320"/>
            <ac:spMk id="7" creationId="{6944BD58-665D-4104-8B3C-259E0F5D3F3F}"/>
          </ac:spMkLst>
        </pc:spChg>
        <pc:spChg chg="add mod">
          <ac:chgData name="Gokulnath Pillai" userId="S::gokulnathp@iisc.ac.in::d85e1962-0d4a-417b-b259-72cd034863d0" providerId="AD" clId="Web-{9DF823F5-9DDF-D967-4F2A-8044532612F4}" dt="2021-04-25T21:28:38.203" v="567" actId="1076"/>
          <ac:spMkLst>
            <pc:docMk/>
            <pc:sldMk cId="3779599496" sldId="320"/>
            <ac:spMk id="8" creationId="{CD2C8962-A817-4C6D-86C8-6C22E2003E33}"/>
          </ac:spMkLst>
        </pc:spChg>
        <pc:spChg chg="add mod">
          <ac:chgData name="Gokulnath Pillai" userId="S::gokulnathp@iisc.ac.in::d85e1962-0d4a-417b-b259-72cd034863d0" providerId="AD" clId="Web-{9DF823F5-9DDF-D967-4F2A-8044532612F4}" dt="2021-04-25T21:28:59.891" v="572" actId="14100"/>
          <ac:spMkLst>
            <pc:docMk/>
            <pc:sldMk cId="3779599496" sldId="320"/>
            <ac:spMk id="9" creationId="{65896682-ECA9-4548-8299-0C971BC51039}"/>
          </ac:spMkLst>
        </pc:spChg>
      </pc:sldChg>
      <pc:sldChg chg="addSp delSp modSp addAnim modAnim">
        <pc:chgData name="Gokulnath Pillai" userId="S::gokulnathp@iisc.ac.in::d85e1962-0d4a-417b-b259-72cd034863d0" providerId="AD" clId="Web-{9DF823F5-9DDF-D967-4F2A-8044532612F4}" dt="2021-04-25T21:32:47.200" v="787"/>
        <pc:sldMkLst>
          <pc:docMk/>
          <pc:sldMk cId="3682794461" sldId="321"/>
        </pc:sldMkLst>
        <pc:spChg chg="mod">
          <ac:chgData name="Gokulnath Pillai" userId="S::gokulnathp@iisc.ac.in::d85e1962-0d4a-417b-b259-72cd034863d0" providerId="AD" clId="Web-{9DF823F5-9DDF-D967-4F2A-8044532612F4}" dt="2021-04-25T21:20:52.018" v="305" actId="20577"/>
          <ac:spMkLst>
            <pc:docMk/>
            <pc:sldMk cId="3682794461" sldId="321"/>
            <ac:spMk id="2" creationId="{E8A712BC-F7DE-460F-92EF-5BC38C8963E8}"/>
          </ac:spMkLst>
        </pc:spChg>
        <pc:spChg chg="add mod">
          <ac:chgData name="Gokulnath Pillai" userId="S::gokulnathp@iisc.ac.in::d85e1962-0d4a-417b-b259-72cd034863d0" providerId="AD" clId="Web-{9DF823F5-9DDF-D967-4F2A-8044532612F4}" dt="2021-04-25T21:29:36.753" v="585" actId="1076"/>
          <ac:spMkLst>
            <pc:docMk/>
            <pc:sldMk cId="3682794461" sldId="321"/>
            <ac:spMk id="5" creationId="{A097F8E6-0DDF-4892-94EB-B3A580581995}"/>
          </ac:spMkLst>
        </pc:spChg>
        <pc:spChg chg="add mod">
          <ac:chgData name="Gokulnath Pillai" userId="S::gokulnathp@iisc.ac.in::d85e1962-0d4a-417b-b259-72cd034863d0" providerId="AD" clId="Web-{9DF823F5-9DDF-D967-4F2A-8044532612F4}" dt="2021-04-25T21:30:00.461" v="613" actId="20577"/>
          <ac:spMkLst>
            <pc:docMk/>
            <pc:sldMk cId="3682794461" sldId="321"/>
            <ac:spMk id="6" creationId="{662C342A-F4E3-46F6-9985-341F609CB8FD}"/>
          </ac:spMkLst>
        </pc:spChg>
        <pc:spChg chg="add mod">
          <ac:chgData name="Gokulnath Pillai" userId="S::gokulnathp@iisc.ac.in::d85e1962-0d4a-417b-b259-72cd034863d0" providerId="AD" clId="Web-{9DF823F5-9DDF-D967-4F2A-8044532612F4}" dt="2021-04-25T21:30:26.087" v="617" actId="14100"/>
          <ac:spMkLst>
            <pc:docMk/>
            <pc:sldMk cId="3682794461" sldId="321"/>
            <ac:spMk id="7" creationId="{2E5573B3-C07B-4241-BAFB-DD605741FB30}"/>
          </ac:spMkLst>
        </pc:spChg>
        <pc:spChg chg="add mod">
          <ac:chgData name="Gokulnath Pillai" userId="S::gokulnathp@iisc.ac.in::d85e1962-0d4a-417b-b259-72cd034863d0" providerId="AD" clId="Web-{9DF823F5-9DDF-D967-4F2A-8044532612F4}" dt="2021-04-25T21:31:49.214" v="686" actId="20577"/>
          <ac:spMkLst>
            <pc:docMk/>
            <pc:sldMk cId="3682794461" sldId="321"/>
            <ac:spMk id="8" creationId="{620C5A9E-523D-4CB0-8CEA-A52F1AAF76C7}"/>
          </ac:spMkLst>
        </pc:spChg>
        <pc:spChg chg="add del mod">
          <ac:chgData name="Gokulnath Pillai" userId="S::gokulnathp@iisc.ac.in::d85e1962-0d4a-417b-b259-72cd034863d0" providerId="AD" clId="Web-{9DF823F5-9DDF-D967-4F2A-8044532612F4}" dt="2021-04-25T21:31:10.369" v="676"/>
          <ac:spMkLst>
            <pc:docMk/>
            <pc:sldMk cId="3682794461" sldId="321"/>
            <ac:spMk id="9" creationId="{A577653F-042F-4A81-8DCE-AC181C0D0490}"/>
          </ac:spMkLst>
        </pc:spChg>
        <pc:spChg chg="add mod">
          <ac:chgData name="Gokulnath Pillai" userId="S::gokulnathp@iisc.ac.in::d85e1962-0d4a-417b-b259-72cd034863d0" providerId="AD" clId="Web-{9DF823F5-9DDF-D967-4F2A-8044532612F4}" dt="2021-04-25T21:32:32.747" v="775" actId="14100"/>
          <ac:spMkLst>
            <pc:docMk/>
            <pc:sldMk cId="3682794461" sldId="321"/>
            <ac:spMk id="10" creationId="{89171F56-807B-4EC6-87C4-37BF9A4F5A02}"/>
          </ac:spMkLst>
        </pc:spChg>
        <pc:spChg chg="add mod">
          <ac:chgData name="Gokulnath Pillai" userId="S::gokulnathp@iisc.ac.in::d85e1962-0d4a-417b-b259-72cd034863d0" providerId="AD" clId="Web-{9DF823F5-9DDF-D967-4F2A-8044532612F4}" dt="2021-04-25T21:32:27.559" v="774" actId="20577"/>
          <ac:spMkLst>
            <pc:docMk/>
            <pc:sldMk cId="3682794461" sldId="321"/>
            <ac:spMk id="11" creationId="{5B66AB7A-4666-476C-B858-73FF9B89E8AE}"/>
          </ac:spMkLst>
        </pc:spChg>
      </pc:sldChg>
    </pc:docChg>
  </pc:docChgLst>
  <pc:docChgLst>
    <pc:chgData name="Tushar Pandurang Kadam" userId="S::tusharpk@iisc.ac.in::c8860bdb-b351-49fa-8528-9fa8699eeddc" providerId="AD" clId="Web-{4800D96C-8763-B798-3120-0B07328E40FD}"/>
    <pc:docChg chg="modSld">
      <pc:chgData name="Tushar Pandurang Kadam" userId="S::tusharpk@iisc.ac.in::c8860bdb-b351-49fa-8528-9fa8699eeddc" providerId="AD" clId="Web-{4800D96C-8763-B798-3120-0B07328E40FD}" dt="2021-04-28T17:28:56.609" v="288" actId="20577"/>
      <pc:docMkLst>
        <pc:docMk/>
      </pc:docMkLst>
      <pc:sldChg chg="addSp delSp modSp">
        <pc:chgData name="Tushar Pandurang Kadam" userId="S::tusharpk@iisc.ac.in::c8860bdb-b351-49fa-8528-9fa8699eeddc" providerId="AD" clId="Web-{4800D96C-8763-B798-3120-0B07328E40FD}" dt="2021-04-28T16:50:55.049" v="190" actId="1076"/>
        <pc:sldMkLst>
          <pc:docMk/>
          <pc:sldMk cId="1491165672" sldId="322"/>
        </pc:sldMkLst>
        <pc:spChg chg="add mod">
          <ac:chgData name="Tushar Pandurang Kadam" userId="S::tusharpk@iisc.ac.in::c8860bdb-b351-49fa-8528-9fa8699eeddc" providerId="AD" clId="Web-{4800D96C-8763-B798-3120-0B07328E40FD}" dt="2021-04-28T16:12:39.755" v="34" actId="1076"/>
          <ac:spMkLst>
            <pc:docMk/>
            <pc:sldMk cId="1491165672" sldId="322"/>
            <ac:spMk id="7" creationId="{DE387BB5-FAB3-4427-8AB1-89256776C8EF}"/>
          </ac:spMkLst>
        </pc:spChg>
        <pc:spChg chg="add del mod">
          <ac:chgData name="Tushar Pandurang Kadam" userId="S::tusharpk@iisc.ac.in::c8860bdb-b351-49fa-8528-9fa8699eeddc" providerId="AD" clId="Web-{4800D96C-8763-B798-3120-0B07328E40FD}" dt="2021-04-28T16:12:30.615" v="33"/>
          <ac:spMkLst>
            <pc:docMk/>
            <pc:sldMk cId="1491165672" sldId="322"/>
            <ac:spMk id="8" creationId="{DEA173B5-EC20-40A6-9559-C4438FAC5770}"/>
          </ac:spMkLst>
        </pc:spChg>
        <pc:spChg chg="add mod">
          <ac:chgData name="Tushar Pandurang Kadam" userId="S::tusharpk@iisc.ac.in::c8860bdb-b351-49fa-8528-9fa8699eeddc" providerId="AD" clId="Web-{4800D96C-8763-B798-3120-0B07328E40FD}" dt="2021-04-28T16:13:13.537" v="56" actId="1076"/>
          <ac:spMkLst>
            <pc:docMk/>
            <pc:sldMk cId="1491165672" sldId="322"/>
            <ac:spMk id="9" creationId="{1D930440-3D79-4707-82E8-9650DBCD0F27}"/>
          </ac:spMkLst>
        </pc:spChg>
        <pc:spChg chg="add del">
          <ac:chgData name="Tushar Pandurang Kadam" userId="S::tusharpk@iisc.ac.in::c8860bdb-b351-49fa-8528-9fa8699eeddc" providerId="AD" clId="Web-{4800D96C-8763-B798-3120-0B07328E40FD}" dt="2021-04-28T16:13:38.663" v="58"/>
          <ac:spMkLst>
            <pc:docMk/>
            <pc:sldMk cId="1491165672" sldId="322"/>
            <ac:spMk id="10" creationId="{E73E0E8F-3CBA-4AC2-9B81-02D427B942AA}"/>
          </ac:spMkLst>
        </pc:spChg>
        <pc:spChg chg="add mod">
          <ac:chgData name="Tushar Pandurang Kadam" userId="S::tusharpk@iisc.ac.in::c8860bdb-b351-49fa-8528-9fa8699eeddc" providerId="AD" clId="Web-{4800D96C-8763-B798-3120-0B07328E40FD}" dt="2021-04-28T16:18:03.949" v="69" actId="1076"/>
          <ac:spMkLst>
            <pc:docMk/>
            <pc:sldMk cId="1491165672" sldId="322"/>
            <ac:spMk id="11" creationId="{01F9C5A1-6D2A-4CC1-A4DF-2AFEE6B70DA9}"/>
          </ac:spMkLst>
        </pc:spChg>
        <pc:spChg chg="add mod">
          <ac:chgData name="Tushar Pandurang Kadam" userId="S::tusharpk@iisc.ac.in::c8860bdb-b351-49fa-8528-9fa8699eeddc" providerId="AD" clId="Web-{4800D96C-8763-B798-3120-0B07328E40FD}" dt="2021-04-28T16:18:09.121" v="70" actId="1076"/>
          <ac:spMkLst>
            <pc:docMk/>
            <pc:sldMk cId="1491165672" sldId="322"/>
            <ac:spMk id="12" creationId="{9EC1FBF3-B398-4DF4-B402-03FFE2800C41}"/>
          </ac:spMkLst>
        </pc:spChg>
        <pc:spChg chg="add mod">
          <ac:chgData name="Tushar Pandurang Kadam" userId="S::tusharpk@iisc.ac.in::c8860bdb-b351-49fa-8528-9fa8699eeddc" providerId="AD" clId="Web-{4800D96C-8763-B798-3120-0B07328E40FD}" dt="2021-04-28T16:18:27.371" v="72" actId="1076"/>
          <ac:spMkLst>
            <pc:docMk/>
            <pc:sldMk cId="1491165672" sldId="322"/>
            <ac:spMk id="13" creationId="{A1EFF181-6E17-4FF2-8F28-FEF40AEAC3A2}"/>
          </ac:spMkLst>
        </pc:spChg>
        <pc:spChg chg="add del mod">
          <ac:chgData name="Tushar Pandurang Kadam" userId="S::tusharpk@iisc.ac.in::c8860bdb-b351-49fa-8528-9fa8699eeddc" providerId="AD" clId="Web-{4800D96C-8763-B798-3120-0B07328E40FD}" dt="2021-04-28T16:19:42.795" v="77"/>
          <ac:spMkLst>
            <pc:docMk/>
            <pc:sldMk cId="1491165672" sldId="322"/>
            <ac:spMk id="14" creationId="{E4528DA1-A900-405E-B163-7859F03387D6}"/>
          </ac:spMkLst>
        </pc:spChg>
        <pc:spChg chg="add mod">
          <ac:chgData name="Tushar Pandurang Kadam" userId="S::tusharpk@iisc.ac.in::c8860bdb-b351-49fa-8528-9fa8699eeddc" providerId="AD" clId="Web-{4800D96C-8763-B798-3120-0B07328E40FD}" dt="2021-04-28T16:49:31.891" v="146" actId="1076"/>
          <ac:spMkLst>
            <pc:docMk/>
            <pc:sldMk cId="1491165672" sldId="322"/>
            <ac:spMk id="15" creationId="{4FEA49BE-3525-4425-A2EB-E4DBF3D8D2F8}"/>
          </ac:spMkLst>
        </pc:spChg>
        <pc:spChg chg="add mod">
          <ac:chgData name="Tushar Pandurang Kadam" userId="S::tusharpk@iisc.ac.in::c8860bdb-b351-49fa-8528-9fa8699eeddc" providerId="AD" clId="Web-{4800D96C-8763-B798-3120-0B07328E40FD}" dt="2021-04-28T16:50:55.049" v="190" actId="1076"/>
          <ac:spMkLst>
            <pc:docMk/>
            <pc:sldMk cId="1491165672" sldId="322"/>
            <ac:spMk id="16" creationId="{EB8D90D9-8A3F-4C7C-BDB9-118D04392F92}"/>
          </ac:spMkLst>
        </pc:spChg>
        <pc:picChg chg="mod">
          <ac:chgData name="Tushar Pandurang Kadam" userId="S::tusharpk@iisc.ac.in::c8860bdb-b351-49fa-8528-9fa8699eeddc" providerId="AD" clId="Web-{4800D96C-8763-B798-3120-0B07328E40FD}" dt="2021-04-28T16:10:44.706" v="2" actId="1076"/>
          <ac:picMkLst>
            <pc:docMk/>
            <pc:sldMk cId="1491165672" sldId="322"/>
            <ac:picMk id="4" creationId="{14805795-5299-42BD-8840-C49E9FECBF6E}"/>
          </ac:picMkLst>
        </pc:picChg>
      </pc:sldChg>
      <pc:sldChg chg="addSp delSp modSp">
        <pc:chgData name="Tushar Pandurang Kadam" userId="S::tusharpk@iisc.ac.in::c8860bdb-b351-49fa-8528-9fa8699eeddc" providerId="AD" clId="Web-{4800D96C-8763-B798-3120-0B07328E40FD}" dt="2021-04-28T16:27:35.866" v="131" actId="20577"/>
        <pc:sldMkLst>
          <pc:docMk/>
          <pc:sldMk cId="1956881701" sldId="323"/>
        </pc:sldMkLst>
        <pc:spChg chg="add mod">
          <ac:chgData name="Tushar Pandurang Kadam" userId="S::tusharpk@iisc.ac.in::c8860bdb-b351-49fa-8528-9fa8699eeddc" providerId="AD" clId="Web-{4800D96C-8763-B798-3120-0B07328E40FD}" dt="2021-04-28T16:24:09.456" v="94" actId="1076"/>
          <ac:spMkLst>
            <pc:docMk/>
            <pc:sldMk cId="1956881701" sldId="323"/>
            <ac:spMk id="3" creationId="{3F8BFAE5-3ABA-48B9-A3B6-0B01167A1E89}"/>
          </ac:spMkLst>
        </pc:spChg>
        <pc:spChg chg="add mod">
          <ac:chgData name="Tushar Pandurang Kadam" userId="S::tusharpk@iisc.ac.in::c8860bdb-b351-49fa-8528-9fa8699eeddc" providerId="AD" clId="Web-{4800D96C-8763-B798-3120-0B07328E40FD}" dt="2021-04-28T16:24:20.457" v="97" actId="688"/>
          <ac:spMkLst>
            <pc:docMk/>
            <pc:sldMk cId="1956881701" sldId="323"/>
            <ac:spMk id="10" creationId="{0B862704-0007-4A79-BCA0-2C89A3B3BF08}"/>
          </ac:spMkLst>
        </pc:spChg>
        <pc:spChg chg="add mod">
          <ac:chgData name="Tushar Pandurang Kadam" userId="S::tusharpk@iisc.ac.in::c8860bdb-b351-49fa-8528-9fa8699eeddc" providerId="AD" clId="Web-{4800D96C-8763-B798-3120-0B07328E40FD}" dt="2021-04-28T16:24:25.754" v="98" actId="1076"/>
          <ac:spMkLst>
            <pc:docMk/>
            <pc:sldMk cId="1956881701" sldId="323"/>
            <ac:spMk id="11" creationId="{34A37D52-29F7-4E5F-BC2F-3B9FCA12D698}"/>
          </ac:spMkLst>
        </pc:spChg>
        <pc:spChg chg="add del mod">
          <ac:chgData name="Tushar Pandurang Kadam" userId="S::tusharpk@iisc.ac.in::c8860bdb-b351-49fa-8528-9fa8699eeddc" providerId="AD" clId="Web-{4800D96C-8763-B798-3120-0B07328E40FD}" dt="2021-04-28T16:26:49.131" v="130"/>
          <ac:spMkLst>
            <pc:docMk/>
            <pc:sldMk cId="1956881701" sldId="323"/>
            <ac:spMk id="12" creationId="{C3E42CBE-39B5-4063-B434-5C3EFB8DB05A}"/>
          </ac:spMkLst>
        </pc:spChg>
        <pc:spChg chg="add mod">
          <ac:chgData name="Tushar Pandurang Kadam" userId="S::tusharpk@iisc.ac.in::c8860bdb-b351-49fa-8528-9fa8699eeddc" providerId="AD" clId="Web-{4800D96C-8763-B798-3120-0B07328E40FD}" dt="2021-04-28T16:25:23.848" v="111" actId="1076"/>
          <ac:spMkLst>
            <pc:docMk/>
            <pc:sldMk cId="1956881701" sldId="323"/>
            <ac:spMk id="13" creationId="{2D46B765-1EBD-47DA-A732-329E4005EDF1}"/>
          </ac:spMkLst>
        </pc:spChg>
        <pc:spChg chg="add mod">
          <ac:chgData name="Tushar Pandurang Kadam" userId="S::tusharpk@iisc.ac.in::c8860bdb-b351-49fa-8528-9fa8699eeddc" providerId="AD" clId="Web-{4800D96C-8763-B798-3120-0B07328E40FD}" dt="2021-04-28T16:27:35.866" v="131" actId="20577"/>
          <ac:spMkLst>
            <pc:docMk/>
            <pc:sldMk cId="1956881701" sldId="323"/>
            <ac:spMk id="15" creationId="{74CE6AFF-11E9-4F0C-9357-B84E8A9C0345}"/>
          </ac:spMkLst>
        </pc:spChg>
        <pc:picChg chg="mod">
          <ac:chgData name="Tushar Pandurang Kadam" userId="S::tusharpk@iisc.ac.in::c8860bdb-b351-49fa-8528-9fa8699eeddc" providerId="AD" clId="Web-{4800D96C-8763-B798-3120-0B07328E40FD}" dt="2021-04-28T16:24:05.644" v="93" actId="1076"/>
          <ac:picMkLst>
            <pc:docMk/>
            <pc:sldMk cId="1956881701" sldId="323"/>
            <ac:picMk id="4" creationId="{2B284ADA-CC8A-4BC0-9D43-F1EE83FB4E74}"/>
          </ac:picMkLst>
        </pc:picChg>
        <pc:picChg chg="add del">
          <ac:chgData name="Tushar Pandurang Kadam" userId="S::tusharpk@iisc.ac.in::c8860bdb-b351-49fa-8528-9fa8699eeddc" providerId="AD" clId="Web-{4800D96C-8763-B798-3120-0B07328E40FD}" dt="2021-04-28T16:23:23.815" v="81"/>
          <ac:picMkLst>
            <pc:docMk/>
            <pc:sldMk cId="1956881701" sldId="323"/>
            <ac:picMk id="7" creationId="{16B4F83B-FF5F-4A0A-8105-546AAB3171AF}"/>
          </ac:picMkLst>
        </pc:picChg>
        <pc:picChg chg="add del">
          <ac:chgData name="Tushar Pandurang Kadam" userId="S::tusharpk@iisc.ac.in::c8860bdb-b351-49fa-8528-9fa8699eeddc" providerId="AD" clId="Web-{4800D96C-8763-B798-3120-0B07328E40FD}" dt="2021-04-28T16:23:29.081" v="83"/>
          <ac:picMkLst>
            <pc:docMk/>
            <pc:sldMk cId="1956881701" sldId="323"/>
            <ac:picMk id="9" creationId="{E6CAA350-B113-49E4-8B6E-CA9102E7891D}"/>
          </ac:picMkLst>
        </pc:picChg>
        <pc:picChg chg="add mod">
          <ac:chgData name="Tushar Pandurang Kadam" userId="S::tusharpk@iisc.ac.in::c8860bdb-b351-49fa-8528-9fa8699eeddc" providerId="AD" clId="Web-{4800D96C-8763-B798-3120-0B07328E40FD}" dt="2021-04-28T16:25:31.567" v="114" actId="14100"/>
          <ac:picMkLst>
            <pc:docMk/>
            <pc:sldMk cId="1956881701" sldId="323"/>
            <ac:picMk id="14" creationId="{11D8F565-E453-4EDE-9D1C-1E3B9E9F9027}"/>
          </ac:picMkLst>
        </pc:picChg>
        <pc:picChg chg="add mod">
          <ac:chgData name="Tushar Pandurang Kadam" userId="S::tusharpk@iisc.ac.in::c8860bdb-b351-49fa-8528-9fa8699eeddc" providerId="AD" clId="Web-{4800D96C-8763-B798-3120-0B07328E40FD}" dt="2021-04-28T16:26:34.740" v="129" actId="14100"/>
          <ac:picMkLst>
            <pc:docMk/>
            <pc:sldMk cId="1956881701" sldId="323"/>
            <ac:picMk id="16" creationId="{0EFF185F-8C58-4429-9C7B-3A753EA5D88E}"/>
          </ac:picMkLst>
        </pc:picChg>
      </pc:sldChg>
      <pc:sldChg chg="addSp delSp modSp">
        <pc:chgData name="Tushar Pandurang Kadam" userId="S::tusharpk@iisc.ac.in::c8860bdb-b351-49fa-8528-9fa8699eeddc" providerId="AD" clId="Web-{4800D96C-8763-B798-3120-0B07328E40FD}" dt="2021-04-28T17:28:56.609" v="288" actId="20577"/>
        <pc:sldMkLst>
          <pc:docMk/>
          <pc:sldMk cId="2652523113" sldId="324"/>
        </pc:sldMkLst>
        <pc:spChg chg="add mod">
          <ac:chgData name="Tushar Pandurang Kadam" userId="S::tusharpk@iisc.ac.in::c8860bdb-b351-49fa-8528-9fa8699eeddc" providerId="AD" clId="Web-{4800D96C-8763-B798-3120-0B07328E40FD}" dt="2021-04-28T17:22:41.742" v="195" actId="1076"/>
          <ac:spMkLst>
            <pc:docMk/>
            <pc:sldMk cId="2652523113" sldId="324"/>
            <ac:spMk id="6" creationId="{BB6FDBF0-9AC4-4995-B3B9-54A09610B4A6}"/>
          </ac:spMkLst>
        </pc:spChg>
        <pc:spChg chg="add mod">
          <ac:chgData name="Tushar Pandurang Kadam" userId="S::tusharpk@iisc.ac.in::c8860bdb-b351-49fa-8528-9fa8699eeddc" providerId="AD" clId="Web-{4800D96C-8763-B798-3120-0B07328E40FD}" dt="2021-04-28T17:21:36.116" v="194" actId="1076"/>
          <ac:spMkLst>
            <pc:docMk/>
            <pc:sldMk cId="2652523113" sldId="324"/>
            <ac:spMk id="8" creationId="{5E0E5820-3544-4344-9192-415ECFD0550F}"/>
          </ac:spMkLst>
        </pc:spChg>
        <pc:spChg chg="add mod">
          <ac:chgData name="Tushar Pandurang Kadam" userId="S::tusharpk@iisc.ac.in::c8860bdb-b351-49fa-8528-9fa8699eeddc" providerId="AD" clId="Web-{4800D96C-8763-B798-3120-0B07328E40FD}" dt="2021-04-28T17:21:32.819" v="193" actId="1076"/>
          <ac:spMkLst>
            <pc:docMk/>
            <pc:sldMk cId="2652523113" sldId="324"/>
            <ac:spMk id="9" creationId="{4EB6F4EE-F334-4334-BF97-992F880EC6E1}"/>
          </ac:spMkLst>
        </pc:spChg>
        <pc:spChg chg="add mod">
          <ac:chgData name="Tushar Pandurang Kadam" userId="S::tusharpk@iisc.ac.in::c8860bdb-b351-49fa-8528-9fa8699eeddc" providerId="AD" clId="Web-{4800D96C-8763-B798-3120-0B07328E40FD}" dt="2021-04-28T17:25:49.184" v="267" actId="1076"/>
          <ac:spMkLst>
            <pc:docMk/>
            <pc:sldMk cId="2652523113" sldId="324"/>
            <ac:spMk id="10" creationId="{3A12529A-E2EA-4687-8167-DB53DA13ADFD}"/>
          </ac:spMkLst>
        </pc:spChg>
        <pc:spChg chg="add mod">
          <ac:chgData name="Tushar Pandurang Kadam" userId="S::tusharpk@iisc.ac.in::c8860bdb-b351-49fa-8528-9fa8699eeddc" providerId="AD" clId="Web-{4800D96C-8763-B798-3120-0B07328E40FD}" dt="2021-04-28T17:26:37.341" v="273" actId="14100"/>
          <ac:spMkLst>
            <pc:docMk/>
            <pc:sldMk cId="2652523113" sldId="324"/>
            <ac:spMk id="11" creationId="{22721CFF-66CC-4A71-B85F-2419AD5B9E2B}"/>
          </ac:spMkLst>
        </pc:spChg>
        <pc:spChg chg="add mod">
          <ac:chgData name="Tushar Pandurang Kadam" userId="S::tusharpk@iisc.ac.in::c8860bdb-b351-49fa-8528-9fa8699eeddc" providerId="AD" clId="Web-{4800D96C-8763-B798-3120-0B07328E40FD}" dt="2021-04-28T17:28:56.609" v="288" actId="20577"/>
          <ac:spMkLst>
            <pc:docMk/>
            <pc:sldMk cId="2652523113" sldId="324"/>
            <ac:spMk id="12" creationId="{621D5C8B-3B59-45CD-BA8E-A00419795AE1}"/>
          </ac:spMkLst>
        </pc:spChg>
        <pc:picChg chg="add del mod">
          <ac:chgData name="Tushar Pandurang Kadam" userId="S::tusharpk@iisc.ac.in::c8860bdb-b351-49fa-8528-9fa8699eeddc" providerId="AD" clId="Web-{4800D96C-8763-B798-3120-0B07328E40FD}" dt="2021-04-28T16:28:45.227" v="133"/>
          <ac:picMkLst>
            <pc:docMk/>
            <pc:sldMk cId="2652523113" sldId="324"/>
            <ac:picMk id="3" creationId="{AABFD54A-937D-4F12-AD14-8E2FDF96C456}"/>
          </ac:picMkLst>
        </pc:picChg>
        <pc:picChg chg="mod">
          <ac:chgData name="Tushar Pandurang Kadam" userId="S::tusharpk@iisc.ac.in::c8860bdb-b351-49fa-8528-9fa8699eeddc" providerId="AD" clId="Web-{4800D96C-8763-B798-3120-0B07328E40FD}" dt="2021-04-28T16:30:55.651" v="140" actId="14100"/>
          <ac:picMkLst>
            <pc:docMk/>
            <pc:sldMk cId="2652523113" sldId="324"/>
            <ac:picMk id="4" creationId="{620ACA0C-8D9E-4CA8-9B69-D6907B7C26A5}"/>
          </ac:picMkLst>
        </pc:picChg>
      </pc:sldChg>
      <pc:sldChg chg="modSp">
        <pc:chgData name="Tushar Pandurang Kadam" userId="S::tusharpk@iisc.ac.in::c8860bdb-b351-49fa-8528-9fa8699eeddc" providerId="AD" clId="Web-{4800D96C-8763-B798-3120-0B07328E40FD}" dt="2021-04-28T16:30:05.510" v="137" actId="20577"/>
        <pc:sldMkLst>
          <pc:docMk/>
          <pc:sldMk cId="2187145027" sldId="325"/>
        </pc:sldMkLst>
        <pc:spChg chg="mod">
          <ac:chgData name="Tushar Pandurang Kadam" userId="S::tusharpk@iisc.ac.in::c8860bdb-b351-49fa-8528-9fa8699eeddc" providerId="AD" clId="Web-{4800D96C-8763-B798-3120-0B07328E40FD}" dt="2021-04-28T16:30:05.510" v="137" actId="20577"/>
          <ac:spMkLst>
            <pc:docMk/>
            <pc:sldMk cId="2187145027" sldId="325"/>
            <ac:spMk id="3" creationId="{1B2777FA-ED68-4950-91DE-E460918FEAB2}"/>
          </ac:spMkLst>
        </pc:spChg>
      </pc:sldChg>
    </pc:docChg>
  </pc:docChgLst>
  <pc:docChgLst>
    <pc:chgData name="Tarun Kumar Patel" userId="S::tarunpatel@iisc.ac.in::97cd62eb-8409-4a75-9fb7-92a8191dc7c7" providerId="AD" clId="Web-{BE6636E7-EC9C-EB3A-490B-0C369B22FE69}"/>
    <pc:docChg chg="addSld delSld modSld">
      <pc:chgData name="Tarun Kumar Patel" userId="S::tarunpatel@iisc.ac.in::97cd62eb-8409-4a75-9fb7-92a8191dc7c7" providerId="AD" clId="Web-{BE6636E7-EC9C-EB3A-490B-0C369B22FE69}" dt="2021-04-25T14:10:47.544" v="199"/>
      <pc:docMkLst>
        <pc:docMk/>
      </pc:docMkLst>
      <pc:sldChg chg="del">
        <pc:chgData name="Tarun Kumar Patel" userId="S::tarunpatel@iisc.ac.in::97cd62eb-8409-4a75-9fb7-92a8191dc7c7" providerId="AD" clId="Web-{BE6636E7-EC9C-EB3A-490B-0C369B22FE69}" dt="2021-04-25T13:58:52.840" v="1"/>
        <pc:sldMkLst>
          <pc:docMk/>
          <pc:sldMk cId="821623314" sldId="289"/>
        </pc:sldMkLst>
      </pc:sldChg>
      <pc:sldChg chg="addSp modSp">
        <pc:chgData name="Tarun Kumar Patel" userId="S::tarunpatel@iisc.ac.in::97cd62eb-8409-4a75-9fb7-92a8191dc7c7" providerId="AD" clId="Web-{BE6636E7-EC9C-EB3A-490B-0C369B22FE69}" dt="2021-04-25T14:08:42.354" v="179" actId="20577"/>
        <pc:sldMkLst>
          <pc:docMk/>
          <pc:sldMk cId="3090239901" sldId="290"/>
        </pc:sldMkLst>
        <pc:spChg chg="add mod">
          <ac:chgData name="Tarun Kumar Patel" userId="S::tarunpatel@iisc.ac.in::97cd62eb-8409-4a75-9fb7-92a8191dc7c7" providerId="AD" clId="Web-{BE6636E7-EC9C-EB3A-490B-0C369B22FE69}" dt="2021-04-25T14:07:44.321" v="168" actId="20577"/>
          <ac:spMkLst>
            <pc:docMk/>
            <pc:sldMk cId="3090239901" sldId="290"/>
            <ac:spMk id="6" creationId="{0F9263BF-192E-4BC8-A741-00259D5068EC}"/>
          </ac:spMkLst>
        </pc:spChg>
        <pc:spChg chg="add mod">
          <ac:chgData name="Tarun Kumar Patel" userId="S::tarunpatel@iisc.ac.in::97cd62eb-8409-4a75-9fb7-92a8191dc7c7" providerId="AD" clId="Web-{BE6636E7-EC9C-EB3A-490B-0C369B22FE69}" dt="2021-04-25T14:07:21.211" v="156" actId="1076"/>
          <ac:spMkLst>
            <pc:docMk/>
            <pc:sldMk cId="3090239901" sldId="290"/>
            <ac:spMk id="7" creationId="{B5647585-FABF-4499-A234-8BBA585E3DF7}"/>
          </ac:spMkLst>
        </pc:spChg>
        <pc:spChg chg="add mod">
          <ac:chgData name="Tarun Kumar Patel" userId="S::tarunpatel@iisc.ac.in::97cd62eb-8409-4a75-9fb7-92a8191dc7c7" providerId="AD" clId="Web-{BE6636E7-EC9C-EB3A-490B-0C369B22FE69}" dt="2021-04-25T14:07:54.025" v="170" actId="1076"/>
          <ac:spMkLst>
            <pc:docMk/>
            <pc:sldMk cId="3090239901" sldId="290"/>
            <ac:spMk id="17" creationId="{A2284840-656F-4967-B7EE-858E81D7A484}"/>
          </ac:spMkLst>
        </pc:spChg>
        <pc:spChg chg="add mod">
          <ac:chgData name="Tarun Kumar Patel" userId="S::tarunpatel@iisc.ac.in::97cd62eb-8409-4a75-9fb7-92a8191dc7c7" providerId="AD" clId="Web-{BE6636E7-EC9C-EB3A-490B-0C369B22FE69}" dt="2021-04-25T14:08:42.354" v="179" actId="20577"/>
          <ac:spMkLst>
            <pc:docMk/>
            <pc:sldMk cId="3090239901" sldId="290"/>
            <ac:spMk id="18" creationId="{57BF2D47-D430-4320-8685-CD45C9BF8E1F}"/>
          </ac:spMkLst>
        </pc:spChg>
        <pc:cxnChg chg="add mod">
          <ac:chgData name="Tarun Kumar Patel" userId="S::tarunpatel@iisc.ac.in::97cd62eb-8409-4a75-9fb7-92a8191dc7c7" providerId="AD" clId="Web-{BE6636E7-EC9C-EB3A-490B-0C369B22FE69}" dt="2021-04-25T14:02:12.001" v="67" actId="14100"/>
          <ac:cxnSpMkLst>
            <pc:docMk/>
            <pc:sldMk cId="3090239901" sldId="290"/>
            <ac:cxnSpMk id="4" creationId="{9C1F0BCA-7292-4CE9-B2C5-84D6E5871DCD}"/>
          </ac:cxnSpMkLst>
        </pc:cxnChg>
        <pc:cxnChg chg="add mod">
          <ac:chgData name="Tarun Kumar Patel" userId="S::tarunpatel@iisc.ac.in::97cd62eb-8409-4a75-9fb7-92a8191dc7c7" providerId="AD" clId="Web-{BE6636E7-EC9C-EB3A-490B-0C369B22FE69}" dt="2021-04-25T14:01:51.516" v="66" actId="14100"/>
          <ac:cxnSpMkLst>
            <pc:docMk/>
            <pc:sldMk cId="3090239901" sldId="290"/>
            <ac:cxnSpMk id="5" creationId="{B94F44F7-79CA-4A9A-8117-5F9EE4D0EB55}"/>
          </ac:cxnSpMkLst>
        </pc:cxnChg>
        <pc:cxnChg chg="add mod">
          <ac:chgData name="Tarun Kumar Patel" userId="S::tarunpatel@iisc.ac.in::97cd62eb-8409-4a75-9fb7-92a8191dc7c7" providerId="AD" clId="Web-{BE6636E7-EC9C-EB3A-490B-0C369B22FE69}" dt="2021-04-25T14:08:33.682" v="177" actId="1076"/>
          <ac:cxnSpMkLst>
            <pc:docMk/>
            <pc:sldMk cId="3090239901" sldId="290"/>
            <ac:cxnSpMk id="10" creationId="{4DF76F6D-0EE1-4DCC-BDBD-7D88B1E137B9}"/>
          </ac:cxnSpMkLst>
        </pc:cxnChg>
      </pc:sldChg>
      <pc:sldChg chg="addSp delSp modSp add">
        <pc:chgData name="Tarun Kumar Patel" userId="S::tarunpatel@iisc.ac.in::97cd62eb-8409-4a75-9fb7-92a8191dc7c7" providerId="AD" clId="Web-{BE6636E7-EC9C-EB3A-490B-0C369B22FE69}" dt="2021-04-25T14:10:47.544" v="199"/>
        <pc:sldMkLst>
          <pc:docMk/>
          <pc:sldMk cId="3232492451" sldId="298"/>
        </pc:sldMkLst>
        <pc:spChg chg="mod">
          <ac:chgData name="Tarun Kumar Patel" userId="S::tarunpatel@iisc.ac.in::97cd62eb-8409-4a75-9fb7-92a8191dc7c7" providerId="AD" clId="Web-{BE6636E7-EC9C-EB3A-490B-0C369B22FE69}" dt="2021-04-25T13:59:51.763" v="39" actId="20577"/>
          <ac:spMkLst>
            <pc:docMk/>
            <pc:sldMk cId="3232492451" sldId="298"/>
            <ac:spMk id="9" creationId="{D9547BF5-0658-4BB0-8581-024D7BF50D9A}"/>
          </ac:spMkLst>
        </pc:spChg>
        <pc:spChg chg="add mod">
          <ac:chgData name="Tarun Kumar Patel" userId="S::tarunpatel@iisc.ac.in::97cd62eb-8409-4a75-9fb7-92a8191dc7c7" providerId="AD" clId="Web-{BE6636E7-EC9C-EB3A-490B-0C369B22FE69}" dt="2021-04-25T14:00:43.577" v="60" actId="14100"/>
          <ac:spMkLst>
            <pc:docMk/>
            <pc:sldMk cId="3232492451" sldId="298"/>
            <ac:spMk id="10" creationId="{710B63CF-C089-429F-B096-D85D8B677BB3}"/>
          </ac:spMkLst>
        </pc:spChg>
        <pc:spChg chg="add del mod">
          <ac:chgData name="Tarun Kumar Patel" userId="S::tarunpatel@iisc.ac.in::97cd62eb-8409-4a75-9fb7-92a8191dc7c7" providerId="AD" clId="Web-{BE6636E7-EC9C-EB3A-490B-0C369B22FE69}" dt="2021-04-25T14:10:47.544" v="199"/>
          <ac:spMkLst>
            <pc:docMk/>
            <pc:sldMk cId="3232492451" sldId="298"/>
            <ac:spMk id="11" creationId="{141B51BC-E653-40D7-B2F5-6A118EC04661}"/>
          </ac:spMkLst>
        </pc:spChg>
      </pc:sldChg>
    </pc:docChg>
  </pc:docChgLst>
  <pc:docChgLst>
    <pc:chgData name="Himan Kumar Saha" userId="S::himankumar@iisc.ac.in::fcd70858-8e37-40a9-a374-90121c6f9cdc" providerId="AD" clId="Web-{9A6D9A82-8196-C325-A7ED-0610DA757C75}"/>
    <pc:docChg chg="modSld sldOrd">
      <pc:chgData name="Himan Kumar Saha" userId="S::himankumar@iisc.ac.in::fcd70858-8e37-40a9-a374-90121c6f9cdc" providerId="AD" clId="Web-{9A6D9A82-8196-C325-A7ED-0610DA757C75}" dt="2021-04-27T07:44:02.016" v="9" actId="20577"/>
      <pc:docMkLst>
        <pc:docMk/>
      </pc:docMkLst>
      <pc:sldChg chg="ord">
        <pc:chgData name="Himan Kumar Saha" userId="S::himankumar@iisc.ac.in::fcd70858-8e37-40a9-a374-90121c6f9cdc" providerId="AD" clId="Web-{9A6D9A82-8196-C325-A7ED-0610DA757C75}" dt="2021-04-27T05:56:39.952" v="0"/>
        <pc:sldMkLst>
          <pc:docMk/>
          <pc:sldMk cId="1476752360" sldId="374"/>
        </pc:sldMkLst>
      </pc:sldChg>
      <pc:sldChg chg="delSp modSp">
        <pc:chgData name="Himan Kumar Saha" userId="S::himankumar@iisc.ac.in::fcd70858-8e37-40a9-a374-90121c6f9cdc" providerId="AD" clId="Web-{9A6D9A82-8196-C325-A7ED-0610DA757C75}" dt="2021-04-27T07:44:02.016" v="9" actId="20577"/>
        <pc:sldMkLst>
          <pc:docMk/>
          <pc:sldMk cId="3364979225" sldId="376"/>
        </pc:sldMkLst>
        <pc:spChg chg="mod">
          <ac:chgData name="Himan Kumar Saha" userId="S::himankumar@iisc.ac.in::fcd70858-8e37-40a9-a374-90121c6f9cdc" providerId="AD" clId="Web-{9A6D9A82-8196-C325-A7ED-0610DA757C75}" dt="2021-04-27T07:44:02.016" v="9" actId="20577"/>
          <ac:spMkLst>
            <pc:docMk/>
            <pc:sldMk cId="3364979225" sldId="376"/>
            <ac:spMk id="223" creationId="{00000000-0000-0000-0000-000000000000}"/>
          </ac:spMkLst>
        </pc:spChg>
        <pc:spChg chg="del">
          <ac:chgData name="Himan Kumar Saha" userId="S::himankumar@iisc.ac.in::fcd70858-8e37-40a9-a374-90121c6f9cdc" providerId="AD" clId="Web-{9A6D9A82-8196-C325-A7ED-0610DA757C75}" dt="2021-04-27T05:56:53.671" v="1"/>
          <ac:spMkLst>
            <pc:docMk/>
            <pc:sldMk cId="3364979225" sldId="376"/>
            <ac:spMk id="224" creationId="{00000000-0000-0000-0000-000000000000}"/>
          </ac:spMkLst>
        </pc:spChg>
      </pc:sldChg>
      <pc:sldChg chg="modSp">
        <pc:chgData name="Himan Kumar Saha" userId="S::himankumar@iisc.ac.in::fcd70858-8e37-40a9-a374-90121c6f9cdc" providerId="AD" clId="Web-{9A6D9A82-8196-C325-A7ED-0610DA757C75}" dt="2021-04-27T07:23:35.103" v="8" actId="14100"/>
        <pc:sldMkLst>
          <pc:docMk/>
          <pc:sldMk cId="2292642236" sldId="381"/>
        </pc:sldMkLst>
        <pc:spChg chg="mod">
          <ac:chgData name="Himan Kumar Saha" userId="S::himankumar@iisc.ac.in::fcd70858-8e37-40a9-a374-90121c6f9cdc" providerId="AD" clId="Web-{9A6D9A82-8196-C325-A7ED-0610DA757C75}" dt="2021-04-27T07:23:35.103" v="8" actId="14100"/>
          <ac:spMkLst>
            <pc:docMk/>
            <pc:sldMk cId="2292642236" sldId="381"/>
            <ac:spMk id="188" creationId="{00000000-0000-0000-0000-000000000000}"/>
          </ac:spMkLst>
        </pc:spChg>
        <pc:spChg chg="mod">
          <ac:chgData name="Himan Kumar Saha" userId="S::himankumar@iisc.ac.in::fcd70858-8e37-40a9-a374-90121c6f9cdc" providerId="AD" clId="Web-{9A6D9A82-8196-C325-A7ED-0610DA757C75}" dt="2021-04-27T07:23:14.398" v="5" actId="20577"/>
          <ac:spMkLst>
            <pc:docMk/>
            <pc:sldMk cId="2292642236" sldId="381"/>
            <ac:spMk id="189" creationId="{00000000-0000-0000-0000-000000000000}"/>
          </ac:spMkLst>
        </pc:spChg>
      </pc:sldChg>
    </pc:docChg>
  </pc:docChgLst>
  <pc:docChgLst>
    <pc:chgData name="Ashish Kumar" userId="S::ashishkumar4@iisc.ac.in::73aa7c0d-03be-4ecd-9130-e13cce3cc529" providerId="AD" clId="Web-{BB994F92-FB17-4EC0-9A92-12378F524A46}"/>
    <pc:docChg chg="addSld delSld modSld">
      <pc:chgData name="Ashish Kumar" userId="S::ashishkumar4@iisc.ac.in::73aa7c0d-03be-4ecd-9130-e13cce3cc529" providerId="AD" clId="Web-{BB994F92-FB17-4EC0-9A92-12378F524A46}" dt="2021-04-26T16:48:20.407" v="40" actId="20577"/>
      <pc:docMkLst>
        <pc:docMk/>
      </pc:docMkLst>
      <pc:sldChg chg="addSp delSp modSp mod setBg">
        <pc:chgData name="Ashish Kumar" userId="S::ashishkumar4@iisc.ac.in::73aa7c0d-03be-4ecd-9130-e13cce3cc529" providerId="AD" clId="Web-{BB994F92-FB17-4EC0-9A92-12378F524A46}" dt="2021-04-26T16:45:21.261" v="13" actId="1076"/>
        <pc:sldMkLst>
          <pc:docMk/>
          <pc:sldMk cId="3202973822" sldId="300"/>
        </pc:sldMkLst>
        <pc:spChg chg="mod">
          <ac:chgData name="Ashish Kumar" userId="S::ashishkumar4@iisc.ac.in::73aa7c0d-03be-4ecd-9130-e13cce3cc529" providerId="AD" clId="Web-{BB994F92-FB17-4EC0-9A92-12378F524A46}" dt="2021-04-26T16:45:07.260" v="10"/>
          <ac:spMkLst>
            <pc:docMk/>
            <pc:sldMk cId="3202973822" sldId="300"/>
            <ac:spMk id="4" creationId="{7BB3FC8A-7722-42EE-AB6F-43E7EFCF0D81}"/>
          </ac:spMkLst>
        </pc:spChg>
        <pc:spChg chg="mod">
          <ac:chgData name="Ashish Kumar" userId="S::ashishkumar4@iisc.ac.in::73aa7c0d-03be-4ecd-9130-e13cce3cc529" providerId="AD" clId="Web-{BB994F92-FB17-4EC0-9A92-12378F524A46}" dt="2021-04-26T16:45:07.260" v="10"/>
          <ac:spMkLst>
            <pc:docMk/>
            <pc:sldMk cId="3202973822" sldId="300"/>
            <ac:spMk id="6" creationId="{6C027C8B-DF70-4F32-A4EC-4BE1FC0B83FC}"/>
          </ac:spMkLst>
        </pc:spChg>
        <pc:spChg chg="add del">
          <ac:chgData name="Ashish Kumar" userId="S::ashishkumar4@iisc.ac.in::73aa7c0d-03be-4ecd-9130-e13cce3cc529" providerId="AD" clId="Web-{BB994F92-FB17-4EC0-9A92-12378F524A46}" dt="2021-04-26T16:44:44.806" v="5"/>
          <ac:spMkLst>
            <pc:docMk/>
            <pc:sldMk cId="3202973822" sldId="300"/>
            <ac:spMk id="13" creationId="{B5FA7C47-B7C1-4D2E-AB49-ED23BA34BA83}"/>
          </ac:spMkLst>
        </pc:spChg>
        <pc:spChg chg="add del">
          <ac:chgData name="Ashish Kumar" userId="S::ashishkumar4@iisc.ac.in::73aa7c0d-03be-4ecd-9130-e13cce3cc529" providerId="AD" clId="Web-{BB994F92-FB17-4EC0-9A92-12378F524A46}" dt="2021-04-26T16:44:44.806" v="5"/>
          <ac:spMkLst>
            <pc:docMk/>
            <pc:sldMk cId="3202973822" sldId="300"/>
            <ac:spMk id="15" creationId="{596EE156-ABF1-4329-A6BA-03B4254E0877}"/>
          </ac:spMkLst>
        </pc:spChg>
        <pc:spChg chg="add del">
          <ac:chgData name="Ashish Kumar" userId="S::ashishkumar4@iisc.ac.in::73aa7c0d-03be-4ecd-9130-e13cce3cc529" providerId="AD" clId="Web-{BB994F92-FB17-4EC0-9A92-12378F524A46}" dt="2021-04-26T16:44:44.806" v="5"/>
          <ac:spMkLst>
            <pc:docMk/>
            <pc:sldMk cId="3202973822" sldId="300"/>
            <ac:spMk id="17" creationId="{19B9933F-AAB3-444A-8BB5-9CA194A8BC63}"/>
          </ac:spMkLst>
        </pc:spChg>
        <pc:spChg chg="add del">
          <ac:chgData name="Ashish Kumar" userId="S::ashishkumar4@iisc.ac.in::73aa7c0d-03be-4ecd-9130-e13cce3cc529" providerId="AD" clId="Web-{BB994F92-FB17-4EC0-9A92-12378F524A46}" dt="2021-04-26T16:44:44.806" v="5"/>
          <ac:spMkLst>
            <pc:docMk/>
            <pc:sldMk cId="3202973822" sldId="300"/>
            <ac:spMk id="19" creationId="{7D20183A-0B1D-4A1F-89B1-ADBEDBC6E54E}"/>
          </ac:spMkLst>
        </pc:spChg>
        <pc:spChg chg="add del">
          <ac:chgData name="Ashish Kumar" userId="S::ashishkumar4@iisc.ac.in::73aa7c0d-03be-4ecd-9130-e13cce3cc529" providerId="AD" clId="Web-{BB994F92-FB17-4EC0-9A92-12378F524A46}" dt="2021-04-26T16:44:44.806" v="5"/>
          <ac:spMkLst>
            <pc:docMk/>
            <pc:sldMk cId="3202973822" sldId="300"/>
            <ac:spMk id="21" creationId="{131031D3-26CD-4214-A9A4-5857EFA15A0C}"/>
          </ac:spMkLst>
        </pc:spChg>
        <pc:spChg chg="add del">
          <ac:chgData name="Ashish Kumar" userId="S::ashishkumar4@iisc.ac.in::73aa7c0d-03be-4ecd-9130-e13cce3cc529" providerId="AD" clId="Web-{BB994F92-FB17-4EC0-9A92-12378F524A46}" dt="2021-04-26T16:44:44.791" v="4"/>
          <ac:spMkLst>
            <pc:docMk/>
            <pc:sldMk cId="3202973822" sldId="300"/>
            <ac:spMk id="23" creationId="{0E9C5405-4A49-4E12-98FD-8966C1118F23}"/>
          </ac:spMkLst>
        </pc:spChg>
        <pc:spChg chg="add del">
          <ac:chgData name="Ashish Kumar" userId="S::ashishkumar4@iisc.ac.in::73aa7c0d-03be-4ecd-9130-e13cce3cc529" providerId="AD" clId="Web-{BB994F92-FB17-4EC0-9A92-12378F524A46}" dt="2021-04-26T16:44:44.791" v="4"/>
          <ac:spMkLst>
            <pc:docMk/>
            <pc:sldMk cId="3202973822" sldId="300"/>
            <ac:spMk id="24" creationId="{35B9823A-85C3-4837-8700-3D94F9B36113}"/>
          </ac:spMkLst>
        </pc:spChg>
        <pc:spChg chg="add del">
          <ac:chgData name="Ashish Kumar" userId="S::ashishkumar4@iisc.ac.in::73aa7c0d-03be-4ecd-9130-e13cce3cc529" providerId="AD" clId="Web-{BB994F92-FB17-4EC0-9A92-12378F524A46}" dt="2021-04-26T16:45:07.260" v="10"/>
          <ac:spMkLst>
            <pc:docMk/>
            <pc:sldMk cId="3202973822" sldId="300"/>
            <ac:spMk id="25" creationId="{6A55A497-810F-4F60-B84E-FDE68ABFE607}"/>
          </ac:spMkLst>
        </pc:spChg>
        <pc:spChg chg="add del">
          <ac:chgData name="Ashish Kumar" userId="S::ashishkumar4@iisc.ac.in::73aa7c0d-03be-4ecd-9130-e13cce3cc529" providerId="AD" clId="Web-{BB994F92-FB17-4EC0-9A92-12378F524A46}" dt="2021-04-26T16:44:38.166" v="2"/>
          <ac:spMkLst>
            <pc:docMk/>
            <pc:sldMk cId="3202973822" sldId="300"/>
            <ac:spMk id="26" creationId="{F4C0B10B-D2C4-4A54-AFAD-3D27DF88BB37}"/>
          </ac:spMkLst>
        </pc:spChg>
        <pc:spChg chg="add del">
          <ac:chgData name="Ashish Kumar" userId="S::ashishkumar4@iisc.ac.in::73aa7c0d-03be-4ecd-9130-e13cce3cc529" providerId="AD" clId="Web-{BB994F92-FB17-4EC0-9A92-12378F524A46}" dt="2021-04-26T16:45:07.260" v="10"/>
          <ac:spMkLst>
            <pc:docMk/>
            <pc:sldMk cId="3202973822" sldId="300"/>
            <ac:spMk id="27" creationId="{4B8E30CD-C8AA-4F1D-8997-BAFCF7CE9D90}"/>
          </ac:spMkLst>
        </pc:spChg>
        <pc:spChg chg="add del">
          <ac:chgData name="Ashish Kumar" userId="S::ashishkumar4@iisc.ac.in::73aa7c0d-03be-4ecd-9130-e13cce3cc529" providerId="AD" clId="Web-{BB994F92-FB17-4EC0-9A92-12378F524A46}" dt="2021-04-26T16:45:07.260" v="10"/>
          <ac:spMkLst>
            <pc:docMk/>
            <pc:sldMk cId="3202973822" sldId="300"/>
            <ac:spMk id="29" creationId="{1A2CE4AB-6F16-49A0-9608-1227FF801F2A}"/>
          </ac:spMkLst>
        </pc:spChg>
        <pc:spChg chg="add del">
          <ac:chgData name="Ashish Kumar" userId="S::ashishkumar4@iisc.ac.in::73aa7c0d-03be-4ecd-9130-e13cce3cc529" providerId="AD" clId="Web-{BB994F92-FB17-4EC0-9A92-12378F524A46}" dt="2021-04-26T16:44:44.791" v="4"/>
          <ac:spMkLst>
            <pc:docMk/>
            <pc:sldMk cId="3202973822" sldId="300"/>
            <ac:spMk id="30" creationId="{5BAFBDD6-35EA-4318-81BD-034C73032263}"/>
          </ac:spMkLst>
        </pc:spChg>
        <pc:spChg chg="add del">
          <ac:chgData name="Ashish Kumar" userId="S::ashishkumar4@iisc.ac.in::73aa7c0d-03be-4ecd-9130-e13cce3cc529" providerId="AD" clId="Web-{BB994F92-FB17-4EC0-9A92-12378F524A46}" dt="2021-04-26T16:45:07.260" v="10"/>
          <ac:spMkLst>
            <pc:docMk/>
            <pc:sldMk cId="3202973822" sldId="300"/>
            <ac:spMk id="31" creationId="{50C6CE2B-DD6C-4EBC-9E38-2FCF23E93A99}"/>
          </ac:spMkLst>
        </pc:spChg>
        <pc:spChg chg="add del">
          <ac:chgData name="Ashish Kumar" userId="S::ashishkumar4@iisc.ac.in::73aa7c0d-03be-4ecd-9130-e13cce3cc529" providerId="AD" clId="Web-{BB994F92-FB17-4EC0-9A92-12378F524A46}" dt="2021-04-26T16:44:44.791" v="4"/>
          <ac:spMkLst>
            <pc:docMk/>
            <pc:sldMk cId="3202973822" sldId="300"/>
            <ac:spMk id="32" creationId="{9668AFA7-0343-4462-B952-29775C02D4E4}"/>
          </ac:spMkLst>
        </pc:spChg>
        <pc:spChg chg="add del">
          <ac:chgData name="Ashish Kumar" userId="S::ashishkumar4@iisc.ac.in::73aa7c0d-03be-4ecd-9130-e13cce3cc529" providerId="AD" clId="Web-{BB994F92-FB17-4EC0-9A92-12378F524A46}" dt="2021-04-26T16:45:07.260" v="10"/>
          <ac:spMkLst>
            <pc:docMk/>
            <pc:sldMk cId="3202973822" sldId="300"/>
            <ac:spMk id="33" creationId="{2C8B90EA-01BD-4358-9BD4-801A57B98844}"/>
          </ac:spMkLst>
        </pc:spChg>
        <pc:spChg chg="add del">
          <ac:chgData name="Ashish Kumar" userId="S::ashishkumar4@iisc.ac.in::73aa7c0d-03be-4ecd-9130-e13cce3cc529" providerId="AD" clId="Web-{BB994F92-FB17-4EC0-9A92-12378F524A46}" dt="2021-04-26T16:44:44.791" v="4"/>
          <ac:spMkLst>
            <pc:docMk/>
            <pc:sldMk cId="3202973822" sldId="300"/>
            <ac:spMk id="34" creationId="{FABAF75E-3794-4E38-AFE5-55C262447584}"/>
          </ac:spMkLst>
        </pc:spChg>
        <pc:spChg chg="add">
          <ac:chgData name="Ashish Kumar" userId="S::ashishkumar4@iisc.ac.in::73aa7c0d-03be-4ecd-9130-e13cce3cc529" providerId="AD" clId="Web-{BB994F92-FB17-4EC0-9A92-12378F524A46}" dt="2021-04-26T16:45:07.260" v="10"/>
          <ac:spMkLst>
            <pc:docMk/>
            <pc:sldMk cId="3202973822" sldId="300"/>
            <ac:spMk id="38" creationId="{8B95B667-4635-419A-B7D9-4E920EB70B8C}"/>
          </ac:spMkLst>
        </pc:spChg>
        <pc:spChg chg="add">
          <ac:chgData name="Ashish Kumar" userId="S::ashishkumar4@iisc.ac.in::73aa7c0d-03be-4ecd-9130-e13cce3cc529" providerId="AD" clId="Web-{BB994F92-FB17-4EC0-9A92-12378F524A46}" dt="2021-04-26T16:45:07.260" v="10"/>
          <ac:spMkLst>
            <pc:docMk/>
            <pc:sldMk cId="3202973822" sldId="300"/>
            <ac:spMk id="40" creationId="{82B9A08F-46FD-49B4-AA1C-023F5DF7CDB8}"/>
          </ac:spMkLst>
        </pc:spChg>
        <pc:spChg chg="add">
          <ac:chgData name="Ashish Kumar" userId="S::ashishkumar4@iisc.ac.in::73aa7c0d-03be-4ecd-9130-e13cce3cc529" providerId="AD" clId="Web-{BB994F92-FB17-4EC0-9A92-12378F524A46}" dt="2021-04-26T16:45:07.260" v="10"/>
          <ac:spMkLst>
            <pc:docMk/>
            <pc:sldMk cId="3202973822" sldId="300"/>
            <ac:spMk id="42" creationId="{7FFA530A-28A7-492C-87A9-945FC3854CBC}"/>
          </ac:spMkLst>
        </pc:spChg>
        <pc:spChg chg="add">
          <ac:chgData name="Ashish Kumar" userId="S::ashishkumar4@iisc.ac.in::73aa7c0d-03be-4ecd-9130-e13cce3cc529" providerId="AD" clId="Web-{BB994F92-FB17-4EC0-9A92-12378F524A46}" dt="2021-04-26T16:45:07.260" v="10"/>
          <ac:spMkLst>
            <pc:docMk/>
            <pc:sldMk cId="3202973822" sldId="300"/>
            <ac:spMk id="44" creationId="{23EA44DF-1990-4BBC-B683-D08E7190E8ED}"/>
          </ac:spMkLst>
        </pc:spChg>
        <pc:grpChg chg="add del">
          <ac:chgData name="Ashish Kumar" userId="S::ashishkumar4@iisc.ac.in::73aa7c0d-03be-4ecd-9130-e13cce3cc529" providerId="AD" clId="Web-{BB994F92-FB17-4EC0-9A92-12378F524A46}" dt="2021-04-26T16:44:38.166" v="2"/>
          <ac:grpSpMkLst>
            <pc:docMk/>
            <pc:sldMk cId="3202973822" sldId="300"/>
            <ac:grpSpMk id="28" creationId="{B6BADB90-C74B-40D6-86DC-503F65FCE8DC}"/>
          </ac:grpSpMkLst>
        </pc:grpChg>
        <pc:picChg chg="mod ord">
          <ac:chgData name="Ashish Kumar" userId="S::ashishkumar4@iisc.ac.in::73aa7c0d-03be-4ecd-9130-e13cce3cc529" providerId="AD" clId="Web-{BB994F92-FB17-4EC0-9A92-12378F524A46}" dt="2021-04-26T16:45:21.261" v="13" actId="1076"/>
          <ac:picMkLst>
            <pc:docMk/>
            <pc:sldMk cId="3202973822" sldId="300"/>
            <ac:picMk id="8" creationId="{786575B4-A76F-48E0-8629-B39B5CA8723B}"/>
          </ac:picMkLst>
        </pc:picChg>
      </pc:sldChg>
      <pc:sldChg chg="modSp">
        <pc:chgData name="Ashish Kumar" userId="S::ashishkumar4@iisc.ac.in::73aa7c0d-03be-4ecd-9130-e13cce3cc529" providerId="AD" clId="Web-{BB994F92-FB17-4EC0-9A92-12378F524A46}" dt="2021-04-26T16:48:20.407" v="40" actId="20577"/>
        <pc:sldMkLst>
          <pc:docMk/>
          <pc:sldMk cId="2848018484" sldId="340"/>
        </pc:sldMkLst>
        <pc:spChg chg="mod">
          <ac:chgData name="Ashish Kumar" userId="S::ashishkumar4@iisc.ac.in::73aa7c0d-03be-4ecd-9130-e13cce3cc529" providerId="AD" clId="Web-{BB994F92-FB17-4EC0-9A92-12378F524A46}" dt="2021-04-26T16:48:20.407" v="40" actId="20577"/>
          <ac:spMkLst>
            <pc:docMk/>
            <pc:sldMk cId="2848018484" sldId="340"/>
            <ac:spMk id="2" creationId="{5F92C534-4C72-474C-A467-65CAFE260E7F}"/>
          </ac:spMkLst>
        </pc:spChg>
      </pc:sldChg>
      <pc:sldChg chg="delSp del">
        <pc:chgData name="Ashish Kumar" userId="S::ashishkumar4@iisc.ac.in::73aa7c0d-03be-4ecd-9130-e13cce3cc529" providerId="AD" clId="Web-{BB994F92-FB17-4EC0-9A92-12378F524A46}" dt="2021-04-26T16:47:23.686" v="39"/>
        <pc:sldMkLst>
          <pc:docMk/>
          <pc:sldMk cId="743553324" sldId="347"/>
        </pc:sldMkLst>
        <pc:picChg chg="del">
          <ac:chgData name="Ashish Kumar" userId="S::ashishkumar4@iisc.ac.in::73aa7c0d-03be-4ecd-9130-e13cce3cc529" providerId="AD" clId="Web-{BB994F92-FB17-4EC0-9A92-12378F524A46}" dt="2021-04-26T16:46:42.826" v="25"/>
          <ac:picMkLst>
            <pc:docMk/>
            <pc:sldMk cId="743553324" sldId="347"/>
            <ac:picMk id="8" creationId="{786575B4-A76F-48E0-8629-B39B5CA8723B}"/>
          </ac:picMkLst>
        </pc:picChg>
      </pc:sldChg>
      <pc:sldChg chg="addSp modSp add replId">
        <pc:chgData name="Ashish Kumar" userId="S::ashishkumar4@iisc.ac.in::73aa7c0d-03be-4ecd-9130-e13cce3cc529" providerId="AD" clId="Web-{BB994F92-FB17-4EC0-9A92-12378F524A46}" dt="2021-04-26T16:47:20.796" v="38" actId="1076"/>
        <pc:sldMkLst>
          <pc:docMk/>
          <pc:sldMk cId="2804497025" sldId="373"/>
        </pc:sldMkLst>
        <pc:spChg chg="add mod">
          <ac:chgData name="Ashish Kumar" userId="S::ashishkumar4@iisc.ac.in::73aa7c0d-03be-4ecd-9130-e13cce3cc529" providerId="AD" clId="Web-{BB994F92-FB17-4EC0-9A92-12378F524A46}" dt="2021-04-26T16:46:10.950" v="20" actId="1076"/>
          <ac:spMkLst>
            <pc:docMk/>
            <pc:sldMk cId="2804497025" sldId="373"/>
            <ac:spMk id="2" creationId="{C97704D6-C60C-4AC6-BA21-6554E489BD81}"/>
          </ac:spMkLst>
        </pc:spChg>
        <pc:spChg chg="add mod">
          <ac:chgData name="Ashish Kumar" userId="S::ashishkumar4@iisc.ac.in::73aa7c0d-03be-4ecd-9130-e13cce3cc529" providerId="AD" clId="Web-{BB994F92-FB17-4EC0-9A92-12378F524A46}" dt="2021-04-26T16:46:07.371" v="19" actId="1076"/>
          <ac:spMkLst>
            <pc:docMk/>
            <pc:sldMk cId="2804497025" sldId="373"/>
            <ac:spMk id="3" creationId="{DBE969B5-38AF-4DF0-9BBF-E2063C86F3C9}"/>
          </ac:spMkLst>
        </pc:spChg>
        <pc:spChg chg="add mod">
          <ac:chgData name="Ashish Kumar" userId="S::ashishkumar4@iisc.ac.in::73aa7c0d-03be-4ecd-9130-e13cce3cc529" providerId="AD" clId="Web-{BB994F92-FB17-4EC0-9A92-12378F524A46}" dt="2021-04-26T16:46:27.419" v="23" actId="1076"/>
          <ac:spMkLst>
            <pc:docMk/>
            <pc:sldMk cId="2804497025" sldId="373"/>
            <ac:spMk id="5" creationId="{1B7CC8B0-1FBA-4AEF-897D-A3FFC7ACB12E}"/>
          </ac:spMkLst>
        </pc:spChg>
        <pc:spChg chg="add mod">
          <ac:chgData name="Ashish Kumar" userId="S::ashishkumar4@iisc.ac.in::73aa7c0d-03be-4ecd-9130-e13cce3cc529" providerId="AD" clId="Web-{BB994F92-FB17-4EC0-9A92-12378F524A46}" dt="2021-04-26T16:46:27.419" v="24" actId="1076"/>
          <ac:spMkLst>
            <pc:docMk/>
            <pc:sldMk cId="2804497025" sldId="373"/>
            <ac:spMk id="7" creationId="{FD6EF743-1EDA-443D-B59D-D5C6BA51676B}"/>
          </ac:spMkLst>
        </pc:spChg>
        <pc:spChg chg="add mod">
          <ac:chgData name="Ashish Kumar" userId="S::ashishkumar4@iisc.ac.in::73aa7c0d-03be-4ecd-9130-e13cce3cc529" providerId="AD" clId="Web-{BB994F92-FB17-4EC0-9A92-12378F524A46}" dt="2021-04-26T16:47:02.045" v="29" actId="1076"/>
          <ac:spMkLst>
            <pc:docMk/>
            <pc:sldMk cId="2804497025" sldId="373"/>
            <ac:spMk id="10" creationId="{864CB70A-71A5-4EDC-A732-3F61EEBE7264}"/>
          </ac:spMkLst>
        </pc:spChg>
        <pc:spChg chg="add mod">
          <ac:chgData name="Ashish Kumar" userId="S::ashishkumar4@iisc.ac.in::73aa7c0d-03be-4ecd-9130-e13cce3cc529" providerId="AD" clId="Web-{BB994F92-FB17-4EC0-9A92-12378F524A46}" dt="2021-04-26T16:47:20.796" v="38" actId="1076"/>
          <ac:spMkLst>
            <pc:docMk/>
            <pc:sldMk cId="2804497025" sldId="373"/>
            <ac:spMk id="16" creationId="{FE6AFAC6-D273-4848-B122-B2E06D043D81}"/>
          </ac:spMkLst>
        </pc:spChg>
        <pc:cxnChg chg="add mod">
          <ac:chgData name="Ashish Kumar" userId="S::ashishkumar4@iisc.ac.in::73aa7c0d-03be-4ecd-9130-e13cce3cc529" providerId="AD" clId="Web-{BB994F92-FB17-4EC0-9A92-12378F524A46}" dt="2021-04-26T16:47:02.045" v="30" actId="1076"/>
          <ac:cxnSpMkLst>
            <pc:docMk/>
            <pc:sldMk cId="2804497025" sldId="373"/>
            <ac:cxnSpMk id="12" creationId="{17D99105-0813-40C4-99D9-BC8F71DEA241}"/>
          </ac:cxnSpMkLst>
        </pc:cxnChg>
        <pc:cxnChg chg="add mod">
          <ac:chgData name="Ashish Kumar" userId="S::ashishkumar4@iisc.ac.in::73aa7c0d-03be-4ecd-9130-e13cce3cc529" providerId="AD" clId="Web-{BB994F92-FB17-4EC0-9A92-12378F524A46}" dt="2021-04-26T16:47:02.045" v="31" actId="1076"/>
          <ac:cxnSpMkLst>
            <pc:docMk/>
            <pc:sldMk cId="2804497025" sldId="373"/>
            <ac:cxnSpMk id="14" creationId="{85B057CA-E3D9-43B4-899E-EEBE00FD11AF}"/>
          </ac:cxnSpMkLst>
        </pc:cxnChg>
        <pc:cxnChg chg="add mod">
          <ac:chgData name="Ashish Kumar" userId="S::ashishkumar4@iisc.ac.in::73aa7c0d-03be-4ecd-9130-e13cce3cc529" providerId="AD" clId="Web-{BB994F92-FB17-4EC0-9A92-12378F524A46}" dt="2021-04-26T16:47:15.108" v="36" actId="1076"/>
          <ac:cxnSpMkLst>
            <pc:docMk/>
            <pc:sldMk cId="2804497025" sldId="373"/>
            <ac:cxnSpMk id="18" creationId="{F3B14F7D-F944-471F-A83D-84BBB130E81A}"/>
          </ac:cxnSpMkLst>
        </pc:cxnChg>
        <pc:cxnChg chg="add mod">
          <ac:chgData name="Ashish Kumar" userId="S::ashishkumar4@iisc.ac.in::73aa7c0d-03be-4ecd-9130-e13cce3cc529" providerId="AD" clId="Web-{BB994F92-FB17-4EC0-9A92-12378F524A46}" dt="2021-04-26T16:47:15.123" v="37" actId="1076"/>
          <ac:cxnSpMkLst>
            <pc:docMk/>
            <pc:sldMk cId="2804497025" sldId="373"/>
            <ac:cxnSpMk id="20" creationId="{75EAB237-0CFB-4478-8AE5-5DBC8434C787}"/>
          </ac:cxnSpMkLst>
        </pc:cxnChg>
      </pc:sldChg>
    </pc:docChg>
  </pc:docChgLst>
  <pc:docChgLst>
    <pc:chgData name="Priyanka Misra" userId="S::mpriyanka@iisc.ac.in::0b65b506-7b41-4a84-97e3-549f405e9ad6" providerId="AD" clId="Web-{9E017BCF-DC1B-44B9-8DDA-ED58AE231B12}"/>
    <pc:docChg chg="modSld">
      <pc:chgData name="Priyanka Misra" userId="S::mpriyanka@iisc.ac.in::0b65b506-7b41-4a84-97e3-549f405e9ad6" providerId="AD" clId="Web-{9E017BCF-DC1B-44B9-8DDA-ED58AE231B12}" dt="2021-04-26T09:57:59.145" v="931" actId="20577"/>
      <pc:docMkLst>
        <pc:docMk/>
      </pc:docMkLst>
      <pc:sldChg chg="modTransition addAnim modAnim">
        <pc:chgData name="Priyanka Misra" userId="S::mpriyanka@iisc.ac.in::0b65b506-7b41-4a84-97e3-549f405e9ad6" providerId="AD" clId="Web-{9E017BCF-DC1B-44B9-8DDA-ED58AE231B12}" dt="2021-04-26T09:37:56.062" v="690"/>
        <pc:sldMkLst>
          <pc:docMk/>
          <pc:sldMk cId="41961071" sldId="350"/>
        </pc:sldMkLst>
      </pc:sldChg>
      <pc:sldChg chg="addAnim modAnim">
        <pc:chgData name="Priyanka Misra" userId="S::mpriyanka@iisc.ac.in::0b65b506-7b41-4a84-97e3-549f405e9ad6" providerId="AD" clId="Web-{9E017BCF-DC1B-44B9-8DDA-ED58AE231B12}" dt="2021-04-26T09:38:07.828" v="694"/>
        <pc:sldMkLst>
          <pc:docMk/>
          <pc:sldMk cId="611976911" sldId="351"/>
        </pc:sldMkLst>
      </pc:sldChg>
      <pc:sldChg chg="modTransition">
        <pc:chgData name="Priyanka Misra" userId="S::mpriyanka@iisc.ac.in::0b65b506-7b41-4a84-97e3-549f405e9ad6" providerId="AD" clId="Web-{9E017BCF-DC1B-44B9-8DDA-ED58AE231B12}" dt="2021-04-26T08:37:42.410" v="675"/>
        <pc:sldMkLst>
          <pc:docMk/>
          <pc:sldMk cId="871522357" sldId="352"/>
        </pc:sldMkLst>
      </pc:sldChg>
      <pc:sldChg chg="addAnim modAnim">
        <pc:chgData name="Priyanka Misra" userId="S::mpriyanka@iisc.ac.in::0b65b506-7b41-4a84-97e3-549f405e9ad6" providerId="AD" clId="Web-{9E017BCF-DC1B-44B9-8DDA-ED58AE231B12}" dt="2021-04-26T09:37:40.296" v="686"/>
        <pc:sldMkLst>
          <pc:docMk/>
          <pc:sldMk cId="3370109907" sldId="353"/>
        </pc:sldMkLst>
      </pc:sldChg>
      <pc:sldChg chg="modSp addAnim modAnim">
        <pc:chgData name="Priyanka Misra" userId="S::mpriyanka@iisc.ac.in::0b65b506-7b41-4a84-97e3-549f405e9ad6" providerId="AD" clId="Web-{9E017BCF-DC1B-44B9-8DDA-ED58AE231B12}" dt="2021-04-26T09:48:02.455" v="745"/>
        <pc:sldMkLst>
          <pc:docMk/>
          <pc:sldMk cId="6454377" sldId="355"/>
        </pc:sldMkLst>
        <pc:spChg chg="mod">
          <ac:chgData name="Priyanka Misra" userId="S::mpriyanka@iisc.ac.in::0b65b506-7b41-4a84-97e3-549f405e9ad6" providerId="AD" clId="Web-{9E017BCF-DC1B-44B9-8DDA-ED58AE231B12}" dt="2021-04-26T09:47:45.408" v="741" actId="20577"/>
          <ac:spMkLst>
            <pc:docMk/>
            <pc:sldMk cId="6454377" sldId="355"/>
            <ac:spMk id="3" creationId="{1C7837DC-2F54-4783-92E0-1C39111ADB13}"/>
          </ac:spMkLst>
        </pc:spChg>
      </pc:sldChg>
      <pc:sldChg chg="addSp delSp modSp addAnim delAnim modAnim">
        <pc:chgData name="Priyanka Misra" userId="S::mpriyanka@iisc.ac.in::0b65b506-7b41-4a84-97e3-549f405e9ad6" providerId="AD" clId="Web-{9E017BCF-DC1B-44B9-8DDA-ED58AE231B12}" dt="2021-04-26T09:51:53.540" v="882"/>
        <pc:sldMkLst>
          <pc:docMk/>
          <pc:sldMk cId="3196747302" sldId="356"/>
        </pc:sldMkLst>
        <pc:spChg chg="mod">
          <ac:chgData name="Priyanka Misra" userId="S::mpriyanka@iisc.ac.in::0b65b506-7b41-4a84-97e3-549f405e9ad6" providerId="AD" clId="Web-{9E017BCF-DC1B-44B9-8DDA-ED58AE231B12}" dt="2021-04-26T09:48:24.503" v="749" actId="20577"/>
          <ac:spMkLst>
            <pc:docMk/>
            <pc:sldMk cId="3196747302" sldId="356"/>
            <ac:spMk id="2" creationId="{8FFD049C-589E-44E6-8038-3C9FF4941413}"/>
          </ac:spMkLst>
        </pc:spChg>
        <pc:spChg chg="mod">
          <ac:chgData name="Priyanka Misra" userId="S::mpriyanka@iisc.ac.in::0b65b506-7b41-4a84-97e3-549f405e9ad6" providerId="AD" clId="Web-{9E017BCF-DC1B-44B9-8DDA-ED58AE231B12}" dt="2021-04-26T09:50:43.913" v="867" actId="20577"/>
          <ac:spMkLst>
            <pc:docMk/>
            <pc:sldMk cId="3196747302" sldId="356"/>
            <ac:spMk id="3" creationId="{77ED9292-2B56-4720-B899-428E439A2B09}"/>
          </ac:spMkLst>
        </pc:spChg>
        <pc:spChg chg="add del mod">
          <ac:chgData name="Priyanka Misra" userId="S::mpriyanka@iisc.ac.in::0b65b506-7b41-4a84-97e3-549f405e9ad6" providerId="AD" clId="Web-{9E017BCF-DC1B-44B9-8DDA-ED58AE231B12}" dt="2021-04-26T08:28:04.647" v="507"/>
          <ac:spMkLst>
            <pc:docMk/>
            <pc:sldMk cId="3196747302" sldId="356"/>
            <ac:spMk id="4" creationId="{68DDD341-13A5-4B19-B45A-F3024B025565}"/>
          </ac:spMkLst>
        </pc:spChg>
        <pc:spChg chg="add mod">
          <ac:chgData name="Priyanka Misra" userId="S::mpriyanka@iisc.ac.in::0b65b506-7b41-4a84-97e3-549f405e9ad6" providerId="AD" clId="Web-{9E017BCF-DC1B-44B9-8DDA-ED58AE231B12}" dt="2021-04-26T08:30:25.494" v="555"/>
          <ac:spMkLst>
            <pc:docMk/>
            <pc:sldMk cId="3196747302" sldId="356"/>
            <ac:spMk id="6" creationId="{B4445E39-512E-4C9B-9AFD-D732A4027D2F}"/>
          </ac:spMkLst>
        </pc:spChg>
        <pc:spChg chg="add mod">
          <ac:chgData name="Priyanka Misra" userId="S::mpriyanka@iisc.ac.in::0b65b506-7b41-4a84-97e3-549f405e9ad6" providerId="AD" clId="Web-{9E017BCF-DC1B-44B9-8DDA-ED58AE231B12}" dt="2021-04-26T08:29:54.525" v="552" actId="14100"/>
          <ac:spMkLst>
            <pc:docMk/>
            <pc:sldMk cId="3196747302" sldId="356"/>
            <ac:spMk id="7" creationId="{7BF23435-D3E3-4389-91B7-DE27DDAAA785}"/>
          </ac:spMkLst>
        </pc:spChg>
        <pc:spChg chg="add mod">
          <ac:chgData name="Priyanka Misra" userId="S::mpriyanka@iisc.ac.in::0b65b506-7b41-4a84-97e3-549f405e9ad6" providerId="AD" clId="Web-{9E017BCF-DC1B-44B9-8DDA-ED58AE231B12}" dt="2021-04-26T08:31:01.354" v="558" actId="14100"/>
          <ac:spMkLst>
            <pc:docMk/>
            <pc:sldMk cId="3196747302" sldId="356"/>
            <ac:spMk id="8" creationId="{4B1F09BC-D595-42C3-9E4C-759D47B5A260}"/>
          </ac:spMkLst>
        </pc:spChg>
        <pc:spChg chg="add del mod">
          <ac:chgData name="Priyanka Misra" userId="S::mpriyanka@iisc.ac.in::0b65b506-7b41-4a84-97e3-549f405e9ad6" providerId="AD" clId="Web-{9E017BCF-DC1B-44B9-8DDA-ED58AE231B12}" dt="2021-04-26T08:31:48.621" v="598"/>
          <ac:spMkLst>
            <pc:docMk/>
            <pc:sldMk cId="3196747302" sldId="356"/>
            <ac:spMk id="9" creationId="{29BB81BE-7BC7-4916-8BB3-514564C10405}"/>
          </ac:spMkLst>
        </pc:spChg>
        <pc:spChg chg="add mod">
          <ac:chgData name="Priyanka Misra" userId="S::mpriyanka@iisc.ac.in::0b65b506-7b41-4a84-97e3-549f405e9ad6" providerId="AD" clId="Web-{9E017BCF-DC1B-44B9-8DDA-ED58AE231B12}" dt="2021-04-26T08:31:31.136" v="573" actId="20577"/>
          <ac:spMkLst>
            <pc:docMk/>
            <pc:sldMk cId="3196747302" sldId="356"/>
            <ac:spMk id="10" creationId="{A0DAFF86-D033-4A5C-BE81-783C11CCDDA9}"/>
          </ac:spMkLst>
        </pc:spChg>
        <pc:spChg chg="add mod">
          <ac:chgData name="Priyanka Misra" userId="S::mpriyanka@iisc.ac.in::0b65b506-7b41-4a84-97e3-549f405e9ad6" providerId="AD" clId="Web-{9E017BCF-DC1B-44B9-8DDA-ED58AE231B12}" dt="2021-04-26T08:32:39.794" v="631" actId="14100"/>
          <ac:spMkLst>
            <pc:docMk/>
            <pc:sldMk cId="3196747302" sldId="356"/>
            <ac:spMk id="11" creationId="{13979937-B053-4470-A145-E9E719A52A99}"/>
          </ac:spMkLst>
        </pc:spChg>
        <pc:spChg chg="add mod">
          <ac:chgData name="Priyanka Misra" userId="S::mpriyanka@iisc.ac.in::0b65b506-7b41-4a84-97e3-549f405e9ad6" providerId="AD" clId="Web-{9E017BCF-DC1B-44B9-8DDA-ED58AE231B12}" dt="2021-04-26T08:33:02.701" v="633" actId="1076"/>
          <ac:spMkLst>
            <pc:docMk/>
            <pc:sldMk cId="3196747302" sldId="356"/>
            <ac:spMk id="12" creationId="{750E7531-D241-4274-9A91-35F9F66240D2}"/>
          </ac:spMkLst>
        </pc:spChg>
        <pc:spChg chg="add mod">
          <ac:chgData name="Priyanka Misra" userId="S::mpriyanka@iisc.ac.in::0b65b506-7b41-4a84-97e3-549f405e9ad6" providerId="AD" clId="Web-{9E017BCF-DC1B-44B9-8DDA-ED58AE231B12}" dt="2021-04-26T08:33:12.482" v="635" actId="1076"/>
          <ac:spMkLst>
            <pc:docMk/>
            <pc:sldMk cId="3196747302" sldId="356"/>
            <ac:spMk id="13" creationId="{D6FA0359-5B84-4F58-8401-76461306EA76}"/>
          </ac:spMkLst>
        </pc:spChg>
        <pc:graphicFrameChg chg="add del mod modGraphic">
          <ac:chgData name="Priyanka Misra" userId="S::mpriyanka@iisc.ac.in::0b65b506-7b41-4a84-97e3-549f405e9ad6" providerId="AD" clId="Web-{9E017BCF-DC1B-44B9-8DDA-ED58AE231B12}" dt="2021-04-26T08:28:39.883" v="519"/>
          <ac:graphicFrameMkLst>
            <pc:docMk/>
            <pc:sldMk cId="3196747302" sldId="356"/>
            <ac:graphicFrameMk id="5" creationId="{14BDC243-109A-47A7-B084-C569304F2892}"/>
          </ac:graphicFrameMkLst>
        </pc:graphicFrameChg>
      </pc:sldChg>
      <pc:sldChg chg="addAnim modAnim">
        <pc:chgData name="Priyanka Misra" userId="S::mpriyanka@iisc.ac.in::0b65b506-7b41-4a84-97e3-549f405e9ad6" providerId="AD" clId="Web-{9E017BCF-DC1B-44B9-8DDA-ED58AE231B12}" dt="2021-04-26T09:51:51.369" v="875"/>
        <pc:sldMkLst>
          <pc:docMk/>
          <pc:sldMk cId="806702912" sldId="357"/>
        </pc:sldMkLst>
      </pc:sldChg>
      <pc:sldChg chg="modSp addAnim modAnim">
        <pc:chgData name="Priyanka Misra" userId="S::mpriyanka@iisc.ac.in::0b65b506-7b41-4a84-97e3-549f405e9ad6" providerId="AD" clId="Web-{9E017BCF-DC1B-44B9-8DDA-ED58AE231B12}" dt="2021-04-26T09:51:51.415" v="879"/>
        <pc:sldMkLst>
          <pc:docMk/>
          <pc:sldMk cId="2228931360" sldId="358"/>
        </pc:sldMkLst>
        <pc:spChg chg="mod">
          <ac:chgData name="Priyanka Misra" userId="S::mpriyanka@iisc.ac.in::0b65b506-7b41-4a84-97e3-549f405e9ad6" providerId="AD" clId="Web-{9E017BCF-DC1B-44B9-8DDA-ED58AE231B12}" dt="2021-04-26T08:21:02.122" v="199" actId="20577"/>
          <ac:spMkLst>
            <pc:docMk/>
            <pc:sldMk cId="2228931360" sldId="358"/>
            <ac:spMk id="3" creationId="{523FD7B9-D406-4153-B94F-77EF510BDB34}"/>
          </ac:spMkLst>
        </pc:spChg>
        <pc:picChg chg="mod">
          <ac:chgData name="Priyanka Misra" userId="S::mpriyanka@iisc.ac.in::0b65b506-7b41-4a84-97e3-549f405e9ad6" providerId="AD" clId="Web-{9E017BCF-DC1B-44B9-8DDA-ED58AE231B12}" dt="2021-04-26T08:17:38.727" v="12" actId="1076"/>
          <ac:picMkLst>
            <pc:docMk/>
            <pc:sldMk cId="2228931360" sldId="358"/>
            <ac:picMk id="4" creationId="{2E872C1B-F533-4EBC-85E3-8E94669AC745}"/>
          </ac:picMkLst>
        </pc:picChg>
      </pc:sldChg>
      <pc:sldChg chg="modSp addAnim modAnim">
        <pc:chgData name="Priyanka Misra" userId="S::mpriyanka@iisc.ac.in::0b65b506-7b41-4a84-97e3-549f405e9ad6" providerId="AD" clId="Web-{9E017BCF-DC1B-44B9-8DDA-ED58AE231B12}" dt="2021-04-26T09:52:07.432" v="886"/>
        <pc:sldMkLst>
          <pc:docMk/>
          <pc:sldMk cId="1119520521" sldId="359"/>
        </pc:sldMkLst>
        <pc:spChg chg="mod">
          <ac:chgData name="Priyanka Misra" userId="S::mpriyanka@iisc.ac.in::0b65b506-7b41-4a84-97e3-549f405e9ad6" providerId="AD" clId="Web-{9E017BCF-DC1B-44B9-8DDA-ED58AE231B12}" dt="2021-04-26T08:22:22.921" v="283" actId="20577"/>
          <ac:spMkLst>
            <pc:docMk/>
            <pc:sldMk cId="1119520521" sldId="359"/>
            <ac:spMk id="3" creationId="{5840C48A-F077-401F-A151-3A6541E81CF8}"/>
          </ac:spMkLst>
        </pc:spChg>
        <pc:picChg chg="mod">
          <ac:chgData name="Priyanka Misra" userId="S::mpriyanka@iisc.ac.in::0b65b506-7b41-4a84-97e3-549f405e9ad6" providerId="AD" clId="Web-{9E017BCF-DC1B-44B9-8DDA-ED58AE231B12}" dt="2021-04-26T08:22:15.421" v="282" actId="1076"/>
          <ac:picMkLst>
            <pc:docMk/>
            <pc:sldMk cId="1119520521" sldId="359"/>
            <ac:picMk id="4" creationId="{AFD66ADC-4CFE-4322-931B-B5A1443C4765}"/>
          </ac:picMkLst>
        </pc:picChg>
      </pc:sldChg>
      <pc:sldChg chg="modSp addAnim modAnim">
        <pc:chgData name="Priyanka Misra" userId="S::mpriyanka@iisc.ac.in::0b65b506-7b41-4a84-97e3-549f405e9ad6" providerId="AD" clId="Web-{9E017BCF-DC1B-44B9-8DDA-ED58AE231B12}" dt="2021-04-26T09:52:23.260" v="890"/>
        <pc:sldMkLst>
          <pc:docMk/>
          <pc:sldMk cId="41571320" sldId="361"/>
        </pc:sldMkLst>
        <pc:spChg chg="mod">
          <ac:chgData name="Priyanka Misra" userId="S::mpriyanka@iisc.ac.in::0b65b506-7b41-4a84-97e3-549f405e9ad6" providerId="AD" clId="Web-{9E017BCF-DC1B-44B9-8DDA-ED58AE231B12}" dt="2021-04-26T08:26:13.207" v="471" actId="20577"/>
          <ac:spMkLst>
            <pc:docMk/>
            <pc:sldMk cId="41571320" sldId="361"/>
            <ac:spMk id="3" creationId="{7922BB94-A4D3-4CA1-AC81-35FD1D9DA597}"/>
          </ac:spMkLst>
        </pc:spChg>
      </pc:sldChg>
      <pc:sldChg chg="addAnim modAnim">
        <pc:chgData name="Priyanka Misra" userId="S::mpriyanka@iisc.ac.in::0b65b506-7b41-4a84-97e3-549f405e9ad6" providerId="AD" clId="Web-{9E017BCF-DC1B-44B9-8DDA-ED58AE231B12}" dt="2021-04-26T09:52:33.557" v="894"/>
        <pc:sldMkLst>
          <pc:docMk/>
          <pc:sldMk cId="4210106417" sldId="362"/>
        </pc:sldMkLst>
      </pc:sldChg>
      <pc:sldChg chg="modSp addAnim delAnim modAnim">
        <pc:chgData name="Priyanka Misra" userId="S::mpriyanka@iisc.ac.in::0b65b506-7b41-4a84-97e3-549f405e9ad6" providerId="AD" clId="Web-{9E017BCF-DC1B-44B9-8DDA-ED58AE231B12}" dt="2021-04-26T09:57:59.145" v="931" actId="20577"/>
        <pc:sldMkLst>
          <pc:docMk/>
          <pc:sldMk cId="2849315230" sldId="363"/>
        </pc:sldMkLst>
        <pc:spChg chg="mod">
          <ac:chgData name="Priyanka Misra" userId="S::mpriyanka@iisc.ac.in::0b65b506-7b41-4a84-97e3-549f405e9ad6" providerId="AD" clId="Web-{9E017BCF-DC1B-44B9-8DDA-ED58AE231B12}" dt="2021-04-26T09:57:59.145" v="931" actId="20577"/>
          <ac:spMkLst>
            <pc:docMk/>
            <pc:sldMk cId="2849315230" sldId="363"/>
            <ac:spMk id="3" creationId="{2BFAB126-8898-4C5E-9219-C979B24A6C5F}"/>
          </ac:spMkLst>
        </pc:spChg>
      </pc:sldChg>
    </pc:docChg>
  </pc:docChgLst>
  <pc:docChgLst>
    <pc:chgData name="Ashish Kumar" userId="S::ashishkumar4@iisc.ac.in::73aa7c0d-03be-4ecd-9130-e13cce3cc529" providerId="AD" clId="Web-{A57E8219-C9A2-58B8-74C7-977281FC7E19}"/>
    <pc:docChg chg="addSld modSld">
      <pc:chgData name="Ashish Kumar" userId="S::ashishkumar4@iisc.ac.in::73aa7c0d-03be-4ecd-9130-e13cce3cc529" providerId="AD" clId="Web-{A57E8219-C9A2-58B8-74C7-977281FC7E19}" dt="2021-04-25T14:57:15.353" v="120" actId="20577"/>
      <pc:docMkLst>
        <pc:docMk/>
      </pc:docMkLst>
      <pc:sldChg chg="addSp modSp addAnim delAnim modAnim">
        <pc:chgData name="Ashish Kumar" userId="S::ashishkumar4@iisc.ac.in::73aa7c0d-03be-4ecd-9130-e13cce3cc529" providerId="AD" clId="Web-{A57E8219-C9A2-58B8-74C7-977281FC7E19}" dt="2021-04-25T14:44:52.116" v="12"/>
        <pc:sldMkLst>
          <pc:docMk/>
          <pc:sldMk cId="3746341446" sldId="269"/>
        </pc:sldMkLst>
        <pc:spChg chg="add">
          <ac:chgData name="Ashish Kumar" userId="S::ashishkumar4@iisc.ac.in::73aa7c0d-03be-4ecd-9130-e13cce3cc529" providerId="AD" clId="Web-{A57E8219-C9A2-58B8-74C7-977281FC7E19}" dt="2021-04-25T14:42:30.723" v="1"/>
          <ac:spMkLst>
            <pc:docMk/>
            <pc:sldMk cId="3746341446" sldId="269"/>
            <ac:spMk id="4" creationId="{98E4575D-8C05-4F71-AD7D-298CDE27C3ED}"/>
          </ac:spMkLst>
        </pc:spChg>
        <pc:graphicFrameChg chg="add modGraphic">
          <ac:chgData name="Ashish Kumar" userId="S::ashishkumar4@iisc.ac.in::73aa7c0d-03be-4ecd-9130-e13cce3cc529" providerId="AD" clId="Web-{A57E8219-C9A2-58B8-74C7-977281FC7E19}" dt="2021-04-25T14:42:38.567" v="2"/>
          <ac:graphicFrameMkLst>
            <pc:docMk/>
            <pc:sldMk cId="3746341446" sldId="269"/>
            <ac:graphicFrameMk id="3" creationId="{4F9E0BF3-5DD6-441D-ABCB-308F9587EE50}"/>
          </ac:graphicFrameMkLst>
        </pc:graphicFrameChg>
      </pc:sldChg>
      <pc:sldChg chg="addSp modSp addAnim delAnim modAnim">
        <pc:chgData name="Ashish Kumar" userId="S::ashishkumar4@iisc.ac.in::73aa7c0d-03be-4ecd-9130-e13cce3cc529" providerId="AD" clId="Web-{A57E8219-C9A2-58B8-74C7-977281FC7E19}" dt="2021-04-25T14:52:04.456" v="84"/>
        <pc:sldMkLst>
          <pc:docMk/>
          <pc:sldMk cId="1158117161" sldId="270"/>
        </pc:sldMkLst>
        <pc:spChg chg="add mod">
          <ac:chgData name="Ashish Kumar" userId="S::ashishkumar4@iisc.ac.in::73aa7c0d-03be-4ecd-9130-e13cce3cc529" providerId="AD" clId="Web-{A57E8219-C9A2-58B8-74C7-977281FC7E19}" dt="2021-04-25T14:43:44.631" v="9" actId="1076"/>
          <ac:spMkLst>
            <pc:docMk/>
            <pc:sldMk cId="1158117161" sldId="270"/>
            <ac:spMk id="36" creationId="{975A3B6A-40BD-4E21-85EA-B144288AC590}"/>
          </ac:spMkLst>
        </pc:spChg>
        <pc:graphicFrameChg chg="add mod modGraphic">
          <ac:chgData name="Ashish Kumar" userId="S::ashishkumar4@iisc.ac.in::73aa7c0d-03be-4ecd-9130-e13cce3cc529" providerId="AD" clId="Web-{A57E8219-C9A2-58B8-74C7-977281FC7E19}" dt="2021-04-25T14:43:49.724" v="10"/>
          <ac:graphicFrameMkLst>
            <pc:docMk/>
            <pc:sldMk cId="1158117161" sldId="270"/>
            <ac:graphicFrameMk id="3" creationId="{047C7837-C787-4680-AEA2-9FCE787AAD38}"/>
          </ac:graphicFrameMkLst>
        </pc:graphicFrameChg>
        <pc:graphicFrameChg chg="mod modGraphic">
          <ac:chgData name="Ashish Kumar" userId="S::ashishkumar4@iisc.ac.in::73aa7c0d-03be-4ecd-9130-e13cce3cc529" providerId="AD" clId="Web-{A57E8219-C9A2-58B8-74C7-977281FC7E19}" dt="2021-04-25T14:52:04.456" v="84"/>
          <ac:graphicFrameMkLst>
            <pc:docMk/>
            <pc:sldMk cId="1158117161" sldId="270"/>
            <ac:graphicFrameMk id="34" creationId="{3F3D6DEF-2AF9-42B6-9CBF-32D161937B92}"/>
          </ac:graphicFrameMkLst>
        </pc:graphicFrameChg>
      </pc:sldChg>
      <pc:sldChg chg="modSp">
        <pc:chgData name="Ashish Kumar" userId="S::ashishkumar4@iisc.ac.in::73aa7c0d-03be-4ecd-9130-e13cce3cc529" providerId="AD" clId="Web-{A57E8219-C9A2-58B8-74C7-977281FC7E19}" dt="2021-04-25T14:51:50.909" v="76"/>
        <pc:sldMkLst>
          <pc:docMk/>
          <pc:sldMk cId="884648299" sldId="272"/>
        </pc:sldMkLst>
        <pc:graphicFrameChg chg="mod modGraphic">
          <ac:chgData name="Ashish Kumar" userId="S::ashishkumar4@iisc.ac.in::73aa7c0d-03be-4ecd-9130-e13cce3cc529" providerId="AD" clId="Web-{A57E8219-C9A2-58B8-74C7-977281FC7E19}" dt="2021-04-25T14:51:50.909" v="76"/>
          <ac:graphicFrameMkLst>
            <pc:docMk/>
            <pc:sldMk cId="884648299" sldId="272"/>
            <ac:graphicFrameMk id="34" creationId="{3F3D6DEF-2AF9-42B6-9CBF-32D161937B92}"/>
          </ac:graphicFrameMkLst>
        </pc:graphicFrameChg>
      </pc:sldChg>
      <pc:sldChg chg="modSp">
        <pc:chgData name="Ashish Kumar" userId="S::ashishkumar4@iisc.ac.in::73aa7c0d-03be-4ecd-9130-e13cce3cc529" providerId="AD" clId="Web-{A57E8219-C9A2-58B8-74C7-977281FC7E19}" dt="2021-04-25T14:51:34.440" v="68"/>
        <pc:sldMkLst>
          <pc:docMk/>
          <pc:sldMk cId="1810501634" sldId="274"/>
        </pc:sldMkLst>
        <pc:graphicFrameChg chg="mod modGraphic">
          <ac:chgData name="Ashish Kumar" userId="S::ashishkumar4@iisc.ac.in::73aa7c0d-03be-4ecd-9130-e13cce3cc529" providerId="AD" clId="Web-{A57E8219-C9A2-58B8-74C7-977281FC7E19}" dt="2021-04-25T14:51:34.440" v="68"/>
          <ac:graphicFrameMkLst>
            <pc:docMk/>
            <pc:sldMk cId="1810501634" sldId="274"/>
            <ac:graphicFrameMk id="33" creationId="{85512BED-3FCA-45C8-B8EB-8401409A185C}"/>
          </ac:graphicFrameMkLst>
        </pc:graphicFrameChg>
      </pc:sldChg>
      <pc:sldChg chg="addSp delSp modSp new mod modClrScheme chgLayout">
        <pc:chgData name="Ashish Kumar" userId="S::ashishkumar4@iisc.ac.in::73aa7c0d-03be-4ecd-9130-e13cce3cc529" providerId="AD" clId="Web-{A57E8219-C9A2-58B8-74C7-977281FC7E19}" dt="2021-04-25T14:57:15.353" v="120" actId="20577"/>
        <pc:sldMkLst>
          <pc:docMk/>
          <pc:sldMk cId="3202973822" sldId="300"/>
        </pc:sldMkLst>
        <pc:spChg chg="add mod ord">
          <ac:chgData name="Ashish Kumar" userId="S::ashishkumar4@iisc.ac.in::73aa7c0d-03be-4ecd-9130-e13cce3cc529" providerId="AD" clId="Web-{A57E8219-C9A2-58B8-74C7-977281FC7E19}" dt="2021-04-25T14:57:15.353" v="120" actId="20577"/>
          <ac:spMkLst>
            <pc:docMk/>
            <pc:sldMk cId="3202973822" sldId="300"/>
            <ac:spMk id="4" creationId="{7BB3FC8A-7722-42EE-AB6F-43E7EFCF0D81}"/>
          </ac:spMkLst>
        </pc:spChg>
        <pc:spChg chg="add del mod ord">
          <ac:chgData name="Ashish Kumar" userId="S::ashishkumar4@iisc.ac.in::73aa7c0d-03be-4ecd-9130-e13cce3cc529" providerId="AD" clId="Web-{A57E8219-C9A2-58B8-74C7-977281FC7E19}" dt="2021-04-25T14:56:52.446" v="90"/>
          <ac:spMkLst>
            <pc:docMk/>
            <pc:sldMk cId="3202973822" sldId="300"/>
            <ac:spMk id="5" creationId="{4BBEBE77-C432-4457-8BE0-BE89FEB7AC86}"/>
          </ac:spMkLst>
        </pc:spChg>
        <pc:spChg chg="add mod ord">
          <ac:chgData name="Ashish Kumar" userId="S::ashishkumar4@iisc.ac.in::73aa7c0d-03be-4ecd-9130-e13cce3cc529" providerId="AD" clId="Web-{A57E8219-C9A2-58B8-74C7-977281FC7E19}" dt="2021-04-25T14:56:42.774" v="87"/>
          <ac:spMkLst>
            <pc:docMk/>
            <pc:sldMk cId="3202973822" sldId="300"/>
            <ac:spMk id="6" creationId="{6C027C8B-DF70-4F32-A4EC-4BE1FC0B83FC}"/>
          </ac:spMkLst>
        </pc:spChg>
        <pc:picChg chg="add del">
          <ac:chgData name="Ashish Kumar" userId="S::ashishkumar4@iisc.ac.in::73aa7c0d-03be-4ecd-9130-e13cce3cc529" providerId="AD" clId="Web-{A57E8219-C9A2-58B8-74C7-977281FC7E19}" dt="2021-04-25T14:56:46.899" v="88"/>
          <ac:picMkLst>
            <pc:docMk/>
            <pc:sldMk cId="3202973822" sldId="300"/>
            <ac:picMk id="3" creationId="{F2C37268-FCC5-4BFD-9D1B-3F5EFE2A5A9C}"/>
          </ac:picMkLst>
        </pc:picChg>
        <pc:picChg chg="add">
          <ac:chgData name="Ashish Kumar" userId="S::ashishkumar4@iisc.ac.in::73aa7c0d-03be-4ecd-9130-e13cce3cc529" providerId="AD" clId="Web-{A57E8219-C9A2-58B8-74C7-977281FC7E19}" dt="2021-04-25T14:56:49.055" v="89"/>
          <ac:picMkLst>
            <pc:docMk/>
            <pc:sldMk cId="3202973822" sldId="300"/>
            <ac:picMk id="8" creationId="{786575B4-A76F-48E0-8629-B39B5CA8723B}"/>
          </ac:picMkLst>
        </pc:picChg>
      </pc:sldChg>
    </pc:docChg>
  </pc:docChgLst>
  <pc:docChgLst>
    <pc:chgData name="Nilesh Ramesh Kharat" userId="S::nileshramesh@iisc.ac.in::ff17fc13-644d-4a38-80b1-d6f4a26a2c88" providerId="AD" clId="Web-{3D73BE06-8037-5594-6482-5D1E873968B7}"/>
    <pc:docChg chg="addSld delSld modSld addMainMaster modMainMaster">
      <pc:chgData name="Nilesh Ramesh Kharat" userId="S::nileshramesh@iisc.ac.in::ff17fc13-644d-4a38-80b1-d6f4a26a2c88" providerId="AD" clId="Web-{3D73BE06-8037-5594-6482-5D1E873968B7}" dt="2021-04-26T13:14:31.128" v="27"/>
      <pc:docMkLst>
        <pc:docMk/>
      </pc:docMkLst>
      <pc:sldChg chg="modSp">
        <pc:chgData name="Nilesh Ramesh Kharat" userId="S::nileshramesh@iisc.ac.in::ff17fc13-644d-4a38-80b1-d6f4a26a2c88" providerId="AD" clId="Web-{3D73BE06-8037-5594-6482-5D1E873968B7}" dt="2021-04-26T11:48:59.219" v="0" actId="1076"/>
        <pc:sldMkLst>
          <pc:docMk/>
          <pc:sldMk cId="3333821053" sldId="295"/>
        </pc:sldMkLst>
        <pc:spChg chg="mod">
          <ac:chgData name="Nilesh Ramesh Kharat" userId="S::nileshramesh@iisc.ac.in::ff17fc13-644d-4a38-80b1-d6f4a26a2c88" providerId="AD" clId="Web-{3D73BE06-8037-5594-6482-5D1E873968B7}" dt="2021-04-26T11:48:59.219" v="0" actId="1076"/>
          <ac:spMkLst>
            <pc:docMk/>
            <pc:sldMk cId="3333821053" sldId="295"/>
            <ac:spMk id="6" creationId="{F623C790-2C45-4A60-8A72-26D5A74B864E}"/>
          </ac:spMkLst>
        </pc:spChg>
      </pc:sldChg>
      <pc:sldChg chg="modSp">
        <pc:chgData name="Nilesh Ramesh Kharat" userId="S::nileshramesh@iisc.ac.in::ff17fc13-644d-4a38-80b1-d6f4a26a2c88" providerId="AD" clId="Web-{3D73BE06-8037-5594-6482-5D1E873968B7}" dt="2021-04-26T13:14:31.128" v="27"/>
        <pc:sldMkLst>
          <pc:docMk/>
          <pc:sldMk cId="1041221485" sldId="305"/>
        </pc:sldMkLst>
        <pc:graphicFrameChg chg="mod modGraphic">
          <ac:chgData name="Nilesh Ramesh Kharat" userId="S::nileshramesh@iisc.ac.in::ff17fc13-644d-4a38-80b1-d6f4a26a2c88" providerId="AD" clId="Web-{3D73BE06-8037-5594-6482-5D1E873968B7}" dt="2021-04-26T13:14:31.128" v="27"/>
          <ac:graphicFrameMkLst>
            <pc:docMk/>
            <pc:sldMk cId="1041221485" sldId="305"/>
            <ac:graphicFrameMk id="11" creationId="{8270FDEF-8119-4EC9-BD0B-6084EB27C010}"/>
          </ac:graphicFrameMkLst>
        </pc:graphicFrameChg>
      </pc:sldChg>
      <pc:sldChg chg="modSp">
        <pc:chgData name="Nilesh Ramesh Kharat" userId="S::nileshramesh@iisc.ac.in::ff17fc13-644d-4a38-80b1-d6f4a26a2c88" providerId="AD" clId="Web-{3D73BE06-8037-5594-6482-5D1E873968B7}" dt="2021-04-26T12:25:56.471" v="23" actId="20577"/>
        <pc:sldMkLst>
          <pc:docMk/>
          <pc:sldMk cId="1432852136" sldId="310"/>
        </pc:sldMkLst>
        <pc:spChg chg="mod">
          <ac:chgData name="Nilesh Ramesh Kharat" userId="S::nileshramesh@iisc.ac.in::ff17fc13-644d-4a38-80b1-d6f4a26a2c88" providerId="AD" clId="Web-{3D73BE06-8037-5594-6482-5D1E873968B7}" dt="2021-04-26T12:15:47.676" v="15" actId="20577"/>
          <ac:spMkLst>
            <pc:docMk/>
            <pc:sldMk cId="1432852136" sldId="310"/>
            <ac:spMk id="2" creationId="{A91ACDAC-29C9-4B0C-B2B6-C390656D724F}"/>
          </ac:spMkLst>
        </pc:spChg>
        <pc:spChg chg="mod">
          <ac:chgData name="Nilesh Ramesh Kharat" userId="S::nileshramesh@iisc.ac.in::ff17fc13-644d-4a38-80b1-d6f4a26a2c88" providerId="AD" clId="Web-{3D73BE06-8037-5594-6482-5D1E873968B7}" dt="2021-04-26T12:25:56.471" v="23" actId="20577"/>
          <ac:spMkLst>
            <pc:docMk/>
            <pc:sldMk cId="1432852136" sldId="310"/>
            <ac:spMk id="4" creationId="{F5EEFB8F-D988-4FEC-B3A6-3A9DBAEDBE45}"/>
          </ac:spMkLst>
        </pc:spChg>
      </pc:sldChg>
      <pc:sldChg chg="delSp del">
        <pc:chgData name="Nilesh Ramesh Kharat" userId="S::nileshramesh@iisc.ac.in::ff17fc13-644d-4a38-80b1-d6f4a26a2c88" providerId="AD" clId="Web-{3D73BE06-8037-5594-6482-5D1E873968B7}" dt="2021-04-26T12:30:39.352" v="24"/>
        <pc:sldMkLst>
          <pc:docMk/>
          <pc:sldMk cId="1613375235" sldId="312"/>
        </pc:sldMkLst>
        <pc:spChg chg="del">
          <ac:chgData name="Nilesh Ramesh Kharat" userId="S::nileshramesh@iisc.ac.in::ff17fc13-644d-4a38-80b1-d6f4a26a2c88" providerId="AD" clId="Web-{3D73BE06-8037-5594-6482-5D1E873968B7}" dt="2021-04-26T12:07:24.775" v="1"/>
          <ac:spMkLst>
            <pc:docMk/>
            <pc:sldMk cId="1613375235" sldId="312"/>
            <ac:spMk id="7" creationId="{E79C4C05-B6CF-4799-BDC8-C312C14F3739}"/>
          </ac:spMkLst>
        </pc:spChg>
      </pc:sldChg>
      <pc:sldChg chg="add">
        <pc:chgData name="Nilesh Ramesh Kharat" userId="S::nileshramesh@iisc.ac.in::ff17fc13-644d-4a38-80b1-d6f4a26a2c88" providerId="AD" clId="Web-{3D73BE06-8037-5594-6482-5D1E873968B7}" dt="2021-04-26T12:10:16.731" v="2"/>
        <pc:sldMkLst>
          <pc:docMk/>
          <pc:sldMk cId="648344803" sldId="364"/>
        </pc:sldMkLst>
      </pc:sldChg>
      <pc:sldChg chg="add">
        <pc:chgData name="Nilesh Ramesh Kharat" userId="S::nileshramesh@iisc.ac.in::ff17fc13-644d-4a38-80b1-d6f4a26a2c88" providerId="AD" clId="Web-{3D73BE06-8037-5594-6482-5D1E873968B7}" dt="2021-04-26T12:10:16.778" v="3"/>
        <pc:sldMkLst>
          <pc:docMk/>
          <pc:sldMk cId="2099715807" sldId="365"/>
        </pc:sldMkLst>
      </pc:sldChg>
      <pc:sldChg chg="add">
        <pc:chgData name="Nilesh Ramesh Kharat" userId="S::nileshramesh@iisc.ac.in::ff17fc13-644d-4a38-80b1-d6f4a26a2c88" providerId="AD" clId="Web-{3D73BE06-8037-5594-6482-5D1E873968B7}" dt="2021-04-26T12:10:16.810" v="4"/>
        <pc:sldMkLst>
          <pc:docMk/>
          <pc:sldMk cId="3427730268" sldId="366"/>
        </pc:sldMkLst>
      </pc:sldChg>
      <pc:sldChg chg="add">
        <pc:chgData name="Nilesh Ramesh Kharat" userId="S::nileshramesh@iisc.ac.in::ff17fc13-644d-4a38-80b1-d6f4a26a2c88" providerId="AD" clId="Web-{3D73BE06-8037-5594-6482-5D1E873968B7}" dt="2021-04-26T12:10:16.872" v="5"/>
        <pc:sldMkLst>
          <pc:docMk/>
          <pc:sldMk cId="3905493629" sldId="367"/>
        </pc:sldMkLst>
      </pc:sldChg>
      <pc:sldChg chg="add">
        <pc:chgData name="Nilesh Ramesh Kharat" userId="S::nileshramesh@iisc.ac.in::ff17fc13-644d-4a38-80b1-d6f4a26a2c88" providerId="AD" clId="Web-{3D73BE06-8037-5594-6482-5D1E873968B7}" dt="2021-04-26T12:10:16.903" v="6"/>
        <pc:sldMkLst>
          <pc:docMk/>
          <pc:sldMk cId="2787166368" sldId="368"/>
        </pc:sldMkLst>
      </pc:sldChg>
      <pc:sldChg chg="add">
        <pc:chgData name="Nilesh Ramesh Kharat" userId="S::nileshramesh@iisc.ac.in::ff17fc13-644d-4a38-80b1-d6f4a26a2c88" providerId="AD" clId="Web-{3D73BE06-8037-5594-6482-5D1E873968B7}" dt="2021-04-26T12:10:16.935" v="7"/>
        <pc:sldMkLst>
          <pc:docMk/>
          <pc:sldMk cId="3887367681" sldId="369"/>
        </pc:sldMkLst>
      </pc:sldChg>
      <pc:sldChg chg="add">
        <pc:chgData name="Nilesh Ramesh Kharat" userId="S::nileshramesh@iisc.ac.in::ff17fc13-644d-4a38-80b1-d6f4a26a2c88" providerId="AD" clId="Web-{3D73BE06-8037-5594-6482-5D1E873968B7}" dt="2021-04-26T12:10:16.981" v="8"/>
        <pc:sldMkLst>
          <pc:docMk/>
          <pc:sldMk cId="2800551258" sldId="370"/>
        </pc:sldMkLst>
      </pc:sldChg>
      <pc:sldChg chg="add">
        <pc:chgData name="Nilesh Ramesh Kharat" userId="S::nileshramesh@iisc.ac.in::ff17fc13-644d-4a38-80b1-d6f4a26a2c88" providerId="AD" clId="Web-{3D73BE06-8037-5594-6482-5D1E873968B7}" dt="2021-04-26T12:10:17.013" v="9"/>
        <pc:sldMkLst>
          <pc:docMk/>
          <pc:sldMk cId="4154645814" sldId="371"/>
        </pc:sldMkLst>
      </pc:sldChg>
      <pc:sldChg chg="add">
        <pc:chgData name="Nilesh Ramesh Kharat" userId="S::nileshramesh@iisc.ac.in::ff17fc13-644d-4a38-80b1-d6f4a26a2c88" providerId="AD" clId="Web-{3D73BE06-8037-5594-6482-5D1E873968B7}" dt="2021-04-26T12:10:17.044" v="10"/>
        <pc:sldMkLst>
          <pc:docMk/>
          <pc:sldMk cId="2775087168" sldId="372"/>
        </pc:sldMkLst>
      </pc:sldChg>
      <pc:sldMasterChg chg="add addSldLayout">
        <pc:chgData name="Nilesh Ramesh Kharat" userId="S::nileshramesh@iisc.ac.in::ff17fc13-644d-4a38-80b1-d6f4a26a2c88" providerId="AD" clId="Web-{3D73BE06-8037-5594-6482-5D1E873968B7}" dt="2021-04-26T12:10:16.731" v="2"/>
        <pc:sldMasterMkLst>
          <pc:docMk/>
          <pc:sldMasterMk cId="0" sldId="2147483671"/>
        </pc:sldMasterMkLst>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59"/>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0"/>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1"/>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2"/>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3"/>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4"/>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5"/>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6"/>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7"/>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8"/>
          </pc:sldLayoutMkLst>
        </pc:sldLayoutChg>
        <pc:sldLayoutChg chg="add">
          <pc:chgData name="Nilesh Ramesh Kharat" userId="S::nileshramesh@iisc.ac.in::ff17fc13-644d-4a38-80b1-d6f4a26a2c88" providerId="AD" clId="Web-{3D73BE06-8037-5594-6482-5D1E873968B7}" dt="2021-04-26T12:10:16.731" v="2"/>
          <pc:sldLayoutMkLst>
            <pc:docMk/>
            <pc:sldMasterMk cId="0" sldId="2147483671"/>
            <pc:sldLayoutMk cId="0" sldId="2147483669"/>
          </pc:sldLayoutMkLst>
        </pc:sldLayoutChg>
      </pc:sldMasterChg>
      <pc:sldMasterChg chg="replId modSldLayout">
        <pc:chgData name="Nilesh Ramesh Kharat" userId="S::nileshramesh@iisc.ac.in::ff17fc13-644d-4a38-80b1-d6f4a26a2c88" providerId="AD" clId="Web-{3D73BE06-8037-5594-6482-5D1E873968B7}" dt="2021-04-26T12:10:16.731" v="2"/>
        <pc:sldMasterMkLst>
          <pc:docMk/>
          <pc:sldMasterMk cId="2460954070" sldId="2147483703"/>
        </pc:sldMasterMkLst>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3479445657" sldId="2147483702"/>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2385387890" sldId="2147483704"/>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949138452" sldId="2147483705"/>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2591524520" sldId="2147483706"/>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1203092039" sldId="2147483707"/>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3733172339" sldId="2147483708"/>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3210312558" sldId="2147483709"/>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3146388984" sldId="2147483710"/>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3171841454" sldId="2147483711"/>
          </pc:sldLayoutMkLst>
        </pc:sldLayoutChg>
        <pc:sldLayoutChg chg="replId">
          <pc:chgData name="Nilesh Ramesh Kharat" userId="S::nileshramesh@iisc.ac.in::ff17fc13-644d-4a38-80b1-d6f4a26a2c88" providerId="AD" clId="Web-{3D73BE06-8037-5594-6482-5D1E873968B7}" dt="2021-04-26T12:10:16.731" v="2"/>
          <pc:sldLayoutMkLst>
            <pc:docMk/>
            <pc:sldMasterMk cId="2460954070" sldId="2147483703"/>
            <pc:sldLayoutMk cId="1718958274" sldId="2147483712"/>
          </pc:sldLayoutMkLst>
        </pc:sldLayoutChg>
      </pc:sldMasterChg>
    </pc:docChg>
  </pc:docChgLst>
  <pc:docChgLst>
    <pc:chgData name="Nilesh Ramesh Kharat" userId="S::nileshramesh@iisc.ac.in::ff17fc13-644d-4a38-80b1-d6f4a26a2c88" providerId="AD" clId="Web-{0CC74D99-5173-8ADE-41DB-106C5FFD3905}"/>
    <pc:docChg chg="addSld modSld">
      <pc:chgData name="Nilesh Ramesh Kharat" userId="S::nileshramesh@iisc.ac.in::ff17fc13-644d-4a38-80b1-d6f4a26a2c88" providerId="AD" clId="Web-{0CC74D99-5173-8ADE-41DB-106C5FFD3905}" dt="2021-04-25T13:39:03.087" v="928"/>
      <pc:docMkLst>
        <pc:docMk/>
      </pc:docMkLst>
      <pc:sldChg chg="addSp delSp modSp">
        <pc:chgData name="Nilesh Ramesh Kharat" userId="S::nileshramesh@iisc.ac.in::ff17fc13-644d-4a38-80b1-d6f4a26a2c88" providerId="AD" clId="Web-{0CC74D99-5173-8ADE-41DB-106C5FFD3905}" dt="2021-04-25T13:05:04.215" v="473" actId="20577"/>
        <pc:sldMkLst>
          <pc:docMk/>
          <pc:sldMk cId="1651633148" sldId="296"/>
        </pc:sldMkLst>
        <pc:spChg chg="add mod">
          <ac:chgData name="Nilesh Ramesh Kharat" userId="S::nileshramesh@iisc.ac.in::ff17fc13-644d-4a38-80b1-d6f4a26a2c88" providerId="AD" clId="Web-{0CC74D99-5173-8ADE-41DB-106C5FFD3905}" dt="2021-04-25T12:48:37.602" v="221" actId="1076"/>
          <ac:spMkLst>
            <pc:docMk/>
            <pc:sldMk cId="1651633148" sldId="296"/>
            <ac:spMk id="2" creationId="{557D817B-19C7-4353-B142-7554CD02B23B}"/>
          </ac:spMkLst>
        </pc:spChg>
        <pc:spChg chg="add mod">
          <ac:chgData name="Nilesh Ramesh Kharat" userId="S::nileshramesh@iisc.ac.in::ff17fc13-644d-4a38-80b1-d6f4a26a2c88" providerId="AD" clId="Web-{0CC74D99-5173-8ADE-41DB-106C5FFD3905}" dt="2021-04-25T13:03:36.190" v="446"/>
          <ac:spMkLst>
            <pc:docMk/>
            <pc:sldMk cId="1651633148" sldId="296"/>
            <ac:spMk id="3" creationId="{9138FAE0-D5AB-4859-8044-905E945C0BD9}"/>
          </ac:spMkLst>
        </pc:spChg>
        <pc:spChg chg="add mod">
          <ac:chgData name="Nilesh Ramesh Kharat" userId="S::nileshramesh@iisc.ac.in::ff17fc13-644d-4a38-80b1-d6f4a26a2c88" providerId="AD" clId="Web-{0CC74D99-5173-8ADE-41DB-106C5FFD3905}" dt="2021-04-25T12:59:57.325" v="423" actId="20577"/>
          <ac:spMkLst>
            <pc:docMk/>
            <pc:sldMk cId="1651633148" sldId="296"/>
            <ac:spMk id="4" creationId="{EBA9C73F-93C4-4980-95F1-A30D87B1EA8D}"/>
          </ac:spMkLst>
        </pc:spChg>
        <pc:spChg chg="add del mod">
          <ac:chgData name="Nilesh Ramesh Kharat" userId="S::nileshramesh@iisc.ac.in::ff17fc13-644d-4a38-80b1-d6f4a26a2c88" providerId="AD" clId="Web-{0CC74D99-5173-8ADE-41DB-106C5FFD3905}" dt="2021-04-25T12:43:23.196" v="205"/>
          <ac:spMkLst>
            <pc:docMk/>
            <pc:sldMk cId="1651633148" sldId="296"/>
            <ac:spMk id="5" creationId="{4A4567E0-DFA6-42A7-B52D-A56803AA7FBF}"/>
          </ac:spMkLst>
        </pc:spChg>
        <pc:spChg chg="mod">
          <ac:chgData name="Nilesh Ramesh Kharat" userId="S::nileshramesh@iisc.ac.in::ff17fc13-644d-4a38-80b1-d6f4a26a2c88" providerId="AD" clId="Web-{0CC74D99-5173-8ADE-41DB-106C5FFD3905}" dt="2021-04-25T12:48:28.570" v="219" actId="1076"/>
          <ac:spMkLst>
            <pc:docMk/>
            <pc:sldMk cId="1651633148" sldId="296"/>
            <ac:spMk id="7" creationId="{8BAB898A-A192-4E21-9AE7-F96A779F542E}"/>
          </ac:spMkLst>
        </pc:spChg>
        <pc:spChg chg="add mod">
          <ac:chgData name="Nilesh Ramesh Kharat" userId="S::nileshramesh@iisc.ac.in::ff17fc13-644d-4a38-80b1-d6f4a26a2c88" providerId="AD" clId="Web-{0CC74D99-5173-8ADE-41DB-106C5FFD3905}" dt="2021-04-25T12:58:50.881" v="349" actId="20577"/>
          <ac:spMkLst>
            <pc:docMk/>
            <pc:sldMk cId="1651633148" sldId="296"/>
            <ac:spMk id="8" creationId="{EF56AB04-D8AD-4940-8646-760827004AD0}"/>
          </ac:spMkLst>
        </pc:spChg>
        <pc:spChg chg="add mod">
          <ac:chgData name="Nilesh Ramesh Kharat" userId="S::nileshramesh@iisc.ac.in::ff17fc13-644d-4a38-80b1-d6f4a26a2c88" providerId="AD" clId="Web-{0CC74D99-5173-8ADE-41DB-106C5FFD3905}" dt="2021-04-25T13:05:04.215" v="473" actId="20577"/>
          <ac:spMkLst>
            <pc:docMk/>
            <pc:sldMk cId="1651633148" sldId="296"/>
            <ac:spMk id="9" creationId="{AAA0A2D8-8E81-453C-8462-DBA459F6FF0F}"/>
          </ac:spMkLst>
        </pc:spChg>
      </pc:sldChg>
      <pc:sldChg chg="addSp delSp modSp new">
        <pc:chgData name="Nilesh Ramesh Kharat" userId="S::nileshramesh@iisc.ac.in::ff17fc13-644d-4a38-80b1-d6f4a26a2c88" providerId="AD" clId="Web-{0CC74D99-5173-8ADE-41DB-106C5FFD3905}" dt="2021-04-25T13:39:03.087" v="928"/>
        <pc:sldMkLst>
          <pc:docMk/>
          <pc:sldMk cId="1421072895" sldId="297"/>
        </pc:sldMkLst>
        <pc:spChg chg="mod">
          <ac:chgData name="Nilesh Ramesh Kharat" userId="S::nileshramesh@iisc.ac.in::ff17fc13-644d-4a38-80b1-d6f4a26a2c88" providerId="AD" clId="Web-{0CC74D99-5173-8ADE-41DB-106C5FFD3905}" dt="2021-04-25T13:31:43.231" v="489" actId="20577"/>
          <ac:spMkLst>
            <pc:docMk/>
            <pc:sldMk cId="1421072895" sldId="297"/>
            <ac:spMk id="2" creationId="{351B90A7-C1F6-4B2F-AB4A-36CEC9B4EE11}"/>
          </ac:spMkLst>
        </pc:spChg>
        <pc:spChg chg="del mod">
          <ac:chgData name="Nilesh Ramesh Kharat" userId="S::nileshramesh@iisc.ac.in::ff17fc13-644d-4a38-80b1-d6f4a26a2c88" providerId="AD" clId="Web-{0CC74D99-5173-8ADE-41DB-106C5FFD3905}" dt="2021-04-25T13:32:30.142" v="495"/>
          <ac:spMkLst>
            <pc:docMk/>
            <pc:sldMk cId="1421072895" sldId="297"/>
            <ac:spMk id="3" creationId="{7B569871-A292-48FC-A550-F4B53909BEAC}"/>
          </ac:spMkLst>
        </pc:spChg>
        <pc:spChg chg="add del mod">
          <ac:chgData name="Nilesh Ramesh Kharat" userId="S::nileshramesh@iisc.ac.in::ff17fc13-644d-4a38-80b1-d6f4a26a2c88" providerId="AD" clId="Web-{0CC74D99-5173-8ADE-41DB-106C5FFD3905}" dt="2021-04-25T13:32:53.941" v="496"/>
          <ac:spMkLst>
            <pc:docMk/>
            <pc:sldMk cId="1421072895" sldId="297"/>
            <ac:spMk id="5" creationId="{7317F265-3826-413B-9EBA-AB06640F7190}"/>
          </ac:spMkLst>
        </pc:spChg>
        <pc:graphicFrameChg chg="add mod ord modGraphic">
          <ac:chgData name="Nilesh Ramesh Kharat" userId="S::nileshramesh@iisc.ac.in::ff17fc13-644d-4a38-80b1-d6f4a26a2c88" providerId="AD" clId="Web-{0CC74D99-5173-8ADE-41DB-106C5FFD3905}" dt="2021-04-25T13:39:03.087" v="928"/>
          <ac:graphicFrameMkLst>
            <pc:docMk/>
            <pc:sldMk cId="1421072895" sldId="297"/>
            <ac:graphicFrameMk id="6" creationId="{0E3E4237-BFF0-4399-B96A-7C9B6592F115}"/>
          </ac:graphicFrameMkLst>
        </pc:graphicFrameChg>
      </pc:sldChg>
    </pc:docChg>
  </pc:docChgLst>
  <pc:docChgLst>
    <pc:chgData name="Himan Kumar Saha" userId="S::himankumar@iisc.ac.in::fcd70858-8e37-40a9-a374-90121c6f9cdc" providerId="AD" clId="Web-{C4A54012-206F-4CA1-BFB3-6323F1E38B1B}"/>
    <pc:docChg chg="addSld modSld">
      <pc:chgData name="Himan Kumar Saha" userId="S::himankumar@iisc.ac.in::fcd70858-8e37-40a9-a374-90121c6f9cdc" providerId="AD" clId="Web-{C4A54012-206F-4CA1-BFB3-6323F1E38B1B}" dt="2021-04-26T11:47:26.849" v="9"/>
      <pc:docMkLst>
        <pc:docMk/>
      </pc:docMkLst>
      <pc:sldChg chg="delSp new">
        <pc:chgData name="Himan Kumar Saha" userId="S::himankumar@iisc.ac.in::fcd70858-8e37-40a9-a374-90121c6f9cdc" providerId="AD" clId="Web-{C4A54012-206F-4CA1-BFB3-6323F1E38B1B}" dt="2021-04-26T11:44:48.268" v="2"/>
        <pc:sldMkLst>
          <pc:docMk/>
          <pc:sldMk cId="2808562601" sldId="364"/>
        </pc:sldMkLst>
        <pc:spChg chg="del">
          <ac:chgData name="Himan Kumar Saha" userId="S::himankumar@iisc.ac.in::fcd70858-8e37-40a9-a374-90121c6f9cdc" providerId="AD" clId="Web-{C4A54012-206F-4CA1-BFB3-6323F1E38B1B}" dt="2021-04-26T11:44:44.643" v="1"/>
          <ac:spMkLst>
            <pc:docMk/>
            <pc:sldMk cId="2808562601" sldId="364"/>
            <ac:spMk id="2" creationId="{496DE8C2-5E4A-4380-9C58-CE230C13EDA7}"/>
          </ac:spMkLst>
        </pc:spChg>
        <pc:spChg chg="del">
          <ac:chgData name="Himan Kumar Saha" userId="S::himankumar@iisc.ac.in::fcd70858-8e37-40a9-a374-90121c6f9cdc" providerId="AD" clId="Web-{C4A54012-206F-4CA1-BFB3-6323F1E38B1B}" dt="2021-04-26T11:44:48.268" v="2"/>
          <ac:spMkLst>
            <pc:docMk/>
            <pc:sldMk cId="2808562601" sldId="364"/>
            <ac:spMk id="3" creationId="{FDDEA2E0-DE15-4FAF-A505-33B0ABE35A86}"/>
          </ac:spMkLst>
        </pc:spChg>
      </pc:sldChg>
      <pc:sldChg chg="addSp delSp modSp new">
        <pc:chgData name="Himan Kumar Saha" userId="S::himankumar@iisc.ac.in::fcd70858-8e37-40a9-a374-90121c6f9cdc" providerId="AD" clId="Web-{C4A54012-206F-4CA1-BFB3-6323F1E38B1B}" dt="2021-04-26T11:47:26.849" v="9"/>
        <pc:sldMkLst>
          <pc:docMk/>
          <pc:sldMk cId="3068950997" sldId="365"/>
        </pc:sldMkLst>
        <pc:spChg chg="add del mod">
          <ac:chgData name="Himan Kumar Saha" userId="S::himankumar@iisc.ac.in::fcd70858-8e37-40a9-a374-90121c6f9cdc" providerId="AD" clId="Web-{C4A54012-206F-4CA1-BFB3-6323F1E38B1B}" dt="2021-04-26T11:47:00.130" v="6"/>
          <ac:spMkLst>
            <pc:docMk/>
            <pc:sldMk cId="3068950997" sldId="365"/>
            <ac:spMk id="3" creationId="{AF2D0A73-AC5C-4ABF-A37B-0A64C4BCD1D2}"/>
          </ac:spMkLst>
        </pc:spChg>
        <pc:spChg chg="add del mod">
          <ac:chgData name="Himan Kumar Saha" userId="S::himankumar@iisc.ac.in::fcd70858-8e37-40a9-a374-90121c6f9cdc" providerId="AD" clId="Web-{C4A54012-206F-4CA1-BFB3-6323F1E38B1B}" dt="2021-04-26T11:47:26.849" v="9"/>
          <ac:spMkLst>
            <pc:docMk/>
            <pc:sldMk cId="3068950997" sldId="365"/>
            <ac:spMk id="4" creationId="{8FECC265-88CF-4CCC-A74C-C5D9EA9B2D28}"/>
          </ac:spMkLst>
        </pc:spChg>
      </pc:sldChg>
    </pc:docChg>
  </pc:docChgLst>
  <pc:docChgLst>
    <pc:chgData name="Himan Kumar Saha" userId="S::himankumar@iisc.ac.in::fcd70858-8e37-40a9-a374-90121c6f9cdc" providerId="AD" clId="Web-{6998EA8C-0809-48B5-8DB7-9EE2ED18D04E}"/>
    <pc:docChg chg="delSld">
      <pc:chgData name="Himan Kumar Saha" userId="S::himankumar@iisc.ac.in::fcd70858-8e37-40a9-a374-90121c6f9cdc" providerId="AD" clId="Web-{6998EA8C-0809-48B5-8DB7-9EE2ED18D04E}" dt="2021-04-26T18:49:34.716" v="9"/>
      <pc:docMkLst>
        <pc:docMk/>
      </pc:docMkLst>
      <pc:sldChg chg="del">
        <pc:chgData name="Himan Kumar Saha" userId="S::himankumar@iisc.ac.in::fcd70858-8e37-40a9-a374-90121c6f9cdc" providerId="AD" clId="Web-{6998EA8C-0809-48B5-8DB7-9EE2ED18D04E}" dt="2021-04-26T18:49:34.716" v="9"/>
        <pc:sldMkLst>
          <pc:docMk/>
          <pc:sldMk cId="1453645967" sldId="268"/>
        </pc:sldMkLst>
      </pc:sldChg>
      <pc:sldChg chg="del">
        <pc:chgData name="Himan Kumar Saha" userId="S::himankumar@iisc.ac.in::fcd70858-8e37-40a9-a374-90121c6f9cdc" providerId="AD" clId="Web-{6998EA8C-0809-48B5-8DB7-9EE2ED18D04E}" dt="2021-04-26T18:49:27.403" v="8"/>
        <pc:sldMkLst>
          <pc:docMk/>
          <pc:sldMk cId="648344803" sldId="364"/>
        </pc:sldMkLst>
      </pc:sldChg>
      <pc:sldChg chg="del">
        <pc:chgData name="Himan Kumar Saha" userId="S::himankumar@iisc.ac.in::fcd70858-8e37-40a9-a374-90121c6f9cdc" providerId="AD" clId="Web-{6998EA8C-0809-48B5-8DB7-9EE2ED18D04E}" dt="2021-04-26T18:49:24.028" v="7"/>
        <pc:sldMkLst>
          <pc:docMk/>
          <pc:sldMk cId="2099715807" sldId="365"/>
        </pc:sldMkLst>
      </pc:sldChg>
      <pc:sldChg chg="del">
        <pc:chgData name="Himan Kumar Saha" userId="S::himankumar@iisc.ac.in::fcd70858-8e37-40a9-a374-90121c6f9cdc" providerId="AD" clId="Web-{6998EA8C-0809-48B5-8DB7-9EE2ED18D04E}" dt="2021-04-26T18:49:20.325" v="6"/>
        <pc:sldMkLst>
          <pc:docMk/>
          <pc:sldMk cId="3427730268" sldId="366"/>
        </pc:sldMkLst>
      </pc:sldChg>
      <pc:sldChg chg="del">
        <pc:chgData name="Himan Kumar Saha" userId="S::himankumar@iisc.ac.in::fcd70858-8e37-40a9-a374-90121c6f9cdc" providerId="AD" clId="Web-{6998EA8C-0809-48B5-8DB7-9EE2ED18D04E}" dt="2021-04-26T18:49:17.122" v="5"/>
        <pc:sldMkLst>
          <pc:docMk/>
          <pc:sldMk cId="3905493629" sldId="367"/>
        </pc:sldMkLst>
      </pc:sldChg>
      <pc:sldChg chg="del">
        <pc:chgData name="Himan Kumar Saha" userId="S::himankumar@iisc.ac.in::fcd70858-8e37-40a9-a374-90121c6f9cdc" providerId="AD" clId="Web-{6998EA8C-0809-48B5-8DB7-9EE2ED18D04E}" dt="2021-04-26T18:49:14.778" v="4"/>
        <pc:sldMkLst>
          <pc:docMk/>
          <pc:sldMk cId="2787166368" sldId="368"/>
        </pc:sldMkLst>
      </pc:sldChg>
      <pc:sldChg chg="del">
        <pc:chgData name="Himan Kumar Saha" userId="S::himankumar@iisc.ac.in::fcd70858-8e37-40a9-a374-90121c6f9cdc" providerId="AD" clId="Web-{6998EA8C-0809-48B5-8DB7-9EE2ED18D04E}" dt="2021-04-26T18:49:11.028" v="3"/>
        <pc:sldMkLst>
          <pc:docMk/>
          <pc:sldMk cId="3887367681" sldId="369"/>
        </pc:sldMkLst>
      </pc:sldChg>
      <pc:sldChg chg="del">
        <pc:chgData name="Himan Kumar Saha" userId="S::himankumar@iisc.ac.in::fcd70858-8e37-40a9-a374-90121c6f9cdc" providerId="AD" clId="Web-{6998EA8C-0809-48B5-8DB7-9EE2ED18D04E}" dt="2021-04-26T18:49:06.559" v="2"/>
        <pc:sldMkLst>
          <pc:docMk/>
          <pc:sldMk cId="2800551258" sldId="370"/>
        </pc:sldMkLst>
      </pc:sldChg>
      <pc:sldChg chg="del">
        <pc:chgData name="Himan Kumar Saha" userId="S::himankumar@iisc.ac.in::fcd70858-8e37-40a9-a374-90121c6f9cdc" providerId="AD" clId="Web-{6998EA8C-0809-48B5-8DB7-9EE2ED18D04E}" dt="2021-04-26T18:48:59.902" v="1"/>
        <pc:sldMkLst>
          <pc:docMk/>
          <pc:sldMk cId="4154645814" sldId="371"/>
        </pc:sldMkLst>
      </pc:sldChg>
      <pc:sldChg chg="del">
        <pc:chgData name="Himan Kumar Saha" userId="S::himankumar@iisc.ac.in::fcd70858-8e37-40a9-a374-90121c6f9cdc" providerId="AD" clId="Web-{6998EA8C-0809-48B5-8DB7-9EE2ED18D04E}" dt="2021-04-26T18:48:52.418" v="0"/>
        <pc:sldMkLst>
          <pc:docMk/>
          <pc:sldMk cId="2775087168" sldId="372"/>
        </pc:sldMkLst>
      </pc:sldChg>
    </pc:docChg>
  </pc:docChgLst>
  <pc:docChgLst>
    <pc:chgData name="Gokulnath Pillai" userId="S::gokulnathp@iisc.ac.in::d85e1962-0d4a-417b-b259-72cd034863d0" providerId="AD" clId="Web-{B640279A-A420-E3BB-C276-2B21FD2FB745}"/>
    <pc:docChg chg="modSld">
      <pc:chgData name="Gokulnath Pillai" userId="S::gokulnathp@iisc.ac.in::d85e1962-0d4a-417b-b259-72cd034863d0" providerId="AD" clId="Web-{B640279A-A420-E3BB-C276-2B21FD2FB745}" dt="2021-04-29T10:21:52.233" v="1" actId="14100"/>
      <pc:docMkLst>
        <pc:docMk/>
      </pc:docMkLst>
      <pc:sldChg chg="modSp">
        <pc:chgData name="Gokulnath Pillai" userId="S::gokulnathp@iisc.ac.in::d85e1962-0d4a-417b-b259-72cd034863d0" providerId="AD" clId="Web-{B640279A-A420-E3BB-C276-2B21FD2FB745}" dt="2021-04-29T10:19:26.340" v="0" actId="20577"/>
        <pc:sldMkLst>
          <pc:docMk/>
          <pc:sldMk cId="2157361137" sldId="306"/>
        </pc:sldMkLst>
        <pc:spChg chg="mod">
          <ac:chgData name="Gokulnath Pillai" userId="S::gokulnathp@iisc.ac.in::d85e1962-0d4a-417b-b259-72cd034863d0" providerId="AD" clId="Web-{B640279A-A420-E3BB-C276-2B21FD2FB745}" dt="2021-04-29T10:19:26.340" v="0" actId="20577"/>
          <ac:spMkLst>
            <pc:docMk/>
            <pc:sldMk cId="2157361137" sldId="306"/>
            <ac:spMk id="5" creationId="{987F25FD-A0B6-4788-8F6E-59F11CAE1F00}"/>
          </ac:spMkLst>
        </pc:spChg>
      </pc:sldChg>
      <pc:sldChg chg="modSp">
        <pc:chgData name="Gokulnath Pillai" userId="S::gokulnathp@iisc.ac.in::d85e1962-0d4a-417b-b259-72cd034863d0" providerId="AD" clId="Web-{B640279A-A420-E3BB-C276-2B21FD2FB745}" dt="2021-04-29T10:21:52.233" v="1" actId="14100"/>
        <pc:sldMkLst>
          <pc:docMk/>
          <pc:sldMk cId="4258912392" sldId="318"/>
        </pc:sldMkLst>
        <pc:picChg chg="mod">
          <ac:chgData name="Gokulnath Pillai" userId="S::gokulnathp@iisc.ac.in::d85e1962-0d4a-417b-b259-72cd034863d0" providerId="AD" clId="Web-{B640279A-A420-E3BB-C276-2B21FD2FB745}" dt="2021-04-29T10:21:52.233" v="1" actId="14100"/>
          <ac:picMkLst>
            <pc:docMk/>
            <pc:sldMk cId="4258912392" sldId="318"/>
            <ac:picMk id="4" creationId="{0174803B-D3EC-432C-BC96-8D4F1101B812}"/>
          </ac:picMkLst>
        </pc:picChg>
      </pc:sldChg>
    </pc:docChg>
  </pc:docChgLst>
  <pc:docChgLst>
    <pc:chgData name="Priyanka Misra" userId="S::mpriyanka@iisc.ac.in::0b65b506-7b41-4a84-97e3-549f405e9ad6" providerId="AD" clId="Web-{C103BBFC-FC58-4B07-83E7-3D0AEA263DFE}"/>
    <pc:docChg chg="addSld modSld">
      <pc:chgData name="Priyanka Misra" userId="S::mpriyanka@iisc.ac.in::0b65b506-7b41-4a84-97e3-549f405e9ad6" providerId="AD" clId="Web-{C103BBFC-FC58-4B07-83E7-3D0AEA263DFE}" dt="2021-04-26T05:26:16.245" v="42"/>
      <pc:docMkLst>
        <pc:docMk/>
      </pc:docMkLst>
      <pc:sldChg chg="delSp modSp">
        <pc:chgData name="Priyanka Misra" userId="S::mpriyanka@iisc.ac.in::0b65b506-7b41-4a84-97e3-549f405e9ad6" providerId="AD" clId="Web-{C103BBFC-FC58-4B07-83E7-3D0AEA263DFE}" dt="2021-04-26T05:21:24.879" v="7" actId="14100"/>
        <pc:sldMkLst>
          <pc:docMk/>
          <pc:sldMk cId="2834253275" sldId="341"/>
        </pc:sldMkLst>
        <pc:spChg chg="del">
          <ac:chgData name="Priyanka Misra" userId="S::mpriyanka@iisc.ac.in::0b65b506-7b41-4a84-97e3-549f405e9ad6" providerId="AD" clId="Web-{C103BBFC-FC58-4B07-83E7-3D0AEA263DFE}" dt="2021-04-26T05:21:17.753" v="5"/>
          <ac:spMkLst>
            <pc:docMk/>
            <pc:sldMk cId="2834253275" sldId="341"/>
            <ac:spMk id="2" creationId="{CBCE4DC5-341D-4CE7-9CC7-05A293BA7B53}"/>
          </ac:spMkLst>
        </pc:spChg>
        <pc:spChg chg="del">
          <ac:chgData name="Priyanka Misra" userId="S::mpriyanka@iisc.ac.in::0b65b506-7b41-4a84-97e3-549f405e9ad6" providerId="AD" clId="Web-{C103BBFC-FC58-4B07-83E7-3D0AEA263DFE}" dt="2021-04-26T05:20:51.222" v="0"/>
          <ac:spMkLst>
            <pc:docMk/>
            <pc:sldMk cId="2834253275" sldId="341"/>
            <ac:spMk id="4" creationId="{187475F1-79B9-4F90-800D-0F42355DD482}"/>
          </ac:spMkLst>
        </pc:spChg>
        <pc:picChg chg="mod">
          <ac:chgData name="Priyanka Misra" userId="S::mpriyanka@iisc.ac.in::0b65b506-7b41-4a84-97e3-549f405e9ad6" providerId="AD" clId="Web-{C103BBFC-FC58-4B07-83E7-3D0AEA263DFE}" dt="2021-04-26T05:21:24.879" v="7" actId="14100"/>
          <ac:picMkLst>
            <pc:docMk/>
            <pc:sldMk cId="2834253275" sldId="341"/>
            <ac:picMk id="5" creationId="{C4BCAE1A-93EA-4606-998A-27B0772FD779}"/>
          </ac:picMkLst>
        </pc:picChg>
      </pc:sldChg>
      <pc:sldChg chg="delSp modSp">
        <pc:chgData name="Priyanka Misra" userId="S::mpriyanka@iisc.ac.in::0b65b506-7b41-4a84-97e3-549f405e9ad6" providerId="AD" clId="Web-{C103BBFC-FC58-4B07-83E7-3D0AEA263DFE}" dt="2021-04-26T05:21:46.973" v="11" actId="14100"/>
        <pc:sldMkLst>
          <pc:docMk/>
          <pc:sldMk cId="4151003645" sldId="348"/>
        </pc:sldMkLst>
        <pc:spChg chg="del">
          <ac:chgData name="Priyanka Misra" userId="S::mpriyanka@iisc.ac.in::0b65b506-7b41-4a84-97e3-549f405e9ad6" providerId="AD" clId="Web-{C103BBFC-FC58-4B07-83E7-3D0AEA263DFE}" dt="2021-04-26T05:21:31.754" v="8"/>
          <ac:spMkLst>
            <pc:docMk/>
            <pc:sldMk cId="4151003645" sldId="348"/>
            <ac:spMk id="2" creationId="{215535E1-5C87-495D-BE52-C1BF0265B1E2}"/>
          </ac:spMkLst>
        </pc:spChg>
        <pc:picChg chg="mod">
          <ac:chgData name="Priyanka Misra" userId="S::mpriyanka@iisc.ac.in::0b65b506-7b41-4a84-97e3-549f405e9ad6" providerId="AD" clId="Web-{C103BBFC-FC58-4B07-83E7-3D0AEA263DFE}" dt="2021-04-26T05:21:46.973" v="11" actId="14100"/>
          <ac:picMkLst>
            <pc:docMk/>
            <pc:sldMk cId="4151003645" sldId="348"/>
            <ac:picMk id="5" creationId="{A21C1B50-C49C-4DC6-BDC8-41E03EEBEEC0}"/>
          </ac:picMkLst>
        </pc:picChg>
      </pc:sldChg>
      <pc:sldChg chg="delSp modSp new">
        <pc:chgData name="Priyanka Misra" userId="S::mpriyanka@iisc.ac.in::0b65b506-7b41-4a84-97e3-549f405e9ad6" providerId="AD" clId="Web-{C103BBFC-FC58-4B07-83E7-3D0AEA263DFE}" dt="2021-04-26T05:23:11.991" v="30" actId="1076"/>
        <pc:sldMkLst>
          <pc:docMk/>
          <pc:sldMk cId="224755434" sldId="349"/>
        </pc:sldMkLst>
        <pc:spChg chg="del">
          <ac:chgData name="Priyanka Misra" userId="S::mpriyanka@iisc.ac.in::0b65b506-7b41-4a84-97e3-549f405e9ad6" providerId="AD" clId="Web-{C103BBFC-FC58-4B07-83E7-3D0AEA263DFE}" dt="2021-04-26T05:23:04.053" v="29"/>
          <ac:spMkLst>
            <pc:docMk/>
            <pc:sldMk cId="224755434" sldId="349"/>
            <ac:spMk id="2" creationId="{5F4FDD36-6EB9-4C2D-A211-04911B075B9A}"/>
          </ac:spMkLst>
        </pc:spChg>
        <pc:spChg chg="mod">
          <ac:chgData name="Priyanka Misra" userId="S::mpriyanka@iisc.ac.in::0b65b506-7b41-4a84-97e3-549f405e9ad6" providerId="AD" clId="Web-{C103BBFC-FC58-4B07-83E7-3D0AEA263DFE}" dt="2021-04-26T05:23:11.991" v="30" actId="1076"/>
          <ac:spMkLst>
            <pc:docMk/>
            <pc:sldMk cId="224755434" sldId="349"/>
            <ac:spMk id="3" creationId="{6C68B8E7-44B2-459D-A99F-BE341D266066}"/>
          </ac:spMkLst>
        </pc:spChg>
      </pc:sldChg>
      <pc:sldChg chg="modSp new">
        <pc:chgData name="Priyanka Misra" userId="S::mpriyanka@iisc.ac.in::0b65b506-7b41-4a84-97e3-549f405e9ad6" providerId="AD" clId="Web-{C103BBFC-FC58-4B07-83E7-3D0AEA263DFE}" dt="2021-04-26T05:24:29.492" v="41" actId="20577"/>
        <pc:sldMkLst>
          <pc:docMk/>
          <pc:sldMk cId="41961071" sldId="350"/>
        </pc:sldMkLst>
        <pc:spChg chg="mod">
          <ac:chgData name="Priyanka Misra" userId="S::mpriyanka@iisc.ac.in::0b65b506-7b41-4a84-97e3-549f405e9ad6" providerId="AD" clId="Web-{C103BBFC-FC58-4B07-83E7-3D0AEA263DFE}" dt="2021-04-26T05:23:49.663" v="33" actId="20577"/>
          <ac:spMkLst>
            <pc:docMk/>
            <pc:sldMk cId="41961071" sldId="350"/>
            <ac:spMk id="2" creationId="{90442902-F27C-4FDE-BEF6-58DADE8FF8B3}"/>
          </ac:spMkLst>
        </pc:spChg>
        <pc:spChg chg="mod">
          <ac:chgData name="Priyanka Misra" userId="S::mpriyanka@iisc.ac.in::0b65b506-7b41-4a84-97e3-549f405e9ad6" providerId="AD" clId="Web-{C103BBFC-FC58-4B07-83E7-3D0AEA263DFE}" dt="2021-04-26T05:24:29.492" v="41" actId="20577"/>
          <ac:spMkLst>
            <pc:docMk/>
            <pc:sldMk cId="41961071" sldId="350"/>
            <ac:spMk id="3" creationId="{2F2A904E-8AC9-4351-9106-42BE0E7E465D}"/>
          </ac:spMkLst>
        </pc:spChg>
      </pc:sldChg>
      <pc:sldChg chg="new">
        <pc:chgData name="Priyanka Misra" userId="S::mpriyanka@iisc.ac.in::0b65b506-7b41-4a84-97e3-549f405e9ad6" providerId="AD" clId="Web-{C103BBFC-FC58-4B07-83E7-3D0AEA263DFE}" dt="2021-04-26T05:26:16.245" v="42"/>
        <pc:sldMkLst>
          <pc:docMk/>
          <pc:sldMk cId="611976911" sldId="351"/>
        </pc:sldMkLst>
      </pc:sldChg>
    </pc:docChg>
  </pc:docChgLst>
  <pc:docChgLst>
    <pc:chgData name="Tarun Kumar Patel" userId="S::tarunpatel@iisc.ac.in::97cd62eb-8409-4a75-9fb7-92a8191dc7c7" providerId="AD" clId="Web-{B61E0C00-875D-E8C8-2DD6-7867BEC13569}"/>
    <pc:docChg chg="modSld">
      <pc:chgData name="Tarun Kumar Patel" userId="S::tarunpatel@iisc.ac.in::97cd62eb-8409-4a75-9fb7-92a8191dc7c7" providerId="AD" clId="Web-{B61E0C00-875D-E8C8-2DD6-7867BEC13569}" dt="2021-04-26T19:38:44.400" v="3"/>
      <pc:docMkLst>
        <pc:docMk/>
      </pc:docMkLst>
      <pc:sldChg chg="addAnim delAnim modAnim">
        <pc:chgData name="Tarun Kumar Patel" userId="S::tarunpatel@iisc.ac.in::97cd62eb-8409-4a75-9fb7-92a8191dc7c7" providerId="AD" clId="Web-{B61E0C00-875D-E8C8-2DD6-7867BEC13569}" dt="2021-04-26T19:38:44.400" v="3"/>
        <pc:sldMkLst>
          <pc:docMk/>
          <pc:sldMk cId="3232492451" sldId="298"/>
        </pc:sldMkLst>
      </pc:sldChg>
    </pc:docChg>
  </pc:docChgLst>
  <pc:docChgLst>
    <pc:chgData name="Tushar Pandurang Kadam" userId="S::tusharpk@iisc.ac.in::c8860bdb-b351-49fa-8528-9fa8699eeddc" providerId="AD" clId="Web-{0DD4C8D4-D02E-C892-9680-809D9BFF415E}"/>
    <pc:docChg chg="addSld modSld">
      <pc:chgData name="Tushar Pandurang Kadam" userId="S::tusharpk@iisc.ac.in::c8860bdb-b351-49fa-8528-9fa8699eeddc" providerId="AD" clId="Web-{0DD4C8D4-D02E-C892-9680-809D9BFF415E}" dt="2021-04-25T21:35:56.464" v="1521" actId="1076"/>
      <pc:docMkLst>
        <pc:docMk/>
      </pc:docMkLst>
      <pc:sldChg chg="modSp">
        <pc:chgData name="Tushar Pandurang Kadam" userId="S::tusharpk@iisc.ac.in::c8860bdb-b351-49fa-8528-9fa8699eeddc" providerId="AD" clId="Web-{0DD4C8D4-D02E-C892-9680-809D9BFF415E}" dt="2021-04-25T21:09:59.986" v="823" actId="20577"/>
        <pc:sldMkLst>
          <pc:docMk/>
          <pc:sldMk cId="3958149537" sldId="302"/>
        </pc:sldMkLst>
        <pc:spChg chg="mod">
          <ac:chgData name="Tushar Pandurang Kadam" userId="S::tusharpk@iisc.ac.in::c8860bdb-b351-49fa-8528-9fa8699eeddc" providerId="AD" clId="Web-{0DD4C8D4-D02E-C892-9680-809D9BFF415E}" dt="2021-04-25T21:09:59.986" v="823" actId="20577"/>
          <ac:spMkLst>
            <pc:docMk/>
            <pc:sldMk cId="3958149537" sldId="302"/>
            <ac:spMk id="2" creationId="{864CF07F-48EA-4773-B55C-B0FE625FDC87}"/>
          </ac:spMkLst>
        </pc:spChg>
      </pc:sldChg>
      <pc:sldChg chg="addSp delSp modSp addAnim modAnim">
        <pc:chgData name="Tushar Pandurang Kadam" userId="S::tusharpk@iisc.ac.in::c8860bdb-b351-49fa-8528-9fa8699eeddc" providerId="AD" clId="Web-{0DD4C8D4-D02E-C892-9680-809D9BFF415E}" dt="2021-04-25T21:10:48.456" v="846" actId="20577"/>
        <pc:sldMkLst>
          <pc:docMk/>
          <pc:sldMk cId="3514907924" sldId="303"/>
        </pc:sldMkLst>
        <pc:spChg chg="mod">
          <ac:chgData name="Tushar Pandurang Kadam" userId="S::tusharpk@iisc.ac.in::c8860bdb-b351-49fa-8528-9fa8699eeddc" providerId="AD" clId="Web-{0DD4C8D4-D02E-C892-9680-809D9BFF415E}" dt="2021-04-25T21:10:48.456" v="846" actId="20577"/>
          <ac:spMkLst>
            <pc:docMk/>
            <pc:sldMk cId="3514907924" sldId="303"/>
            <ac:spMk id="2" creationId="{47BF20D7-B9CB-4112-8529-8129CAC736CC}"/>
          </ac:spMkLst>
        </pc:spChg>
        <pc:spChg chg="add mod">
          <ac:chgData name="Tushar Pandurang Kadam" userId="S::tusharpk@iisc.ac.in::c8860bdb-b351-49fa-8528-9fa8699eeddc" providerId="AD" clId="Web-{0DD4C8D4-D02E-C892-9680-809D9BFF415E}" dt="2021-04-25T20:45:59.241" v="612" actId="1076"/>
          <ac:spMkLst>
            <pc:docMk/>
            <pc:sldMk cId="3514907924" sldId="303"/>
            <ac:spMk id="3" creationId="{3B81C49E-4104-473D-9EDB-CD084B5812D1}"/>
          </ac:spMkLst>
        </pc:spChg>
        <pc:spChg chg="add mod">
          <ac:chgData name="Tushar Pandurang Kadam" userId="S::tusharpk@iisc.ac.in::c8860bdb-b351-49fa-8528-9fa8699eeddc" providerId="AD" clId="Web-{0DD4C8D4-D02E-C892-9680-809D9BFF415E}" dt="2021-04-25T20:49:48.940" v="660" actId="20577"/>
          <ac:spMkLst>
            <pc:docMk/>
            <pc:sldMk cId="3514907924" sldId="303"/>
            <ac:spMk id="5" creationId="{E95C2B0D-5649-455E-9D69-2E93419132AE}"/>
          </ac:spMkLst>
        </pc:spChg>
        <pc:spChg chg="add del mod">
          <ac:chgData name="Tushar Pandurang Kadam" userId="S::tusharpk@iisc.ac.in::c8860bdb-b351-49fa-8528-9fa8699eeddc" providerId="AD" clId="Web-{0DD4C8D4-D02E-C892-9680-809D9BFF415E}" dt="2021-04-25T20:48:31.792" v="652"/>
          <ac:spMkLst>
            <pc:docMk/>
            <pc:sldMk cId="3514907924" sldId="303"/>
            <ac:spMk id="6" creationId="{64D33229-06E6-4867-A192-6B01DE68D0D9}"/>
          </ac:spMkLst>
        </pc:spChg>
        <pc:spChg chg="add mod">
          <ac:chgData name="Tushar Pandurang Kadam" userId="S::tusharpk@iisc.ac.in::c8860bdb-b351-49fa-8528-9fa8699eeddc" providerId="AD" clId="Web-{0DD4C8D4-D02E-C892-9680-809D9BFF415E}" dt="2021-04-25T20:49:40.893" v="656" actId="14100"/>
          <ac:spMkLst>
            <pc:docMk/>
            <pc:sldMk cId="3514907924" sldId="303"/>
            <ac:spMk id="7" creationId="{5BF80DF5-A587-4893-B2FB-D31049121A9B}"/>
          </ac:spMkLst>
        </pc:spChg>
        <pc:spChg chg="add mod">
          <ac:chgData name="Tushar Pandurang Kadam" userId="S::tusharpk@iisc.ac.in::c8860bdb-b351-49fa-8528-9fa8699eeddc" providerId="AD" clId="Web-{0DD4C8D4-D02E-C892-9680-809D9BFF415E}" dt="2021-04-25T20:50:30.629" v="691" actId="1076"/>
          <ac:spMkLst>
            <pc:docMk/>
            <pc:sldMk cId="3514907924" sldId="303"/>
            <ac:spMk id="8" creationId="{9D198C01-1B69-46C9-B5ED-08E4008B50C8}"/>
          </ac:spMkLst>
        </pc:spChg>
        <pc:picChg chg="mod">
          <ac:chgData name="Tushar Pandurang Kadam" userId="S::tusharpk@iisc.ac.in::c8860bdb-b351-49fa-8528-9fa8699eeddc" providerId="AD" clId="Web-{0DD4C8D4-D02E-C892-9680-809D9BFF415E}" dt="2021-04-25T20:48:26.839" v="649" actId="1076"/>
          <ac:picMkLst>
            <pc:docMk/>
            <pc:sldMk cId="3514907924" sldId="303"/>
            <ac:picMk id="4" creationId="{D0478E0B-97D8-46C3-9F02-E6055A4ADDDA}"/>
          </ac:picMkLst>
        </pc:picChg>
      </pc:sldChg>
      <pc:sldChg chg="addSp modSp addAnim modAnim">
        <pc:chgData name="Tushar Pandurang Kadam" userId="S::tusharpk@iisc.ac.in::c8860bdb-b351-49fa-8528-9fa8699eeddc" providerId="AD" clId="Web-{0DD4C8D4-D02E-C892-9680-809D9BFF415E}" dt="2021-04-25T20:55:30.613" v="749"/>
        <pc:sldMkLst>
          <pc:docMk/>
          <pc:sldMk cId="2157361137" sldId="306"/>
        </pc:sldMkLst>
        <pc:spChg chg="add mod">
          <ac:chgData name="Tushar Pandurang Kadam" userId="S::tusharpk@iisc.ac.in::c8860bdb-b351-49fa-8528-9fa8699eeddc" providerId="AD" clId="Web-{0DD4C8D4-D02E-C892-9680-809D9BFF415E}" dt="2021-04-25T20:53:50.498" v="745" actId="1076"/>
          <ac:spMkLst>
            <pc:docMk/>
            <pc:sldMk cId="2157361137" sldId="306"/>
            <ac:spMk id="5" creationId="{987F25FD-A0B6-4788-8F6E-59F11CAE1F00}"/>
          </ac:spMkLst>
        </pc:spChg>
        <pc:cxnChg chg="add mod">
          <ac:chgData name="Tushar Pandurang Kadam" userId="S::tusharpk@iisc.ac.in::c8860bdb-b351-49fa-8528-9fa8699eeddc" providerId="AD" clId="Web-{0DD4C8D4-D02E-C892-9680-809D9BFF415E}" dt="2021-04-25T20:52:31.699" v="702"/>
          <ac:cxnSpMkLst>
            <pc:docMk/>
            <pc:sldMk cId="2157361137" sldId="306"/>
            <ac:cxnSpMk id="3" creationId="{20A92969-BA9B-477A-AB0C-733DF3B0DE7F}"/>
          </ac:cxnSpMkLst>
        </pc:cxnChg>
      </pc:sldChg>
      <pc:sldChg chg="modSp new">
        <pc:chgData name="Tushar Pandurang Kadam" userId="S::tusharpk@iisc.ac.in::c8860bdb-b351-49fa-8528-9fa8699eeddc" providerId="AD" clId="Web-{0DD4C8D4-D02E-C892-9680-809D9BFF415E}" dt="2021-04-25T20:28:30.066" v="306" actId="20577"/>
        <pc:sldMkLst>
          <pc:docMk/>
          <pc:sldMk cId="4038349651" sldId="316"/>
        </pc:sldMkLst>
        <pc:spChg chg="mod">
          <ac:chgData name="Tushar Pandurang Kadam" userId="S::tusharpk@iisc.ac.in::c8860bdb-b351-49fa-8528-9fa8699eeddc" providerId="AD" clId="Web-{0DD4C8D4-D02E-C892-9680-809D9BFF415E}" dt="2021-04-25T20:24:02.667" v="49" actId="14100"/>
          <ac:spMkLst>
            <pc:docMk/>
            <pc:sldMk cId="4038349651" sldId="316"/>
            <ac:spMk id="2" creationId="{591AFA88-B3DD-43C5-9D6D-1C9588CB83E2}"/>
          </ac:spMkLst>
        </pc:spChg>
        <pc:spChg chg="mod">
          <ac:chgData name="Tushar Pandurang Kadam" userId="S::tusharpk@iisc.ac.in::c8860bdb-b351-49fa-8528-9fa8699eeddc" providerId="AD" clId="Web-{0DD4C8D4-D02E-C892-9680-809D9BFF415E}" dt="2021-04-25T20:28:30.066" v="306" actId="20577"/>
          <ac:spMkLst>
            <pc:docMk/>
            <pc:sldMk cId="4038349651" sldId="316"/>
            <ac:spMk id="3" creationId="{61B9DD55-233C-4DA6-B30C-121DEEE68892}"/>
          </ac:spMkLst>
        </pc:spChg>
      </pc:sldChg>
      <pc:sldChg chg="modSp new">
        <pc:chgData name="Tushar Pandurang Kadam" userId="S::tusharpk@iisc.ac.in::c8860bdb-b351-49fa-8528-9fa8699eeddc" providerId="AD" clId="Web-{0DD4C8D4-D02E-C892-9680-809D9BFF415E}" dt="2021-04-25T20:33:29.137" v="592" actId="20577"/>
        <pc:sldMkLst>
          <pc:docMk/>
          <pc:sldMk cId="2558659577" sldId="317"/>
        </pc:sldMkLst>
        <pc:spChg chg="mod">
          <ac:chgData name="Tushar Pandurang Kadam" userId="S::tusharpk@iisc.ac.in::c8860bdb-b351-49fa-8528-9fa8699eeddc" providerId="AD" clId="Web-{0DD4C8D4-D02E-C892-9680-809D9BFF415E}" dt="2021-04-25T20:29:04.864" v="333" actId="20577"/>
          <ac:spMkLst>
            <pc:docMk/>
            <pc:sldMk cId="2558659577" sldId="317"/>
            <ac:spMk id="2" creationId="{2F84547B-75EC-4516-B289-C532D9E63B82}"/>
          </ac:spMkLst>
        </pc:spChg>
        <pc:spChg chg="mod">
          <ac:chgData name="Tushar Pandurang Kadam" userId="S::tusharpk@iisc.ac.in::c8860bdb-b351-49fa-8528-9fa8699eeddc" providerId="AD" clId="Web-{0DD4C8D4-D02E-C892-9680-809D9BFF415E}" dt="2021-04-25T20:33:29.137" v="592" actId="20577"/>
          <ac:spMkLst>
            <pc:docMk/>
            <pc:sldMk cId="2558659577" sldId="317"/>
            <ac:spMk id="3" creationId="{93797184-4C94-4D5E-8C45-959536212C05}"/>
          </ac:spMkLst>
        </pc:spChg>
      </pc:sldChg>
      <pc:sldChg chg="addSp delSp modSp new">
        <pc:chgData name="Tushar Pandurang Kadam" userId="S::tusharpk@iisc.ac.in::c8860bdb-b351-49fa-8528-9fa8699eeddc" providerId="AD" clId="Web-{0DD4C8D4-D02E-C892-9680-809D9BFF415E}" dt="2021-04-25T21:01:09.955" v="767" actId="20577"/>
        <pc:sldMkLst>
          <pc:docMk/>
          <pc:sldMk cId="4258912392" sldId="318"/>
        </pc:sldMkLst>
        <pc:spChg chg="mod">
          <ac:chgData name="Tushar Pandurang Kadam" userId="S::tusharpk@iisc.ac.in::c8860bdb-b351-49fa-8528-9fa8699eeddc" providerId="AD" clId="Web-{0DD4C8D4-D02E-C892-9680-809D9BFF415E}" dt="2021-04-25T21:01:09.955" v="767" actId="20577"/>
          <ac:spMkLst>
            <pc:docMk/>
            <pc:sldMk cId="4258912392" sldId="318"/>
            <ac:spMk id="2" creationId="{D3550B02-313E-47C5-AE98-FBD543CA8815}"/>
          </ac:spMkLst>
        </pc:spChg>
        <pc:spChg chg="del">
          <ac:chgData name="Tushar Pandurang Kadam" userId="S::tusharpk@iisc.ac.in::c8860bdb-b351-49fa-8528-9fa8699eeddc" providerId="AD" clId="Web-{0DD4C8D4-D02E-C892-9680-809D9BFF415E}" dt="2021-04-25T20:58:22.826" v="751"/>
          <ac:spMkLst>
            <pc:docMk/>
            <pc:sldMk cId="4258912392" sldId="318"/>
            <ac:spMk id="3" creationId="{BC8DE05E-65D3-4E22-A266-C9A416BDB84D}"/>
          </ac:spMkLst>
        </pc:spChg>
        <pc:picChg chg="add mod ord">
          <ac:chgData name="Tushar Pandurang Kadam" userId="S::tusharpk@iisc.ac.in::c8860bdb-b351-49fa-8528-9fa8699eeddc" providerId="AD" clId="Web-{0DD4C8D4-D02E-C892-9680-809D9BFF415E}" dt="2021-04-25T20:58:25.466" v="752" actId="1076"/>
          <ac:picMkLst>
            <pc:docMk/>
            <pc:sldMk cId="4258912392" sldId="318"/>
            <ac:picMk id="4" creationId="{0174803B-D3EC-432C-BC96-8D4F1101B812}"/>
          </ac:picMkLst>
        </pc:picChg>
      </pc:sldChg>
      <pc:sldChg chg="addSp delSp modSp new">
        <pc:chgData name="Tushar Pandurang Kadam" userId="S::tusharpk@iisc.ac.in::c8860bdb-b351-49fa-8528-9fa8699eeddc" providerId="AD" clId="Web-{0DD4C8D4-D02E-C892-9680-809D9BFF415E}" dt="2021-04-25T21:00:24.860" v="758"/>
        <pc:sldMkLst>
          <pc:docMk/>
          <pc:sldMk cId="2426744750" sldId="319"/>
        </pc:sldMkLst>
        <pc:spChg chg="del">
          <ac:chgData name="Tushar Pandurang Kadam" userId="S::tusharpk@iisc.ac.in::c8860bdb-b351-49fa-8528-9fa8699eeddc" providerId="AD" clId="Web-{0DD4C8D4-D02E-C892-9680-809D9BFF415E}" dt="2021-04-25T20:42:14.311" v="593"/>
          <ac:spMkLst>
            <pc:docMk/>
            <pc:sldMk cId="2426744750" sldId="319"/>
            <ac:spMk id="3" creationId="{C2252D49-EEE1-4C94-B3DA-BDE29466993A}"/>
          </ac:spMkLst>
        </pc:spChg>
        <pc:spChg chg="mod">
          <ac:chgData name="Tushar Pandurang Kadam" userId="S::tusharpk@iisc.ac.in::c8860bdb-b351-49fa-8528-9fa8699eeddc" providerId="AD" clId="Web-{0DD4C8D4-D02E-C892-9680-809D9BFF415E}" dt="2021-04-25T21:00:19.048" v="757" actId="20577"/>
          <ac:spMkLst>
            <pc:docMk/>
            <pc:sldMk cId="2426744750" sldId="319"/>
            <ac:spMk id="9" creationId="{3CDDE435-82B3-4F88-A591-FC95C13A926C}"/>
          </ac:spMkLst>
        </pc:spChg>
        <pc:spChg chg="del">
          <ac:chgData name="Tushar Pandurang Kadam" userId="S::tusharpk@iisc.ac.in::c8860bdb-b351-49fa-8528-9fa8699eeddc" providerId="AD" clId="Web-{0DD4C8D4-D02E-C892-9680-809D9BFF415E}" dt="2021-04-25T21:00:24.860" v="758"/>
          <ac:spMkLst>
            <pc:docMk/>
            <pc:sldMk cId="2426744750" sldId="319"/>
            <ac:spMk id="18" creationId="{5E53D4E8-7334-473A-8BCB-E1E9BDBE2999}"/>
          </ac:spMkLst>
        </pc:spChg>
        <pc:picChg chg="add mod ord">
          <ac:chgData name="Tushar Pandurang Kadam" userId="S::tusharpk@iisc.ac.in::c8860bdb-b351-49fa-8528-9fa8699eeddc" providerId="AD" clId="Web-{0DD4C8D4-D02E-C892-9680-809D9BFF415E}" dt="2021-04-25T20:56:01.974" v="750" actId="1076"/>
          <ac:picMkLst>
            <pc:docMk/>
            <pc:sldMk cId="2426744750" sldId="319"/>
            <ac:picMk id="4" creationId="{27E7C446-2F6B-43E8-820A-0644163DED26}"/>
          </ac:picMkLst>
        </pc:picChg>
        <pc:cxnChg chg="del">
          <ac:chgData name="Tushar Pandurang Kadam" userId="S::tusharpk@iisc.ac.in::c8860bdb-b351-49fa-8528-9fa8699eeddc" providerId="AD" clId="Web-{0DD4C8D4-D02E-C892-9680-809D9BFF415E}" dt="2021-04-25T21:00:05.375" v="753"/>
          <ac:cxnSpMkLst>
            <pc:docMk/>
            <pc:sldMk cId="2426744750" sldId="319"/>
            <ac:cxnSpMk id="5" creationId="{65874327-67F3-46BB-916D-6E93A7B634BC}"/>
          </ac:cxnSpMkLst>
        </pc:cxnChg>
      </pc:sldChg>
      <pc:sldChg chg="addSp delSp modSp new">
        <pc:chgData name="Tushar Pandurang Kadam" userId="S::tusharpk@iisc.ac.in::c8860bdb-b351-49fa-8528-9fa8699eeddc" providerId="AD" clId="Web-{0DD4C8D4-D02E-C892-9680-809D9BFF415E}" dt="2021-04-25T21:12:39.881" v="848" actId="20577"/>
        <pc:sldMkLst>
          <pc:docMk/>
          <pc:sldMk cId="3779599496" sldId="320"/>
        </pc:sldMkLst>
        <pc:spChg chg="mod">
          <ac:chgData name="Tushar Pandurang Kadam" userId="S::tusharpk@iisc.ac.in::c8860bdb-b351-49fa-8528-9fa8699eeddc" providerId="AD" clId="Web-{0DD4C8D4-D02E-C892-9680-809D9BFF415E}" dt="2021-04-25T21:12:39.881" v="848" actId="20577"/>
          <ac:spMkLst>
            <pc:docMk/>
            <pc:sldMk cId="3779599496" sldId="320"/>
            <ac:spMk id="2" creationId="{DB7ABEF0-2F19-4F2C-B2AA-63B3BC038617}"/>
          </ac:spMkLst>
        </pc:spChg>
        <pc:spChg chg="del">
          <ac:chgData name="Tushar Pandurang Kadam" userId="S::tusharpk@iisc.ac.in::c8860bdb-b351-49fa-8528-9fa8699eeddc" providerId="AD" clId="Web-{0DD4C8D4-D02E-C892-9680-809D9BFF415E}" dt="2021-04-25T21:02:30.808" v="769"/>
          <ac:spMkLst>
            <pc:docMk/>
            <pc:sldMk cId="3779599496" sldId="320"/>
            <ac:spMk id="3" creationId="{503B265A-D69F-44BF-B11A-F02D281FF96C}"/>
          </ac:spMkLst>
        </pc:spChg>
        <pc:picChg chg="add mod ord">
          <ac:chgData name="Tushar Pandurang Kadam" userId="S::tusharpk@iisc.ac.in::c8860bdb-b351-49fa-8528-9fa8699eeddc" providerId="AD" clId="Web-{0DD4C8D4-D02E-C892-9680-809D9BFF415E}" dt="2021-04-25T21:02:33.511" v="770" actId="1076"/>
          <ac:picMkLst>
            <pc:docMk/>
            <pc:sldMk cId="3779599496" sldId="320"/>
            <ac:picMk id="4" creationId="{30A6F098-F37A-4764-8D26-46E9390709D2}"/>
          </ac:picMkLst>
        </pc:picChg>
      </pc:sldChg>
      <pc:sldChg chg="addSp delSp modSp new">
        <pc:chgData name="Tushar Pandurang Kadam" userId="S::tusharpk@iisc.ac.in::c8860bdb-b351-49fa-8528-9fa8699eeddc" providerId="AD" clId="Web-{0DD4C8D4-D02E-C892-9680-809D9BFF415E}" dt="2021-04-25T21:03:14.434" v="774" actId="1076"/>
        <pc:sldMkLst>
          <pc:docMk/>
          <pc:sldMk cId="3682794461" sldId="321"/>
        </pc:sldMkLst>
        <pc:spChg chg="del">
          <ac:chgData name="Tushar Pandurang Kadam" userId="S::tusharpk@iisc.ac.in::c8860bdb-b351-49fa-8528-9fa8699eeddc" providerId="AD" clId="Web-{0DD4C8D4-D02E-C892-9680-809D9BFF415E}" dt="2021-04-25T21:03:09.606" v="772"/>
          <ac:spMkLst>
            <pc:docMk/>
            <pc:sldMk cId="3682794461" sldId="321"/>
            <ac:spMk id="3" creationId="{46EB4BBA-815F-4771-9784-89ED8B46ED79}"/>
          </ac:spMkLst>
        </pc:spChg>
        <pc:picChg chg="add mod ord">
          <ac:chgData name="Tushar Pandurang Kadam" userId="S::tusharpk@iisc.ac.in::c8860bdb-b351-49fa-8528-9fa8699eeddc" providerId="AD" clId="Web-{0DD4C8D4-D02E-C892-9680-809D9BFF415E}" dt="2021-04-25T21:03:14.434" v="774" actId="1076"/>
          <ac:picMkLst>
            <pc:docMk/>
            <pc:sldMk cId="3682794461" sldId="321"/>
            <ac:picMk id="4" creationId="{03C0747F-07EC-4B7B-9931-DADC91511013}"/>
          </ac:picMkLst>
        </pc:picChg>
      </pc:sldChg>
      <pc:sldChg chg="addSp delSp modSp new">
        <pc:chgData name="Tushar Pandurang Kadam" userId="S::tusharpk@iisc.ac.in::c8860bdb-b351-49fa-8528-9fa8699eeddc" providerId="AD" clId="Web-{0DD4C8D4-D02E-C892-9680-809D9BFF415E}" dt="2021-04-25T21:35:56.464" v="1521" actId="1076"/>
        <pc:sldMkLst>
          <pc:docMk/>
          <pc:sldMk cId="1491165672" sldId="322"/>
        </pc:sldMkLst>
        <pc:spChg chg="mod">
          <ac:chgData name="Tushar Pandurang Kadam" userId="S::tusharpk@iisc.ac.in::c8860bdb-b351-49fa-8528-9fa8699eeddc" providerId="AD" clId="Web-{0DD4C8D4-D02E-C892-9680-809D9BFF415E}" dt="2021-04-25T21:12:53.647" v="854" actId="20577"/>
          <ac:spMkLst>
            <pc:docMk/>
            <pc:sldMk cId="1491165672" sldId="322"/>
            <ac:spMk id="2" creationId="{23D65A6F-5F26-455D-9EEF-C31F18893ADF}"/>
          </ac:spMkLst>
        </pc:spChg>
        <pc:spChg chg="del">
          <ac:chgData name="Tushar Pandurang Kadam" userId="S::tusharpk@iisc.ac.in::c8860bdb-b351-49fa-8528-9fa8699eeddc" providerId="AD" clId="Web-{0DD4C8D4-D02E-C892-9680-809D9BFF415E}" dt="2021-04-25T21:05:15.173" v="790"/>
          <ac:spMkLst>
            <pc:docMk/>
            <pc:sldMk cId="1491165672" sldId="322"/>
            <ac:spMk id="3" creationId="{568E8257-7F3D-4B89-A6BD-1D7A18D435FD}"/>
          </ac:spMkLst>
        </pc:spChg>
        <pc:spChg chg="add mod">
          <ac:chgData name="Tushar Pandurang Kadam" userId="S::tusharpk@iisc.ac.in::c8860bdb-b351-49fa-8528-9fa8699eeddc" providerId="AD" clId="Web-{0DD4C8D4-D02E-C892-9680-809D9BFF415E}" dt="2021-04-25T21:33:31.492" v="1434" actId="1076"/>
          <ac:spMkLst>
            <pc:docMk/>
            <pc:sldMk cId="1491165672" sldId="322"/>
            <ac:spMk id="5" creationId="{E7501981-3F1F-4A1D-9483-9B771CED0762}"/>
          </ac:spMkLst>
        </pc:spChg>
        <pc:spChg chg="add mod">
          <ac:chgData name="Tushar Pandurang Kadam" userId="S::tusharpk@iisc.ac.in::c8860bdb-b351-49fa-8528-9fa8699eeddc" providerId="AD" clId="Web-{0DD4C8D4-D02E-C892-9680-809D9BFF415E}" dt="2021-04-25T21:35:56.464" v="1521" actId="1076"/>
          <ac:spMkLst>
            <pc:docMk/>
            <pc:sldMk cId="1491165672" sldId="322"/>
            <ac:spMk id="6" creationId="{AA863267-740A-4330-A12E-B9A7EFEC3279}"/>
          </ac:spMkLst>
        </pc:spChg>
        <pc:picChg chg="add mod ord">
          <ac:chgData name="Tushar Pandurang Kadam" userId="S::tusharpk@iisc.ac.in::c8860bdb-b351-49fa-8528-9fa8699eeddc" providerId="AD" clId="Web-{0DD4C8D4-D02E-C892-9680-809D9BFF415E}" dt="2021-04-25T21:05:29.673" v="794" actId="14100"/>
          <ac:picMkLst>
            <pc:docMk/>
            <pc:sldMk cId="1491165672" sldId="322"/>
            <ac:picMk id="4" creationId="{14805795-5299-42BD-8840-C49E9FECBF6E}"/>
          </ac:picMkLst>
        </pc:picChg>
      </pc:sldChg>
      <pc:sldChg chg="addSp delSp modSp new">
        <pc:chgData name="Tushar Pandurang Kadam" userId="S::tusharpk@iisc.ac.in::c8860bdb-b351-49fa-8528-9fa8699eeddc" providerId="AD" clId="Web-{0DD4C8D4-D02E-C892-9680-809D9BFF415E}" dt="2021-04-25T21:06:31.472" v="797" actId="1076"/>
        <pc:sldMkLst>
          <pc:docMk/>
          <pc:sldMk cId="1956881701" sldId="323"/>
        </pc:sldMkLst>
        <pc:spChg chg="del">
          <ac:chgData name="Tushar Pandurang Kadam" userId="S::tusharpk@iisc.ac.in::c8860bdb-b351-49fa-8528-9fa8699eeddc" providerId="AD" clId="Web-{0DD4C8D4-D02E-C892-9680-809D9BFF415E}" dt="2021-04-25T21:06:27.253" v="796"/>
          <ac:spMkLst>
            <pc:docMk/>
            <pc:sldMk cId="1956881701" sldId="323"/>
            <ac:spMk id="3" creationId="{3EC1399F-C810-46FF-8E8F-B5E5C02B3CEA}"/>
          </ac:spMkLst>
        </pc:spChg>
        <pc:picChg chg="add mod ord">
          <ac:chgData name="Tushar Pandurang Kadam" userId="S::tusharpk@iisc.ac.in::c8860bdb-b351-49fa-8528-9fa8699eeddc" providerId="AD" clId="Web-{0DD4C8D4-D02E-C892-9680-809D9BFF415E}" dt="2021-04-25T21:06:31.472" v="797" actId="1076"/>
          <ac:picMkLst>
            <pc:docMk/>
            <pc:sldMk cId="1956881701" sldId="323"/>
            <ac:picMk id="4" creationId="{2B284ADA-CC8A-4BC0-9D43-F1EE83FB4E74}"/>
          </ac:picMkLst>
        </pc:picChg>
      </pc:sldChg>
      <pc:sldChg chg="addSp delSp modSp new">
        <pc:chgData name="Tushar Pandurang Kadam" userId="S::tusharpk@iisc.ac.in::c8860bdb-b351-49fa-8528-9fa8699eeddc" providerId="AD" clId="Web-{0DD4C8D4-D02E-C892-9680-809D9BFF415E}" dt="2021-04-25T21:07:25.411" v="804" actId="14100"/>
        <pc:sldMkLst>
          <pc:docMk/>
          <pc:sldMk cId="2652523113" sldId="324"/>
        </pc:sldMkLst>
        <pc:spChg chg="del">
          <ac:chgData name="Tushar Pandurang Kadam" userId="S::tusharpk@iisc.ac.in::c8860bdb-b351-49fa-8528-9fa8699eeddc" providerId="AD" clId="Web-{0DD4C8D4-D02E-C892-9680-809D9BFF415E}" dt="2021-04-25T21:07:11.270" v="800"/>
          <ac:spMkLst>
            <pc:docMk/>
            <pc:sldMk cId="2652523113" sldId="324"/>
            <ac:spMk id="3" creationId="{473B7BA0-DCA2-4E7A-862E-E7E2A9FCB827}"/>
          </ac:spMkLst>
        </pc:spChg>
        <pc:picChg chg="add mod ord">
          <ac:chgData name="Tushar Pandurang Kadam" userId="S::tusharpk@iisc.ac.in::c8860bdb-b351-49fa-8528-9fa8699eeddc" providerId="AD" clId="Web-{0DD4C8D4-D02E-C892-9680-809D9BFF415E}" dt="2021-04-25T21:07:25.411" v="804" actId="14100"/>
          <ac:picMkLst>
            <pc:docMk/>
            <pc:sldMk cId="2652523113" sldId="324"/>
            <ac:picMk id="4" creationId="{620ACA0C-8D9E-4CA8-9B69-D6907B7C26A5}"/>
          </ac:picMkLst>
        </pc:picChg>
      </pc:sldChg>
      <pc:sldChg chg="modSp new">
        <pc:chgData name="Tushar Pandurang Kadam" userId="S::tusharpk@iisc.ac.in::c8860bdb-b351-49fa-8528-9fa8699eeddc" providerId="AD" clId="Web-{0DD4C8D4-D02E-C892-9680-809D9BFF415E}" dt="2021-04-25T21:31:14.670" v="1427" actId="20577"/>
        <pc:sldMkLst>
          <pc:docMk/>
          <pc:sldMk cId="2187145027" sldId="325"/>
        </pc:sldMkLst>
        <pc:spChg chg="mod">
          <ac:chgData name="Tushar Pandurang Kadam" userId="S::tusharpk@iisc.ac.in::c8860bdb-b351-49fa-8528-9fa8699eeddc" providerId="AD" clId="Web-{0DD4C8D4-D02E-C892-9680-809D9BFF415E}" dt="2021-04-25T21:09:35.719" v="817" actId="20577"/>
          <ac:spMkLst>
            <pc:docMk/>
            <pc:sldMk cId="2187145027" sldId="325"/>
            <ac:spMk id="2" creationId="{8D1C89A1-B66C-47A3-98AB-C6FCB3B5F840}"/>
          </ac:spMkLst>
        </pc:spChg>
        <pc:spChg chg="mod">
          <ac:chgData name="Tushar Pandurang Kadam" userId="S::tusharpk@iisc.ac.in::c8860bdb-b351-49fa-8528-9fa8699eeddc" providerId="AD" clId="Web-{0DD4C8D4-D02E-C892-9680-809D9BFF415E}" dt="2021-04-25T21:31:14.670" v="1427" actId="20577"/>
          <ac:spMkLst>
            <pc:docMk/>
            <pc:sldMk cId="2187145027" sldId="325"/>
            <ac:spMk id="3" creationId="{1B2777FA-ED68-4950-91DE-E460918FEAB2}"/>
          </ac:spMkLst>
        </pc:spChg>
      </pc:sldChg>
    </pc:docChg>
  </pc:docChgLst>
  <pc:docChgLst>
    <pc:chgData name="Gokulnath Pillai" userId="S::gokulnathp@iisc.ac.in::d85e1962-0d4a-417b-b259-72cd034863d0" providerId="AD" clId="Web-{A1A07797-F369-D6D4-B5B1-2B9E8480D052}"/>
    <pc:docChg chg="modSld">
      <pc:chgData name="Gokulnath Pillai" userId="S::gokulnathp@iisc.ac.in::d85e1962-0d4a-417b-b259-72cd034863d0" providerId="AD" clId="Web-{A1A07797-F369-D6D4-B5B1-2B9E8480D052}" dt="2021-04-27T09:31:49.719" v="139" actId="20577"/>
      <pc:docMkLst>
        <pc:docMk/>
      </pc:docMkLst>
      <pc:sldChg chg="modSp">
        <pc:chgData name="Gokulnath Pillai" userId="S::gokulnathp@iisc.ac.in::d85e1962-0d4a-417b-b259-72cd034863d0" providerId="AD" clId="Web-{A1A07797-F369-D6D4-B5B1-2B9E8480D052}" dt="2021-04-27T09:30:33.405" v="127" actId="1076"/>
        <pc:sldMkLst>
          <pc:docMk/>
          <pc:sldMk cId="2426744750" sldId="319"/>
        </pc:sldMkLst>
        <pc:spChg chg="mod">
          <ac:chgData name="Gokulnath Pillai" userId="S::gokulnathp@iisc.ac.in::d85e1962-0d4a-417b-b259-72cd034863d0" providerId="AD" clId="Web-{A1A07797-F369-D6D4-B5B1-2B9E8480D052}" dt="2021-04-27T09:29:51.577" v="108" actId="1076"/>
          <ac:spMkLst>
            <pc:docMk/>
            <pc:sldMk cId="2426744750" sldId="319"/>
            <ac:spMk id="6" creationId="{E210AD2C-D9A5-48BB-B4F0-8DDCDE8EED01}"/>
          </ac:spMkLst>
        </pc:spChg>
        <pc:spChg chg="mod">
          <ac:chgData name="Gokulnath Pillai" userId="S::gokulnathp@iisc.ac.in::d85e1962-0d4a-417b-b259-72cd034863d0" providerId="AD" clId="Web-{A1A07797-F369-D6D4-B5B1-2B9E8480D052}" dt="2021-04-27T09:29:54.171" v="109" actId="1076"/>
          <ac:spMkLst>
            <pc:docMk/>
            <pc:sldMk cId="2426744750" sldId="319"/>
            <ac:spMk id="16" creationId="{969F9819-1CC3-4471-ABFF-4D75F5C85511}"/>
          </ac:spMkLst>
        </pc:spChg>
        <pc:spChg chg="mod">
          <ac:chgData name="Gokulnath Pillai" userId="S::gokulnathp@iisc.ac.in::d85e1962-0d4a-417b-b259-72cd034863d0" providerId="AD" clId="Web-{A1A07797-F369-D6D4-B5B1-2B9E8480D052}" dt="2021-04-27T09:29:21.655" v="107" actId="20577"/>
          <ac:spMkLst>
            <pc:docMk/>
            <pc:sldMk cId="2426744750" sldId="319"/>
            <ac:spMk id="20" creationId="{6E5F2597-F7CB-4CE1-95CE-C23D1139EACB}"/>
          </ac:spMkLst>
        </pc:spChg>
        <pc:spChg chg="mod">
          <ac:chgData name="Gokulnath Pillai" userId="S::gokulnathp@iisc.ac.in::d85e1962-0d4a-417b-b259-72cd034863d0" providerId="AD" clId="Web-{A1A07797-F369-D6D4-B5B1-2B9E8480D052}" dt="2021-04-27T09:30:33.405" v="127" actId="1076"/>
          <ac:spMkLst>
            <pc:docMk/>
            <pc:sldMk cId="2426744750" sldId="319"/>
            <ac:spMk id="22" creationId="{D15F0171-AEAF-4442-914C-15CBE02B178A}"/>
          </ac:spMkLst>
        </pc:spChg>
        <pc:spChg chg="mod">
          <ac:chgData name="Gokulnath Pillai" userId="S::gokulnathp@iisc.ac.in::d85e1962-0d4a-417b-b259-72cd034863d0" providerId="AD" clId="Web-{A1A07797-F369-D6D4-B5B1-2B9E8480D052}" dt="2021-04-27T09:30:26.093" v="125" actId="20577"/>
          <ac:spMkLst>
            <pc:docMk/>
            <pc:sldMk cId="2426744750" sldId="319"/>
            <ac:spMk id="23" creationId="{729EFDB6-A9FC-4B22-90EF-7049AF8BBD8A}"/>
          </ac:spMkLst>
        </pc:spChg>
        <pc:picChg chg="mod">
          <ac:chgData name="Gokulnath Pillai" userId="S::gokulnathp@iisc.ac.in::d85e1962-0d4a-417b-b259-72cd034863d0" providerId="AD" clId="Web-{A1A07797-F369-D6D4-B5B1-2B9E8480D052}" dt="2021-04-27T09:30:30.421" v="126" actId="1076"/>
          <ac:picMkLst>
            <pc:docMk/>
            <pc:sldMk cId="2426744750" sldId="319"/>
            <ac:picMk id="4" creationId="{27E7C446-2F6B-43E8-820A-0644163DED26}"/>
          </ac:picMkLst>
        </pc:picChg>
      </pc:sldChg>
      <pc:sldChg chg="modSp">
        <pc:chgData name="Gokulnath Pillai" userId="S::gokulnathp@iisc.ac.in::d85e1962-0d4a-417b-b259-72cd034863d0" providerId="AD" clId="Web-{A1A07797-F369-D6D4-B5B1-2B9E8480D052}" dt="2021-04-27T09:31:49.719" v="139" actId="20577"/>
        <pc:sldMkLst>
          <pc:docMk/>
          <pc:sldMk cId="3779599496" sldId="320"/>
        </pc:sldMkLst>
        <pc:spChg chg="mod">
          <ac:chgData name="Gokulnath Pillai" userId="S::gokulnathp@iisc.ac.in::d85e1962-0d4a-417b-b259-72cd034863d0" providerId="AD" clId="Web-{A1A07797-F369-D6D4-B5B1-2B9E8480D052}" dt="2021-04-27T09:31:49.719" v="139" actId="20577"/>
          <ac:spMkLst>
            <pc:docMk/>
            <pc:sldMk cId="3779599496" sldId="320"/>
            <ac:spMk id="6" creationId="{706559F8-B747-4123-9857-ACB7F634BAD9}"/>
          </ac:spMkLst>
        </pc:spChg>
      </pc:sldChg>
    </pc:docChg>
  </pc:docChgLst>
  <pc:docChgLst>
    <pc:chgData name="Vimal Manubhai Patel" userId="S::vimalm@iisc.ac.in::9709c29f-928f-4a28-bce1-260bc986a3ba" providerId="AD" clId="Web-{D1DFE8D6-B52F-1937-E523-3965F0A4B26D}"/>
    <pc:docChg chg="addSld modSld">
      <pc:chgData name="Vimal Manubhai Patel" userId="S::vimalm@iisc.ac.in::9709c29f-928f-4a28-bce1-260bc986a3ba" providerId="AD" clId="Web-{D1DFE8D6-B52F-1937-E523-3965F0A4B26D}" dt="2021-04-25T17:05:45.400" v="35" actId="20577"/>
      <pc:docMkLst>
        <pc:docMk/>
      </pc:docMkLst>
      <pc:sldChg chg="addSp delSp modSp new">
        <pc:chgData name="Vimal Manubhai Patel" userId="S::vimalm@iisc.ac.in::9709c29f-928f-4a28-bce1-260bc986a3ba" providerId="AD" clId="Web-{D1DFE8D6-B52F-1937-E523-3965F0A4B26D}" dt="2021-04-25T17:05:45.400" v="35" actId="20577"/>
        <pc:sldMkLst>
          <pc:docMk/>
          <pc:sldMk cId="788535496" sldId="307"/>
        </pc:sldMkLst>
        <pc:spChg chg="mod">
          <ac:chgData name="Vimal Manubhai Patel" userId="S::vimalm@iisc.ac.in::9709c29f-928f-4a28-bce1-260bc986a3ba" providerId="AD" clId="Web-{D1DFE8D6-B52F-1937-E523-3965F0A4B26D}" dt="2021-04-25T17:02:09.485" v="24" actId="20577"/>
          <ac:spMkLst>
            <pc:docMk/>
            <pc:sldMk cId="788535496" sldId="307"/>
            <ac:spMk id="2" creationId="{824630F7-BB0B-4213-896B-478A424B4617}"/>
          </ac:spMkLst>
        </pc:spChg>
        <pc:spChg chg="add del mod">
          <ac:chgData name="Vimal Manubhai Patel" userId="S::vimalm@iisc.ac.in::9709c29f-928f-4a28-bce1-260bc986a3ba" providerId="AD" clId="Web-{D1DFE8D6-B52F-1937-E523-3965F0A4B26D}" dt="2021-04-25T17:05:45.400" v="35" actId="20577"/>
          <ac:spMkLst>
            <pc:docMk/>
            <pc:sldMk cId="788535496" sldId="307"/>
            <ac:spMk id="3" creationId="{689B20A7-D99A-4774-99DE-ADC91FC6C547}"/>
          </ac:spMkLst>
        </pc:spChg>
      </pc:sldChg>
    </pc:docChg>
  </pc:docChgLst>
  <pc:docChgLst>
    <pc:chgData name="Gokulnath Pillai" userId="S::gokulnathp@iisc.ac.in::d85e1962-0d4a-417b-b259-72cd034863d0" providerId="AD" clId="Web-{6759412B-2C9E-71A8-D131-49D3ACDAB619}"/>
    <pc:docChg chg="modSld">
      <pc:chgData name="Gokulnath Pillai" userId="S::gokulnathp@iisc.ac.in::d85e1962-0d4a-417b-b259-72cd034863d0" providerId="AD" clId="Web-{6759412B-2C9E-71A8-D131-49D3ACDAB619}" dt="2021-04-27T06:01:04.386" v="2" actId="20577"/>
      <pc:docMkLst>
        <pc:docMk/>
      </pc:docMkLst>
      <pc:sldChg chg="modSp">
        <pc:chgData name="Gokulnath Pillai" userId="S::gokulnathp@iisc.ac.in::d85e1962-0d4a-417b-b259-72cd034863d0" providerId="AD" clId="Web-{6759412B-2C9E-71A8-D131-49D3ACDAB619}" dt="2021-04-27T06:01:04.386" v="2" actId="20577"/>
        <pc:sldMkLst>
          <pc:docMk/>
          <pc:sldMk cId="4210106417" sldId="362"/>
        </pc:sldMkLst>
        <pc:spChg chg="mod">
          <ac:chgData name="Gokulnath Pillai" userId="S::gokulnathp@iisc.ac.in::d85e1962-0d4a-417b-b259-72cd034863d0" providerId="AD" clId="Web-{6759412B-2C9E-71A8-D131-49D3ACDAB619}" dt="2021-04-27T06:01:04.386" v="2" actId="20577"/>
          <ac:spMkLst>
            <pc:docMk/>
            <pc:sldMk cId="4210106417" sldId="362"/>
            <ac:spMk id="3" creationId="{A980A66A-53E4-4B8E-85A9-130CDED00C86}"/>
          </ac:spMkLst>
        </pc:spChg>
      </pc:sldChg>
    </pc:docChg>
  </pc:docChgLst>
  <pc:docChgLst>
    <pc:chgData name="Guest User" userId="S::urn:spo:anon#bbcdd128d7944d0314137b8404dc42d2a2040ad4be2193fbcfae7f893a61a0a4::" providerId="AD" clId="Web-{D6A76EB5-38C9-4DBD-AF15-D2C0E117E56B}"/>
    <pc:docChg chg="modSld">
      <pc:chgData name="Guest User" userId="S::urn:spo:anon#bbcdd128d7944d0314137b8404dc42d2a2040ad4be2193fbcfae7f893a61a0a4::" providerId="AD" clId="Web-{D6A76EB5-38C9-4DBD-AF15-D2C0E117E56B}" dt="2021-04-26T11:53:14.386" v="17"/>
      <pc:docMkLst>
        <pc:docMk/>
      </pc:docMkLst>
      <pc:sldChg chg="addSp delSp modSp">
        <pc:chgData name="Guest User" userId="S::urn:spo:anon#bbcdd128d7944d0314137b8404dc42d2a2040ad4be2193fbcfae7f893a61a0a4::" providerId="AD" clId="Web-{D6A76EB5-38C9-4DBD-AF15-D2C0E117E56B}" dt="2021-04-26T11:45:52.813" v="8"/>
        <pc:sldMkLst>
          <pc:docMk/>
          <pc:sldMk cId="1453645967" sldId="268"/>
        </pc:sldMkLst>
        <pc:spChg chg="add mod">
          <ac:chgData name="Guest User" userId="S::urn:spo:anon#bbcdd128d7944d0314137b8404dc42d2a2040ad4be2193fbcfae7f893a61a0a4::" providerId="AD" clId="Web-{D6A76EB5-38C9-4DBD-AF15-D2C0E117E56B}" dt="2021-04-26T11:44:48.702" v="1"/>
          <ac:spMkLst>
            <pc:docMk/>
            <pc:sldMk cId="1453645967" sldId="268"/>
            <ac:spMk id="17" creationId="{7EB37E77-3AFA-4450-98BD-FD3307618125}"/>
          </ac:spMkLst>
        </pc:spChg>
        <pc:spChg chg="add del mod">
          <ac:chgData name="Guest User" userId="S::urn:spo:anon#bbcdd128d7944d0314137b8404dc42d2a2040ad4be2193fbcfae7f893a61a0a4::" providerId="AD" clId="Web-{D6A76EB5-38C9-4DBD-AF15-D2C0E117E56B}" dt="2021-04-26T11:45:52.813" v="8"/>
          <ac:spMkLst>
            <pc:docMk/>
            <pc:sldMk cId="1453645967" sldId="268"/>
            <ac:spMk id="18" creationId="{47CF57BE-AE97-487D-8B6F-FCDBAB9E48D4}"/>
          </ac:spMkLst>
        </pc:spChg>
      </pc:sldChg>
      <pc:sldChg chg="addSp delSp modSp">
        <pc:chgData name="Guest User" userId="S::urn:spo:anon#bbcdd128d7944d0314137b8404dc42d2a2040ad4be2193fbcfae7f893a61a0a4::" providerId="AD" clId="Web-{D6A76EB5-38C9-4DBD-AF15-D2C0E117E56B}" dt="2021-04-26T11:44:54.359" v="4"/>
        <pc:sldMkLst>
          <pc:docMk/>
          <pc:sldMk cId="2808562601" sldId="364"/>
        </pc:sldMkLst>
        <pc:spChg chg="add del mod">
          <ac:chgData name="Guest User" userId="S::urn:spo:anon#bbcdd128d7944d0314137b8404dc42d2a2040ad4be2193fbcfae7f893a61a0a4::" providerId="AD" clId="Web-{D6A76EB5-38C9-4DBD-AF15-D2C0E117E56B}" dt="2021-04-26T11:44:54.359" v="4"/>
          <ac:spMkLst>
            <pc:docMk/>
            <pc:sldMk cId="2808562601" sldId="364"/>
            <ac:spMk id="4" creationId="{692F3C4F-3AAD-401F-B9C3-75F6397D3F25}"/>
          </ac:spMkLst>
        </pc:spChg>
      </pc:sldChg>
      <pc:sldChg chg="addSp delSp modSp">
        <pc:chgData name="Guest User" userId="S::urn:spo:anon#bbcdd128d7944d0314137b8404dc42d2a2040ad4be2193fbcfae7f893a61a0a4::" providerId="AD" clId="Web-{D6A76EB5-38C9-4DBD-AF15-D2C0E117E56B}" dt="2021-04-26T11:53:14.386" v="17"/>
        <pc:sldMkLst>
          <pc:docMk/>
          <pc:sldMk cId="3068950997" sldId="365"/>
        </pc:sldMkLst>
        <pc:picChg chg="add del mod">
          <ac:chgData name="Guest User" userId="S::urn:spo:anon#bbcdd128d7944d0314137b8404dc42d2a2040ad4be2193fbcfae7f893a61a0a4::" providerId="AD" clId="Web-{D6A76EB5-38C9-4DBD-AF15-D2C0E117E56B}" dt="2021-04-26T11:52:35.713" v="13"/>
          <ac:picMkLst>
            <pc:docMk/>
            <pc:sldMk cId="3068950997" sldId="365"/>
            <ac:picMk id="2" creationId="{A309669A-A834-48C3-9124-A2A135C9BC2D}"/>
          </ac:picMkLst>
        </pc:picChg>
        <pc:picChg chg="add del mod">
          <ac:chgData name="Guest User" userId="S::urn:spo:anon#bbcdd128d7944d0314137b8404dc42d2a2040ad4be2193fbcfae7f893a61a0a4::" providerId="AD" clId="Web-{D6A76EB5-38C9-4DBD-AF15-D2C0E117E56B}" dt="2021-04-26T11:53:04.573" v="15"/>
          <ac:picMkLst>
            <pc:docMk/>
            <pc:sldMk cId="3068950997" sldId="365"/>
            <ac:picMk id="5" creationId="{0C5E3AAF-D45D-44AF-B764-A736EA85265C}"/>
          </ac:picMkLst>
        </pc:picChg>
        <pc:picChg chg="add del mod">
          <ac:chgData name="Guest User" userId="S::urn:spo:anon#bbcdd128d7944d0314137b8404dc42d2a2040ad4be2193fbcfae7f893a61a0a4::" providerId="AD" clId="Web-{D6A76EB5-38C9-4DBD-AF15-D2C0E117E56B}" dt="2021-04-26T11:53:14.386" v="17"/>
          <ac:picMkLst>
            <pc:docMk/>
            <pc:sldMk cId="3068950997" sldId="365"/>
            <ac:picMk id="6" creationId="{4D9D2511-78E3-45AA-9F7B-13A9F5D9DFB2}"/>
          </ac:picMkLst>
        </pc:picChg>
      </pc:sldChg>
    </pc:docChg>
  </pc:docChgLst>
  <pc:docChgLst>
    <pc:chgData name="Tarun Kumar Patel" userId="S::tarunpatel@iisc.ac.in::97cd62eb-8409-4a75-9fb7-92a8191dc7c7" providerId="AD" clId="Web-{A81B88B2-003E-F7CE-8D43-EB5D514B5C8A}"/>
    <pc:docChg chg="addSld delSld modSld">
      <pc:chgData name="Tarun Kumar Patel" userId="S::tarunpatel@iisc.ac.in::97cd62eb-8409-4a75-9fb7-92a8191dc7c7" providerId="AD" clId="Web-{A81B88B2-003E-F7CE-8D43-EB5D514B5C8A}" dt="2021-04-26T05:21:02.412" v="726" actId="1076"/>
      <pc:docMkLst>
        <pc:docMk/>
      </pc:docMkLst>
      <pc:sldChg chg="addSp delSp del">
        <pc:chgData name="Tarun Kumar Patel" userId="S::tarunpatel@iisc.ac.in::97cd62eb-8409-4a75-9fb7-92a8191dc7c7" providerId="AD" clId="Web-{A81B88B2-003E-F7CE-8D43-EB5D514B5C8A}" dt="2021-04-26T04:41:21.249" v="46"/>
        <pc:sldMkLst>
          <pc:docMk/>
          <pc:sldMk cId="1862716249" sldId="291"/>
        </pc:sldMkLst>
        <pc:spChg chg="add del">
          <ac:chgData name="Tarun Kumar Patel" userId="S::tarunpatel@iisc.ac.in::97cd62eb-8409-4a75-9fb7-92a8191dc7c7" providerId="AD" clId="Web-{A81B88B2-003E-F7CE-8D43-EB5D514B5C8A}" dt="2021-04-26T04:31:32.837" v="6"/>
          <ac:spMkLst>
            <pc:docMk/>
            <pc:sldMk cId="1862716249" sldId="291"/>
            <ac:spMk id="13" creationId="{F4FEA508-FB26-4841-BFCD-52C8C5E26930}"/>
          </ac:spMkLst>
        </pc:spChg>
        <pc:spChg chg="add del">
          <ac:chgData name="Tarun Kumar Patel" userId="S::tarunpatel@iisc.ac.in::97cd62eb-8409-4a75-9fb7-92a8191dc7c7" providerId="AD" clId="Web-{A81B88B2-003E-F7CE-8D43-EB5D514B5C8A}" dt="2021-04-26T04:31:28.821" v="5"/>
          <ac:spMkLst>
            <pc:docMk/>
            <pc:sldMk cId="1862716249" sldId="291"/>
            <ac:spMk id="17" creationId="{F4FEA508-FB26-4841-BFCD-52C8C5E26930}"/>
          </ac:spMkLst>
        </pc:spChg>
      </pc:sldChg>
      <pc:sldChg chg="addSp delSp modSp">
        <pc:chgData name="Tarun Kumar Patel" userId="S::tarunpatel@iisc.ac.in::97cd62eb-8409-4a75-9fb7-92a8191dc7c7" providerId="AD" clId="Web-{A81B88B2-003E-F7CE-8D43-EB5D514B5C8A}" dt="2021-04-26T05:16:13.982" v="621" actId="14100"/>
        <pc:sldMkLst>
          <pc:docMk/>
          <pc:sldMk cId="3232492451" sldId="298"/>
        </pc:sldMkLst>
        <pc:spChg chg="mod">
          <ac:chgData name="Tarun Kumar Patel" userId="S::tarunpatel@iisc.ac.in::97cd62eb-8409-4a75-9fb7-92a8191dc7c7" providerId="AD" clId="Web-{A81B88B2-003E-F7CE-8D43-EB5D514B5C8A}" dt="2021-04-26T05:08:17.062" v="484" actId="20577"/>
          <ac:spMkLst>
            <pc:docMk/>
            <pc:sldMk cId="3232492451" sldId="298"/>
            <ac:spMk id="3" creationId="{17620259-2FEF-437A-9746-CE39917ECF79}"/>
          </ac:spMkLst>
        </pc:spChg>
        <pc:spChg chg="add del">
          <ac:chgData name="Tarun Kumar Patel" userId="S::tarunpatel@iisc.ac.in::97cd62eb-8409-4a75-9fb7-92a8191dc7c7" providerId="AD" clId="Web-{A81B88B2-003E-F7CE-8D43-EB5D514B5C8A}" dt="2021-04-26T05:15:25.246" v="609"/>
          <ac:spMkLst>
            <pc:docMk/>
            <pc:sldMk cId="3232492451" sldId="298"/>
            <ac:spMk id="4" creationId="{FEB2850F-5C1B-4019-AED0-19C42F983454}"/>
          </ac:spMkLst>
        </pc:spChg>
        <pc:spChg chg="add del mod">
          <ac:chgData name="Tarun Kumar Patel" userId="S::tarunpatel@iisc.ac.in::97cd62eb-8409-4a75-9fb7-92a8191dc7c7" providerId="AD" clId="Web-{A81B88B2-003E-F7CE-8D43-EB5D514B5C8A}" dt="2021-04-26T05:15:20.777" v="608"/>
          <ac:spMkLst>
            <pc:docMk/>
            <pc:sldMk cId="3232492451" sldId="298"/>
            <ac:spMk id="5" creationId="{46E8E1F9-00F2-4B87-9D31-C54A54D8CA4D}"/>
          </ac:spMkLst>
        </pc:spChg>
        <pc:spChg chg="add mod">
          <ac:chgData name="Tarun Kumar Patel" userId="S::tarunpatel@iisc.ac.in::97cd62eb-8409-4a75-9fb7-92a8191dc7c7" providerId="AD" clId="Web-{A81B88B2-003E-F7CE-8D43-EB5D514B5C8A}" dt="2021-04-26T05:16:13.982" v="621" actId="14100"/>
          <ac:spMkLst>
            <pc:docMk/>
            <pc:sldMk cId="3232492451" sldId="298"/>
            <ac:spMk id="6" creationId="{0FB497E7-5F10-4928-B37A-94F36FBA5AF2}"/>
          </ac:spMkLst>
        </pc:spChg>
        <pc:spChg chg="mod">
          <ac:chgData name="Tarun Kumar Patel" userId="S::tarunpatel@iisc.ac.in::97cd62eb-8409-4a75-9fb7-92a8191dc7c7" providerId="AD" clId="Web-{A81B88B2-003E-F7CE-8D43-EB5D514B5C8A}" dt="2021-04-26T05:11:44.287" v="599" actId="1076"/>
          <ac:spMkLst>
            <pc:docMk/>
            <pc:sldMk cId="3232492451" sldId="298"/>
            <ac:spMk id="7" creationId="{38B9DA7B-766B-42EA-BD4E-0CCE6CCE6348}"/>
          </ac:spMkLst>
        </pc:spChg>
        <pc:spChg chg="mod">
          <ac:chgData name="Tarun Kumar Patel" userId="S::tarunpatel@iisc.ac.in::97cd62eb-8409-4a75-9fb7-92a8191dc7c7" providerId="AD" clId="Web-{A81B88B2-003E-F7CE-8D43-EB5D514B5C8A}" dt="2021-04-26T05:11:51.256" v="600" actId="1076"/>
          <ac:spMkLst>
            <pc:docMk/>
            <pc:sldMk cId="3232492451" sldId="298"/>
            <ac:spMk id="8" creationId="{E227B9E1-2AAD-4B48-8B65-399C433D8F0C}"/>
          </ac:spMkLst>
        </pc:spChg>
        <pc:spChg chg="mod">
          <ac:chgData name="Tarun Kumar Patel" userId="S::tarunpatel@iisc.ac.in::97cd62eb-8409-4a75-9fb7-92a8191dc7c7" providerId="AD" clId="Web-{A81B88B2-003E-F7CE-8D43-EB5D514B5C8A}" dt="2021-04-26T05:10:40.051" v="580" actId="20577"/>
          <ac:spMkLst>
            <pc:docMk/>
            <pc:sldMk cId="3232492451" sldId="298"/>
            <ac:spMk id="9" creationId="{D9547BF5-0658-4BB0-8581-024D7BF50D9A}"/>
          </ac:spMkLst>
        </pc:spChg>
        <pc:spChg chg="mod">
          <ac:chgData name="Tarun Kumar Patel" userId="S::tarunpatel@iisc.ac.in::97cd62eb-8409-4a75-9fb7-92a8191dc7c7" providerId="AD" clId="Web-{A81B88B2-003E-F7CE-8D43-EB5D514B5C8A}" dt="2021-04-26T05:11:37.537" v="598" actId="14100"/>
          <ac:spMkLst>
            <pc:docMk/>
            <pc:sldMk cId="3232492451" sldId="298"/>
            <ac:spMk id="10" creationId="{710B63CF-C089-429F-B096-D85D8B677BB3}"/>
          </ac:spMkLst>
        </pc:spChg>
      </pc:sldChg>
      <pc:sldChg chg="new del">
        <pc:chgData name="Tarun Kumar Patel" userId="S::tarunpatel@iisc.ac.in::97cd62eb-8409-4a75-9fb7-92a8191dc7c7" providerId="AD" clId="Web-{A81B88B2-003E-F7CE-8D43-EB5D514B5C8A}" dt="2021-04-26T04:28:35.034" v="1"/>
        <pc:sldMkLst>
          <pc:docMk/>
          <pc:sldMk cId="1918828685" sldId="341"/>
        </pc:sldMkLst>
      </pc:sldChg>
      <pc:sldChg chg="new">
        <pc:chgData name="Tarun Kumar Patel" userId="S::tarunpatel@iisc.ac.in::97cd62eb-8409-4a75-9fb7-92a8191dc7c7" providerId="AD" clId="Web-{A81B88B2-003E-F7CE-8D43-EB5D514B5C8A}" dt="2021-04-26T04:30:16.319" v="2"/>
        <pc:sldMkLst>
          <pc:docMk/>
          <pc:sldMk cId="2834253275" sldId="341"/>
        </pc:sldMkLst>
      </pc:sldChg>
      <pc:sldChg chg="addSp delSp modSp new">
        <pc:chgData name="Tarun Kumar Patel" userId="S::tarunpatel@iisc.ac.in::97cd62eb-8409-4a75-9fb7-92a8191dc7c7" providerId="AD" clId="Web-{A81B88B2-003E-F7CE-8D43-EB5D514B5C8A}" dt="2021-04-26T04:43:51.613" v="84" actId="20577"/>
        <pc:sldMkLst>
          <pc:docMk/>
          <pc:sldMk cId="1889950010" sldId="342"/>
        </pc:sldMkLst>
        <pc:spChg chg="mod">
          <ac:chgData name="Tarun Kumar Patel" userId="S::tarunpatel@iisc.ac.in::97cd62eb-8409-4a75-9fb7-92a8191dc7c7" providerId="AD" clId="Web-{A81B88B2-003E-F7CE-8D43-EB5D514B5C8A}" dt="2021-04-26T04:41:17.780" v="45" actId="20577"/>
          <ac:spMkLst>
            <pc:docMk/>
            <pc:sldMk cId="1889950010" sldId="342"/>
            <ac:spMk id="2" creationId="{5D1A3616-5338-4FC1-B63B-805F94D71B99}"/>
          </ac:spMkLst>
        </pc:spChg>
        <pc:spChg chg="mod">
          <ac:chgData name="Tarun Kumar Patel" userId="S::tarunpatel@iisc.ac.in::97cd62eb-8409-4a75-9fb7-92a8191dc7c7" providerId="AD" clId="Web-{A81B88B2-003E-F7CE-8D43-EB5D514B5C8A}" dt="2021-04-26T04:43:51.613" v="84" actId="20577"/>
          <ac:spMkLst>
            <pc:docMk/>
            <pc:sldMk cId="1889950010" sldId="342"/>
            <ac:spMk id="3" creationId="{B2994F00-0E66-4612-AB1E-B0A52F53584F}"/>
          </ac:spMkLst>
        </pc:spChg>
        <pc:spChg chg="del">
          <ac:chgData name="Tarun Kumar Patel" userId="S::tarunpatel@iisc.ac.in::97cd62eb-8409-4a75-9fb7-92a8191dc7c7" providerId="AD" clId="Web-{A81B88B2-003E-F7CE-8D43-EB5D514B5C8A}" dt="2021-04-26T04:35:48.989" v="10"/>
          <ac:spMkLst>
            <pc:docMk/>
            <pc:sldMk cId="1889950010" sldId="342"/>
            <ac:spMk id="4" creationId="{DE1ABFCA-3928-423D-92C3-36EF4E44E149}"/>
          </ac:spMkLst>
        </pc:spChg>
        <pc:spChg chg="add">
          <ac:chgData name="Tarun Kumar Patel" userId="S::tarunpatel@iisc.ac.in::97cd62eb-8409-4a75-9fb7-92a8191dc7c7" providerId="AD" clId="Web-{A81B88B2-003E-F7CE-8D43-EB5D514B5C8A}" dt="2021-04-26T04:35:21.160" v="8"/>
          <ac:spMkLst>
            <pc:docMk/>
            <pc:sldMk cId="1889950010" sldId="342"/>
            <ac:spMk id="5" creationId="{DFE4B9AB-CAE8-45CA-9D42-FAD95DE5DF7E}"/>
          </ac:spMkLst>
        </pc:spChg>
        <pc:spChg chg="add">
          <ac:chgData name="Tarun Kumar Patel" userId="S::tarunpatel@iisc.ac.in::97cd62eb-8409-4a75-9fb7-92a8191dc7c7" providerId="AD" clId="Web-{A81B88B2-003E-F7CE-8D43-EB5D514B5C8A}" dt="2021-04-26T04:35:21.160" v="8"/>
          <ac:spMkLst>
            <pc:docMk/>
            <pc:sldMk cId="1889950010" sldId="342"/>
            <ac:spMk id="6" creationId="{70E66D73-960F-475E-9612-64E0E6DF4675}"/>
          </ac:spMkLst>
        </pc:spChg>
        <pc:spChg chg="add">
          <ac:chgData name="Tarun Kumar Patel" userId="S::tarunpatel@iisc.ac.in::97cd62eb-8409-4a75-9fb7-92a8191dc7c7" providerId="AD" clId="Web-{A81B88B2-003E-F7CE-8D43-EB5D514B5C8A}" dt="2021-04-26T04:35:21.160" v="8"/>
          <ac:spMkLst>
            <pc:docMk/>
            <pc:sldMk cId="1889950010" sldId="342"/>
            <ac:spMk id="7" creationId="{F03DE208-E9A7-47EE-B273-45A3EB5000E6}"/>
          </ac:spMkLst>
        </pc:spChg>
        <pc:spChg chg="add">
          <ac:chgData name="Tarun Kumar Patel" userId="S::tarunpatel@iisc.ac.in::97cd62eb-8409-4a75-9fb7-92a8191dc7c7" providerId="AD" clId="Web-{A81B88B2-003E-F7CE-8D43-EB5D514B5C8A}" dt="2021-04-26T04:35:21.160" v="8"/>
          <ac:spMkLst>
            <pc:docMk/>
            <pc:sldMk cId="1889950010" sldId="342"/>
            <ac:spMk id="8" creationId="{CE688443-57DA-43E9-9D32-802616259C2F}"/>
          </ac:spMkLst>
        </pc:spChg>
        <pc:spChg chg="add">
          <ac:chgData name="Tarun Kumar Patel" userId="S::tarunpatel@iisc.ac.in::97cd62eb-8409-4a75-9fb7-92a8191dc7c7" providerId="AD" clId="Web-{A81B88B2-003E-F7CE-8D43-EB5D514B5C8A}" dt="2021-04-26T04:35:21.160" v="8"/>
          <ac:spMkLst>
            <pc:docMk/>
            <pc:sldMk cId="1889950010" sldId="342"/>
            <ac:spMk id="9" creationId="{27675991-9C0D-440B-97F5-71A281969D25}"/>
          </ac:spMkLst>
        </pc:spChg>
        <pc:spChg chg="add">
          <ac:chgData name="Tarun Kumar Patel" userId="S::tarunpatel@iisc.ac.in::97cd62eb-8409-4a75-9fb7-92a8191dc7c7" providerId="AD" clId="Web-{A81B88B2-003E-F7CE-8D43-EB5D514B5C8A}" dt="2021-04-26T04:35:21.160" v="8"/>
          <ac:spMkLst>
            <pc:docMk/>
            <pc:sldMk cId="1889950010" sldId="342"/>
            <ac:spMk id="10" creationId="{0EF37E30-60DE-4DFF-BF81-D2375DEDCC3B}"/>
          </ac:spMkLst>
        </pc:spChg>
        <pc:spChg chg="add">
          <ac:chgData name="Tarun Kumar Patel" userId="S::tarunpatel@iisc.ac.in::97cd62eb-8409-4a75-9fb7-92a8191dc7c7" providerId="AD" clId="Web-{A81B88B2-003E-F7CE-8D43-EB5D514B5C8A}" dt="2021-04-26T04:35:21.160" v="8"/>
          <ac:spMkLst>
            <pc:docMk/>
            <pc:sldMk cId="1889950010" sldId="342"/>
            <ac:spMk id="11" creationId="{C67AAECC-FF46-4EC5-89BA-645F8173FA8B}"/>
          </ac:spMkLst>
        </pc:spChg>
        <pc:spChg chg="add">
          <ac:chgData name="Tarun Kumar Patel" userId="S::tarunpatel@iisc.ac.in::97cd62eb-8409-4a75-9fb7-92a8191dc7c7" providerId="AD" clId="Web-{A81B88B2-003E-F7CE-8D43-EB5D514B5C8A}" dt="2021-04-26T04:35:34.754" v="9"/>
          <ac:spMkLst>
            <pc:docMk/>
            <pc:sldMk cId="1889950010" sldId="342"/>
            <ac:spMk id="12" creationId="{64E6C755-A2CD-4B4B-B83E-81245746C135}"/>
          </ac:spMkLst>
        </pc:spChg>
        <pc:picChg chg="add mod ord">
          <ac:chgData name="Tarun Kumar Patel" userId="S::tarunpatel@iisc.ac.in::97cd62eb-8409-4a75-9fb7-92a8191dc7c7" providerId="AD" clId="Web-{A81B88B2-003E-F7CE-8D43-EB5D514B5C8A}" dt="2021-04-26T04:35:53.880" v="11" actId="1076"/>
          <ac:picMkLst>
            <pc:docMk/>
            <pc:sldMk cId="1889950010" sldId="342"/>
            <ac:picMk id="13" creationId="{2BD9139A-CE6C-488A-848B-D451DFE0E513}"/>
          </ac:picMkLst>
        </pc:picChg>
      </pc:sldChg>
      <pc:sldChg chg="modSp new del">
        <pc:chgData name="Tarun Kumar Patel" userId="S::tarunpatel@iisc.ac.in::97cd62eb-8409-4a75-9fb7-92a8191dc7c7" providerId="AD" clId="Web-{A81B88B2-003E-F7CE-8D43-EB5D514B5C8A}" dt="2021-04-26T04:42:11.922" v="56"/>
        <pc:sldMkLst>
          <pc:docMk/>
          <pc:sldMk cId="127109486" sldId="343"/>
        </pc:sldMkLst>
        <pc:spChg chg="mod">
          <ac:chgData name="Tarun Kumar Patel" userId="S::tarunpatel@iisc.ac.in::97cd62eb-8409-4a75-9fb7-92a8191dc7c7" providerId="AD" clId="Web-{A81B88B2-003E-F7CE-8D43-EB5D514B5C8A}" dt="2021-04-26T04:41:56.062" v="54" actId="20577"/>
          <ac:spMkLst>
            <pc:docMk/>
            <pc:sldMk cId="127109486" sldId="343"/>
            <ac:spMk id="2" creationId="{9544783A-DEEB-43F4-8A6D-F1A105784591}"/>
          </ac:spMkLst>
        </pc:spChg>
      </pc:sldChg>
      <pc:sldChg chg="addSp modSp new">
        <pc:chgData name="Tarun Kumar Patel" userId="S::tarunpatel@iisc.ac.in::97cd62eb-8409-4a75-9fb7-92a8191dc7c7" providerId="AD" clId="Web-{A81B88B2-003E-F7CE-8D43-EB5D514B5C8A}" dt="2021-04-26T05:21:02.412" v="726" actId="1076"/>
        <pc:sldMkLst>
          <pc:docMk/>
          <pc:sldMk cId="1144857072" sldId="344"/>
        </pc:sldMkLst>
        <pc:spChg chg="mod">
          <ac:chgData name="Tarun Kumar Patel" userId="S::tarunpatel@iisc.ac.in::97cd62eb-8409-4a75-9fb7-92a8191dc7c7" providerId="AD" clId="Web-{A81B88B2-003E-F7CE-8D43-EB5D514B5C8A}" dt="2021-04-26T05:01:48.941" v="379" actId="20577"/>
          <ac:spMkLst>
            <pc:docMk/>
            <pc:sldMk cId="1144857072" sldId="344"/>
            <ac:spMk id="2" creationId="{7A105633-F06B-4F47-89F4-5784685D45F2}"/>
          </ac:spMkLst>
        </pc:spChg>
        <pc:spChg chg="mod">
          <ac:chgData name="Tarun Kumar Patel" userId="S::tarunpatel@iisc.ac.in::97cd62eb-8409-4a75-9fb7-92a8191dc7c7" providerId="AD" clId="Web-{A81B88B2-003E-F7CE-8D43-EB5D514B5C8A}" dt="2021-04-26T05:19:31.832" v="706" actId="20577"/>
          <ac:spMkLst>
            <pc:docMk/>
            <pc:sldMk cId="1144857072" sldId="344"/>
            <ac:spMk id="3" creationId="{064E7A9E-22E9-4DA7-9F8D-A6DA4A10B45F}"/>
          </ac:spMkLst>
        </pc:spChg>
        <pc:spChg chg="mod">
          <ac:chgData name="Tarun Kumar Patel" userId="S::tarunpatel@iisc.ac.in::97cd62eb-8409-4a75-9fb7-92a8191dc7c7" providerId="AD" clId="Web-{A81B88B2-003E-F7CE-8D43-EB5D514B5C8A}" dt="2021-04-26T05:20:15.083" v="715" actId="14100"/>
          <ac:spMkLst>
            <pc:docMk/>
            <pc:sldMk cId="1144857072" sldId="344"/>
            <ac:spMk id="4" creationId="{708DA34F-3CB6-4F3E-9EDF-37B6FA118FE9}"/>
          </ac:spMkLst>
        </pc:spChg>
        <pc:spChg chg="add mod">
          <ac:chgData name="Tarun Kumar Patel" userId="S::tarunpatel@iisc.ac.in::97cd62eb-8409-4a75-9fb7-92a8191dc7c7" providerId="AD" clId="Web-{A81B88B2-003E-F7CE-8D43-EB5D514B5C8A}" dt="2021-04-26T05:21:02.412" v="726" actId="1076"/>
          <ac:spMkLst>
            <pc:docMk/>
            <pc:sldMk cId="1144857072" sldId="344"/>
            <ac:spMk id="5" creationId="{DDCC9BEF-BE56-4A0B-AB87-563F3A96573F}"/>
          </ac:spMkLst>
        </pc:spChg>
      </pc:sldChg>
    </pc:docChg>
  </pc:docChgLst>
  <pc:docChgLst>
    <pc:chgData name="Tarun Kumar Patel" userId="S::tarunpatel@iisc.ac.in::97cd62eb-8409-4a75-9fb7-92a8191dc7c7" providerId="AD" clId="Web-{6581F2EE-4A59-65C3-C90B-DCCA2A3DF41F}"/>
    <pc:docChg chg="addSld delSld modSld sldOrd">
      <pc:chgData name="Tarun Kumar Patel" userId="S::tarunpatel@iisc.ac.in::97cd62eb-8409-4a75-9fb7-92a8191dc7c7" providerId="AD" clId="Web-{6581F2EE-4A59-65C3-C90B-DCCA2A3DF41F}" dt="2021-04-25T09:43:03.085" v="169" actId="20577"/>
      <pc:docMkLst>
        <pc:docMk/>
      </pc:docMkLst>
      <pc:sldChg chg="new ord">
        <pc:chgData name="Tarun Kumar Patel" userId="S::tarunpatel@iisc.ac.in::97cd62eb-8409-4a75-9fb7-92a8191dc7c7" providerId="AD" clId="Web-{6581F2EE-4A59-65C3-C90B-DCCA2A3DF41F}" dt="2021-04-25T09:01:14.144" v="1"/>
        <pc:sldMkLst>
          <pc:docMk/>
          <pc:sldMk cId="2863662005" sldId="285"/>
        </pc:sldMkLst>
      </pc:sldChg>
      <pc:sldChg chg="modSp new">
        <pc:chgData name="Tarun Kumar Patel" userId="S::tarunpatel@iisc.ac.in::97cd62eb-8409-4a75-9fb7-92a8191dc7c7" providerId="AD" clId="Web-{6581F2EE-4A59-65C3-C90B-DCCA2A3DF41F}" dt="2021-04-25T09:02:10.161" v="8" actId="20577"/>
        <pc:sldMkLst>
          <pc:docMk/>
          <pc:sldMk cId="4101289161" sldId="286"/>
        </pc:sldMkLst>
        <pc:spChg chg="mod">
          <ac:chgData name="Tarun Kumar Patel" userId="S::tarunpatel@iisc.ac.in::97cd62eb-8409-4a75-9fb7-92a8191dc7c7" providerId="AD" clId="Web-{6581F2EE-4A59-65C3-C90B-DCCA2A3DF41F}" dt="2021-04-25T09:01:53.785" v="3" actId="20577"/>
          <ac:spMkLst>
            <pc:docMk/>
            <pc:sldMk cId="4101289161" sldId="286"/>
            <ac:spMk id="2" creationId="{7D9B4D09-F1D6-4BD7-A310-E0F654ED587C}"/>
          </ac:spMkLst>
        </pc:spChg>
        <pc:spChg chg="mod">
          <ac:chgData name="Tarun Kumar Patel" userId="S::tarunpatel@iisc.ac.in::97cd62eb-8409-4a75-9fb7-92a8191dc7c7" providerId="AD" clId="Web-{6581F2EE-4A59-65C3-C90B-DCCA2A3DF41F}" dt="2021-04-25T09:02:10.161" v="8" actId="20577"/>
          <ac:spMkLst>
            <pc:docMk/>
            <pc:sldMk cId="4101289161" sldId="286"/>
            <ac:spMk id="3" creationId="{04010ACB-E530-4563-9CC9-E9E8CFD595EB}"/>
          </ac:spMkLst>
        </pc:spChg>
      </pc:sldChg>
      <pc:sldChg chg="new del">
        <pc:chgData name="Tarun Kumar Patel" userId="S::tarunpatel@iisc.ac.in::97cd62eb-8409-4a75-9fb7-92a8191dc7c7" providerId="AD" clId="Web-{6581F2EE-4A59-65C3-C90B-DCCA2A3DF41F}" dt="2021-04-25T09:02:47.443" v="11"/>
        <pc:sldMkLst>
          <pc:docMk/>
          <pc:sldMk cId="2029012020" sldId="287"/>
        </pc:sldMkLst>
      </pc:sldChg>
      <pc:sldChg chg="add">
        <pc:chgData name="Tarun Kumar Patel" userId="S::tarunpatel@iisc.ac.in::97cd62eb-8409-4a75-9fb7-92a8191dc7c7" providerId="AD" clId="Web-{6581F2EE-4A59-65C3-C90B-DCCA2A3DF41F}" dt="2021-04-25T09:02:44.380" v="10"/>
        <pc:sldMkLst>
          <pc:docMk/>
          <pc:sldMk cId="1212367212" sldId="288"/>
        </pc:sldMkLst>
      </pc:sldChg>
      <pc:sldChg chg="modSp add">
        <pc:chgData name="Tarun Kumar Patel" userId="S::tarunpatel@iisc.ac.in::97cd62eb-8409-4a75-9fb7-92a8191dc7c7" providerId="AD" clId="Web-{6581F2EE-4A59-65C3-C90B-DCCA2A3DF41F}" dt="2021-04-25T09:43:03.085" v="169" actId="20577"/>
        <pc:sldMkLst>
          <pc:docMk/>
          <pc:sldMk cId="821623314" sldId="289"/>
        </pc:sldMkLst>
        <pc:spChg chg="mod">
          <ac:chgData name="Tarun Kumar Patel" userId="S::tarunpatel@iisc.ac.in::97cd62eb-8409-4a75-9fb7-92a8191dc7c7" providerId="AD" clId="Web-{6581F2EE-4A59-65C3-C90B-DCCA2A3DF41F}" dt="2021-04-25T09:43:03.085" v="169" actId="20577"/>
          <ac:spMkLst>
            <pc:docMk/>
            <pc:sldMk cId="821623314" sldId="289"/>
            <ac:spMk id="3" creationId="{17620259-2FEF-437A-9746-CE39917ECF79}"/>
          </ac:spMkLst>
        </pc:spChg>
      </pc:sldChg>
      <pc:sldChg chg="add">
        <pc:chgData name="Tarun Kumar Patel" userId="S::tarunpatel@iisc.ac.in::97cd62eb-8409-4a75-9fb7-92a8191dc7c7" providerId="AD" clId="Web-{6581F2EE-4A59-65C3-C90B-DCCA2A3DF41F}" dt="2021-04-25T09:03:07.553" v="13"/>
        <pc:sldMkLst>
          <pc:docMk/>
          <pc:sldMk cId="3090239901" sldId="290"/>
        </pc:sldMkLst>
      </pc:sldChg>
      <pc:sldChg chg="modSp add">
        <pc:chgData name="Tarun Kumar Patel" userId="S::tarunpatel@iisc.ac.in::97cd62eb-8409-4a75-9fb7-92a8191dc7c7" providerId="AD" clId="Web-{6581F2EE-4A59-65C3-C90B-DCCA2A3DF41F}" dt="2021-04-25T09:06:19.917" v="157" actId="20577"/>
        <pc:sldMkLst>
          <pc:docMk/>
          <pc:sldMk cId="1862716249" sldId="291"/>
        </pc:sldMkLst>
        <pc:spChg chg="mod">
          <ac:chgData name="Tarun Kumar Patel" userId="S::tarunpatel@iisc.ac.in::97cd62eb-8409-4a75-9fb7-92a8191dc7c7" providerId="AD" clId="Web-{6581F2EE-4A59-65C3-C90B-DCCA2A3DF41F}" dt="2021-04-25T09:06:19.917" v="157" actId="20577"/>
          <ac:spMkLst>
            <pc:docMk/>
            <pc:sldMk cId="1862716249" sldId="291"/>
            <ac:spMk id="3" creationId="{04B49FD3-1B9E-4094-AD56-76B52C4A30E0}"/>
          </ac:spMkLst>
        </pc:spChg>
      </pc:sldChg>
    </pc:docChg>
  </pc:docChgLst>
  <pc:docChgLst>
    <pc:chgData name="Tushar Pandurang Kadam" userId="S::tusharpk@iisc.ac.in::c8860bdb-b351-49fa-8528-9fa8699eeddc" providerId="AD" clId="Web-{30719C9C-10C0-935E-E46B-B7DCAEBE8F7D}"/>
    <pc:docChg chg="addSld modSld">
      <pc:chgData name="Tushar Pandurang Kadam" userId="S::tusharpk@iisc.ac.in::c8860bdb-b351-49fa-8528-9fa8699eeddc" providerId="AD" clId="Web-{30719C9C-10C0-935E-E46B-B7DCAEBE8F7D}" dt="2021-04-29T06:32:15.624" v="327" actId="1076"/>
      <pc:docMkLst>
        <pc:docMk/>
      </pc:docMkLst>
      <pc:sldChg chg="addSp delSp modSp addAnim modAnim">
        <pc:chgData name="Tushar Pandurang Kadam" userId="S::tusharpk@iisc.ac.in::c8860bdb-b351-49fa-8528-9fa8699eeddc" providerId="AD" clId="Web-{30719C9C-10C0-935E-E46B-B7DCAEBE8F7D}" dt="2021-04-29T06:31:12.185" v="268" actId="20577"/>
        <pc:sldMkLst>
          <pc:docMk/>
          <pc:sldMk cId="1491165672" sldId="322"/>
        </pc:sldMkLst>
        <pc:spChg chg="mod">
          <ac:chgData name="Tushar Pandurang Kadam" userId="S::tusharpk@iisc.ac.in::c8860bdb-b351-49fa-8528-9fa8699eeddc" providerId="AD" clId="Web-{30719C9C-10C0-935E-E46B-B7DCAEBE8F7D}" dt="2021-04-29T06:31:12.185" v="268" actId="20577"/>
          <ac:spMkLst>
            <pc:docMk/>
            <pc:sldMk cId="1491165672" sldId="322"/>
            <ac:spMk id="2" creationId="{23D65A6F-5F26-455D-9EEF-C31F18893ADF}"/>
          </ac:spMkLst>
        </pc:spChg>
        <pc:spChg chg="del">
          <ac:chgData name="Tushar Pandurang Kadam" userId="S::tusharpk@iisc.ac.in::c8860bdb-b351-49fa-8528-9fa8699eeddc" providerId="AD" clId="Web-{30719C9C-10C0-935E-E46B-B7DCAEBE8F7D}" dt="2021-04-29T06:10:52.240" v="105"/>
          <ac:spMkLst>
            <pc:docMk/>
            <pc:sldMk cId="1491165672" sldId="322"/>
            <ac:spMk id="5" creationId="{E7501981-3F1F-4A1D-9483-9B771CED0762}"/>
          </ac:spMkLst>
        </pc:spChg>
        <pc:spChg chg="del">
          <ac:chgData name="Tushar Pandurang Kadam" userId="S::tusharpk@iisc.ac.in::c8860bdb-b351-49fa-8528-9fa8699eeddc" providerId="AD" clId="Web-{30719C9C-10C0-935E-E46B-B7DCAEBE8F7D}" dt="2021-04-29T06:10:47.303" v="104"/>
          <ac:spMkLst>
            <pc:docMk/>
            <pc:sldMk cId="1491165672" sldId="322"/>
            <ac:spMk id="6" creationId="{AA863267-740A-4330-A12E-B9A7EFEC3279}"/>
          </ac:spMkLst>
        </pc:spChg>
        <pc:spChg chg="del">
          <ac:chgData name="Tushar Pandurang Kadam" userId="S::tusharpk@iisc.ac.in::c8860bdb-b351-49fa-8528-9fa8699eeddc" providerId="AD" clId="Web-{30719C9C-10C0-935E-E46B-B7DCAEBE8F7D}" dt="2021-04-29T06:10:59.522" v="107"/>
          <ac:spMkLst>
            <pc:docMk/>
            <pc:sldMk cId="1491165672" sldId="322"/>
            <ac:spMk id="7" creationId="{DE387BB5-FAB3-4427-8AB1-89256776C8EF}"/>
          </ac:spMkLst>
        </pc:spChg>
        <pc:spChg chg="del">
          <ac:chgData name="Tushar Pandurang Kadam" userId="S::tusharpk@iisc.ac.in::c8860bdb-b351-49fa-8528-9fa8699eeddc" providerId="AD" clId="Web-{30719C9C-10C0-935E-E46B-B7DCAEBE8F7D}" dt="2021-04-29T06:11:11.147" v="112"/>
          <ac:spMkLst>
            <pc:docMk/>
            <pc:sldMk cId="1491165672" sldId="322"/>
            <ac:spMk id="9" creationId="{1D930440-3D79-4707-82E8-9650DBCD0F27}"/>
          </ac:spMkLst>
        </pc:spChg>
        <pc:spChg chg="del">
          <ac:chgData name="Tushar Pandurang Kadam" userId="S::tusharpk@iisc.ac.in::c8860bdb-b351-49fa-8528-9fa8699eeddc" providerId="AD" clId="Web-{30719C9C-10C0-935E-E46B-B7DCAEBE8F7D}" dt="2021-04-29T06:10:56.522" v="106"/>
          <ac:spMkLst>
            <pc:docMk/>
            <pc:sldMk cId="1491165672" sldId="322"/>
            <ac:spMk id="12" creationId="{9EC1FBF3-B398-4DF4-B402-03FFE2800C41}"/>
          </ac:spMkLst>
        </pc:spChg>
        <pc:spChg chg="del">
          <ac:chgData name="Tushar Pandurang Kadam" userId="S::tusharpk@iisc.ac.in::c8860bdb-b351-49fa-8528-9fa8699eeddc" providerId="AD" clId="Web-{30719C9C-10C0-935E-E46B-B7DCAEBE8F7D}" dt="2021-04-29T06:11:01.990" v="108"/>
          <ac:spMkLst>
            <pc:docMk/>
            <pc:sldMk cId="1491165672" sldId="322"/>
            <ac:spMk id="13" creationId="{A1EFF181-6E17-4FF2-8F28-FEF40AEAC3A2}"/>
          </ac:spMkLst>
        </pc:spChg>
        <pc:spChg chg="add del mod">
          <ac:chgData name="Tushar Pandurang Kadam" userId="S::tusharpk@iisc.ac.in::c8860bdb-b351-49fa-8528-9fa8699eeddc" providerId="AD" clId="Web-{30719C9C-10C0-935E-E46B-B7DCAEBE8F7D}" dt="2021-04-29T06:11:07.631" v="111"/>
          <ac:spMkLst>
            <pc:docMk/>
            <pc:sldMk cId="1491165672" sldId="322"/>
            <ac:spMk id="14" creationId="{59F556EB-8C0E-43BC-A292-392235765DA8}"/>
          </ac:spMkLst>
        </pc:spChg>
        <pc:spChg chg="del">
          <ac:chgData name="Tushar Pandurang Kadam" userId="S::tusharpk@iisc.ac.in::c8860bdb-b351-49fa-8528-9fa8699eeddc" providerId="AD" clId="Web-{30719C9C-10C0-935E-E46B-B7DCAEBE8F7D}" dt="2021-04-29T06:10:39.521" v="103"/>
          <ac:spMkLst>
            <pc:docMk/>
            <pc:sldMk cId="1491165672" sldId="322"/>
            <ac:spMk id="15" creationId="{4FEA49BE-3525-4425-A2EB-E4DBF3D8D2F8}"/>
          </ac:spMkLst>
        </pc:spChg>
        <pc:spChg chg="del">
          <ac:chgData name="Tushar Pandurang Kadam" userId="S::tusharpk@iisc.ac.in::c8860bdb-b351-49fa-8528-9fa8699eeddc" providerId="AD" clId="Web-{30719C9C-10C0-935E-E46B-B7DCAEBE8F7D}" dt="2021-04-29T06:10:37.709" v="102"/>
          <ac:spMkLst>
            <pc:docMk/>
            <pc:sldMk cId="1491165672" sldId="322"/>
            <ac:spMk id="16" creationId="{EB8D90D9-8A3F-4C7C-BDB9-118D04392F92}"/>
          </ac:spMkLst>
        </pc:spChg>
        <pc:picChg chg="add mod">
          <ac:chgData name="Tushar Pandurang Kadam" userId="S::tusharpk@iisc.ac.in::c8860bdb-b351-49fa-8528-9fa8699eeddc" providerId="AD" clId="Web-{30719C9C-10C0-935E-E46B-B7DCAEBE8F7D}" dt="2021-04-29T06:11:15.334" v="113" actId="1076"/>
          <ac:picMkLst>
            <pc:docMk/>
            <pc:sldMk cId="1491165672" sldId="322"/>
            <ac:picMk id="3" creationId="{450293C0-57C8-49D4-A322-3F43653A684E}"/>
          </ac:picMkLst>
        </pc:picChg>
        <pc:picChg chg="mod">
          <ac:chgData name="Tushar Pandurang Kadam" userId="S::tusharpk@iisc.ac.in::c8860bdb-b351-49fa-8528-9fa8699eeddc" providerId="AD" clId="Web-{30719C9C-10C0-935E-E46B-B7DCAEBE8F7D}" dt="2021-04-29T06:09:39.536" v="93" actId="14100"/>
          <ac:picMkLst>
            <pc:docMk/>
            <pc:sldMk cId="1491165672" sldId="322"/>
            <ac:picMk id="4" creationId="{14805795-5299-42BD-8840-C49E9FECBF6E}"/>
          </ac:picMkLst>
        </pc:picChg>
      </pc:sldChg>
      <pc:sldChg chg="addSp delSp modSp addAnim delAnim modAnim">
        <pc:chgData name="Tushar Pandurang Kadam" userId="S::tusharpk@iisc.ac.in::c8860bdb-b351-49fa-8528-9fa8699eeddc" providerId="AD" clId="Web-{30719C9C-10C0-935E-E46B-B7DCAEBE8F7D}" dt="2021-04-29T06:32:05.514" v="323" actId="1076"/>
        <pc:sldMkLst>
          <pc:docMk/>
          <pc:sldMk cId="1956881701" sldId="323"/>
        </pc:sldMkLst>
        <pc:spChg chg="mod">
          <ac:chgData name="Tushar Pandurang Kadam" userId="S::tusharpk@iisc.ac.in::c8860bdb-b351-49fa-8528-9fa8699eeddc" providerId="AD" clId="Web-{30719C9C-10C0-935E-E46B-B7DCAEBE8F7D}" dt="2021-04-29T06:32:05.514" v="323" actId="1076"/>
          <ac:spMkLst>
            <pc:docMk/>
            <pc:sldMk cId="1956881701" sldId="323"/>
            <ac:spMk id="2" creationId="{8A95D17F-EFDA-4C95-97D8-A62D68BD9929}"/>
          </ac:spMkLst>
        </pc:spChg>
        <pc:spChg chg="del">
          <ac:chgData name="Tushar Pandurang Kadam" userId="S::tusharpk@iisc.ac.in::c8860bdb-b351-49fa-8528-9fa8699eeddc" providerId="AD" clId="Web-{30719C9C-10C0-935E-E46B-B7DCAEBE8F7D}" dt="2021-04-29T06:28:22.713" v="206"/>
          <ac:spMkLst>
            <pc:docMk/>
            <pc:sldMk cId="1956881701" sldId="323"/>
            <ac:spMk id="3" creationId="{3F8BFAE5-3ABA-48B9-A3B6-0B01167A1E89}"/>
          </ac:spMkLst>
        </pc:spChg>
        <pc:spChg chg="add del mod">
          <ac:chgData name="Tushar Pandurang Kadam" userId="S::tusharpk@iisc.ac.in::c8860bdb-b351-49fa-8528-9fa8699eeddc" providerId="AD" clId="Web-{30719C9C-10C0-935E-E46B-B7DCAEBE8F7D}" dt="2021-04-29T06:28:38.854" v="210"/>
          <ac:spMkLst>
            <pc:docMk/>
            <pc:sldMk cId="1956881701" sldId="323"/>
            <ac:spMk id="5" creationId="{77FEA457-75A7-4C4C-8C29-D359532B0C36}"/>
          </ac:spMkLst>
        </pc:spChg>
        <pc:spChg chg="del">
          <ac:chgData name="Tushar Pandurang Kadam" userId="S::tusharpk@iisc.ac.in::c8860bdb-b351-49fa-8528-9fa8699eeddc" providerId="AD" clId="Web-{30719C9C-10C0-935E-E46B-B7DCAEBE8F7D}" dt="2021-04-29T06:28:36.432" v="209"/>
          <ac:spMkLst>
            <pc:docMk/>
            <pc:sldMk cId="1956881701" sldId="323"/>
            <ac:spMk id="10" creationId="{0B862704-0007-4A79-BCA0-2C89A3B3BF08}"/>
          </ac:spMkLst>
        </pc:spChg>
        <pc:spChg chg="del">
          <ac:chgData name="Tushar Pandurang Kadam" userId="S::tusharpk@iisc.ac.in::c8860bdb-b351-49fa-8528-9fa8699eeddc" providerId="AD" clId="Web-{30719C9C-10C0-935E-E46B-B7DCAEBE8F7D}" dt="2021-04-29T06:28:56.480" v="213"/>
          <ac:spMkLst>
            <pc:docMk/>
            <pc:sldMk cId="1956881701" sldId="323"/>
            <ac:spMk id="11" creationId="{34A37D52-29F7-4E5F-BC2F-3B9FCA12D698}"/>
          </ac:spMkLst>
        </pc:spChg>
        <pc:spChg chg="del mod">
          <ac:chgData name="Tushar Pandurang Kadam" userId="S::tusharpk@iisc.ac.in::c8860bdb-b351-49fa-8528-9fa8699eeddc" providerId="AD" clId="Web-{30719C9C-10C0-935E-E46B-B7DCAEBE8F7D}" dt="2021-04-29T06:28:26.042" v="207"/>
          <ac:spMkLst>
            <pc:docMk/>
            <pc:sldMk cId="1956881701" sldId="323"/>
            <ac:spMk id="13" creationId="{2D46B765-1EBD-47DA-A732-329E4005EDF1}"/>
          </ac:spMkLst>
        </pc:spChg>
        <pc:spChg chg="del mod">
          <ac:chgData name="Tushar Pandurang Kadam" userId="S::tusharpk@iisc.ac.in::c8860bdb-b351-49fa-8528-9fa8699eeddc" providerId="AD" clId="Web-{30719C9C-10C0-935E-E46B-B7DCAEBE8F7D}" dt="2021-04-29T06:28:43.745" v="212"/>
          <ac:spMkLst>
            <pc:docMk/>
            <pc:sldMk cId="1956881701" sldId="323"/>
            <ac:spMk id="15" creationId="{74CE6AFF-11E9-4F0C-9357-B84E8A9C0345}"/>
          </ac:spMkLst>
        </pc:spChg>
        <pc:picChg chg="mod">
          <ac:chgData name="Tushar Pandurang Kadam" userId="S::tusharpk@iisc.ac.in::c8860bdb-b351-49fa-8528-9fa8699eeddc" providerId="AD" clId="Web-{30719C9C-10C0-935E-E46B-B7DCAEBE8F7D}" dt="2021-04-29T06:29:59.356" v="251" actId="14100"/>
          <ac:picMkLst>
            <pc:docMk/>
            <pc:sldMk cId="1956881701" sldId="323"/>
            <ac:picMk id="4" creationId="{2B284ADA-CC8A-4BC0-9D43-F1EE83FB4E74}"/>
          </ac:picMkLst>
        </pc:picChg>
        <pc:picChg chg="add mod">
          <ac:chgData name="Tushar Pandurang Kadam" userId="S::tusharpk@iisc.ac.in::c8860bdb-b351-49fa-8528-9fa8699eeddc" providerId="AD" clId="Web-{30719C9C-10C0-935E-E46B-B7DCAEBE8F7D}" dt="2021-04-29T06:29:57.856" v="250" actId="1076"/>
          <ac:picMkLst>
            <pc:docMk/>
            <pc:sldMk cId="1956881701" sldId="323"/>
            <ac:picMk id="6" creationId="{7A4A31D5-2211-4E99-A45A-E827AFC4076A}"/>
          </ac:picMkLst>
        </pc:picChg>
        <pc:picChg chg="del">
          <ac:chgData name="Tushar Pandurang Kadam" userId="S::tusharpk@iisc.ac.in::c8860bdb-b351-49fa-8528-9fa8699eeddc" providerId="AD" clId="Web-{30719C9C-10C0-935E-E46B-B7DCAEBE8F7D}" dt="2021-04-29T06:28:27.995" v="208"/>
          <ac:picMkLst>
            <pc:docMk/>
            <pc:sldMk cId="1956881701" sldId="323"/>
            <ac:picMk id="14" creationId="{11D8F565-E453-4EDE-9D1C-1E3B9E9F9027}"/>
          </ac:picMkLst>
        </pc:picChg>
        <pc:picChg chg="del">
          <ac:chgData name="Tushar Pandurang Kadam" userId="S::tusharpk@iisc.ac.in::c8860bdb-b351-49fa-8528-9fa8699eeddc" providerId="AD" clId="Web-{30719C9C-10C0-935E-E46B-B7DCAEBE8F7D}" dt="2021-04-29T06:28:57.636" v="214"/>
          <ac:picMkLst>
            <pc:docMk/>
            <pc:sldMk cId="1956881701" sldId="323"/>
            <ac:picMk id="16" creationId="{0EFF185F-8C58-4429-9C7B-3A753EA5D88E}"/>
          </ac:picMkLst>
        </pc:picChg>
      </pc:sldChg>
      <pc:sldChg chg="addAnim delAnim modAnim">
        <pc:chgData name="Tushar Pandurang Kadam" userId="S::tusharpk@iisc.ac.in::c8860bdb-b351-49fa-8528-9fa8699eeddc" providerId="AD" clId="Web-{30719C9C-10C0-935E-E46B-B7DCAEBE8F7D}" dt="2021-04-29T06:18:20.514" v="201"/>
        <pc:sldMkLst>
          <pc:docMk/>
          <pc:sldMk cId="2652523113" sldId="324"/>
        </pc:sldMkLst>
      </pc:sldChg>
      <pc:sldChg chg="addSp delSp modSp add replId addAnim delAnim modAnim">
        <pc:chgData name="Tushar Pandurang Kadam" userId="S::tusharpk@iisc.ac.in::c8860bdb-b351-49fa-8528-9fa8699eeddc" providerId="AD" clId="Web-{30719C9C-10C0-935E-E46B-B7DCAEBE8F7D}" dt="2021-04-29T06:31:56.077" v="322" actId="20577"/>
        <pc:sldMkLst>
          <pc:docMk/>
          <pc:sldMk cId="119832870" sldId="391"/>
        </pc:sldMkLst>
        <pc:spChg chg="mod">
          <ac:chgData name="Tushar Pandurang Kadam" userId="S::tusharpk@iisc.ac.in::c8860bdb-b351-49fa-8528-9fa8699eeddc" providerId="AD" clId="Web-{30719C9C-10C0-935E-E46B-B7DCAEBE8F7D}" dt="2021-04-29T06:31:56.077" v="322" actId="20577"/>
          <ac:spMkLst>
            <pc:docMk/>
            <pc:sldMk cId="119832870" sldId="391"/>
            <ac:spMk id="2" creationId="{23D65A6F-5F26-455D-9EEF-C31F18893ADF}"/>
          </ac:spMkLst>
        </pc:spChg>
        <pc:spChg chg="del">
          <ac:chgData name="Tushar Pandurang Kadam" userId="S::tusharpk@iisc.ac.in::c8860bdb-b351-49fa-8528-9fa8699eeddc" providerId="AD" clId="Web-{30719C9C-10C0-935E-E46B-B7DCAEBE8F7D}" dt="2021-04-29T06:14:26.729" v="136"/>
          <ac:spMkLst>
            <pc:docMk/>
            <pc:sldMk cId="119832870" sldId="391"/>
            <ac:spMk id="11" creationId="{01F9C5A1-6D2A-4CC1-A4DF-2AFEE6B70DA9}"/>
          </ac:spMkLst>
        </pc:spChg>
        <pc:spChg chg="mod">
          <ac:chgData name="Tushar Pandurang Kadam" userId="S::tusharpk@iisc.ac.in::c8860bdb-b351-49fa-8528-9fa8699eeddc" providerId="AD" clId="Web-{30719C9C-10C0-935E-E46B-B7DCAEBE8F7D}" dt="2021-04-29T06:12:09.867" v="119" actId="1076"/>
          <ac:spMkLst>
            <pc:docMk/>
            <pc:sldMk cId="119832870" sldId="391"/>
            <ac:spMk id="12" creationId="{9EC1FBF3-B398-4DF4-B402-03FFE2800C41}"/>
          </ac:spMkLst>
        </pc:spChg>
        <pc:spChg chg="add del mod">
          <ac:chgData name="Tushar Pandurang Kadam" userId="S::tusharpk@iisc.ac.in::c8860bdb-b351-49fa-8528-9fa8699eeddc" providerId="AD" clId="Web-{30719C9C-10C0-935E-E46B-B7DCAEBE8F7D}" dt="2021-04-29T06:18:26.624" v="202"/>
          <ac:spMkLst>
            <pc:docMk/>
            <pc:sldMk cId="119832870" sldId="391"/>
            <ac:spMk id="13" creationId="{A1EFF181-6E17-4FF2-8F28-FEF40AEAC3A2}"/>
          </ac:spMkLst>
        </pc:spChg>
        <pc:spChg chg="mod">
          <ac:chgData name="Tushar Pandurang Kadam" userId="S::tusharpk@iisc.ac.in::c8860bdb-b351-49fa-8528-9fa8699eeddc" providerId="AD" clId="Web-{30719C9C-10C0-935E-E46B-B7DCAEBE8F7D}" dt="2021-04-29T06:12:05.773" v="118" actId="1076"/>
          <ac:spMkLst>
            <pc:docMk/>
            <pc:sldMk cId="119832870" sldId="391"/>
            <ac:spMk id="14" creationId="{59F556EB-8C0E-43BC-A292-392235765DA8}"/>
          </ac:spMkLst>
        </pc:spChg>
        <pc:spChg chg="mod">
          <ac:chgData name="Tushar Pandurang Kadam" userId="S::tusharpk@iisc.ac.in::c8860bdb-b351-49fa-8528-9fa8699eeddc" providerId="AD" clId="Web-{30719C9C-10C0-935E-E46B-B7DCAEBE8F7D}" dt="2021-04-29T06:12:34.914" v="123" actId="1076"/>
          <ac:spMkLst>
            <pc:docMk/>
            <pc:sldMk cId="119832870" sldId="391"/>
            <ac:spMk id="15" creationId="{4FEA49BE-3525-4425-A2EB-E4DBF3D8D2F8}"/>
          </ac:spMkLst>
        </pc:spChg>
        <pc:spChg chg="mod">
          <ac:chgData name="Tushar Pandurang Kadam" userId="S::tusharpk@iisc.ac.in::c8860bdb-b351-49fa-8528-9fa8699eeddc" providerId="AD" clId="Web-{30719C9C-10C0-935E-E46B-B7DCAEBE8F7D}" dt="2021-04-29T06:18:40.859" v="203" actId="1076"/>
          <ac:spMkLst>
            <pc:docMk/>
            <pc:sldMk cId="119832870" sldId="391"/>
            <ac:spMk id="16" creationId="{EB8D90D9-8A3F-4C7C-BDB9-118D04392F92}"/>
          </ac:spMkLst>
        </pc:spChg>
        <pc:picChg chg="del">
          <ac:chgData name="Tushar Pandurang Kadam" userId="S::tusharpk@iisc.ac.in::c8860bdb-b351-49fa-8528-9fa8699eeddc" providerId="AD" clId="Web-{30719C9C-10C0-935E-E46B-B7DCAEBE8F7D}" dt="2021-04-29T06:11:17.850" v="114"/>
          <ac:picMkLst>
            <pc:docMk/>
            <pc:sldMk cId="119832870" sldId="391"/>
            <ac:picMk id="3" creationId="{450293C0-57C8-49D4-A322-3F43653A684E}"/>
          </ac:picMkLst>
        </pc:picChg>
        <pc:picChg chg="add del mod">
          <ac:chgData name="Tushar Pandurang Kadam" userId="S::tusharpk@iisc.ac.in::c8860bdb-b351-49fa-8528-9fa8699eeddc" providerId="AD" clId="Web-{30719C9C-10C0-935E-E46B-B7DCAEBE8F7D}" dt="2021-04-29T06:13:52.384" v="131"/>
          <ac:picMkLst>
            <pc:docMk/>
            <pc:sldMk cId="119832870" sldId="391"/>
            <ac:picMk id="8" creationId="{68C723BD-CF16-4E9E-AA5A-89F2227EACB2}"/>
          </ac:picMkLst>
        </pc:picChg>
      </pc:sldChg>
      <pc:sldChg chg="modSp add replId">
        <pc:chgData name="Tushar Pandurang Kadam" userId="S::tusharpk@iisc.ac.in::c8860bdb-b351-49fa-8528-9fa8699eeddc" providerId="AD" clId="Web-{30719C9C-10C0-935E-E46B-B7DCAEBE8F7D}" dt="2021-04-29T06:32:15.624" v="327" actId="1076"/>
        <pc:sldMkLst>
          <pc:docMk/>
          <pc:sldMk cId="4188682387" sldId="393"/>
        </pc:sldMkLst>
        <pc:spChg chg="mod">
          <ac:chgData name="Tushar Pandurang Kadam" userId="S::tusharpk@iisc.ac.in::c8860bdb-b351-49fa-8528-9fa8699eeddc" providerId="AD" clId="Web-{30719C9C-10C0-935E-E46B-B7DCAEBE8F7D}" dt="2021-04-29T06:32:15.624" v="327" actId="1076"/>
          <ac:spMkLst>
            <pc:docMk/>
            <pc:sldMk cId="4188682387" sldId="393"/>
            <ac:spMk id="2" creationId="{8A95D17F-EFDA-4C95-97D8-A62D68BD9929}"/>
          </ac:spMkLst>
        </pc:spChg>
      </pc:sldChg>
    </pc:docChg>
  </pc:docChgLst>
  <pc:docChgLst>
    <pc:chgData name="Ashish Kumar" userId="S::ashishkumar4@iisc.ac.in::73aa7c0d-03be-4ecd-9130-e13cce3cc529" providerId="AD" clId="Web-{679B3EFA-26E4-7682-455B-DE7132559884}"/>
    <pc:docChg chg="modSld">
      <pc:chgData name="Ashish Kumar" userId="S::ashishkumar4@iisc.ac.in::73aa7c0d-03be-4ecd-9130-e13cce3cc529" providerId="AD" clId="Web-{679B3EFA-26E4-7682-455B-DE7132559884}" dt="2021-04-26T13:24:16.318" v="1" actId="20577"/>
      <pc:docMkLst>
        <pc:docMk/>
      </pc:docMkLst>
      <pc:sldChg chg="modSp">
        <pc:chgData name="Ashish Kumar" userId="S::ashishkumar4@iisc.ac.in::73aa7c0d-03be-4ecd-9130-e13cce3cc529" providerId="AD" clId="Web-{679B3EFA-26E4-7682-455B-DE7132559884}" dt="2021-04-26T13:24:16.318" v="1" actId="20577"/>
        <pc:sldMkLst>
          <pc:docMk/>
          <pc:sldMk cId="6454377" sldId="355"/>
        </pc:sldMkLst>
        <pc:spChg chg="mod">
          <ac:chgData name="Ashish Kumar" userId="S::ashishkumar4@iisc.ac.in::73aa7c0d-03be-4ecd-9130-e13cce3cc529" providerId="AD" clId="Web-{679B3EFA-26E4-7682-455B-DE7132559884}" dt="2021-04-26T13:24:16.318" v="1" actId="20577"/>
          <ac:spMkLst>
            <pc:docMk/>
            <pc:sldMk cId="6454377" sldId="355"/>
            <ac:spMk id="3" creationId="{1C7837DC-2F54-4783-92E0-1C39111ADB13}"/>
          </ac:spMkLst>
        </pc:spChg>
      </pc:sldChg>
    </pc:docChg>
  </pc:docChgLst>
  <pc:docChgLst>
    <pc:chgData name="Ashish Kumar" userId="S::ashishkumar4@iisc.ac.in::73aa7c0d-03be-4ecd-9130-e13cce3cc529" providerId="AD" clId="Web-{69B77C9B-62BA-439B-81AF-A1B8755F05E7}"/>
    <pc:docChg chg="modSld">
      <pc:chgData name="Ashish Kumar" userId="S::ashishkumar4@iisc.ac.in::73aa7c0d-03be-4ecd-9130-e13cce3cc529" providerId="AD" clId="Web-{69B77C9B-62BA-439B-81AF-A1B8755F05E7}" dt="2021-04-25T12:28:46.527" v="113"/>
      <pc:docMkLst>
        <pc:docMk/>
      </pc:docMkLst>
      <pc:sldChg chg="modSp">
        <pc:chgData name="Ashish Kumar" userId="S::ashishkumar4@iisc.ac.in::73aa7c0d-03be-4ecd-9130-e13cce3cc529" providerId="AD" clId="Web-{69B77C9B-62BA-439B-81AF-A1B8755F05E7}" dt="2021-04-25T12:26:23.790" v="5"/>
        <pc:sldMkLst>
          <pc:docMk/>
          <pc:sldMk cId="3746341446" sldId="269"/>
        </pc:sldMkLst>
        <pc:graphicFrameChg chg="mod modGraphic">
          <ac:chgData name="Ashish Kumar" userId="S::ashishkumar4@iisc.ac.in::73aa7c0d-03be-4ecd-9130-e13cce3cc529" providerId="AD" clId="Web-{69B77C9B-62BA-439B-81AF-A1B8755F05E7}" dt="2021-04-25T12:26:23.790" v="5"/>
          <ac:graphicFrameMkLst>
            <pc:docMk/>
            <pc:sldMk cId="3746341446" sldId="269"/>
            <ac:graphicFrameMk id="8" creationId="{CB6E4123-7412-4740-B1CC-64451B00F545}"/>
          </ac:graphicFrameMkLst>
        </pc:graphicFrameChg>
      </pc:sldChg>
      <pc:sldChg chg="modSp">
        <pc:chgData name="Ashish Kumar" userId="S::ashishkumar4@iisc.ac.in::73aa7c0d-03be-4ecd-9130-e13cce3cc529" providerId="AD" clId="Web-{69B77C9B-62BA-439B-81AF-A1B8755F05E7}" dt="2021-04-25T12:26:57.337" v="21"/>
        <pc:sldMkLst>
          <pc:docMk/>
          <pc:sldMk cId="1158117161" sldId="270"/>
        </pc:sldMkLst>
        <pc:graphicFrameChg chg="mod modGraphic">
          <ac:chgData name="Ashish Kumar" userId="S::ashishkumar4@iisc.ac.in::73aa7c0d-03be-4ecd-9130-e13cce3cc529" providerId="AD" clId="Web-{69B77C9B-62BA-439B-81AF-A1B8755F05E7}" dt="2021-04-25T12:26:47.306" v="13"/>
          <ac:graphicFrameMkLst>
            <pc:docMk/>
            <pc:sldMk cId="1158117161" sldId="270"/>
            <ac:graphicFrameMk id="33" creationId="{A2B7FEEE-9524-4A44-B200-F97E3EAC0BC5}"/>
          </ac:graphicFrameMkLst>
        </pc:graphicFrameChg>
        <pc:graphicFrameChg chg="mod modGraphic">
          <ac:chgData name="Ashish Kumar" userId="S::ashishkumar4@iisc.ac.in::73aa7c0d-03be-4ecd-9130-e13cce3cc529" providerId="AD" clId="Web-{69B77C9B-62BA-439B-81AF-A1B8755F05E7}" dt="2021-04-25T12:26:57.337" v="21"/>
          <ac:graphicFrameMkLst>
            <pc:docMk/>
            <pc:sldMk cId="1158117161" sldId="270"/>
            <ac:graphicFrameMk id="34" creationId="{3F3D6DEF-2AF9-42B6-9CBF-32D161937B92}"/>
          </ac:graphicFrameMkLst>
        </pc:graphicFrameChg>
        <pc:graphicFrameChg chg="mod modGraphic">
          <ac:chgData name="Ashish Kumar" userId="S::ashishkumar4@iisc.ac.in::73aa7c0d-03be-4ecd-9130-e13cce3cc529" providerId="AD" clId="Web-{69B77C9B-62BA-439B-81AF-A1B8755F05E7}" dt="2021-04-25T12:26:43.681" v="9"/>
          <ac:graphicFrameMkLst>
            <pc:docMk/>
            <pc:sldMk cId="1158117161" sldId="270"/>
            <ac:graphicFrameMk id="79" creationId="{CC9E5606-4442-4C18-994C-FC5912FAAEFD}"/>
          </ac:graphicFrameMkLst>
        </pc:graphicFrameChg>
      </pc:sldChg>
      <pc:sldChg chg="modSp">
        <pc:chgData name="Ashish Kumar" userId="S::ashishkumar4@iisc.ac.in::73aa7c0d-03be-4ecd-9130-e13cce3cc529" providerId="AD" clId="Web-{69B77C9B-62BA-439B-81AF-A1B8755F05E7}" dt="2021-04-25T12:27:20.447" v="25"/>
        <pc:sldMkLst>
          <pc:docMk/>
          <pc:sldMk cId="3450760790" sldId="271"/>
        </pc:sldMkLst>
        <pc:graphicFrameChg chg="mod modGraphic">
          <ac:chgData name="Ashish Kumar" userId="S::ashishkumar4@iisc.ac.in::73aa7c0d-03be-4ecd-9130-e13cce3cc529" providerId="AD" clId="Web-{69B77C9B-62BA-439B-81AF-A1B8755F05E7}" dt="2021-04-25T12:27:20.447" v="25"/>
          <ac:graphicFrameMkLst>
            <pc:docMk/>
            <pc:sldMk cId="3450760790" sldId="271"/>
            <ac:graphicFrameMk id="79" creationId="{CC9E5606-4442-4C18-994C-FC5912FAAEFD}"/>
          </ac:graphicFrameMkLst>
        </pc:graphicFrameChg>
      </pc:sldChg>
      <pc:sldChg chg="modSp">
        <pc:chgData name="Ashish Kumar" userId="S::ashishkumar4@iisc.ac.in::73aa7c0d-03be-4ecd-9130-e13cce3cc529" providerId="AD" clId="Web-{69B77C9B-62BA-439B-81AF-A1B8755F05E7}" dt="2021-04-25T12:27:43.338" v="45"/>
        <pc:sldMkLst>
          <pc:docMk/>
          <pc:sldMk cId="884648299" sldId="272"/>
        </pc:sldMkLst>
        <pc:graphicFrameChg chg="mod modGraphic">
          <ac:chgData name="Ashish Kumar" userId="S::ashishkumar4@iisc.ac.in::73aa7c0d-03be-4ecd-9130-e13cce3cc529" providerId="AD" clId="Web-{69B77C9B-62BA-439B-81AF-A1B8755F05E7}" dt="2021-04-25T12:27:33.901" v="33"/>
          <ac:graphicFrameMkLst>
            <pc:docMk/>
            <pc:sldMk cId="884648299" sldId="272"/>
            <ac:graphicFrameMk id="32" creationId="{1BCD6201-D1E9-4363-9749-1130BE842289}"/>
          </ac:graphicFrameMkLst>
        </pc:graphicFrameChg>
        <pc:graphicFrameChg chg="mod modGraphic">
          <ac:chgData name="Ashish Kumar" userId="S::ashishkumar4@iisc.ac.in::73aa7c0d-03be-4ecd-9130-e13cce3cc529" providerId="AD" clId="Web-{69B77C9B-62BA-439B-81AF-A1B8755F05E7}" dt="2021-04-25T12:27:43.338" v="45"/>
          <ac:graphicFrameMkLst>
            <pc:docMk/>
            <pc:sldMk cId="884648299" sldId="272"/>
            <ac:graphicFrameMk id="33" creationId="{453F8952-8A5C-4183-8761-03B971E20052}"/>
          </ac:graphicFrameMkLst>
        </pc:graphicFrameChg>
        <pc:graphicFrameChg chg="mod modGraphic">
          <ac:chgData name="Ashish Kumar" userId="S::ashishkumar4@iisc.ac.in::73aa7c0d-03be-4ecd-9130-e13cce3cc529" providerId="AD" clId="Web-{69B77C9B-62BA-439B-81AF-A1B8755F05E7}" dt="2021-04-25T12:27:40.573" v="41"/>
          <ac:graphicFrameMkLst>
            <pc:docMk/>
            <pc:sldMk cId="884648299" sldId="272"/>
            <ac:graphicFrameMk id="34" creationId="{3F3D6DEF-2AF9-42B6-9CBF-32D161937B92}"/>
          </ac:graphicFrameMkLst>
        </pc:graphicFrameChg>
        <pc:graphicFrameChg chg="mod modGraphic">
          <ac:chgData name="Ashish Kumar" userId="S::ashishkumar4@iisc.ac.in::73aa7c0d-03be-4ecd-9130-e13cce3cc529" providerId="AD" clId="Web-{69B77C9B-62BA-439B-81AF-A1B8755F05E7}" dt="2021-04-25T12:27:30.838" v="29"/>
          <ac:graphicFrameMkLst>
            <pc:docMk/>
            <pc:sldMk cId="884648299" sldId="272"/>
            <ac:graphicFrameMk id="79" creationId="{CC9E5606-4442-4C18-994C-FC5912FAAEFD}"/>
          </ac:graphicFrameMkLst>
        </pc:graphicFrameChg>
      </pc:sldChg>
      <pc:sldChg chg="modSp">
        <pc:chgData name="Ashish Kumar" userId="S::ashishkumar4@iisc.ac.in::73aa7c0d-03be-4ecd-9130-e13cce3cc529" providerId="AD" clId="Web-{69B77C9B-62BA-439B-81AF-A1B8755F05E7}" dt="2021-04-25T12:27:55.886" v="49"/>
        <pc:sldMkLst>
          <pc:docMk/>
          <pc:sldMk cId="1759350326" sldId="273"/>
        </pc:sldMkLst>
        <pc:graphicFrameChg chg="mod modGraphic">
          <ac:chgData name="Ashish Kumar" userId="S::ashishkumar4@iisc.ac.in::73aa7c0d-03be-4ecd-9130-e13cce3cc529" providerId="AD" clId="Web-{69B77C9B-62BA-439B-81AF-A1B8755F05E7}" dt="2021-04-25T12:27:55.886" v="49"/>
          <ac:graphicFrameMkLst>
            <pc:docMk/>
            <pc:sldMk cId="1759350326" sldId="273"/>
            <ac:graphicFrameMk id="79" creationId="{CC9E5606-4442-4C18-994C-FC5912FAAEFD}"/>
          </ac:graphicFrameMkLst>
        </pc:graphicFrameChg>
      </pc:sldChg>
      <pc:sldChg chg="modSp">
        <pc:chgData name="Ashish Kumar" userId="S::ashishkumar4@iisc.ac.in::73aa7c0d-03be-4ecd-9130-e13cce3cc529" providerId="AD" clId="Web-{69B77C9B-62BA-439B-81AF-A1B8755F05E7}" dt="2021-04-25T12:28:39.090" v="105"/>
        <pc:sldMkLst>
          <pc:docMk/>
          <pc:sldMk cId="1810501634" sldId="274"/>
        </pc:sldMkLst>
        <pc:graphicFrameChg chg="mod modGraphic">
          <ac:chgData name="Ashish Kumar" userId="S::ashishkumar4@iisc.ac.in::73aa7c0d-03be-4ecd-9130-e13cce3cc529" providerId="AD" clId="Web-{69B77C9B-62BA-439B-81AF-A1B8755F05E7}" dt="2021-04-25T12:28:07.370" v="61"/>
          <ac:graphicFrameMkLst>
            <pc:docMk/>
            <pc:sldMk cId="1810501634" sldId="274"/>
            <ac:graphicFrameMk id="32" creationId="{1BCD6201-D1E9-4363-9749-1130BE842289}"/>
          </ac:graphicFrameMkLst>
        </pc:graphicFrameChg>
        <pc:graphicFrameChg chg="mod modGraphic">
          <ac:chgData name="Ashish Kumar" userId="S::ashishkumar4@iisc.ac.in::73aa7c0d-03be-4ecd-9130-e13cce3cc529" providerId="AD" clId="Web-{69B77C9B-62BA-439B-81AF-A1B8755F05E7}" dt="2021-04-25T12:28:30.746" v="93"/>
          <ac:graphicFrameMkLst>
            <pc:docMk/>
            <pc:sldMk cId="1810501634" sldId="274"/>
            <ac:graphicFrameMk id="33" creationId="{85512BED-3FCA-45C8-B8EB-8401409A185C}"/>
          </ac:graphicFrameMkLst>
        </pc:graphicFrameChg>
        <pc:graphicFrameChg chg="mod modGraphic">
          <ac:chgData name="Ashish Kumar" userId="S::ashishkumar4@iisc.ac.in::73aa7c0d-03be-4ecd-9130-e13cce3cc529" providerId="AD" clId="Web-{69B77C9B-62BA-439B-81AF-A1B8755F05E7}" dt="2021-04-25T12:28:39.090" v="105"/>
          <ac:graphicFrameMkLst>
            <pc:docMk/>
            <pc:sldMk cId="1810501634" sldId="274"/>
            <ac:graphicFrameMk id="38" creationId="{B8FE7116-4E00-42B4-BD83-B2F65F0BA5A9}"/>
          </ac:graphicFrameMkLst>
        </pc:graphicFrameChg>
        <pc:graphicFrameChg chg="mod modGraphic">
          <ac:chgData name="Ashish Kumar" userId="S::ashishkumar4@iisc.ac.in::73aa7c0d-03be-4ecd-9130-e13cce3cc529" providerId="AD" clId="Web-{69B77C9B-62BA-439B-81AF-A1B8755F05E7}" dt="2021-04-25T12:28:14.636" v="69"/>
          <ac:graphicFrameMkLst>
            <pc:docMk/>
            <pc:sldMk cId="1810501634" sldId="274"/>
            <ac:graphicFrameMk id="79" creationId="{CC9E5606-4442-4C18-994C-FC5912FAAEFD}"/>
          </ac:graphicFrameMkLst>
        </pc:graphicFrameChg>
      </pc:sldChg>
      <pc:sldChg chg="modSp">
        <pc:chgData name="Ashish Kumar" userId="S::ashishkumar4@iisc.ac.in::73aa7c0d-03be-4ecd-9130-e13cce3cc529" providerId="AD" clId="Web-{69B77C9B-62BA-439B-81AF-A1B8755F05E7}" dt="2021-04-25T12:28:46.527" v="113"/>
        <pc:sldMkLst>
          <pc:docMk/>
          <pc:sldMk cId="2164847750" sldId="275"/>
        </pc:sldMkLst>
        <pc:graphicFrameChg chg="mod modGraphic">
          <ac:chgData name="Ashish Kumar" userId="S::ashishkumar4@iisc.ac.in::73aa7c0d-03be-4ecd-9130-e13cce3cc529" providerId="AD" clId="Web-{69B77C9B-62BA-439B-81AF-A1B8755F05E7}" dt="2021-04-25T12:28:46.527" v="113"/>
          <ac:graphicFrameMkLst>
            <pc:docMk/>
            <pc:sldMk cId="2164847750" sldId="275"/>
            <ac:graphicFrameMk id="79" creationId="{CC9E5606-4442-4C18-994C-FC5912FAAEFD}"/>
          </ac:graphicFrameMkLst>
        </pc:graphicFrameChg>
      </pc:sldChg>
    </pc:docChg>
  </pc:docChgLst>
  <pc:docChgLst>
    <pc:chgData name="Vimal Manubhai Patel" userId="9709c29f-928f-4a28-bce1-260bc986a3ba" providerId="ADAL" clId="{3C77053E-84B2-4C60-BAA4-3ABDA7D9F9FC}"/>
    <pc:docChg chg="undo custSel addSld delSld modSld sldOrd addSection delSection modSection">
      <pc:chgData name="Vimal Manubhai Patel" userId="9709c29f-928f-4a28-bce1-260bc986a3ba" providerId="ADAL" clId="{3C77053E-84B2-4C60-BAA4-3ABDA7D9F9FC}" dt="2021-04-29T09:59:25.759" v="4254" actId="20577"/>
      <pc:docMkLst>
        <pc:docMk/>
      </pc:docMkLst>
      <pc:sldChg chg="addSp delSp modSp mod modClrScheme chgLayout">
        <pc:chgData name="Vimal Manubhai Patel" userId="9709c29f-928f-4a28-bce1-260bc986a3ba" providerId="ADAL" clId="{3C77053E-84B2-4C60-BAA4-3ABDA7D9F9FC}" dt="2021-04-26T05:15:48.224" v="2800"/>
        <pc:sldMkLst>
          <pc:docMk/>
          <pc:sldMk cId="2863662005" sldId="285"/>
        </pc:sldMkLst>
        <pc:spChg chg="mod ord">
          <ac:chgData name="Vimal Manubhai Patel" userId="9709c29f-928f-4a28-bce1-260bc986a3ba" providerId="ADAL" clId="{3C77053E-84B2-4C60-BAA4-3ABDA7D9F9FC}" dt="2021-04-26T05:15:46.658" v="2799" actId="20577"/>
          <ac:spMkLst>
            <pc:docMk/>
            <pc:sldMk cId="2863662005" sldId="285"/>
            <ac:spMk id="2" creationId="{2197F708-A4C5-4790-91D6-1E873CEEBE2D}"/>
          </ac:spMkLst>
        </pc:spChg>
        <pc:spChg chg="del mod ord">
          <ac:chgData name="Vimal Manubhai Patel" userId="9709c29f-928f-4a28-bce1-260bc986a3ba" providerId="ADAL" clId="{3C77053E-84B2-4C60-BAA4-3ABDA7D9F9FC}" dt="2021-04-26T05:15:37.334" v="2793" actId="700"/>
          <ac:spMkLst>
            <pc:docMk/>
            <pc:sldMk cId="2863662005" sldId="285"/>
            <ac:spMk id="3" creationId="{1F0833D2-FA5E-494F-80FD-0F7E7B46CC36}"/>
          </ac:spMkLst>
        </pc:spChg>
        <pc:spChg chg="add mod ord">
          <ac:chgData name="Vimal Manubhai Patel" userId="9709c29f-928f-4a28-bce1-260bc986a3ba" providerId="ADAL" clId="{3C77053E-84B2-4C60-BAA4-3ABDA7D9F9FC}" dt="2021-04-26T05:15:48.224" v="2800"/>
          <ac:spMkLst>
            <pc:docMk/>
            <pc:sldMk cId="2863662005" sldId="285"/>
            <ac:spMk id="4" creationId="{2D01B02C-1D43-478D-BECD-DE1BD89C3F1C}"/>
          </ac:spMkLst>
        </pc:spChg>
      </pc:sldChg>
      <pc:sldChg chg="addSp delSp add del mod">
        <pc:chgData name="Vimal Manubhai Patel" userId="9709c29f-928f-4a28-bce1-260bc986a3ba" providerId="ADAL" clId="{3C77053E-84B2-4C60-BAA4-3ABDA7D9F9FC}" dt="2021-04-29T09:30:27.887" v="3180" actId="47"/>
        <pc:sldMkLst>
          <pc:docMk/>
          <pc:sldMk cId="3958149537" sldId="302"/>
        </pc:sldMkLst>
        <pc:spChg chg="add del">
          <ac:chgData name="Vimal Manubhai Patel" userId="9709c29f-928f-4a28-bce1-260bc986a3ba" providerId="ADAL" clId="{3C77053E-84B2-4C60-BAA4-3ABDA7D9F9FC}" dt="2021-04-25T17:06:18.657" v="2" actId="22"/>
          <ac:spMkLst>
            <pc:docMk/>
            <pc:sldMk cId="3958149537" sldId="302"/>
            <ac:spMk id="5" creationId="{D61BBA0F-87A7-4331-83B2-A5C781F67882}"/>
          </ac:spMkLst>
        </pc:spChg>
      </pc:sldChg>
      <pc:sldChg chg="add del">
        <pc:chgData name="Vimal Manubhai Patel" userId="9709c29f-928f-4a28-bce1-260bc986a3ba" providerId="ADAL" clId="{3C77053E-84B2-4C60-BAA4-3ABDA7D9F9FC}" dt="2021-04-29T09:30:27.887" v="3180" actId="47"/>
        <pc:sldMkLst>
          <pc:docMk/>
          <pc:sldMk cId="3514907924" sldId="303"/>
        </pc:sldMkLst>
      </pc:sldChg>
      <pc:sldChg chg="add del">
        <pc:chgData name="Vimal Manubhai Patel" userId="9709c29f-928f-4a28-bce1-260bc986a3ba" providerId="ADAL" clId="{3C77053E-84B2-4C60-BAA4-3ABDA7D9F9FC}" dt="2021-04-29T09:30:27.887" v="3180" actId="47"/>
        <pc:sldMkLst>
          <pc:docMk/>
          <pc:sldMk cId="2157361137" sldId="306"/>
        </pc:sldMkLst>
      </pc:sldChg>
      <pc:sldChg chg="del">
        <pc:chgData name="Vimal Manubhai Patel" userId="9709c29f-928f-4a28-bce1-260bc986a3ba" providerId="ADAL" clId="{3C77053E-84B2-4C60-BAA4-3ABDA7D9F9FC}" dt="2021-04-25T17:06:15.728" v="0" actId="47"/>
        <pc:sldMkLst>
          <pc:docMk/>
          <pc:sldMk cId="788535496" sldId="307"/>
        </pc:sldMkLst>
      </pc:sldChg>
      <pc:sldChg chg="addSp delSp modSp add mod ord">
        <pc:chgData name="Vimal Manubhai Patel" userId="9709c29f-928f-4a28-bce1-260bc986a3ba" providerId="ADAL" clId="{3C77053E-84B2-4C60-BAA4-3ABDA7D9F9FC}" dt="2021-04-29T09:56:04.032" v="3991" actId="20577"/>
        <pc:sldMkLst>
          <pc:docMk/>
          <pc:sldMk cId="4152884995" sldId="307"/>
        </pc:sldMkLst>
        <pc:spChg chg="add mod">
          <ac:chgData name="Vimal Manubhai Patel" userId="9709c29f-928f-4a28-bce1-260bc986a3ba" providerId="ADAL" clId="{3C77053E-84B2-4C60-BAA4-3ABDA7D9F9FC}" dt="2021-04-29T09:56:04.032" v="3991" actId="20577"/>
          <ac:spMkLst>
            <pc:docMk/>
            <pc:sldMk cId="4152884995" sldId="307"/>
            <ac:spMk id="2" creationId="{9B44E7D4-6B3D-4FAE-9527-D3443883E3F0}"/>
          </ac:spMkLst>
        </pc:spChg>
        <pc:spChg chg="mod">
          <ac:chgData name="Vimal Manubhai Patel" userId="9709c29f-928f-4a28-bce1-260bc986a3ba" providerId="ADAL" clId="{3C77053E-84B2-4C60-BAA4-3ABDA7D9F9FC}" dt="2021-04-29T09:53:40.741" v="3942" actId="115"/>
          <ac:spMkLst>
            <pc:docMk/>
            <pc:sldMk cId="4152884995" sldId="307"/>
            <ac:spMk id="4" creationId="{7BB3FC8A-7722-42EE-AB6F-43E7EFCF0D81}"/>
          </ac:spMkLst>
        </pc:spChg>
        <pc:spChg chg="del">
          <ac:chgData name="Vimal Manubhai Patel" userId="9709c29f-928f-4a28-bce1-260bc986a3ba" providerId="ADAL" clId="{3C77053E-84B2-4C60-BAA4-3ABDA7D9F9FC}" dt="2021-04-25T17:07:34.040" v="23" actId="478"/>
          <ac:spMkLst>
            <pc:docMk/>
            <pc:sldMk cId="4152884995" sldId="307"/>
            <ac:spMk id="6" creationId="{6C027C8B-DF70-4F32-A4EC-4BE1FC0B83FC}"/>
          </ac:spMkLst>
        </pc:spChg>
        <pc:picChg chg="add mod">
          <ac:chgData name="Vimal Manubhai Patel" userId="9709c29f-928f-4a28-bce1-260bc986a3ba" providerId="ADAL" clId="{3C77053E-84B2-4C60-BAA4-3ABDA7D9F9FC}" dt="2021-04-25T17:09:09.247" v="55" actId="1076"/>
          <ac:picMkLst>
            <pc:docMk/>
            <pc:sldMk cId="4152884995" sldId="307"/>
            <ac:picMk id="3" creationId="{B692C232-499C-4C03-8724-C2456709F674}"/>
          </ac:picMkLst>
        </pc:picChg>
        <pc:picChg chg="del">
          <ac:chgData name="Vimal Manubhai Patel" userId="9709c29f-928f-4a28-bce1-260bc986a3ba" providerId="ADAL" clId="{3C77053E-84B2-4C60-BAA4-3ABDA7D9F9FC}" dt="2021-04-25T17:08:53.998" v="50" actId="478"/>
          <ac:picMkLst>
            <pc:docMk/>
            <pc:sldMk cId="4152884995" sldId="307"/>
            <ac:picMk id="8" creationId="{786575B4-A76F-48E0-8629-B39B5CA8723B}"/>
          </ac:picMkLst>
        </pc:picChg>
      </pc:sldChg>
      <pc:sldChg chg="addSp delSp modSp add del mod ord modAnim">
        <pc:chgData name="Vimal Manubhai Patel" userId="9709c29f-928f-4a28-bce1-260bc986a3ba" providerId="ADAL" clId="{3C77053E-84B2-4C60-BAA4-3ABDA7D9F9FC}" dt="2021-04-26T02:33:16.983" v="2092" actId="47"/>
        <pc:sldMkLst>
          <pc:docMk/>
          <pc:sldMk cId="2336613968" sldId="308"/>
        </pc:sldMkLst>
        <pc:spChg chg="add mod">
          <ac:chgData name="Vimal Manubhai Patel" userId="9709c29f-928f-4a28-bce1-260bc986a3ba" providerId="ADAL" clId="{3C77053E-84B2-4C60-BAA4-3ABDA7D9F9FC}" dt="2021-04-25T18:18:20.032" v="627" actId="14100"/>
          <ac:spMkLst>
            <pc:docMk/>
            <pc:sldMk cId="2336613968" sldId="308"/>
            <ac:spMk id="9" creationId="{C898190A-B873-47F3-8532-98BF736ABF1A}"/>
          </ac:spMkLst>
        </pc:spChg>
        <pc:spChg chg="add mod">
          <ac:chgData name="Vimal Manubhai Patel" userId="9709c29f-928f-4a28-bce1-260bc986a3ba" providerId="ADAL" clId="{3C77053E-84B2-4C60-BAA4-3ABDA7D9F9FC}" dt="2021-04-25T18:38:29.648" v="801" actId="14100"/>
          <ac:spMkLst>
            <pc:docMk/>
            <pc:sldMk cId="2336613968" sldId="308"/>
            <ac:spMk id="32" creationId="{AE3F8FEA-726D-4475-A4F1-B7A168D70F50}"/>
          </ac:spMkLst>
        </pc:spChg>
        <pc:spChg chg="add mod">
          <ac:chgData name="Vimal Manubhai Patel" userId="9709c29f-928f-4a28-bce1-260bc986a3ba" providerId="ADAL" clId="{3C77053E-84B2-4C60-BAA4-3ABDA7D9F9FC}" dt="2021-04-25T18:14:28.856" v="609" actId="1076"/>
          <ac:spMkLst>
            <pc:docMk/>
            <pc:sldMk cId="2336613968" sldId="308"/>
            <ac:spMk id="34" creationId="{648F50C2-C229-4CD1-A4A3-B0511E40C064}"/>
          </ac:spMkLst>
        </pc:spChg>
        <pc:spChg chg="add mod">
          <ac:chgData name="Vimal Manubhai Patel" userId="9709c29f-928f-4a28-bce1-260bc986a3ba" providerId="ADAL" clId="{3C77053E-84B2-4C60-BAA4-3ABDA7D9F9FC}" dt="2021-04-25T18:14:28.856" v="609" actId="1076"/>
          <ac:spMkLst>
            <pc:docMk/>
            <pc:sldMk cId="2336613968" sldId="308"/>
            <ac:spMk id="36" creationId="{52774A6A-2A39-4D68-B80E-6C4B3E4FF6CB}"/>
          </ac:spMkLst>
        </pc:spChg>
        <pc:spChg chg="add del mod">
          <ac:chgData name="Vimal Manubhai Patel" userId="9709c29f-928f-4a28-bce1-260bc986a3ba" providerId="ADAL" clId="{3C77053E-84B2-4C60-BAA4-3ABDA7D9F9FC}" dt="2021-04-25T18:41:15.874" v="840" actId="478"/>
          <ac:spMkLst>
            <pc:docMk/>
            <pc:sldMk cId="2336613968" sldId="308"/>
            <ac:spMk id="40" creationId="{475D9845-33E7-4611-A8B7-FCDF5B7D2981}"/>
          </ac:spMkLst>
        </pc:spChg>
        <pc:spChg chg="add del mod">
          <ac:chgData name="Vimal Manubhai Patel" userId="9709c29f-928f-4a28-bce1-260bc986a3ba" providerId="ADAL" clId="{3C77053E-84B2-4C60-BAA4-3ABDA7D9F9FC}" dt="2021-04-25T18:36:37.313" v="791" actId="478"/>
          <ac:spMkLst>
            <pc:docMk/>
            <pc:sldMk cId="2336613968" sldId="308"/>
            <ac:spMk id="42" creationId="{A55F985E-3E14-42C4-910A-79BFC302367A}"/>
          </ac:spMkLst>
        </pc:spChg>
        <pc:spChg chg="add mod">
          <ac:chgData name="Vimal Manubhai Patel" userId="9709c29f-928f-4a28-bce1-260bc986a3ba" providerId="ADAL" clId="{3C77053E-84B2-4C60-BAA4-3ABDA7D9F9FC}" dt="2021-04-25T18:14:28.856" v="609" actId="1076"/>
          <ac:spMkLst>
            <pc:docMk/>
            <pc:sldMk cId="2336613968" sldId="308"/>
            <ac:spMk id="48" creationId="{F9FDCEE0-B929-48F3-A18C-7F46B0035EBF}"/>
          </ac:spMkLst>
        </pc:spChg>
        <pc:spChg chg="add del mod">
          <ac:chgData name="Vimal Manubhai Patel" userId="9709c29f-928f-4a28-bce1-260bc986a3ba" providerId="ADAL" clId="{3C77053E-84B2-4C60-BAA4-3ABDA7D9F9FC}" dt="2021-04-25T18:36:46.117" v="794" actId="478"/>
          <ac:spMkLst>
            <pc:docMk/>
            <pc:sldMk cId="2336613968" sldId="308"/>
            <ac:spMk id="49" creationId="{E77DE9BC-C016-4368-A617-25529C01E824}"/>
          </ac:spMkLst>
        </pc:spChg>
        <pc:spChg chg="add mod">
          <ac:chgData name="Vimal Manubhai Patel" userId="9709c29f-928f-4a28-bce1-260bc986a3ba" providerId="ADAL" clId="{3C77053E-84B2-4C60-BAA4-3ABDA7D9F9FC}" dt="2021-04-25T18:41:43.420" v="861" actId="1036"/>
          <ac:spMkLst>
            <pc:docMk/>
            <pc:sldMk cId="2336613968" sldId="308"/>
            <ac:spMk id="51" creationId="{45DB4F80-FFF6-4877-8D24-55B05B6F4B16}"/>
          </ac:spMkLst>
        </pc:spChg>
        <pc:spChg chg="add del mod">
          <ac:chgData name="Vimal Manubhai Patel" userId="9709c29f-928f-4a28-bce1-260bc986a3ba" providerId="ADAL" clId="{3C77053E-84B2-4C60-BAA4-3ABDA7D9F9FC}" dt="2021-04-25T18:57:14.026" v="906" actId="478"/>
          <ac:spMkLst>
            <pc:docMk/>
            <pc:sldMk cId="2336613968" sldId="308"/>
            <ac:spMk id="54" creationId="{3E24471A-E11A-4B67-8040-77F3A1502E26}"/>
          </ac:spMkLst>
        </pc:spChg>
        <pc:spChg chg="add mod">
          <ac:chgData name="Vimal Manubhai Patel" userId="9709c29f-928f-4a28-bce1-260bc986a3ba" providerId="ADAL" clId="{3C77053E-84B2-4C60-BAA4-3ABDA7D9F9FC}" dt="2021-04-25T18:18:12.628" v="625" actId="14100"/>
          <ac:spMkLst>
            <pc:docMk/>
            <pc:sldMk cId="2336613968" sldId="308"/>
            <ac:spMk id="55" creationId="{071C8AE0-DD78-408D-8B05-F5BF96150118}"/>
          </ac:spMkLst>
        </pc:spChg>
        <pc:spChg chg="add mod">
          <ac:chgData name="Vimal Manubhai Patel" userId="9709c29f-928f-4a28-bce1-260bc986a3ba" providerId="ADAL" clId="{3C77053E-84B2-4C60-BAA4-3ABDA7D9F9FC}" dt="2021-04-25T18:41:28.984" v="843" actId="1076"/>
          <ac:spMkLst>
            <pc:docMk/>
            <pc:sldMk cId="2336613968" sldId="308"/>
            <ac:spMk id="57" creationId="{15065EDE-B266-4E3A-A36C-8148FC22EAC8}"/>
          </ac:spMkLst>
        </pc:spChg>
        <pc:spChg chg="add del mod">
          <ac:chgData name="Vimal Manubhai Patel" userId="9709c29f-928f-4a28-bce1-260bc986a3ba" providerId="ADAL" clId="{3C77053E-84B2-4C60-BAA4-3ABDA7D9F9FC}" dt="2021-04-25T18:35:45.456" v="776" actId="22"/>
          <ac:spMkLst>
            <pc:docMk/>
            <pc:sldMk cId="2336613968" sldId="308"/>
            <ac:spMk id="58" creationId="{7822F0B6-972E-48B8-8664-801DFE61BB70}"/>
          </ac:spMkLst>
        </pc:spChg>
        <pc:spChg chg="mod">
          <ac:chgData name="Vimal Manubhai Patel" userId="9709c29f-928f-4a28-bce1-260bc986a3ba" providerId="ADAL" clId="{3C77053E-84B2-4C60-BAA4-3ABDA7D9F9FC}" dt="2021-04-25T17:12:25.026" v="76" actId="14100"/>
          <ac:spMkLst>
            <pc:docMk/>
            <pc:sldMk cId="2336613968" sldId="308"/>
            <ac:spMk id="60" creationId="{9454EA61-4C42-4323-9FFF-DE35BC081EE2}"/>
          </ac:spMkLst>
        </pc:spChg>
        <pc:spChg chg="add mod">
          <ac:chgData name="Vimal Manubhai Patel" userId="9709c29f-928f-4a28-bce1-260bc986a3ba" providerId="ADAL" clId="{3C77053E-84B2-4C60-BAA4-3ABDA7D9F9FC}" dt="2021-04-25T18:37:35.002" v="800" actId="1076"/>
          <ac:spMkLst>
            <pc:docMk/>
            <pc:sldMk cId="2336613968" sldId="308"/>
            <ac:spMk id="61" creationId="{1970A354-D0FF-4315-8FA3-8FA644A4DC36}"/>
          </ac:spMkLst>
        </pc:spChg>
        <pc:spChg chg="add mod">
          <ac:chgData name="Vimal Manubhai Patel" userId="9709c29f-928f-4a28-bce1-260bc986a3ba" providerId="ADAL" clId="{3C77053E-84B2-4C60-BAA4-3ABDA7D9F9FC}" dt="2021-04-25T18:46:16.314" v="863" actId="113"/>
          <ac:spMkLst>
            <pc:docMk/>
            <pc:sldMk cId="2336613968" sldId="308"/>
            <ac:spMk id="62" creationId="{CDC08171-1336-428C-9708-C7C86ECDE43B}"/>
          </ac:spMkLst>
        </pc:spChg>
        <pc:grpChg chg="del mod">
          <ac:chgData name="Vimal Manubhai Patel" userId="9709c29f-928f-4a28-bce1-260bc986a3ba" providerId="ADAL" clId="{3C77053E-84B2-4C60-BAA4-3ABDA7D9F9FC}" dt="2021-04-25T18:19:58.492" v="628" actId="478"/>
          <ac:grpSpMkLst>
            <pc:docMk/>
            <pc:sldMk cId="2336613968" sldId="308"/>
            <ac:grpSpMk id="25" creationId="{AB27303E-14F8-4F75-B916-8542E66AA276}"/>
          </ac:grpSpMkLst>
        </pc:grpChg>
        <pc:graphicFrameChg chg="modGraphic">
          <ac:chgData name="Vimal Manubhai Patel" userId="9709c29f-928f-4a28-bce1-260bc986a3ba" providerId="ADAL" clId="{3C77053E-84B2-4C60-BAA4-3ABDA7D9F9FC}" dt="2021-04-25T18:17:28.437" v="619" actId="2165"/>
          <ac:graphicFrameMkLst>
            <pc:docMk/>
            <pc:sldMk cId="2336613968" sldId="308"/>
            <ac:graphicFrameMk id="8" creationId="{CB6E4123-7412-4740-B1CC-64451B00F545}"/>
          </ac:graphicFrameMkLst>
        </pc:graphicFrameChg>
        <pc:graphicFrameChg chg="add mod">
          <ac:chgData name="Vimal Manubhai Patel" userId="9709c29f-928f-4a28-bce1-260bc986a3ba" providerId="ADAL" clId="{3C77053E-84B2-4C60-BAA4-3ABDA7D9F9FC}" dt="2021-04-25T18:14:28.856" v="609" actId="1076"/>
          <ac:graphicFrameMkLst>
            <pc:docMk/>
            <pc:sldMk cId="2336613968" sldId="308"/>
            <ac:graphicFrameMk id="31" creationId="{3235C752-BBF7-43F0-BDDC-26D10FBF211B}"/>
          </ac:graphicFrameMkLst>
        </pc:graphicFrameChg>
        <pc:graphicFrameChg chg="add mod modGraphic">
          <ac:chgData name="Vimal Manubhai Patel" userId="9709c29f-928f-4a28-bce1-260bc986a3ba" providerId="ADAL" clId="{3C77053E-84B2-4C60-BAA4-3ABDA7D9F9FC}" dt="2021-04-25T18:54:11.908" v="902" actId="14734"/>
          <ac:graphicFrameMkLst>
            <pc:docMk/>
            <pc:sldMk cId="2336613968" sldId="308"/>
            <ac:graphicFrameMk id="35" creationId="{C277FE65-66D6-400A-B3E0-3513FED5DB4F}"/>
          </ac:graphicFrameMkLst>
        </pc:graphicFrameChg>
        <pc:graphicFrameChg chg="add del mod">
          <ac:chgData name="Vimal Manubhai Patel" userId="9709c29f-928f-4a28-bce1-260bc986a3ba" providerId="ADAL" clId="{3C77053E-84B2-4C60-BAA4-3ABDA7D9F9FC}" dt="2021-04-25T18:41:18.120" v="841" actId="478"/>
          <ac:graphicFrameMkLst>
            <pc:docMk/>
            <pc:sldMk cId="2336613968" sldId="308"/>
            <ac:graphicFrameMk id="37" creationId="{8007C207-CF19-4083-8F3E-18056DCC2BCE}"/>
          </ac:graphicFrameMkLst>
        </pc:graphicFrameChg>
        <pc:graphicFrameChg chg="add del mod modGraphic">
          <ac:chgData name="Vimal Manubhai Patel" userId="9709c29f-928f-4a28-bce1-260bc986a3ba" providerId="ADAL" clId="{3C77053E-84B2-4C60-BAA4-3ABDA7D9F9FC}" dt="2021-04-25T18:36:41.893" v="793" actId="478"/>
          <ac:graphicFrameMkLst>
            <pc:docMk/>
            <pc:sldMk cId="2336613968" sldId="308"/>
            <ac:graphicFrameMk id="41" creationId="{F86D4B93-CC90-448A-85AE-B7D319235782}"/>
          </ac:graphicFrameMkLst>
        </pc:graphicFrameChg>
        <pc:graphicFrameChg chg="add mod">
          <ac:chgData name="Vimal Manubhai Patel" userId="9709c29f-928f-4a28-bce1-260bc986a3ba" providerId="ADAL" clId="{3C77053E-84B2-4C60-BAA4-3ABDA7D9F9FC}" dt="2021-04-25T18:41:43.420" v="861" actId="1036"/>
          <ac:graphicFrameMkLst>
            <pc:docMk/>
            <pc:sldMk cId="2336613968" sldId="308"/>
            <ac:graphicFrameMk id="50" creationId="{9F5FF829-1A97-4D17-9267-6580F2276C5C}"/>
          </ac:graphicFrameMkLst>
        </pc:graphicFrameChg>
        <pc:graphicFrameChg chg="add del mod modGraphic">
          <ac:chgData name="Vimal Manubhai Patel" userId="9709c29f-928f-4a28-bce1-260bc986a3ba" providerId="ADAL" clId="{3C77053E-84B2-4C60-BAA4-3ABDA7D9F9FC}" dt="2021-04-25T18:57:16.403" v="907" actId="478"/>
          <ac:graphicFrameMkLst>
            <pc:docMk/>
            <pc:sldMk cId="2336613968" sldId="308"/>
            <ac:graphicFrameMk id="53" creationId="{191FDA92-3A73-40F6-8561-FC2FF53ADDC8}"/>
          </ac:graphicFrameMkLst>
        </pc:graphicFrameChg>
        <pc:graphicFrameChg chg="add mod modGraphic">
          <ac:chgData name="Vimal Manubhai Patel" userId="9709c29f-928f-4a28-bce1-260bc986a3ba" providerId="ADAL" clId="{3C77053E-84B2-4C60-BAA4-3ABDA7D9F9FC}" dt="2021-04-25T18:41:28.984" v="843" actId="1076"/>
          <ac:graphicFrameMkLst>
            <pc:docMk/>
            <pc:sldMk cId="2336613968" sldId="308"/>
            <ac:graphicFrameMk id="56" creationId="{61F730E8-6A32-40E2-A044-628353D30F51}"/>
          </ac:graphicFrameMkLst>
        </pc:graphicFrameChg>
        <pc:graphicFrameChg chg="add mod">
          <ac:chgData name="Vimal Manubhai Patel" userId="9709c29f-928f-4a28-bce1-260bc986a3ba" providerId="ADAL" clId="{3C77053E-84B2-4C60-BAA4-3ABDA7D9F9FC}" dt="2021-04-25T18:37:35.002" v="800" actId="1076"/>
          <ac:graphicFrameMkLst>
            <pc:docMk/>
            <pc:sldMk cId="2336613968" sldId="308"/>
            <ac:graphicFrameMk id="59" creationId="{1C60901F-E7B5-42CD-950A-89DE09B23B72}"/>
          </ac:graphicFrameMkLst>
        </pc:graphicFrameChg>
        <pc:cxnChg chg="add mod">
          <ac:chgData name="Vimal Manubhai Patel" userId="9709c29f-928f-4a28-bce1-260bc986a3ba" providerId="ADAL" clId="{3C77053E-84B2-4C60-BAA4-3ABDA7D9F9FC}" dt="2021-04-25T18:14:28.856" v="609" actId="1076"/>
          <ac:cxnSpMkLst>
            <pc:docMk/>
            <pc:sldMk cId="2336613968" sldId="308"/>
            <ac:cxnSpMk id="33" creationId="{0F697591-8476-497D-A341-684D81D73BB2}"/>
          </ac:cxnSpMkLst>
        </pc:cxnChg>
        <pc:cxnChg chg="add del mod">
          <ac:chgData name="Vimal Manubhai Patel" userId="9709c29f-928f-4a28-bce1-260bc986a3ba" providerId="ADAL" clId="{3C77053E-84B2-4C60-BAA4-3ABDA7D9F9FC}" dt="2021-04-25T18:36:50.376" v="795" actId="478"/>
          <ac:cxnSpMkLst>
            <pc:docMk/>
            <pc:sldMk cId="2336613968" sldId="308"/>
            <ac:cxnSpMk id="43" creationId="{9F152381-EED8-4B85-96B9-D2B2608C3155}"/>
          </ac:cxnSpMkLst>
        </pc:cxnChg>
        <pc:cxnChg chg="add del mod">
          <ac:chgData name="Vimal Manubhai Patel" userId="9709c29f-928f-4a28-bce1-260bc986a3ba" providerId="ADAL" clId="{3C77053E-84B2-4C60-BAA4-3ABDA7D9F9FC}" dt="2021-04-25T18:41:19.957" v="842" actId="478"/>
          <ac:cxnSpMkLst>
            <pc:docMk/>
            <pc:sldMk cId="2336613968" sldId="308"/>
            <ac:cxnSpMk id="46" creationId="{0A5AC3BD-715D-443C-86B9-8852C67C2FAB}"/>
          </ac:cxnSpMkLst>
        </pc:cxnChg>
        <pc:cxnChg chg="add mod">
          <ac:chgData name="Vimal Manubhai Patel" userId="9709c29f-928f-4a28-bce1-260bc986a3ba" providerId="ADAL" clId="{3C77053E-84B2-4C60-BAA4-3ABDA7D9F9FC}" dt="2021-04-25T18:14:28.856" v="609" actId="1076"/>
          <ac:cxnSpMkLst>
            <pc:docMk/>
            <pc:sldMk cId="2336613968" sldId="308"/>
            <ac:cxnSpMk id="47" creationId="{E54FFBAA-5523-49A8-8CD0-BA5E808E31DC}"/>
          </ac:cxnSpMkLst>
        </pc:cxnChg>
        <pc:cxnChg chg="add del mod">
          <ac:chgData name="Vimal Manubhai Patel" userId="9709c29f-928f-4a28-bce1-260bc986a3ba" providerId="ADAL" clId="{3C77053E-84B2-4C60-BAA4-3ABDA7D9F9FC}" dt="2021-04-25T18:54:19.845" v="903" actId="478"/>
          <ac:cxnSpMkLst>
            <pc:docMk/>
            <pc:sldMk cId="2336613968" sldId="308"/>
            <ac:cxnSpMk id="52" creationId="{062289D1-01B7-4CF2-B5A5-2FECFC389724}"/>
          </ac:cxnSpMkLst>
        </pc:cxnChg>
      </pc:sldChg>
      <pc:sldChg chg="addSp delSp modSp new mod modClrScheme chgLayout">
        <pc:chgData name="Vimal Manubhai Patel" userId="9709c29f-928f-4a28-bce1-260bc986a3ba" providerId="ADAL" clId="{3C77053E-84B2-4C60-BAA4-3ABDA7D9F9FC}" dt="2021-04-29T09:54:27.036" v="3943" actId="1076"/>
        <pc:sldMkLst>
          <pc:docMk/>
          <pc:sldMk cId="355982105" sldId="309"/>
        </pc:sldMkLst>
        <pc:spChg chg="del mod ord">
          <ac:chgData name="Vimal Manubhai Patel" userId="9709c29f-928f-4a28-bce1-260bc986a3ba" providerId="ADAL" clId="{3C77053E-84B2-4C60-BAA4-3ABDA7D9F9FC}" dt="2021-04-25T17:18:18.139" v="79" actId="700"/>
          <ac:spMkLst>
            <pc:docMk/>
            <pc:sldMk cId="355982105" sldId="309"/>
            <ac:spMk id="2" creationId="{B8598900-672B-4D4B-A125-7E76F79E2799}"/>
          </ac:spMkLst>
        </pc:spChg>
        <pc:spChg chg="del mod ord">
          <ac:chgData name="Vimal Manubhai Patel" userId="9709c29f-928f-4a28-bce1-260bc986a3ba" providerId="ADAL" clId="{3C77053E-84B2-4C60-BAA4-3ABDA7D9F9FC}" dt="2021-04-25T17:18:18.139" v="79" actId="700"/>
          <ac:spMkLst>
            <pc:docMk/>
            <pc:sldMk cId="355982105" sldId="309"/>
            <ac:spMk id="3" creationId="{805E40CA-24DC-4B63-8CA0-B26CCF65A685}"/>
          </ac:spMkLst>
        </pc:spChg>
        <pc:spChg chg="add mod">
          <ac:chgData name="Vimal Manubhai Patel" userId="9709c29f-928f-4a28-bce1-260bc986a3ba" providerId="ADAL" clId="{3C77053E-84B2-4C60-BAA4-3ABDA7D9F9FC}" dt="2021-04-29T09:54:27.036" v="3943" actId="1076"/>
          <ac:spMkLst>
            <pc:docMk/>
            <pc:sldMk cId="355982105" sldId="309"/>
            <ac:spMk id="4" creationId="{9F63BDC2-2A83-42C9-9C7E-0EEDF1685ECF}"/>
          </ac:spMkLst>
        </pc:spChg>
        <pc:spChg chg="del">
          <ac:chgData name="Vimal Manubhai Patel" userId="9709c29f-928f-4a28-bce1-260bc986a3ba" providerId="ADAL" clId="{3C77053E-84B2-4C60-BAA4-3ABDA7D9F9FC}" dt="2021-04-25T17:18:18.139" v="79" actId="700"/>
          <ac:spMkLst>
            <pc:docMk/>
            <pc:sldMk cId="355982105" sldId="309"/>
            <ac:spMk id="4" creationId="{DD226244-2CC3-4946-931E-9159D00ADCEF}"/>
          </ac:spMkLst>
        </pc:spChg>
        <pc:spChg chg="add mod ord">
          <ac:chgData name="Vimal Manubhai Patel" userId="9709c29f-928f-4a28-bce1-260bc986a3ba" providerId="ADAL" clId="{3C77053E-84B2-4C60-BAA4-3ABDA7D9F9FC}" dt="2021-04-29T09:44:21.551" v="3625" actId="115"/>
          <ac:spMkLst>
            <pc:docMk/>
            <pc:sldMk cId="355982105" sldId="309"/>
            <ac:spMk id="5" creationId="{05C76A8F-1DFD-4B08-BDE9-62B33C2DCE15}"/>
          </ac:spMkLst>
        </pc:spChg>
        <pc:spChg chg="add mod ord">
          <ac:chgData name="Vimal Manubhai Patel" userId="9709c29f-928f-4a28-bce1-260bc986a3ba" providerId="ADAL" clId="{3C77053E-84B2-4C60-BAA4-3ABDA7D9F9FC}" dt="2021-04-26T01:51:08.123" v="995" actId="14100"/>
          <ac:spMkLst>
            <pc:docMk/>
            <pc:sldMk cId="355982105" sldId="309"/>
            <ac:spMk id="6" creationId="{4660BB3D-E07E-4F89-B6E2-FF9409F66780}"/>
          </ac:spMkLst>
        </pc:spChg>
        <pc:spChg chg="add mod">
          <ac:chgData name="Vimal Manubhai Patel" userId="9709c29f-928f-4a28-bce1-260bc986a3ba" providerId="ADAL" clId="{3C77053E-84B2-4C60-BAA4-3ABDA7D9F9FC}" dt="2021-04-26T01:51:38.155" v="1001"/>
          <ac:spMkLst>
            <pc:docMk/>
            <pc:sldMk cId="355982105" sldId="309"/>
            <ac:spMk id="7" creationId="{7A1BBE3D-6EDC-451E-85E9-C706AED09902}"/>
          </ac:spMkLst>
        </pc:spChg>
        <pc:spChg chg="add mod">
          <ac:chgData name="Vimal Manubhai Patel" userId="9709c29f-928f-4a28-bce1-260bc986a3ba" providerId="ADAL" clId="{3C77053E-84B2-4C60-BAA4-3ABDA7D9F9FC}" dt="2021-04-26T05:18:20.344" v="2810" actId="113"/>
          <ac:spMkLst>
            <pc:docMk/>
            <pc:sldMk cId="355982105" sldId="309"/>
            <ac:spMk id="8" creationId="{C2D33A33-481B-4554-B92B-179C81389A6E}"/>
          </ac:spMkLst>
        </pc:spChg>
        <pc:spChg chg="add mod">
          <ac:chgData name="Vimal Manubhai Patel" userId="9709c29f-928f-4a28-bce1-260bc986a3ba" providerId="ADAL" clId="{3C77053E-84B2-4C60-BAA4-3ABDA7D9F9FC}" dt="2021-04-27T09:34:39.159" v="2962" actId="14100"/>
          <ac:spMkLst>
            <pc:docMk/>
            <pc:sldMk cId="355982105" sldId="309"/>
            <ac:spMk id="9" creationId="{8C5C3A6F-B0E5-4F0F-8EEE-66E88C6F64AB}"/>
          </ac:spMkLst>
        </pc:spChg>
        <pc:spChg chg="add del mod">
          <ac:chgData name="Vimal Manubhai Patel" userId="9709c29f-928f-4a28-bce1-260bc986a3ba" providerId="ADAL" clId="{3C77053E-84B2-4C60-BAA4-3ABDA7D9F9FC}" dt="2021-04-26T02:13:26.504" v="1036"/>
          <ac:spMkLst>
            <pc:docMk/>
            <pc:sldMk cId="355982105" sldId="309"/>
            <ac:spMk id="10" creationId="{CEBBA5EF-9462-4E12-A6A4-6DE6E67DFF93}"/>
          </ac:spMkLst>
        </pc:spChg>
      </pc:sldChg>
      <pc:sldChg chg="add del">
        <pc:chgData name="Vimal Manubhai Patel" userId="9709c29f-928f-4a28-bce1-260bc986a3ba" providerId="ADAL" clId="{3C77053E-84B2-4C60-BAA4-3ABDA7D9F9FC}" dt="2021-04-25T18:10:50.182" v="528" actId="2890"/>
        <pc:sldMkLst>
          <pc:docMk/>
          <pc:sldMk cId="2082000370" sldId="313"/>
        </pc:sldMkLst>
      </pc:sldChg>
      <pc:sldChg chg="addSp modSp add del mod">
        <pc:chgData name="Vimal Manubhai Patel" userId="9709c29f-928f-4a28-bce1-260bc986a3ba" providerId="ADAL" clId="{3C77053E-84B2-4C60-BAA4-3ABDA7D9F9FC}" dt="2021-04-25T18:57:41.101" v="909" actId="47"/>
        <pc:sldMkLst>
          <pc:docMk/>
          <pc:sldMk cId="3963777011" sldId="313"/>
        </pc:sldMkLst>
        <pc:spChg chg="mod">
          <ac:chgData name="Vimal Manubhai Patel" userId="9709c29f-928f-4a28-bce1-260bc986a3ba" providerId="ADAL" clId="{3C77053E-84B2-4C60-BAA4-3ABDA7D9F9FC}" dt="2021-04-25T18:20:36.195" v="630"/>
          <ac:spMkLst>
            <pc:docMk/>
            <pc:sldMk cId="3963777011" sldId="313"/>
            <ac:spMk id="57" creationId="{46D74521-43AA-440A-BD86-475A8BB823BF}"/>
          </ac:spMkLst>
        </pc:spChg>
        <pc:spChg chg="mod">
          <ac:chgData name="Vimal Manubhai Patel" userId="9709c29f-928f-4a28-bce1-260bc986a3ba" providerId="ADAL" clId="{3C77053E-84B2-4C60-BAA4-3ABDA7D9F9FC}" dt="2021-04-25T18:22:58.387" v="655" actId="207"/>
          <ac:spMkLst>
            <pc:docMk/>
            <pc:sldMk cId="3963777011" sldId="313"/>
            <ac:spMk id="58" creationId="{544020A7-7D10-4C12-99CA-4343A4C300F0}"/>
          </ac:spMkLst>
        </pc:spChg>
        <pc:spChg chg="mod">
          <ac:chgData name="Vimal Manubhai Patel" userId="9709c29f-928f-4a28-bce1-260bc986a3ba" providerId="ADAL" clId="{3C77053E-84B2-4C60-BAA4-3ABDA7D9F9FC}" dt="2021-04-25T18:22:57.139" v="650" actId="14100"/>
          <ac:spMkLst>
            <pc:docMk/>
            <pc:sldMk cId="3963777011" sldId="313"/>
            <ac:spMk id="59" creationId="{3E980BB3-DFCA-4F1B-B33B-FF99CC15CB96}"/>
          </ac:spMkLst>
        </pc:spChg>
        <pc:spChg chg="mod">
          <ac:chgData name="Vimal Manubhai Patel" userId="9709c29f-928f-4a28-bce1-260bc986a3ba" providerId="ADAL" clId="{3C77053E-84B2-4C60-BAA4-3ABDA7D9F9FC}" dt="2021-04-25T18:25:23.146" v="685" actId="20577"/>
          <ac:spMkLst>
            <pc:docMk/>
            <pc:sldMk cId="3963777011" sldId="313"/>
            <ac:spMk id="81" creationId="{CBEB9CD6-7BE7-4D4C-93EA-E285D587D3B8}"/>
          </ac:spMkLst>
        </pc:spChg>
        <pc:grpChg chg="add mod">
          <ac:chgData name="Vimal Manubhai Patel" userId="9709c29f-928f-4a28-bce1-260bc986a3ba" providerId="ADAL" clId="{3C77053E-84B2-4C60-BAA4-3ABDA7D9F9FC}" dt="2021-04-25T18:23:14.494" v="671" actId="1076"/>
          <ac:grpSpMkLst>
            <pc:docMk/>
            <pc:sldMk cId="3963777011" sldId="313"/>
            <ac:grpSpMk id="56" creationId="{45173B5B-7452-414A-97B1-97DC1BB559AA}"/>
          </ac:grpSpMkLst>
        </pc:grpChg>
        <pc:graphicFrameChg chg="modGraphic">
          <ac:chgData name="Vimal Manubhai Patel" userId="9709c29f-928f-4a28-bce1-260bc986a3ba" providerId="ADAL" clId="{3C77053E-84B2-4C60-BAA4-3ABDA7D9F9FC}" dt="2021-04-25T18:22:58.197" v="654" actId="20577"/>
          <ac:graphicFrameMkLst>
            <pc:docMk/>
            <pc:sldMk cId="3963777011" sldId="313"/>
            <ac:graphicFrameMk id="53" creationId="{191FDA92-3A73-40F6-8561-FC2FF53ADDC8}"/>
          </ac:graphicFrameMkLst>
        </pc:graphicFrameChg>
        <pc:graphicFrameChg chg="add mod modGraphic">
          <ac:chgData name="Vimal Manubhai Patel" userId="9709c29f-928f-4a28-bce1-260bc986a3ba" providerId="ADAL" clId="{3C77053E-84B2-4C60-BAA4-3ABDA7D9F9FC}" dt="2021-04-25T18:25:19.050" v="683" actId="20577"/>
          <ac:graphicFrameMkLst>
            <pc:docMk/>
            <pc:sldMk cId="3963777011" sldId="313"/>
            <ac:graphicFrameMk id="61" creationId="{7B6B1D17-B0CE-48F2-9DC0-07884C5D392B}"/>
          </ac:graphicFrameMkLst>
        </pc:graphicFrameChg>
      </pc:sldChg>
      <pc:sldChg chg="modSp add del mod modAnim">
        <pc:chgData name="Vimal Manubhai Patel" userId="9709c29f-928f-4a28-bce1-260bc986a3ba" providerId="ADAL" clId="{3C77053E-84B2-4C60-BAA4-3ABDA7D9F9FC}" dt="2021-04-26T02:33:18.327" v="2093" actId="47"/>
        <pc:sldMkLst>
          <pc:docMk/>
          <pc:sldMk cId="2550996463" sldId="314"/>
        </pc:sldMkLst>
        <pc:spChg chg="mod">
          <ac:chgData name="Vimal Manubhai Patel" userId="9709c29f-928f-4a28-bce1-260bc986a3ba" providerId="ADAL" clId="{3C77053E-84B2-4C60-BAA4-3ABDA7D9F9FC}" dt="2021-04-25T18:58:15.740" v="915" actId="1076"/>
          <ac:spMkLst>
            <pc:docMk/>
            <pc:sldMk cId="2550996463" sldId="314"/>
            <ac:spMk id="57" creationId="{15065EDE-B266-4E3A-A36C-8148FC22EAC8}"/>
          </ac:spMkLst>
        </pc:spChg>
        <pc:spChg chg="mod">
          <ac:chgData name="Vimal Manubhai Patel" userId="9709c29f-928f-4a28-bce1-260bc986a3ba" providerId="ADAL" clId="{3C77053E-84B2-4C60-BAA4-3ABDA7D9F9FC}" dt="2021-04-25T18:58:27.320" v="917" actId="1076"/>
          <ac:spMkLst>
            <pc:docMk/>
            <pc:sldMk cId="2550996463" sldId="314"/>
            <ac:spMk id="61" creationId="{1970A354-D0FF-4315-8FA3-8FA644A4DC36}"/>
          </ac:spMkLst>
        </pc:spChg>
        <pc:spChg chg="mod">
          <ac:chgData name="Vimal Manubhai Patel" userId="9709c29f-928f-4a28-bce1-260bc986a3ba" providerId="ADAL" clId="{3C77053E-84B2-4C60-BAA4-3ABDA7D9F9FC}" dt="2021-04-25T18:58:07.950" v="914" actId="20577"/>
          <ac:spMkLst>
            <pc:docMk/>
            <pc:sldMk cId="2550996463" sldId="314"/>
            <ac:spMk id="81" creationId="{CBEB9CD6-7BE7-4D4C-93EA-E285D587D3B8}"/>
          </ac:spMkLst>
        </pc:spChg>
        <pc:graphicFrameChg chg="mod">
          <ac:chgData name="Vimal Manubhai Patel" userId="9709c29f-928f-4a28-bce1-260bc986a3ba" providerId="ADAL" clId="{3C77053E-84B2-4C60-BAA4-3ABDA7D9F9FC}" dt="2021-04-25T18:58:20.083" v="916" actId="1076"/>
          <ac:graphicFrameMkLst>
            <pc:docMk/>
            <pc:sldMk cId="2550996463" sldId="314"/>
            <ac:graphicFrameMk id="56" creationId="{61F730E8-6A32-40E2-A044-628353D30F51}"/>
          </ac:graphicFrameMkLst>
        </pc:graphicFrameChg>
        <pc:graphicFrameChg chg="mod">
          <ac:chgData name="Vimal Manubhai Patel" userId="9709c29f-928f-4a28-bce1-260bc986a3ba" providerId="ADAL" clId="{3C77053E-84B2-4C60-BAA4-3ABDA7D9F9FC}" dt="2021-04-25T18:58:32.635" v="918" actId="1076"/>
          <ac:graphicFrameMkLst>
            <pc:docMk/>
            <pc:sldMk cId="2550996463" sldId="314"/>
            <ac:graphicFrameMk id="59" creationId="{1C60901F-E7B5-42CD-950A-89DE09B23B72}"/>
          </ac:graphicFrameMkLst>
        </pc:graphicFrameChg>
      </pc:sldChg>
      <pc:sldChg chg="add del ord">
        <pc:chgData name="Vimal Manubhai Patel" userId="9709c29f-928f-4a28-bce1-260bc986a3ba" providerId="ADAL" clId="{3C77053E-84B2-4C60-BAA4-3ABDA7D9F9FC}" dt="2021-04-29T09:30:27.887" v="3180" actId="47"/>
        <pc:sldMkLst>
          <pc:docMk/>
          <pc:sldMk cId="3855981750" sldId="315"/>
        </pc:sldMkLst>
      </pc:sldChg>
      <pc:sldChg chg="add del">
        <pc:chgData name="Vimal Manubhai Patel" userId="9709c29f-928f-4a28-bce1-260bc986a3ba" providerId="ADAL" clId="{3C77053E-84B2-4C60-BAA4-3ABDA7D9F9FC}" dt="2021-04-29T09:30:27.887" v="3180" actId="47"/>
        <pc:sldMkLst>
          <pc:docMk/>
          <pc:sldMk cId="4038349651" sldId="316"/>
        </pc:sldMkLst>
      </pc:sldChg>
      <pc:sldChg chg="add del">
        <pc:chgData name="Vimal Manubhai Patel" userId="9709c29f-928f-4a28-bce1-260bc986a3ba" providerId="ADAL" clId="{3C77053E-84B2-4C60-BAA4-3ABDA7D9F9FC}" dt="2021-04-29T09:30:27.887" v="3180" actId="47"/>
        <pc:sldMkLst>
          <pc:docMk/>
          <pc:sldMk cId="2558659577" sldId="317"/>
        </pc:sldMkLst>
      </pc:sldChg>
      <pc:sldChg chg="add del">
        <pc:chgData name="Vimal Manubhai Patel" userId="9709c29f-928f-4a28-bce1-260bc986a3ba" providerId="ADAL" clId="{3C77053E-84B2-4C60-BAA4-3ABDA7D9F9FC}" dt="2021-04-29T09:30:27.887" v="3180" actId="47"/>
        <pc:sldMkLst>
          <pc:docMk/>
          <pc:sldMk cId="4258912392" sldId="318"/>
        </pc:sldMkLst>
      </pc:sldChg>
      <pc:sldChg chg="add del">
        <pc:chgData name="Vimal Manubhai Patel" userId="9709c29f-928f-4a28-bce1-260bc986a3ba" providerId="ADAL" clId="{3C77053E-84B2-4C60-BAA4-3ABDA7D9F9FC}" dt="2021-04-29T09:30:27.887" v="3180" actId="47"/>
        <pc:sldMkLst>
          <pc:docMk/>
          <pc:sldMk cId="2426744750" sldId="319"/>
        </pc:sldMkLst>
      </pc:sldChg>
      <pc:sldChg chg="add del">
        <pc:chgData name="Vimal Manubhai Patel" userId="9709c29f-928f-4a28-bce1-260bc986a3ba" providerId="ADAL" clId="{3C77053E-84B2-4C60-BAA4-3ABDA7D9F9FC}" dt="2021-04-29T09:30:27.887" v="3180" actId="47"/>
        <pc:sldMkLst>
          <pc:docMk/>
          <pc:sldMk cId="3779599496" sldId="320"/>
        </pc:sldMkLst>
      </pc:sldChg>
      <pc:sldChg chg="add del">
        <pc:chgData name="Vimal Manubhai Patel" userId="9709c29f-928f-4a28-bce1-260bc986a3ba" providerId="ADAL" clId="{3C77053E-84B2-4C60-BAA4-3ABDA7D9F9FC}" dt="2021-04-29T09:30:27.887" v="3180" actId="47"/>
        <pc:sldMkLst>
          <pc:docMk/>
          <pc:sldMk cId="3682794461" sldId="321"/>
        </pc:sldMkLst>
      </pc:sldChg>
      <pc:sldChg chg="add del">
        <pc:chgData name="Vimal Manubhai Patel" userId="9709c29f-928f-4a28-bce1-260bc986a3ba" providerId="ADAL" clId="{3C77053E-84B2-4C60-BAA4-3ABDA7D9F9FC}" dt="2021-04-29T09:30:27.887" v="3180" actId="47"/>
        <pc:sldMkLst>
          <pc:docMk/>
          <pc:sldMk cId="1491165672" sldId="322"/>
        </pc:sldMkLst>
      </pc:sldChg>
      <pc:sldChg chg="add del">
        <pc:chgData name="Vimal Manubhai Patel" userId="9709c29f-928f-4a28-bce1-260bc986a3ba" providerId="ADAL" clId="{3C77053E-84B2-4C60-BAA4-3ABDA7D9F9FC}" dt="2021-04-29T09:30:27.887" v="3180" actId="47"/>
        <pc:sldMkLst>
          <pc:docMk/>
          <pc:sldMk cId="1956881701" sldId="323"/>
        </pc:sldMkLst>
      </pc:sldChg>
      <pc:sldChg chg="add del">
        <pc:chgData name="Vimal Manubhai Patel" userId="9709c29f-928f-4a28-bce1-260bc986a3ba" providerId="ADAL" clId="{3C77053E-84B2-4C60-BAA4-3ABDA7D9F9FC}" dt="2021-04-29T09:30:27.887" v="3180" actId="47"/>
        <pc:sldMkLst>
          <pc:docMk/>
          <pc:sldMk cId="2652523113" sldId="324"/>
        </pc:sldMkLst>
      </pc:sldChg>
      <pc:sldChg chg="add del">
        <pc:chgData name="Vimal Manubhai Patel" userId="9709c29f-928f-4a28-bce1-260bc986a3ba" providerId="ADAL" clId="{3C77053E-84B2-4C60-BAA4-3ABDA7D9F9FC}" dt="2021-04-29T09:30:27.887" v="3180" actId="47"/>
        <pc:sldMkLst>
          <pc:docMk/>
          <pc:sldMk cId="2187145027" sldId="325"/>
        </pc:sldMkLst>
      </pc:sldChg>
      <pc:sldChg chg="delSp modSp add del mod">
        <pc:chgData name="Vimal Manubhai Patel" userId="9709c29f-928f-4a28-bce1-260bc986a3ba" providerId="ADAL" clId="{3C77053E-84B2-4C60-BAA4-3ABDA7D9F9FC}" dt="2021-04-27T09:36:44.508" v="2983" actId="47"/>
        <pc:sldMkLst>
          <pc:docMk/>
          <pc:sldMk cId="1528830116" sldId="326"/>
        </pc:sldMkLst>
        <pc:spChg chg="mod">
          <ac:chgData name="Vimal Manubhai Patel" userId="9709c29f-928f-4a28-bce1-260bc986a3ba" providerId="ADAL" clId="{3C77053E-84B2-4C60-BAA4-3ABDA7D9F9FC}" dt="2021-04-26T05:18:13.064" v="2807" actId="113"/>
          <ac:spMkLst>
            <pc:docMk/>
            <pc:sldMk cId="1528830116" sldId="326"/>
            <ac:spMk id="4" creationId="{9F63BDC2-2A83-42C9-9C7E-0EEDF1685ECF}"/>
          </ac:spMkLst>
        </pc:spChg>
        <pc:spChg chg="mod">
          <ac:chgData name="Vimal Manubhai Patel" userId="9709c29f-928f-4a28-bce1-260bc986a3ba" providerId="ADAL" clId="{3C77053E-84B2-4C60-BAA4-3ABDA7D9F9FC}" dt="2021-04-27T06:06:11.512" v="2959" actId="207"/>
          <ac:spMkLst>
            <pc:docMk/>
            <pc:sldMk cId="1528830116" sldId="326"/>
            <ac:spMk id="6" creationId="{4660BB3D-E07E-4F89-B6E2-FF9409F66780}"/>
          </ac:spMkLst>
        </pc:spChg>
        <pc:spChg chg="del">
          <ac:chgData name="Vimal Manubhai Patel" userId="9709c29f-928f-4a28-bce1-260bc986a3ba" providerId="ADAL" clId="{3C77053E-84B2-4C60-BAA4-3ABDA7D9F9FC}" dt="2021-04-26T02:13:34.693" v="1038" actId="478"/>
          <ac:spMkLst>
            <pc:docMk/>
            <pc:sldMk cId="1528830116" sldId="326"/>
            <ac:spMk id="8" creationId="{C2D33A33-481B-4554-B92B-179C81389A6E}"/>
          </ac:spMkLst>
        </pc:spChg>
        <pc:spChg chg="del">
          <ac:chgData name="Vimal Manubhai Patel" userId="9709c29f-928f-4a28-bce1-260bc986a3ba" providerId="ADAL" clId="{3C77053E-84B2-4C60-BAA4-3ABDA7D9F9FC}" dt="2021-04-26T02:13:37.483" v="1039" actId="478"/>
          <ac:spMkLst>
            <pc:docMk/>
            <pc:sldMk cId="1528830116" sldId="326"/>
            <ac:spMk id="9" creationId="{8C5C3A6F-B0E5-4F0F-8EEE-66E88C6F64AB}"/>
          </ac:spMkLst>
        </pc:spChg>
      </pc:sldChg>
      <pc:sldChg chg="delSp modSp add del mod ord">
        <pc:chgData name="Vimal Manubhai Patel" userId="9709c29f-928f-4a28-bce1-260bc986a3ba" providerId="ADAL" clId="{3C77053E-84B2-4C60-BAA4-3ABDA7D9F9FC}" dt="2021-04-27T09:37:55.110" v="2998" actId="47"/>
        <pc:sldMkLst>
          <pc:docMk/>
          <pc:sldMk cId="1276448082" sldId="327"/>
        </pc:sldMkLst>
        <pc:spChg chg="del">
          <ac:chgData name="Vimal Manubhai Patel" userId="9709c29f-928f-4a28-bce1-260bc986a3ba" providerId="ADAL" clId="{3C77053E-84B2-4C60-BAA4-3ABDA7D9F9FC}" dt="2021-04-26T02:17:31.110" v="1208" actId="478"/>
          <ac:spMkLst>
            <pc:docMk/>
            <pc:sldMk cId="1276448082" sldId="327"/>
            <ac:spMk id="4" creationId="{9F63BDC2-2A83-42C9-9C7E-0EEDF1685ECF}"/>
          </ac:spMkLst>
        </pc:spChg>
        <pc:spChg chg="mod">
          <ac:chgData name="Vimal Manubhai Patel" userId="9709c29f-928f-4a28-bce1-260bc986a3ba" providerId="ADAL" clId="{3C77053E-84B2-4C60-BAA4-3ABDA7D9F9FC}" dt="2021-04-27T06:06:06.540" v="2958" actId="207"/>
          <ac:spMkLst>
            <pc:docMk/>
            <pc:sldMk cId="1276448082" sldId="327"/>
            <ac:spMk id="6" creationId="{4660BB3D-E07E-4F89-B6E2-FF9409F66780}"/>
          </ac:spMkLst>
        </pc:spChg>
        <pc:spChg chg="del">
          <ac:chgData name="Vimal Manubhai Patel" userId="9709c29f-928f-4a28-bce1-260bc986a3ba" providerId="ADAL" clId="{3C77053E-84B2-4C60-BAA4-3ABDA7D9F9FC}" dt="2021-04-26T02:41:33.811" v="2782" actId="478"/>
          <ac:spMkLst>
            <pc:docMk/>
            <pc:sldMk cId="1276448082" sldId="327"/>
            <ac:spMk id="7" creationId="{7A1BBE3D-6EDC-451E-85E9-C706AED09902}"/>
          </ac:spMkLst>
        </pc:spChg>
        <pc:spChg chg="mod">
          <ac:chgData name="Vimal Manubhai Patel" userId="9709c29f-928f-4a28-bce1-260bc986a3ba" providerId="ADAL" clId="{3C77053E-84B2-4C60-BAA4-3ABDA7D9F9FC}" dt="2021-04-26T05:18:07.869" v="2806" actId="113"/>
          <ac:spMkLst>
            <pc:docMk/>
            <pc:sldMk cId="1276448082" sldId="327"/>
            <ac:spMk id="8" creationId="{C2D33A33-481B-4554-B92B-179C81389A6E}"/>
          </ac:spMkLst>
        </pc:spChg>
        <pc:spChg chg="del mod">
          <ac:chgData name="Vimal Manubhai Patel" userId="9709c29f-928f-4a28-bce1-260bc986a3ba" providerId="ADAL" clId="{3C77053E-84B2-4C60-BAA4-3ABDA7D9F9FC}" dt="2021-04-26T02:23:38.141" v="1728" actId="478"/>
          <ac:spMkLst>
            <pc:docMk/>
            <pc:sldMk cId="1276448082" sldId="327"/>
            <ac:spMk id="9" creationId="{8C5C3A6F-B0E5-4F0F-8EEE-66E88C6F64AB}"/>
          </ac:spMkLst>
        </pc:spChg>
      </pc:sldChg>
      <pc:sldChg chg="addSp delSp modSp add del mod">
        <pc:chgData name="Vimal Manubhai Patel" userId="9709c29f-928f-4a28-bce1-260bc986a3ba" providerId="ADAL" clId="{3C77053E-84B2-4C60-BAA4-3ABDA7D9F9FC}" dt="2021-04-27T09:41:16.802" v="3170" actId="47"/>
        <pc:sldMkLst>
          <pc:docMk/>
          <pc:sldMk cId="2298852094" sldId="328"/>
        </pc:sldMkLst>
        <pc:spChg chg="mod">
          <ac:chgData name="Vimal Manubhai Patel" userId="9709c29f-928f-4a28-bce1-260bc986a3ba" providerId="ADAL" clId="{3C77053E-84B2-4C60-BAA4-3ABDA7D9F9FC}" dt="2021-04-27T06:06:18.108" v="2960" actId="207"/>
          <ac:spMkLst>
            <pc:docMk/>
            <pc:sldMk cId="2298852094" sldId="328"/>
            <ac:spMk id="6" creationId="{4660BB3D-E07E-4F89-B6E2-FF9409F66780}"/>
          </ac:spMkLst>
        </pc:spChg>
        <pc:spChg chg="del">
          <ac:chgData name="Vimal Manubhai Patel" userId="9709c29f-928f-4a28-bce1-260bc986a3ba" providerId="ADAL" clId="{3C77053E-84B2-4C60-BAA4-3ABDA7D9F9FC}" dt="2021-04-26T02:29:32.141" v="1840" actId="478"/>
          <ac:spMkLst>
            <pc:docMk/>
            <pc:sldMk cId="2298852094" sldId="328"/>
            <ac:spMk id="8" creationId="{C2D33A33-481B-4554-B92B-179C81389A6E}"/>
          </ac:spMkLst>
        </pc:spChg>
        <pc:spChg chg="add mod">
          <ac:chgData name="Vimal Manubhai Patel" userId="9709c29f-928f-4a28-bce1-260bc986a3ba" providerId="ADAL" clId="{3C77053E-84B2-4C60-BAA4-3ABDA7D9F9FC}" dt="2021-04-26T05:18:30.610" v="2812" actId="207"/>
          <ac:spMkLst>
            <pc:docMk/>
            <pc:sldMk cId="2298852094" sldId="328"/>
            <ac:spMk id="9" creationId="{6D4B103C-D5D4-4296-B31F-158BBED6A6BA}"/>
          </ac:spMkLst>
        </pc:spChg>
      </pc:sldChg>
      <pc:sldChg chg="addSp delSp modSp add del mod ord">
        <pc:chgData name="Vimal Manubhai Patel" userId="9709c29f-928f-4a28-bce1-260bc986a3ba" providerId="ADAL" clId="{3C77053E-84B2-4C60-BAA4-3ABDA7D9F9FC}" dt="2021-04-26T02:28:01.742" v="1830" actId="2890"/>
        <pc:sldMkLst>
          <pc:docMk/>
          <pc:sldMk cId="4166433961" sldId="328"/>
        </pc:sldMkLst>
        <pc:spChg chg="add del mod">
          <ac:chgData name="Vimal Manubhai Patel" userId="9709c29f-928f-4a28-bce1-260bc986a3ba" providerId="ADAL" clId="{3C77053E-84B2-4C60-BAA4-3ABDA7D9F9FC}" dt="2021-04-26T02:27:02.303" v="1811" actId="478"/>
          <ac:spMkLst>
            <pc:docMk/>
            <pc:sldMk cId="4166433961" sldId="328"/>
            <ac:spMk id="3" creationId="{E5CBDBD6-B995-42A0-B7C6-8D939A62E3D8}"/>
          </ac:spMkLst>
        </pc:spChg>
        <pc:spChg chg="add del">
          <ac:chgData name="Vimal Manubhai Patel" userId="9709c29f-928f-4a28-bce1-260bc986a3ba" providerId="ADAL" clId="{3C77053E-84B2-4C60-BAA4-3ABDA7D9F9FC}" dt="2021-04-26T02:27:54.112" v="1828" actId="478"/>
          <ac:spMkLst>
            <pc:docMk/>
            <pc:sldMk cId="4166433961" sldId="328"/>
            <ac:spMk id="4" creationId="{9F63BDC2-2A83-42C9-9C7E-0EEDF1685ECF}"/>
          </ac:spMkLst>
        </pc:spChg>
        <pc:spChg chg="add del mod">
          <ac:chgData name="Vimal Manubhai Patel" userId="9709c29f-928f-4a28-bce1-260bc986a3ba" providerId="ADAL" clId="{3C77053E-84B2-4C60-BAA4-3ABDA7D9F9FC}" dt="2021-04-26T02:27:52.644" v="1825" actId="1076"/>
          <ac:spMkLst>
            <pc:docMk/>
            <pc:sldMk cId="4166433961" sldId="328"/>
            <ac:spMk id="6" creationId="{4660BB3D-E07E-4F89-B6E2-FF9409F66780}"/>
          </ac:spMkLst>
        </pc:spChg>
        <pc:spChg chg="add del">
          <ac:chgData name="Vimal Manubhai Patel" userId="9709c29f-928f-4a28-bce1-260bc986a3ba" providerId="ADAL" clId="{3C77053E-84B2-4C60-BAA4-3ABDA7D9F9FC}" dt="2021-04-26T02:27:53.601" v="1827" actId="478"/>
          <ac:spMkLst>
            <pc:docMk/>
            <pc:sldMk cId="4166433961" sldId="328"/>
            <ac:spMk id="8" creationId="{C2D33A33-481B-4554-B92B-179C81389A6E}"/>
          </ac:spMkLst>
        </pc:spChg>
        <pc:spChg chg="mod">
          <ac:chgData name="Vimal Manubhai Patel" userId="9709c29f-928f-4a28-bce1-260bc986a3ba" providerId="ADAL" clId="{3C77053E-84B2-4C60-BAA4-3ABDA7D9F9FC}" dt="2021-04-26T02:27:53.028" v="1826" actId="1076"/>
          <ac:spMkLst>
            <pc:docMk/>
            <pc:sldMk cId="4166433961" sldId="328"/>
            <ac:spMk id="9" creationId="{8C5C3A6F-B0E5-4F0F-8EEE-66E88C6F64AB}"/>
          </ac:spMkLst>
        </pc:spChg>
        <pc:spChg chg="add del mod">
          <ac:chgData name="Vimal Manubhai Patel" userId="9709c29f-928f-4a28-bce1-260bc986a3ba" providerId="ADAL" clId="{3C77053E-84B2-4C60-BAA4-3ABDA7D9F9FC}" dt="2021-04-26T02:27:49.868" v="1819" actId="478"/>
          <ac:spMkLst>
            <pc:docMk/>
            <pc:sldMk cId="4166433961" sldId="328"/>
            <ac:spMk id="11" creationId="{2DB0D1E1-6293-4E1D-B099-38EDACD0F50B}"/>
          </ac:spMkLst>
        </pc:spChg>
        <pc:spChg chg="add del mod">
          <ac:chgData name="Vimal Manubhai Patel" userId="9709c29f-928f-4a28-bce1-260bc986a3ba" providerId="ADAL" clId="{3C77053E-84B2-4C60-BAA4-3ABDA7D9F9FC}" dt="2021-04-26T02:27:48.902" v="1817"/>
          <ac:spMkLst>
            <pc:docMk/>
            <pc:sldMk cId="4166433961" sldId="328"/>
            <ac:spMk id="12" creationId="{97238D17-6278-444F-A5E7-01BD54C60AD2}"/>
          </ac:spMkLst>
        </pc:spChg>
      </pc:sldChg>
      <pc:sldChg chg="add del">
        <pc:chgData name="Vimal Manubhai Patel" userId="9709c29f-928f-4a28-bce1-260bc986a3ba" providerId="ADAL" clId="{3C77053E-84B2-4C60-BAA4-3ABDA7D9F9FC}" dt="2021-04-29T09:30:27.887" v="3180" actId="47"/>
        <pc:sldMkLst>
          <pc:docMk/>
          <pc:sldMk cId="4212188872" sldId="329"/>
        </pc:sldMkLst>
      </pc:sldChg>
      <pc:sldChg chg="add del">
        <pc:chgData name="Vimal Manubhai Patel" userId="9709c29f-928f-4a28-bce1-260bc986a3ba" providerId="ADAL" clId="{3C77053E-84B2-4C60-BAA4-3ABDA7D9F9FC}" dt="2021-04-29T09:30:27.887" v="3180" actId="47"/>
        <pc:sldMkLst>
          <pc:docMk/>
          <pc:sldMk cId="692489076" sldId="330"/>
        </pc:sldMkLst>
      </pc:sldChg>
      <pc:sldChg chg="add del">
        <pc:chgData name="Vimal Manubhai Patel" userId="9709c29f-928f-4a28-bce1-260bc986a3ba" providerId="ADAL" clId="{3C77053E-84B2-4C60-BAA4-3ABDA7D9F9FC}" dt="2021-04-29T09:30:27.887" v="3180" actId="47"/>
        <pc:sldMkLst>
          <pc:docMk/>
          <pc:sldMk cId="2796921390" sldId="331"/>
        </pc:sldMkLst>
      </pc:sldChg>
      <pc:sldChg chg="add del">
        <pc:chgData name="Vimal Manubhai Patel" userId="9709c29f-928f-4a28-bce1-260bc986a3ba" providerId="ADAL" clId="{3C77053E-84B2-4C60-BAA4-3ABDA7D9F9FC}" dt="2021-04-29T09:30:27.887" v="3180" actId="47"/>
        <pc:sldMkLst>
          <pc:docMk/>
          <pc:sldMk cId="1814469750" sldId="332"/>
        </pc:sldMkLst>
      </pc:sldChg>
      <pc:sldChg chg="add del">
        <pc:chgData name="Vimal Manubhai Patel" userId="9709c29f-928f-4a28-bce1-260bc986a3ba" providerId="ADAL" clId="{3C77053E-84B2-4C60-BAA4-3ABDA7D9F9FC}" dt="2021-04-29T09:30:27.887" v="3180" actId="47"/>
        <pc:sldMkLst>
          <pc:docMk/>
          <pc:sldMk cId="479731925" sldId="333"/>
        </pc:sldMkLst>
      </pc:sldChg>
      <pc:sldChg chg="add del">
        <pc:chgData name="Vimal Manubhai Patel" userId="9709c29f-928f-4a28-bce1-260bc986a3ba" providerId="ADAL" clId="{3C77053E-84B2-4C60-BAA4-3ABDA7D9F9FC}" dt="2021-04-29T09:30:27.887" v="3180" actId="47"/>
        <pc:sldMkLst>
          <pc:docMk/>
          <pc:sldMk cId="4203700598" sldId="334"/>
        </pc:sldMkLst>
      </pc:sldChg>
      <pc:sldChg chg="add del">
        <pc:chgData name="Vimal Manubhai Patel" userId="9709c29f-928f-4a28-bce1-260bc986a3ba" providerId="ADAL" clId="{3C77053E-84B2-4C60-BAA4-3ABDA7D9F9FC}" dt="2021-04-29T09:30:27.887" v="3180" actId="47"/>
        <pc:sldMkLst>
          <pc:docMk/>
          <pc:sldMk cId="1701253674" sldId="335"/>
        </pc:sldMkLst>
      </pc:sldChg>
      <pc:sldChg chg="add del">
        <pc:chgData name="Vimal Manubhai Patel" userId="9709c29f-928f-4a28-bce1-260bc986a3ba" providerId="ADAL" clId="{3C77053E-84B2-4C60-BAA4-3ABDA7D9F9FC}" dt="2021-04-29T09:30:27.887" v="3180" actId="47"/>
        <pc:sldMkLst>
          <pc:docMk/>
          <pc:sldMk cId="2539048982" sldId="336"/>
        </pc:sldMkLst>
      </pc:sldChg>
      <pc:sldChg chg="add del">
        <pc:chgData name="Vimal Manubhai Patel" userId="9709c29f-928f-4a28-bce1-260bc986a3ba" providerId="ADAL" clId="{3C77053E-84B2-4C60-BAA4-3ABDA7D9F9FC}" dt="2021-04-29T09:30:27.887" v="3180" actId="47"/>
        <pc:sldMkLst>
          <pc:docMk/>
          <pc:sldMk cId="3492792431" sldId="337"/>
        </pc:sldMkLst>
      </pc:sldChg>
      <pc:sldChg chg="add del">
        <pc:chgData name="Vimal Manubhai Patel" userId="9709c29f-928f-4a28-bce1-260bc986a3ba" providerId="ADAL" clId="{3C77053E-84B2-4C60-BAA4-3ABDA7D9F9FC}" dt="2021-04-29T09:30:27.887" v="3180" actId="47"/>
        <pc:sldMkLst>
          <pc:docMk/>
          <pc:sldMk cId="1449026803" sldId="338"/>
        </pc:sldMkLst>
      </pc:sldChg>
      <pc:sldChg chg="add del">
        <pc:chgData name="Vimal Manubhai Patel" userId="9709c29f-928f-4a28-bce1-260bc986a3ba" providerId="ADAL" clId="{3C77053E-84B2-4C60-BAA4-3ABDA7D9F9FC}" dt="2021-04-29T09:30:27.887" v="3180" actId="47"/>
        <pc:sldMkLst>
          <pc:docMk/>
          <pc:sldMk cId="3041428906" sldId="339"/>
        </pc:sldMkLst>
      </pc:sldChg>
      <pc:sldChg chg="add del">
        <pc:chgData name="Vimal Manubhai Patel" userId="9709c29f-928f-4a28-bce1-260bc986a3ba" providerId="ADAL" clId="{3C77053E-84B2-4C60-BAA4-3ABDA7D9F9FC}" dt="2021-04-29T09:30:27.887" v="3180" actId="47"/>
        <pc:sldMkLst>
          <pc:docMk/>
          <pc:sldMk cId="2848018484" sldId="340"/>
        </pc:sldMkLst>
      </pc:sldChg>
      <pc:sldChg chg="add del">
        <pc:chgData name="Vimal Manubhai Patel" userId="9709c29f-928f-4a28-bce1-260bc986a3ba" providerId="ADAL" clId="{3C77053E-84B2-4C60-BAA4-3ABDA7D9F9FC}" dt="2021-04-29T09:30:27.887" v="3180" actId="47"/>
        <pc:sldMkLst>
          <pc:docMk/>
          <pc:sldMk cId="3052687254" sldId="345"/>
        </pc:sldMkLst>
      </pc:sldChg>
      <pc:sldChg chg="add del">
        <pc:chgData name="Vimal Manubhai Patel" userId="9709c29f-928f-4a28-bce1-260bc986a3ba" providerId="ADAL" clId="{3C77053E-84B2-4C60-BAA4-3ABDA7D9F9FC}" dt="2021-04-29T09:30:27.887" v="3180" actId="47"/>
        <pc:sldMkLst>
          <pc:docMk/>
          <pc:sldMk cId="2558405641" sldId="346"/>
        </pc:sldMkLst>
      </pc:sldChg>
      <pc:sldChg chg="addSp modSp add mod">
        <pc:chgData name="Vimal Manubhai Patel" userId="9709c29f-928f-4a28-bce1-260bc986a3ba" providerId="ADAL" clId="{3C77053E-84B2-4C60-BAA4-3ABDA7D9F9FC}" dt="2021-04-29T09:57:36.764" v="4050" actId="207"/>
        <pc:sldMkLst>
          <pc:docMk/>
          <pc:sldMk cId="1391523584" sldId="388"/>
        </pc:sldMkLst>
        <pc:spChg chg="mod">
          <ac:chgData name="Vimal Manubhai Patel" userId="9709c29f-928f-4a28-bce1-260bc986a3ba" providerId="ADAL" clId="{3C77053E-84B2-4C60-BAA4-3ABDA7D9F9FC}" dt="2021-04-29T09:57:36.764" v="4050" actId="207"/>
          <ac:spMkLst>
            <pc:docMk/>
            <pc:sldMk cId="1391523584" sldId="388"/>
            <ac:spMk id="4" creationId="{9F63BDC2-2A83-42C9-9C7E-0EEDF1685ECF}"/>
          </ac:spMkLst>
        </pc:spChg>
        <pc:spChg chg="mod">
          <ac:chgData name="Vimal Manubhai Patel" userId="9709c29f-928f-4a28-bce1-260bc986a3ba" providerId="ADAL" clId="{3C77053E-84B2-4C60-BAA4-3ABDA7D9F9FC}" dt="2021-04-29T09:44:26.859" v="3627" actId="115"/>
          <ac:spMkLst>
            <pc:docMk/>
            <pc:sldMk cId="1391523584" sldId="388"/>
            <ac:spMk id="5" creationId="{05C76A8F-1DFD-4B08-BDE9-62B33C2DCE15}"/>
          </ac:spMkLst>
        </pc:spChg>
        <pc:spChg chg="mod">
          <ac:chgData name="Vimal Manubhai Patel" userId="9709c29f-928f-4a28-bce1-260bc986a3ba" providerId="ADAL" clId="{3C77053E-84B2-4C60-BAA4-3ABDA7D9F9FC}" dt="2021-04-27T09:35:43.692" v="2974" actId="1076"/>
          <ac:spMkLst>
            <pc:docMk/>
            <pc:sldMk cId="1391523584" sldId="388"/>
            <ac:spMk id="8" creationId="{C2D33A33-481B-4554-B92B-179C81389A6E}"/>
          </ac:spMkLst>
        </pc:spChg>
        <pc:spChg chg="mod">
          <ac:chgData name="Vimal Manubhai Patel" userId="9709c29f-928f-4a28-bce1-260bc986a3ba" providerId="ADAL" clId="{3C77053E-84B2-4C60-BAA4-3ABDA7D9F9FC}" dt="2021-04-27T09:35:45.915" v="2975" actId="1076"/>
          <ac:spMkLst>
            <pc:docMk/>
            <pc:sldMk cId="1391523584" sldId="388"/>
            <ac:spMk id="9" creationId="{8C5C3A6F-B0E5-4F0F-8EEE-66E88C6F64AB}"/>
          </ac:spMkLst>
        </pc:spChg>
        <pc:spChg chg="add mod">
          <ac:chgData name="Vimal Manubhai Patel" userId="9709c29f-928f-4a28-bce1-260bc986a3ba" providerId="ADAL" clId="{3C77053E-84B2-4C60-BAA4-3ABDA7D9F9FC}" dt="2021-04-29T09:55:01.979" v="3945" actId="113"/>
          <ac:spMkLst>
            <pc:docMk/>
            <pc:sldMk cId="1391523584" sldId="388"/>
            <ac:spMk id="10" creationId="{276DCA74-DD31-4CBC-8A3B-6E0AFDB01651}"/>
          </ac:spMkLst>
        </pc:spChg>
      </pc:sldChg>
      <pc:sldChg chg="addSp delSp modSp add mod">
        <pc:chgData name="Vimal Manubhai Patel" userId="9709c29f-928f-4a28-bce1-260bc986a3ba" providerId="ADAL" clId="{3C77053E-84B2-4C60-BAA4-3ABDA7D9F9FC}" dt="2021-04-29T09:58:39.769" v="4139" actId="404"/>
        <pc:sldMkLst>
          <pc:docMk/>
          <pc:sldMk cId="1432339628" sldId="389"/>
        </pc:sldMkLst>
        <pc:spChg chg="add del mod">
          <ac:chgData name="Vimal Manubhai Patel" userId="9709c29f-928f-4a28-bce1-260bc986a3ba" providerId="ADAL" clId="{3C77053E-84B2-4C60-BAA4-3ABDA7D9F9FC}" dt="2021-04-27T09:42:14.727" v="3173" actId="478"/>
          <ac:spMkLst>
            <pc:docMk/>
            <pc:sldMk cId="1432339628" sldId="389"/>
            <ac:spMk id="3" creationId="{4DD1347E-2300-4448-B173-25B0FDDC3B7C}"/>
          </ac:spMkLst>
        </pc:spChg>
        <pc:spChg chg="mod">
          <ac:chgData name="Vimal Manubhai Patel" userId="9709c29f-928f-4a28-bce1-260bc986a3ba" providerId="ADAL" clId="{3C77053E-84B2-4C60-BAA4-3ABDA7D9F9FC}" dt="2021-04-27T09:36:23.052" v="2981" actId="207"/>
          <ac:spMkLst>
            <pc:docMk/>
            <pc:sldMk cId="1432339628" sldId="389"/>
            <ac:spMk id="4" creationId="{9F63BDC2-2A83-42C9-9C7E-0EEDF1685ECF}"/>
          </ac:spMkLst>
        </pc:spChg>
        <pc:spChg chg="mod">
          <ac:chgData name="Vimal Manubhai Patel" userId="9709c29f-928f-4a28-bce1-260bc986a3ba" providerId="ADAL" clId="{3C77053E-84B2-4C60-BAA4-3ABDA7D9F9FC}" dt="2021-04-29T09:44:31.384" v="3628" actId="115"/>
          <ac:spMkLst>
            <pc:docMk/>
            <pc:sldMk cId="1432339628" sldId="389"/>
            <ac:spMk id="5" creationId="{05C76A8F-1DFD-4B08-BDE9-62B33C2DCE15}"/>
          </ac:spMkLst>
        </pc:spChg>
        <pc:spChg chg="add del mod">
          <ac:chgData name="Vimal Manubhai Patel" userId="9709c29f-928f-4a28-bce1-260bc986a3ba" providerId="ADAL" clId="{3C77053E-84B2-4C60-BAA4-3ABDA7D9F9FC}" dt="2021-04-27T09:42:14.969" v="3174" actId="20577"/>
          <ac:spMkLst>
            <pc:docMk/>
            <pc:sldMk cId="1432339628" sldId="389"/>
            <ac:spMk id="6" creationId="{4660BB3D-E07E-4F89-B6E2-FF9409F66780}"/>
          </ac:spMkLst>
        </pc:spChg>
        <pc:spChg chg="mod">
          <ac:chgData name="Vimal Manubhai Patel" userId="9709c29f-928f-4a28-bce1-260bc986a3ba" providerId="ADAL" clId="{3C77053E-84B2-4C60-BAA4-3ABDA7D9F9FC}" dt="2021-04-29T09:58:39.769" v="4139" actId="404"/>
          <ac:spMkLst>
            <pc:docMk/>
            <pc:sldMk cId="1432339628" sldId="389"/>
            <ac:spMk id="8" creationId="{C2D33A33-481B-4554-B92B-179C81389A6E}"/>
          </ac:spMkLst>
        </pc:spChg>
        <pc:spChg chg="del">
          <ac:chgData name="Vimal Manubhai Patel" userId="9709c29f-928f-4a28-bce1-260bc986a3ba" providerId="ADAL" clId="{3C77053E-84B2-4C60-BAA4-3ABDA7D9F9FC}" dt="2021-04-27T09:36:53.320" v="2984" actId="478"/>
          <ac:spMkLst>
            <pc:docMk/>
            <pc:sldMk cId="1432339628" sldId="389"/>
            <ac:spMk id="10" creationId="{276DCA74-DD31-4CBC-8A3B-6E0AFDB01651}"/>
          </ac:spMkLst>
        </pc:spChg>
        <pc:spChg chg="add del mod">
          <ac:chgData name="Vimal Manubhai Patel" userId="9709c29f-928f-4a28-bce1-260bc986a3ba" providerId="ADAL" clId="{3C77053E-84B2-4C60-BAA4-3ABDA7D9F9FC}" dt="2021-04-29T09:54:39.007" v="3944" actId="113"/>
          <ac:spMkLst>
            <pc:docMk/>
            <pc:sldMk cId="1432339628" sldId="389"/>
            <ac:spMk id="11" creationId="{B5744802-2DAC-4655-8470-E3EAC1854E4A}"/>
          </ac:spMkLst>
        </pc:spChg>
      </pc:sldChg>
      <pc:sldChg chg="modSp add del mod">
        <pc:chgData name="Vimal Manubhai Patel" userId="9709c29f-928f-4a28-bce1-260bc986a3ba" providerId="ADAL" clId="{3C77053E-84B2-4C60-BAA4-3ABDA7D9F9FC}" dt="2021-04-29T09:59:25.759" v="4254" actId="20577"/>
        <pc:sldMkLst>
          <pc:docMk/>
          <pc:sldMk cId="1538713540" sldId="390"/>
        </pc:sldMkLst>
        <pc:spChg chg="mod">
          <ac:chgData name="Vimal Manubhai Patel" userId="9709c29f-928f-4a28-bce1-260bc986a3ba" providerId="ADAL" clId="{3C77053E-84B2-4C60-BAA4-3ABDA7D9F9FC}" dt="2021-04-29T09:44:40.700" v="3629" actId="115"/>
          <ac:spMkLst>
            <pc:docMk/>
            <pc:sldMk cId="1538713540" sldId="390"/>
            <ac:spMk id="5" creationId="{05C76A8F-1DFD-4B08-BDE9-62B33C2DCE15}"/>
          </ac:spMkLst>
        </pc:spChg>
        <pc:spChg chg="mod">
          <ac:chgData name="Vimal Manubhai Patel" userId="9709c29f-928f-4a28-bce1-260bc986a3ba" providerId="ADAL" clId="{3C77053E-84B2-4C60-BAA4-3ABDA7D9F9FC}" dt="2021-04-27T09:40:31.769" v="3124" actId="1035"/>
          <ac:spMkLst>
            <pc:docMk/>
            <pc:sldMk cId="1538713540" sldId="390"/>
            <ac:spMk id="7" creationId="{7A1BBE3D-6EDC-451E-85E9-C706AED09902}"/>
          </ac:spMkLst>
        </pc:spChg>
        <pc:spChg chg="mod">
          <ac:chgData name="Vimal Manubhai Patel" userId="9709c29f-928f-4a28-bce1-260bc986a3ba" providerId="ADAL" clId="{3C77053E-84B2-4C60-BAA4-3ABDA7D9F9FC}" dt="2021-04-27T09:40:12.614" v="3120" actId="207"/>
          <ac:spMkLst>
            <pc:docMk/>
            <pc:sldMk cId="1538713540" sldId="390"/>
            <ac:spMk id="8" creationId="{C2D33A33-481B-4554-B92B-179C81389A6E}"/>
          </ac:spMkLst>
        </pc:spChg>
        <pc:spChg chg="mod">
          <ac:chgData name="Vimal Manubhai Patel" userId="9709c29f-928f-4a28-bce1-260bc986a3ba" providerId="ADAL" clId="{3C77053E-84B2-4C60-BAA4-3ABDA7D9F9FC}" dt="2021-04-29T09:59:25.759" v="4254" actId="20577"/>
          <ac:spMkLst>
            <pc:docMk/>
            <pc:sldMk cId="1538713540" sldId="390"/>
            <ac:spMk id="9" creationId="{8C5C3A6F-B0E5-4F0F-8EEE-66E88C6F64AB}"/>
          </ac:spMkLst>
        </pc:spChg>
        <pc:spChg chg="mod">
          <ac:chgData name="Vimal Manubhai Patel" userId="9709c29f-928f-4a28-bce1-260bc986a3ba" providerId="ADAL" clId="{3C77053E-84B2-4C60-BAA4-3ABDA7D9F9FC}" dt="2021-04-29T09:55:09.049" v="3946" actId="113"/>
          <ac:spMkLst>
            <pc:docMk/>
            <pc:sldMk cId="1538713540" sldId="390"/>
            <ac:spMk id="11" creationId="{B5744802-2DAC-4655-8470-E3EAC1854E4A}"/>
          </ac:spMkLst>
        </pc:spChg>
      </pc:sldChg>
      <pc:sldChg chg="add del">
        <pc:chgData name="Vimal Manubhai Patel" userId="9709c29f-928f-4a28-bce1-260bc986a3ba" providerId="ADAL" clId="{3C77053E-84B2-4C60-BAA4-3ABDA7D9F9FC}" dt="2021-04-29T09:30:27.887" v="3180" actId="47"/>
        <pc:sldMkLst>
          <pc:docMk/>
          <pc:sldMk cId="119832870" sldId="391"/>
        </pc:sldMkLst>
      </pc:sldChg>
      <pc:sldChg chg="add del">
        <pc:chgData name="Vimal Manubhai Patel" userId="9709c29f-928f-4a28-bce1-260bc986a3ba" providerId="ADAL" clId="{3C77053E-84B2-4C60-BAA4-3ABDA7D9F9FC}" dt="2021-04-29T09:30:27.887" v="3180" actId="47"/>
        <pc:sldMkLst>
          <pc:docMk/>
          <pc:sldMk cId="1753211654" sldId="392"/>
        </pc:sldMkLst>
      </pc:sldChg>
      <pc:sldChg chg="add del">
        <pc:chgData name="Vimal Manubhai Patel" userId="9709c29f-928f-4a28-bce1-260bc986a3ba" providerId="ADAL" clId="{3C77053E-84B2-4C60-BAA4-3ABDA7D9F9FC}" dt="2021-04-29T09:30:27.887" v="3180" actId="47"/>
        <pc:sldMkLst>
          <pc:docMk/>
          <pc:sldMk cId="4188682387" sldId="393"/>
        </pc:sldMkLst>
      </pc:sldChg>
      <pc:sldChg chg="add del">
        <pc:chgData name="Vimal Manubhai Patel" userId="9709c29f-928f-4a28-bce1-260bc986a3ba" providerId="ADAL" clId="{3C77053E-84B2-4C60-BAA4-3ABDA7D9F9FC}" dt="2021-04-29T09:30:27.887" v="3180" actId="47"/>
        <pc:sldMkLst>
          <pc:docMk/>
          <pc:sldMk cId="687137740" sldId="394"/>
        </pc:sldMkLst>
      </pc:sldChg>
      <pc:sldChg chg="addSp delSp modSp new mod modAnim">
        <pc:chgData name="Vimal Manubhai Patel" userId="9709c29f-928f-4a28-bce1-260bc986a3ba" providerId="ADAL" clId="{3C77053E-84B2-4C60-BAA4-3ABDA7D9F9FC}" dt="2021-04-29T09:49:55.583" v="3941" actId="1076"/>
        <pc:sldMkLst>
          <pc:docMk/>
          <pc:sldMk cId="3326846314" sldId="395"/>
        </pc:sldMkLst>
        <pc:spChg chg="mod">
          <ac:chgData name="Vimal Manubhai Patel" userId="9709c29f-928f-4a28-bce1-260bc986a3ba" providerId="ADAL" clId="{3C77053E-84B2-4C60-BAA4-3ABDA7D9F9FC}" dt="2021-04-29T09:31:00.946" v="3225" actId="20577"/>
          <ac:spMkLst>
            <pc:docMk/>
            <pc:sldMk cId="3326846314" sldId="395"/>
            <ac:spMk id="2" creationId="{1A760C68-72CE-485F-93B2-CF995A6BC211}"/>
          </ac:spMkLst>
        </pc:spChg>
        <pc:spChg chg="del">
          <ac:chgData name="Vimal Manubhai Patel" userId="9709c29f-928f-4a28-bce1-260bc986a3ba" providerId="ADAL" clId="{3C77053E-84B2-4C60-BAA4-3ABDA7D9F9FC}" dt="2021-04-29T09:31:05.277" v="3226" actId="478"/>
          <ac:spMkLst>
            <pc:docMk/>
            <pc:sldMk cId="3326846314" sldId="395"/>
            <ac:spMk id="3" creationId="{929743FA-F981-42C2-A4C4-8F9B2553917C}"/>
          </ac:spMkLst>
        </pc:spChg>
        <pc:spChg chg="add mod">
          <ac:chgData name="Vimal Manubhai Patel" userId="9709c29f-928f-4a28-bce1-260bc986a3ba" providerId="ADAL" clId="{3C77053E-84B2-4C60-BAA4-3ABDA7D9F9FC}" dt="2021-04-29T09:45:14.617" v="3633" actId="1076"/>
          <ac:spMkLst>
            <pc:docMk/>
            <pc:sldMk cId="3326846314" sldId="395"/>
            <ac:spMk id="7" creationId="{B659DAFA-2E0D-49B0-9968-750BF65A892E}"/>
          </ac:spMkLst>
        </pc:spChg>
        <pc:spChg chg="add del mod">
          <ac:chgData name="Vimal Manubhai Patel" userId="9709c29f-928f-4a28-bce1-260bc986a3ba" providerId="ADAL" clId="{3C77053E-84B2-4C60-BAA4-3ABDA7D9F9FC}" dt="2021-04-29T09:33:02.035" v="3259" actId="478"/>
          <ac:spMkLst>
            <pc:docMk/>
            <pc:sldMk cId="3326846314" sldId="395"/>
            <ac:spMk id="8" creationId="{862BA564-958F-4601-91ED-8B6F307ECAC6}"/>
          </ac:spMkLst>
        </pc:spChg>
        <pc:spChg chg="add mod">
          <ac:chgData name="Vimal Manubhai Patel" userId="9709c29f-928f-4a28-bce1-260bc986a3ba" providerId="ADAL" clId="{3C77053E-84B2-4C60-BAA4-3ABDA7D9F9FC}" dt="2021-04-29T09:41:07.093" v="3552" actId="1037"/>
          <ac:spMkLst>
            <pc:docMk/>
            <pc:sldMk cId="3326846314" sldId="395"/>
            <ac:spMk id="9" creationId="{1E8826C3-B27B-476A-875A-086F6EE0841E}"/>
          </ac:spMkLst>
        </pc:spChg>
        <pc:spChg chg="add del mod">
          <ac:chgData name="Vimal Manubhai Patel" userId="9709c29f-928f-4a28-bce1-260bc986a3ba" providerId="ADAL" clId="{3C77053E-84B2-4C60-BAA4-3ABDA7D9F9FC}" dt="2021-04-29T09:37:57.580" v="3418" actId="478"/>
          <ac:spMkLst>
            <pc:docMk/>
            <pc:sldMk cId="3326846314" sldId="395"/>
            <ac:spMk id="11" creationId="{B7D4B146-0E01-4943-9284-ECCF18A8DB6C}"/>
          </ac:spMkLst>
        </pc:spChg>
        <pc:spChg chg="add mod">
          <ac:chgData name="Vimal Manubhai Patel" userId="9709c29f-928f-4a28-bce1-260bc986a3ba" providerId="ADAL" clId="{3C77053E-84B2-4C60-BAA4-3ABDA7D9F9FC}" dt="2021-04-29T09:41:07.093" v="3552" actId="1037"/>
          <ac:spMkLst>
            <pc:docMk/>
            <pc:sldMk cId="3326846314" sldId="395"/>
            <ac:spMk id="15" creationId="{B28C80E4-E75D-48E9-B3D5-71DB5E0AFAE4}"/>
          </ac:spMkLst>
        </pc:spChg>
        <pc:spChg chg="add mod">
          <ac:chgData name="Vimal Manubhai Patel" userId="9709c29f-928f-4a28-bce1-260bc986a3ba" providerId="ADAL" clId="{3C77053E-84B2-4C60-BAA4-3ABDA7D9F9FC}" dt="2021-04-29T09:41:45.760" v="3612" actId="1076"/>
          <ac:spMkLst>
            <pc:docMk/>
            <pc:sldMk cId="3326846314" sldId="395"/>
            <ac:spMk id="18" creationId="{C68B97B5-0B44-4264-AAD2-F998732F373B}"/>
          </ac:spMkLst>
        </pc:spChg>
        <pc:spChg chg="add mod">
          <ac:chgData name="Vimal Manubhai Patel" userId="9709c29f-928f-4a28-bce1-260bc986a3ba" providerId="ADAL" clId="{3C77053E-84B2-4C60-BAA4-3ABDA7D9F9FC}" dt="2021-04-29T09:41:51.733" v="3613" actId="1076"/>
          <ac:spMkLst>
            <pc:docMk/>
            <pc:sldMk cId="3326846314" sldId="395"/>
            <ac:spMk id="19" creationId="{A5262D55-44FD-43E6-9479-60C6724E3816}"/>
          </ac:spMkLst>
        </pc:spChg>
        <pc:spChg chg="add mod">
          <ac:chgData name="Vimal Manubhai Patel" userId="9709c29f-928f-4a28-bce1-260bc986a3ba" providerId="ADAL" clId="{3C77053E-84B2-4C60-BAA4-3ABDA7D9F9FC}" dt="2021-04-29T09:38:20.004" v="3425" actId="1076"/>
          <ac:spMkLst>
            <pc:docMk/>
            <pc:sldMk cId="3326846314" sldId="395"/>
            <ac:spMk id="20" creationId="{CAF623A1-1E1A-4D55-9F83-BF6C0E64F946}"/>
          </ac:spMkLst>
        </pc:spChg>
        <pc:spChg chg="add del mod">
          <ac:chgData name="Vimal Manubhai Patel" userId="9709c29f-928f-4a28-bce1-260bc986a3ba" providerId="ADAL" clId="{3C77053E-84B2-4C60-BAA4-3ABDA7D9F9FC}" dt="2021-04-29T09:37:54.558" v="3417" actId="478"/>
          <ac:spMkLst>
            <pc:docMk/>
            <pc:sldMk cId="3326846314" sldId="395"/>
            <ac:spMk id="21" creationId="{1A5A9B25-346F-4FE3-B454-E8B86A60D502}"/>
          </ac:spMkLst>
        </pc:spChg>
        <pc:spChg chg="add mod">
          <ac:chgData name="Vimal Manubhai Patel" userId="9709c29f-928f-4a28-bce1-260bc986a3ba" providerId="ADAL" clId="{3C77053E-84B2-4C60-BAA4-3ABDA7D9F9FC}" dt="2021-04-29T09:41:27.709" v="3611" actId="1076"/>
          <ac:spMkLst>
            <pc:docMk/>
            <pc:sldMk cId="3326846314" sldId="395"/>
            <ac:spMk id="23" creationId="{853D00FC-9539-4682-8506-8C412F2A32E8}"/>
          </ac:spMkLst>
        </pc:spChg>
        <pc:spChg chg="add mod">
          <ac:chgData name="Vimal Manubhai Patel" userId="9709c29f-928f-4a28-bce1-260bc986a3ba" providerId="ADAL" clId="{3C77053E-84B2-4C60-BAA4-3ABDA7D9F9FC}" dt="2021-04-29T09:42:05.317" v="3614" actId="1076"/>
          <ac:spMkLst>
            <pc:docMk/>
            <pc:sldMk cId="3326846314" sldId="395"/>
            <ac:spMk id="24" creationId="{F0DD3D48-F14A-4C17-BD40-36AD25C3006C}"/>
          </ac:spMkLst>
        </pc:spChg>
        <pc:spChg chg="add mod">
          <ac:chgData name="Vimal Manubhai Patel" userId="9709c29f-928f-4a28-bce1-260bc986a3ba" providerId="ADAL" clId="{3C77053E-84B2-4C60-BAA4-3ABDA7D9F9FC}" dt="2021-04-29T09:49:55.583" v="3941" actId="1076"/>
          <ac:spMkLst>
            <pc:docMk/>
            <pc:sldMk cId="3326846314" sldId="395"/>
            <ac:spMk id="33" creationId="{02E8A9ED-B303-41AE-935A-1F9D6556B181}"/>
          </ac:spMkLst>
        </pc:spChg>
        <pc:cxnChg chg="add mod">
          <ac:chgData name="Vimal Manubhai Patel" userId="9709c29f-928f-4a28-bce1-260bc986a3ba" providerId="ADAL" clId="{3C77053E-84B2-4C60-BAA4-3ABDA7D9F9FC}" dt="2021-04-29T09:41:27.709" v="3611" actId="1076"/>
          <ac:cxnSpMkLst>
            <pc:docMk/>
            <pc:sldMk cId="3326846314" sldId="395"/>
            <ac:cxnSpMk id="5" creationId="{36054323-DE36-40E7-94A9-DE10F31D7789}"/>
          </ac:cxnSpMkLst>
        </pc:cxnChg>
        <pc:cxnChg chg="add mod">
          <ac:chgData name="Vimal Manubhai Patel" userId="9709c29f-928f-4a28-bce1-260bc986a3ba" providerId="ADAL" clId="{3C77053E-84B2-4C60-BAA4-3ABDA7D9F9FC}" dt="2021-04-29T09:42:11.593" v="3615" actId="14100"/>
          <ac:cxnSpMkLst>
            <pc:docMk/>
            <pc:sldMk cId="3326846314" sldId="395"/>
            <ac:cxnSpMk id="6" creationId="{C19C1CC3-95B6-439A-AC27-87ECF8B01FF1}"/>
          </ac:cxnSpMkLst>
        </pc:cxnChg>
        <pc:cxnChg chg="add del mod">
          <ac:chgData name="Vimal Manubhai Patel" userId="9709c29f-928f-4a28-bce1-260bc986a3ba" providerId="ADAL" clId="{3C77053E-84B2-4C60-BAA4-3ABDA7D9F9FC}" dt="2021-04-29T09:33:15.308" v="3262"/>
          <ac:cxnSpMkLst>
            <pc:docMk/>
            <pc:sldMk cId="3326846314" sldId="395"/>
            <ac:cxnSpMk id="10" creationId="{A23FD8A0-B7BC-42CD-B1B9-72E2C219932B}"/>
          </ac:cxnSpMkLst>
        </pc:cxnChg>
        <pc:cxnChg chg="add mod">
          <ac:chgData name="Vimal Manubhai Patel" userId="9709c29f-928f-4a28-bce1-260bc986a3ba" providerId="ADAL" clId="{3C77053E-84B2-4C60-BAA4-3ABDA7D9F9FC}" dt="2021-04-29T09:45:14.617" v="3633" actId="1076"/>
          <ac:cxnSpMkLst>
            <pc:docMk/>
            <pc:sldMk cId="3326846314" sldId="395"/>
            <ac:cxnSpMk id="13" creationId="{0C81B5A8-8966-4C9C-A2EA-61CD070C0704}"/>
          </ac:cxnSpMkLst>
        </pc:cxnChg>
        <pc:cxnChg chg="add del">
          <ac:chgData name="Vimal Manubhai Patel" userId="9709c29f-928f-4a28-bce1-260bc986a3ba" providerId="ADAL" clId="{3C77053E-84B2-4C60-BAA4-3ABDA7D9F9FC}" dt="2021-04-29T09:42:54.468" v="3621" actId="11529"/>
          <ac:cxnSpMkLst>
            <pc:docMk/>
            <pc:sldMk cId="3326846314" sldId="395"/>
            <ac:cxnSpMk id="31" creationId="{38AEBA10-462C-47D0-8B75-16087F6FAAAE}"/>
          </ac:cxnSpMkLst>
        </pc:cxnChg>
      </pc:sldChg>
      <pc:sldChg chg="new del">
        <pc:chgData name="Vimal Manubhai Patel" userId="9709c29f-928f-4a28-bce1-260bc986a3ba" providerId="ADAL" clId="{3C77053E-84B2-4C60-BAA4-3ABDA7D9F9FC}" dt="2021-04-29T09:44:57.507" v="3631" actId="47"/>
        <pc:sldMkLst>
          <pc:docMk/>
          <pc:sldMk cId="1716361621" sldId="396"/>
        </pc:sldMkLst>
      </pc:sldChg>
    </pc:docChg>
  </pc:docChgLst>
  <pc:docChgLst>
    <pc:chgData name="Ashish Kumar" userId="S::ashishkumar4@iisc.ac.in::73aa7c0d-03be-4ecd-9130-e13cce3cc529" providerId="AD" clId="Web-{E74D1B8E-FCA4-4F1E-AC5F-322A67A25D74}"/>
    <pc:docChg chg="addSld delSld modSld sldOrd">
      <pc:chgData name="Ashish Kumar" userId="S::ashishkumar4@iisc.ac.in::73aa7c0d-03be-4ecd-9130-e13cce3cc529" providerId="AD" clId="Web-{E74D1B8E-FCA4-4F1E-AC5F-322A67A25D74}" dt="2021-04-22T20:45:29.218" v="3759"/>
      <pc:docMkLst>
        <pc:docMk/>
      </pc:docMkLst>
      <pc:sldChg chg="del">
        <pc:chgData name="Ashish Kumar" userId="S::ashishkumar4@iisc.ac.in::73aa7c0d-03be-4ecd-9130-e13cce3cc529" providerId="AD" clId="Web-{E74D1B8E-FCA4-4F1E-AC5F-322A67A25D74}" dt="2021-04-22T12:48:07.309" v="2534"/>
        <pc:sldMkLst>
          <pc:docMk/>
          <pc:sldMk cId="109857222" sldId="256"/>
        </pc:sldMkLst>
      </pc:sldChg>
      <pc:sldChg chg="addSp delSp modSp new del mod ord modShow">
        <pc:chgData name="Ashish Kumar" userId="S::ashishkumar4@iisc.ac.in::73aa7c0d-03be-4ecd-9130-e13cce3cc529" providerId="AD" clId="Web-{E74D1B8E-FCA4-4F1E-AC5F-322A67A25D74}" dt="2021-04-22T15:37:23.626" v="2544"/>
        <pc:sldMkLst>
          <pc:docMk/>
          <pc:sldMk cId="3604168174" sldId="257"/>
        </pc:sldMkLst>
        <pc:spChg chg="add mod">
          <ac:chgData name="Ashish Kumar" userId="S::ashishkumar4@iisc.ac.in::73aa7c0d-03be-4ecd-9130-e13cce3cc529" providerId="AD" clId="Web-{E74D1B8E-FCA4-4F1E-AC5F-322A67A25D74}" dt="2021-04-22T06:44:14.458" v="9" actId="1076"/>
          <ac:spMkLst>
            <pc:docMk/>
            <pc:sldMk cId="3604168174" sldId="257"/>
            <ac:spMk id="2" creationId="{EC86DC51-70F2-4039-A3EA-5AF3C97E0985}"/>
          </ac:spMkLst>
        </pc:spChg>
        <pc:spChg chg="add del mod">
          <ac:chgData name="Ashish Kumar" userId="S::ashishkumar4@iisc.ac.in::73aa7c0d-03be-4ecd-9130-e13cce3cc529" providerId="AD" clId="Web-{E74D1B8E-FCA4-4F1E-AC5F-322A67A25D74}" dt="2021-04-22T06:44:27.099" v="13"/>
          <ac:spMkLst>
            <pc:docMk/>
            <pc:sldMk cId="3604168174" sldId="257"/>
            <ac:spMk id="3" creationId="{7EAAE4AD-E62C-4F4E-9E04-73E58679B073}"/>
          </ac:spMkLst>
        </pc:spChg>
        <pc:spChg chg="add del">
          <ac:chgData name="Ashish Kumar" userId="S::ashishkumar4@iisc.ac.in::73aa7c0d-03be-4ecd-9130-e13cce3cc529" providerId="AD" clId="Web-{E74D1B8E-FCA4-4F1E-AC5F-322A67A25D74}" dt="2021-04-22T06:46:50.416" v="41"/>
          <ac:spMkLst>
            <pc:docMk/>
            <pc:sldMk cId="3604168174" sldId="257"/>
            <ac:spMk id="6" creationId="{64A6458C-0528-4B37-8430-2ECC71BC5CCE}"/>
          </ac:spMkLst>
        </pc:spChg>
        <pc:spChg chg="add topLvl">
          <ac:chgData name="Ashish Kumar" userId="S::ashishkumar4@iisc.ac.in::73aa7c0d-03be-4ecd-9130-e13cce3cc529" providerId="AD" clId="Web-{E74D1B8E-FCA4-4F1E-AC5F-322A67A25D74}" dt="2021-04-22T06:48:04.527" v="48"/>
          <ac:spMkLst>
            <pc:docMk/>
            <pc:sldMk cId="3604168174" sldId="257"/>
            <ac:spMk id="9" creationId="{DA1F23B2-6127-4B69-BD4E-F02983E37D4C}"/>
          </ac:spMkLst>
        </pc:spChg>
        <pc:spChg chg="add mod">
          <ac:chgData name="Ashish Kumar" userId="S::ashishkumar4@iisc.ac.in::73aa7c0d-03be-4ecd-9130-e13cce3cc529" providerId="AD" clId="Web-{E74D1B8E-FCA4-4F1E-AC5F-322A67A25D74}" dt="2021-04-22T06:49:10.045" v="57" actId="1076"/>
          <ac:spMkLst>
            <pc:docMk/>
            <pc:sldMk cId="3604168174" sldId="257"/>
            <ac:spMk id="13" creationId="{BD482204-719B-4ABF-A9AB-8CFA4963FB83}"/>
          </ac:spMkLst>
        </pc:spChg>
        <pc:spChg chg="add mod">
          <ac:chgData name="Ashish Kumar" userId="S::ashishkumar4@iisc.ac.in::73aa7c0d-03be-4ecd-9130-e13cce3cc529" providerId="AD" clId="Web-{E74D1B8E-FCA4-4F1E-AC5F-322A67A25D74}" dt="2021-04-22T06:49:31.045" v="68" actId="20577"/>
          <ac:spMkLst>
            <pc:docMk/>
            <pc:sldMk cId="3604168174" sldId="257"/>
            <ac:spMk id="14" creationId="{6E9BF5F0-AE7B-43B6-9B8D-B44CC4F6E81C}"/>
          </ac:spMkLst>
        </pc:spChg>
        <pc:spChg chg="add mod">
          <ac:chgData name="Ashish Kumar" userId="S::ashishkumar4@iisc.ac.in::73aa7c0d-03be-4ecd-9130-e13cce3cc529" providerId="AD" clId="Web-{E74D1B8E-FCA4-4F1E-AC5F-322A67A25D74}" dt="2021-04-22T06:49:33.920" v="72" actId="20577"/>
          <ac:spMkLst>
            <pc:docMk/>
            <pc:sldMk cId="3604168174" sldId="257"/>
            <ac:spMk id="15" creationId="{556B8B92-AF19-458D-8F2E-C7FEC93213EF}"/>
          </ac:spMkLst>
        </pc:spChg>
        <pc:spChg chg="add mod">
          <ac:chgData name="Ashish Kumar" userId="S::ashishkumar4@iisc.ac.in::73aa7c0d-03be-4ecd-9130-e13cce3cc529" providerId="AD" clId="Web-{E74D1B8E-FCA4-4F1E-AC5F-322A67A25D74}" dt="2021-04-22T06:49:18.233" v="61" actId="1076"/>
          <ac:spMkLst>
            <pc:docMk/>
            <pc:sldMk cId="3604168174" sldId="257"/>
            <ac:spMk id="16" creationId="{464DCD21-4A14-4EC5-A759-57999F06B06B}"/>
          </ac:spMkLst>
        </pc:spChg>
        <pc:spChg chg="add mod">
          <ac:chgData name="Ashish Kumar" userId="S::ashishkumar4@iisc.ac.in::73aa7c0d-03be-4ecd-9130-e13cce3cc529" providerId="AD" clId="Web-{E74D1B8E-FCA4-4F1E-AC5F-322A67A25D74}" dt="2021-04-22T06:52:02.487" v="103" actId="1076"/>
          <ac:spMkLst>
            <pc:docMk/>
            <pc:sldMk cId="3604168174" sldId="257"/>
            <ac:spMk id="18" creationId="{931424D0-D347-4AFF-B10E-E55CF7881450}"/>
          </ac:spMkLst>
        </pc:spChg>
        <pc:spChg chg="add mod">
          <ac:chgData name="Ashish Kumar" userId="S::ashishkumar4@iisc.ac.in::73aa7c0d-03be-4ecd-9130-e13cce3cc529" providerId="AD" clId="Web-{E74D1B8E-FCA4-4F1E-AC5F-322A67A25D74}" dt="2021-04-22T06:50:36.954" v="87" actId="1076"/>
          <ac:spMkLst>
            <pc:docMk/>
            <pc:sldMk cId="3604168174" sldId="257"/>
            <ac:spMk id="19" creationId="{9455E8F9-05D7-43C7-8201-695669132D30}"/>
          </ac:spMkLst>
        </pc:spChg>
        <pc:spChg chg="add mod">
          <ac:chgData name="Ashish Kumar" userId="S::ashishkumar4@iisc.ac.in::73aa7c0d-03be-4ecd-9130-e13cce3cc529" providerId="AD" clId="Web-{E74D1B8E-FCA4-4F1E-AC5F-322A67A25D74}" dt="2021-04-22T06:50:47.813" v="90" actId="20577"/>
          <ac:spMkLst>
            <pc:docMk/>
            <pc:sldMk cId="3604168174" sldId="257"/>
            <ac:spMk id="20" creationId="{D9A546EF-A67E-4B47-8001-9E17F4E91746}"/>
          </ac:spMkLst>
        </pc:spChg>
        <pc:spChg chg="add del mod">
          <ac:chgData name="Ashish Kumar" userId="S::ashishkumar4@iisc.ac.in::73aa7c0d-03be-4ecd-9130-e13cce3cc529" providerId="AD" clId="Web-{E74D1B8E-FCA4-4F1E-AC5F-322A67A25D74}" dt="2021-04-22T06:51:03.470" v="93"/>
          <ac:spMkLst>
            <pc:docMk/>
            <pc:sldMk cId="3604168174" sldId="257"/>
            <ac:spMk id="21" creationId="{33615D9A-0BAC-476B-9CF5-BC841BCDB6E8}"/>
          </ac:spMkLst>
        </pc:spChg>
        <pc:spChg chg="add mod">
          <ac:chgData name="Ashish Kumar" userId="S::ashishkumar4@iisc.ac.in::73aa7c0d-03be-4ecd-9130-e13cce3cc529" providerId="AD" clId="Web-{E74D1B8E-FCA4-4F1E-AC5F-322A67A25D74}" dt="2021-04-22T06:51:53.503" v="101"/>
          <ac:spMkLst>
            <pc:docMk/>
            <pc:sldMk cId="3604168174" sldId="257"/>
            <ac:spMk id="22" creationId="{2EF74D8B-6048-4117-B22A-8913A3168C5E}"/>
          </ac:spMkLst>
        </pc:spChg>
        <pc:spChg chg="add mod">
          <ac:chgData name="Ashish Kumar" userId="S::ashishkumar4@iisc.ac.in::73aa7c0d-03be-4ecd-9130-e13cce3cc529" providerId="AD" clId="Web-{E74D1B8E-FCA4-4F1E-AC5F-322A67A25D74}" dt="2021-04-22T06:52:57.598" v="117" actId="20577"/>
          <ac:spMkLst>
            <pc:docMk/>
            <pc:sldMk cId="3604168174" sldId="257"/>
            <ac:spMk id="23" creationId="{3CEE7BCC-2FDD-40EB-AD68-36173E1E72C9}"/>
          </ac:spMkLst>
        </pc:spChg>
        <pc:spChg chg="add mod">
          <ac:chgData name="Ashish Kumar" userId="S::ashishkumar4@iisc.ac.in::73aa7c0d-03be-4ecd-9130-e13cce3cc529" providerId="AD" clId="Web-{E74D1B8E-FCA4-4F1E-AC5F-322A67A25D74}" dt="2021-04-22T06:52:37.066" v="112" actId="1076"/>
          <ac:spMkLst>
            <pc:docMk/>
            <pc:sldMk cId="3604168174" sldId="257"/>
            <ac:spMk id="24" creationId="{61C44F41-8AA5-40E1-8134-3442A32290A3}"/>
          </ac:spMkLst>
        </pc:spChg>
        <pc:spChg chg="add mod">
          <ac:chgData name="Ashish Kumar" userId="S::ashishkumar4@iisc.ac.in::73aa7c0d-03be-4ecd-9130-e13cce3cc529" providerId="AD" clId="Web-{E74D1B8E-FCA4-4F1E-AC5F-322A67A25D74}" dt="2021-04-22T06:52:37.082" v="113" actId="1076"/>
          <ac:spMkLst>
            <pc:docMk/>
            <pc:sldMk cId="3604168174" sldId="257"/>
            <ac:spMk id="25" creationId="{9A8EB851-635E-4FB1-8500-1962E1C37958}"/>
          </ac:spMkLst>
        </pc:spChg>
        <pc:spChg chg="add mod">
          <ac:chgData name="Ashish Kumar" userId="S::ashishkumar4@iisc.ac.in::73aa7c0d-03be-4ecd-9130-e13cce3cc529" providerId="AD" clId="Web-{E74D1B8E-FCA4-4F1E-AC5F-322A67A25D74}" dt="2021-04-22T06:54:05.569" v="149" actId="1076"/>
          <ac:spMkLst>
            <pc:docMk/>
            <pc:sldMk cId="3604168174" sldId="257"/>
            <ac:spMk id="26" creationId="{64C48A07-2BC6-48C2-9E3F-1EE4F23B9816}"/>
          </ac:spMkLst>
        </pc:spChg>
        <pc:spChg chg="add mod">
          <ac:chgData name="Ashish Kumar" userId="S::ashishkumar4@iisc.ac.in::73aa7c0d-03be-4ecd-9130-e13cce3cc529" providerId="AD" clId="Web-{E74D1B8E-FCA4-4F1E-AC5F-322A67A25D74}" dt="2021-04-22T06:54:14.647" v="152" actId="1076"/>
          <ac:spMkLst>
            <pc:docMk/>
            <pc:sldMk cId="3604168174" sldId="257"/>
            <ac:spMk id="27" creationId="{5E740DF2-62C8-4F79-B8AE-0AA289D5252E}"/>
          </ac:spMkLst>
        </pc:spChg>
        <pc:grpChg chg="add del mod">
          <ac:chgData name="Ashish Kumar" userId="S::ashishkumar4@iisc.ac.in::73aa7c0d-03be-4ecd-9130-e13cce3cc529" providerId="AD" clId="Web-{E74D1B8E-FCA4-4F1E-AC5F-322A67A25D74}" dt="2021-04-22T06:48:04.527" v="48"/>
          <ac:grpSpMkLst>
            <pc:docMk/>
            <pc:sldMk cId="3604168174" sldId="257"/>
            <ac:grpSpMk id="12" creationId="{A95BB0F4-6B9F-4AF8-A288-6D729FD809E8}"/>
          </ac:grpSpMkLst>
        </pc:grpChg>
        <pc:cxnChg chg="add mod">
          <ac:chgData name="Ashish Kumar" userId="S::ashishkumar4@iisc.ac.in::73aa7c0d-03be-4ecd-9130-e13cce3cc529" providerId="AD" clId="Web-{E74D1B8E-FCA4-4F1E-AC5F-322A67A25D74}" dt="2021-04-22T06:45:56.539" v="32" actId="1076"/>
          <ac:cxnSpMkLst>
            <pc:docMk/>
            <pc:sldMk cId="3604168174" sldId="257"/>
            <ac:cxnSpMk id="4" creationId="{7E470B9B-D80C-4642-8200-F75B12ECF5D0}"/>
          </ac:cxnSpMkLst>
        </pc:cxnChg>
        <pc:cxnChg chg="add mod">
          <ac:chgData name="Ashish Kumar" userId="S::ashishkumar4@iisc.ac.in::73aa7c0d-03be-4ecd-9130-e13cce3cc529" providerId="AD" clId="Web-{E74D1B8E-FCA4-4F1E-AC5F-322A67A25D74}" dt="2021-04-22T06:46:03.227" v="35" actId="1076"/>
          <ac:cxnSpMkLst>
            <pc:docMk/>
            <pc:sldMk cId="3604168174" sldId="257"/>
            <ac:cxnSpMk id="5" creationId="{0F819414-B8C3-4357-9BEA-A7C40923CE26}"/>
          </ac:cxnSpMkLst>
        </pc:cxnChg>
        <pc:cxnChg chg="add del mod">
          <ac:chgData name="Ashish Kumar" userId="S::ashishkumar4@iisc.ac.in::73aa7c0d-03be-4ecd-9130-e13cce3cc529" providerId="AD" clId="Web-{E74D1B8E-FCA4-4F1E-AC5F-322A67A25D74}" dt="2021-04-22T06:46:50.416" v="40"/>
          <ac:cxnSpMkLst>
            <pc:docMk/>
            <pc:sldMk cId="3604168174" sldId="257"/>
            <ac:cxnSpMk id="7" creationId="{3F4818DA-605A-4AE2-95CE-7A8F9269318A}"/>
          </ac:cxnSpMkLst>
        </pc:cxnChg>
        <pc:cxnChg chg="add del mod">
          <ac:chgData name="Ashish Kumar" userId="S::ashishkumar4@iisc.ac.in::73aa7c0d-03be-4ecd-9130-e13cce3cc529" providerId="AD" clId="Web-{E74D1B8E-FCA4-4F1E-AC5F-322A67A25D74}" dt="2021-04-22T06:46:50.416" v="39"/>
          <ac:cxnSpMkLst>
            <pc:docMk/>
            <pc:sldMk cId="3604168174" sldId="257"/>
            <ac:cxnSpMk id="8" creationId="{5ECB5A94-5F13-46E0-9041-519DECCDB7C2}"/>
          </ac:cxnSpMkLst>
        </pc:cxnChg>
        <pc:cxnChg chg="add mod topLvl">
          <ac:chgData name="Ashish Kumar" userId="S::ashishkumar4@iisc.ac.in::73aa7c0d-03be-4ecd-9130-e13cce3cc529" providerId="AD" clId="Web-{E74D1B8E-FCA4-4F1E-AC5F-322A67A25D74}" dt="2021-04-22T06:48:17.153" v="50" actId="1076"/>
          <ac:cxnSpMkLst>
            <pc:docMk/>
            <pc:sldMk cId="3604168174" sldId="257"/>
            <ac:cxnSpMk id="10" creationId="{561F078F-DC7B-4FD2-A855-D58A8F6B6BFC}"/>
          </ac:cxnSpMkLst>
        </pc:cxnChg>
        <pc:cxnChg chg="add mod topLvl">
          <ac:chgData name="Ashish Kumar" userId="S::ashishkumar4@iisc.ac.in::73aa7c0d-03be-4ecd-9130-e13cce3cc529" providerId="AD" clId="Web-{E74D1B8E-FCA4-4F1E-AC5F-322A67A25D74}" dt="2021-04-22T06:48:37.231" v="51" actId="1076"/>
          <ac:cxnSpMkLst>
            <pc:docMk/>
            <pc:sldMk cId="3604168174" sldId="257"/>
            <ac:cxnSpMk id="11" creationId="{ADD162B0-71F5-429E-AEAC-FAA205475956}"/>
          </ac:cxnSpMkLst>
        </pc:cxnChg>
        <pc:cxnChg chg="add mod">
          <ac:chgData name="Ashish Kumar" userId="S::ashishkumar4@iisc.ac.in::73aa7c0d-03be-4ecd-9130-e13cce3cc529" providerId="AD" clId="Web-{E74D1B8E-FCA4-4F1E-AC5F-322A67A25D74}" dt="2021-04-22T06:50:01.140" v="76"/>
          <ac:cxnSpMkLst>
            <pc:docMk/>
            <pc:sldMk cId="3604168174" sldId="257"/>
            <ac:cxnSpMk id="17" creationId="{6A28E64C-2A67-4B63-AAF5-CB4523F24FD6}"/>
          </ac:cxnSpMkLst>
        </pc:cxnChg>
      </pc:sldChg>
      <pc:sldChg chg="addSp delSp modSp add replId">
        <pc:chgData name="Ashish Kumar" userId="S::ashishkumar4@iisc.ac.in::73aa7c0d-03be-4ecd-9130-e13cce3cc529" providerId="AD" clId="Web-{E74D1B8E-FCA4-4F1E-AC5F-322A67A25D74}" dt="2021-04-22T15:16:39.513" v="2543" actId="20577"/>
        <pc:sldMkLst>
          <pc:docMk/>
          <pc:sldMk cId="2535627761" sldId="258"/>
        </pc:sldMkLst>
        <pc:spChg chg="mod">
          <ac:chgData name="Ashish Kumar" userId="S::ashishkumar4@iisc.ac.in::73aa7c0d-03be-4ecd-9130-e13cce3cc529" providerId="AD" clId="Web-{E74D1B8E-FCA4-4F1E-AC5F-322A67A25D74}" dt="2021-04-22T09:33:39.487" v="1773" actId="14100"/>
          <ac:spMkLst>
            <pc:docMk/>
            <pc:sldMk cId="2535627761" sldId="258"/>
            <ac:spMk id="2" creationId="{EC86DC51-70F2-4039-A3EA-5AF3C97E0985}"/>
          </ac:spMkLst>
        </pc:spChg>
        <pc:spChg chg="add del">
          <ac:chgData name="Ashish Kumar" userId="S::ashishkumar4@iisc.ac.in::73aa7c0d-03be-4ecd-9130-e13cce3cc529" providerId="AD" clId="Web-{E74D1B8E-FCA4-4F1E-AC5F-322A67A25D74}" dt="2021-04-22T06:57:53.794" v="209"/>
          <ac:spMkLst>
            <pc:docMk/>
            <pc:sldMk cId="2535627761" sldId="258"/>
            <ac:spMk id="3" creationId="{0A740658-82C3-4CEB-8D2C-E014F6CC1363}"/>
          </ac:spMkLst>
        </pc:spChg>
        <pc:spChg chg="add del mod">
          <ac:chgData name="Ashish Kumar" userId="S::ashishkumar4@iisc.ac.in::73aa7c0d-03be-4ecd-9130-e13cce3cc529" providerId="AD" clId="Web-{E74D1B8E-FCA4-4F1E-AC5F-322A67A25D74}" dt="2021-04-22T07:09:42.908" v="480"/>
          <ac:spMkLst>
            <pc:docMk/>
            <pc:sldMk cId="2535627761" sldId="258"/>
            <ac:spMk id="6" creationId="{6DB28DA3-B0A1-4DB9-8DC6-D5E6B5BA625E}"/>
          </ac:spMkLst>
        </pc:spChg>
        <pc:spChg chg="add mod">
          <ac:chgData name="Ashish Kumar" userId="S::ashishkumar4@iisc.ac.in::73aa7c0d-03be-4ecd-9130-e13cce3cc529" providerId="AD" clId="Web-{E74D1B8E-FCA4-4F1E-AC5F-322A67A25D74}" dt="2021-04-22T15:16:39.513" v="2543" actId="20577"/>
          <ac:spMkLst>
            <pc:docMk/>
            <pc:sldMk cId="2535627761" sldId="258"/>
            <ac:spMk id="6" creationId="{8F2AFDE5-C4E3-4801-87E4-D5EED0AC5B7E}"/>
          </ac:spMkLst>
        </pc:spChg>
        <pc:spChg chg="add del mod">
          <ac:chgData name="Ashish Kumar" userId="S::ashishkumar4@iisc.ac.in::73aa7c0d-03be-4ecd-9130-e13cce3cc529" providerId="AD" clId="Web-{E74D1B8E-FCA4-4F1E-AC5F-322A67A25D74}" dt="2021-04-22T09:11:52.041" v="1410"/>
          <ac:spMkLst>
            <pc:docMk/>
            <pc:sldMk cId="2535627761" sldId="258"/>
            <ac:spMk id="7" creationId="{74E4E9EC-509A-40BE-8F1D-03985D354526}"/>
          </ac:spMkLst>
        </pc:spChg>
        <pc:spChg chg="mod">
          <ac:chgData name="Ashish Kumar" userId="S::ashishkumar4@iisc.ac.in::73aa7c0d-03be-4ecd-9130-e13cce3cc529" providerId="AD" clId="Web-{E74D1B8E-FCA4-4F1E-AC5F-322A67A25D74}" dt="2021-04-22T09:33:33.597" v="1772" actId="14100"/>
          <ac:spMkLst>
            <pc:docMk/>
            <pc:sldMk cId="2535627761" sldId="258"/>
            <ac:spMk id="9" creationId="{DA1F23B2-6127-4B69-BD4E-F02983E37D4C}"/>
          </ac:spMkLst>
        </pc:spChg>
        <pc:spChg chg="add mod">
          <ac:chgData name="Ashish Kumar" userId="S::ashishkumar4@iisc.ac.in::73aa7c0d-03be-4ecd-9130-e13cce3cc529" providerId="AD" clId="Web-{E74D1B8E-FCA4-4F1E-AC5F-322A67A25D74}" dt="2021-04-22T09:54:53.057" v="2215" actId="20577"/>
          <ac:spMkLst>
            <pc:docMk/>
            <pc:sldMk cId="2535627761" sldId="258"/>
            <ac:spMk id="12" creationId="{989897E1-6B0A-4168-A222-FBA8B40A0B9B}"/>
          </ac:spMkLst>
        </pc:spChg>
        <pc:spChg chg="mod">
          <ac:chgData name="Ashish Kumar" userId="S::ashishkumar4@iisc.ac.in::73aa7c0d-03be-4ecd-9130-e13cce3cc529" providerId="AD" clId="Web-{E74D1B8E-FCA4-4F1E-AC5F-322A67A25D74}" dt="2021-04-22T09:32:54.939" v="1765" actId="1076"/>
          <ac:spMkLst>
            <pc:docMk/>
            <pc:sldMk cId="2535627761" sldId="258"/>
            <ac:spMk id="13" creationId="{BD482204-719B-4ABF-A9AB-8CFA4963FB83}"/>
          </ac:spMkLst>
        </pc:spChg>
        <pc:spChg chg="del">
          <ac:chgData name="Ashish Kumar" userId="S::ashishkumar4@iisc.ac.in::73aa7c0d-03be-4ecd-9130-e13cce3cc529" providerId="AD" clId="Web-{E74D1B8E-FCA4-4F1E-AC5F-322A67A25D74}" dt="2021-04-22T07:10:21.347" v="490"/>
          <ac:spMkLst>
            <pc:docMk/>
            <pc:sldMk cId="2535627761" sldId="258"/>
            <ac:spMk id="14" creationId="{6E9BF5F0-AE7B-43B6-9B8D-B44CC4F6E81C}"/>
          </ac:spMkLst>
        </pc:spChg>
        <pc:spChg chg="mod">
          <ac:chgData name="Ashish Kumar" userId="S::ashishkumar4@iisc.ac.in::73aa7c0d-03be-4ecd-9130-e13cce3cc529" providerId="AD" clId="Web-{E74D1B8E-FCA4-4F1E-AC5F-322A67A25D74}" dt="2021-04-22T09:33:10.377" v="1770" actId="1076"/>
          <ac:spMkLst>
            <pc:docMk/>
            <pc:sldMk cId="2535627761" sldId="258"/>
            <ac:spMk id="15" creationId="{556B8B92-AF19-458D-8F2E-C7FEC93213EF}"/>
          </ac:spMkLst>
        </pc:spChg>
        <pc:spChg chg="del">
          <ac:chgData name="Ashish Kumar" userId="S::ashishkumar4@iisc.ac.in::73aa7c0d-03be-4ecd-9130-e13cce3cc529" providerId="AD" clId="Web-{E74D1B8E-FCA4-4F1E-AC5F-322A67A25D74}" dt="2021-04-22T07:10:22.831" v="491"/>
          <ac:spMkLst>
            <pc:docMk/>
            <pc:sldMk cId="2535627761" sldId="258"/>
            <ac:spMk id="16" creationId="{464DCD21-4A14-4EC5-A759-57999F06B06B}"/>
          </ac:spMkLst>
        </pc:spChg>
        <pc:spChg chg="mod">
          <ac:chgData name="Ashish Kumar" userId="S::ashishkumar4@iisc.ac.in::73aa7c0d-03be-4ecd-9130-e13cce3cc529" providerId="AD" clId="Web-{E74D1B8E-FCA4-4F1E-AC5F-322A67A25D74}" dt="2021-04-22T07:27:09.782" v="827"/>
          <ac:spMkLst>
            <pc:docMk/>
            <pc:sldMk cId="2535627761" sldId="258"/>
            <ac:spMk id="18" creationId="{931424D0-D347-4AFF-B10E-E55CF7881450}"/>
          </ac:spMkLst>
        </pc:spChg>
        <pc:spChg chg="mod">
          <ac:chgData name="Ashish Kumar" userId="S::ashishkumar4@iisc.ac.in::73aa7c0d-03be-4ecd-9130-e13cce3cc529" providerId="AD" clId="Web-{E74D1B8E-FCA4-4F1E-AC5F-322A67A25D74}" dt="2021-04-22T07:22:43.212" v="721" actId="1076"/>
          <ac:spMkLst>
            <pc:docMk/>
            <pc:sldMk cId="2535627761" sldId="258"/>
            <ac:spMk id="19" creationId="{9455E8F9-05D7-43C7-8201-695669132D30}"/>
          </ac:spMkLst>
        </pc:spChg>
        <pc:spChg chg="mod">
          <ac:chgData name="Ashish Kumar" userId="S::ashishkumar4@iisc.ac.in::73aa7c0d-03be-4ecd-9130-e13cce3cc529" providerId="AD" clId="Web-{E74D1B8E-FCA4-4F1E-AC5F-322A67A25D74}" dt="2021-04-22T07:24:07.917" v="793" actId="1076"/>
          <ac:spMkLst>
            <pc:docMk/>
            <pc:sldMk cId="2535627761" sldId="258"/>
            <ac:spMk id="20" creationId="{D9A546EF-A67E-4B47-8001-9E17F4E91746}"/>
          </ac:spMkLst>
        </pc:spChg>
        <pc:spChg chg="del mod">
          <ac:chgData name="Ashish Kumar" userId="S::ashishkumar4@iisc.ac.in::73aa7c0d-03be-4ecd-9130-e13cce3cc529" providerId="AD" clId="Web-{E74D1B8E-FCA4-4F1E-AC5F-322A67A25D74}" dt="2021-04-22T07:12:07.616" v="523"/>
          <ac:spMkLst>
            <pc:docMk/>
            <pc:sldMk cId="2535627761" sldId="258"/>
            <ac:spMk id="22" creationId="{2EF74D8B-6048-4117-B22A-8913A3168C5E}"/>
          </ac:spMkLst>
        </pc:spChg>
        <pc:spChg chg="del mod">
          <ac:chgData name="Ashish Kumar" userId="S::ashishkumar4@iisc.ac.in::73aa7c0d-03be-4ecd-9130-e13cce3cc529" providerId="AD" clId="Web-{E74D1B8E-FCA4-4F1E-AC5F-322A67A25D74}" dt="2021-04-22T07:12:07.616" v="522"/>
          <ac:spMkLst>
            <pc:docMk/>
            <pc:sldMk cId="2535627761" sldId="258"/>
            <ac:spMk id="23" creationId="{3CEE7BCC-2FDD-40EB-AD68-36173E1E72C9}"/>
          </ac:spMkLst>
        </pc:spChg>
        <pc:spChg chg="del mod">
          <ac:chgData name="Ashish Kumar" userId="S::ashishkumar4@iisc.ac.in::73aa7c0d-03be-4ecd-9130-e13cce3cc529" providerId="AD" clId="Web-{E74D1B8E-FCA4-4F1E-AC5F-322A67A25D74}" dt="2021-04-22T07:23:21.822" v="738"/>
          <ac:spMkLst>
            <pc:docMk/>
            <pc:sldMk cId="2535627761" sldId="258"/>
            <ac:spMk id="24" creationId="{61C44F41-8AA5-40E1-8134-3442A32290A3}"/>
          </ac:spMkLst>
        </pc:spChg>
        <pc:spChg chg="del mod">
          <ac:chgData name="Ashish Kumar" userId="S::ashishkumar4@iisc.ac.in::73aa7c0d-03be-4ecd-9130-e13cce3cc529" providerId="AD" clId="Web-{E74D1B8E-FCA4-4F1E-AC5F-322A67A25D74}" dt="2021-04-22T07:23:21.822" v="737"/>
          <ac:spMkLst>
            <pc:docMk/>
            <pc:sldMk cId="2535627761" sldId="258"/>
            <ac:spMk id="25" creationId="{9A8EB851-635E-4FB1-8500-1962E1C37958}"/>
          </ac:spMkLst>
        </pc:spChg>
        <pc:spChg chg="del mod">
          <ac:chgData name="Ashish Kumar" userId="S::ashishkumar4@iisc.ac.in::73aa7c0d-03be-4ecd-9130-e13cce3cc529" providerId="AD" clId="Web-{E74D1B8E-FCA4-4F1E-AC5F-322A67A25D74}" dt="2021-04-22T07:12:07.616" v="521"/>
          <ac:spMkLst>
            <pc:docMk/>
            <pc:sldMk cId="2535627761" sldId="258"/>
            <ac:spMk id="26" creationId="{64C48A07-2BC6-48C2-9E3F-1EE4F23B9816}"/>
          </ac:spMkLst>
        </pc:spChg>
        <pc:spChg chg="del mod">
          <ac:chgData name="Ashish Kumar" userId="S::ashishkumar4@iisc.ac.in::73aa7c0d-03be-4ecd-9130-e13cce3cc529" providerId="AD" clId="Web-{E74D1B8E-FCA4-4F1E-AC5F-322A67A25D74}" dt="2021-04-22T07:23:21.822" v="736"/>
          <ac:spMkLst>
            <pc:docMk/>
            <pc:sldMk cId="2535627761" sldId="258"/>
            <ac:spMk id="27" creationId="{5E740DF2-62C8-4F79-B8AE-0AA289D5252E}"/>
          </ac:spMkLst>
        </pc:spChg>
        <pc:spChg chg="add del mod">
          <ac:chgData name="Ashish Kumar" userId="S::ashishkumar4@iisc.ac.in::73aa7c0d-03be-4ecd-9130-e13cce3cc529" providerId="AD" clId="Web-{E74D1B8E-FCA4-4F1E-AC5F-322A67A25D74}" dt="2021-04-22T07:19:07.940" v="664"/>
          <ac:spMkLst>
            <pc:docMk/>
            <pc:sldMk cId="2535627761" sldId="258"/>
            <ac:spMk id="28" creationId="{D61792AC-7EBE-409F-8F86-596FE509D52B}"/>
          </ac:spMkLst>
        </pc:spChg>
        <pc:spChg chg="add del">
          <ac:chgData name="Ashish Kumar" userId="S::ashishkumar4@iisc.ac.in::73aa7c0d-03be-4ecd-9130-e13cce3cc529" providerId="AD" clId="Web-{E74D1B8E-FCA4-4F1E-AC5F-322A67A25D74}" dt="2021-04-22T07:06:59.841" v="422"/>
          <ac:spMkLst>
            <pc:docMk/>
            <pc:sldMk cId="2535627761" sldId="258"/>
            <ac:spMk id="29" creationId="{FE18663A-1B62-4D7F-9EAD-96B7100ABF19}"/>
          </ac:spMkLst>
        </pc:spChg>
        <pc:spChg chg="add del">
          <ac:chgData name="Ashish Kumar" userId="S::ashishkumar4@iisc.ac.in::73aa7c0d-03be-4ecd-9130-e13cce3cc529" providerId="AD" clId="Web-{E74D1B8E-FCA4-4F1E-AC5F-322A67A25D74}" dt="2021-04-22T07:06:57.435" v="421"/>
          <ac:spMkLst>
            <pc:docMk/>
            <pc:sldMk cId="2535627761" sldId="258"/>
            <ac:spMk id="30" creationId="{38459F30-82CD-4830-BE86-7AE442343295}"/>
          </ac:spMkLst>
        </pc:spChg>
        <pc:spChg chg="add del mod">
          <ac:chgData name="Ashish Kumar" userId="S::ashishkumar4@iisc.ac.in::73aa7c0d-03be-4ecd-9130-e13cce3cc529" providerId="AD" clId="Web-{E74D1B8E-FCA4-4F1E-AC5F-322A67A25D74}" dt="2021-04-22T09:11:59.323" v="1413"/>
          <ac:spMkLst>
            <pc:docMk/>
            <pc:sldMk cId="2535627761" sldId="258"/>
            <ac:spMk id="31" creationId="{4A1FF969-E151-4979-A531-76268530662E}"/>
          </ac:spMkLst>
        </pc:spChg>
        <pc:spChg chg="add del mod">
          <ac:chgData name="Ashish Kumar" userId="S::ashishkumar4@iisc.ac.in::73aa7c0d-03be-4ecd-9130-e13cce3cc529" providerId="AD" clId="Web-{E74D1B8E-FCA4-4F1E-AC5F-322A67A25D74}" dt="2021-04-22T09:11:55.073" v="1411"/>
          <ac:spMkLst>
            <pc:docMk/>
            <pc:sldMk cId="2535627761" sldId="258"/>
            <ac:spMk id="32" creationId="{11665F2D-125A-43E0-A31F-0BF42B1FF244}"/>
          </ac:spMkLst>
        </pc:spChg>
        <pc:spChg chg="add del mod">
          <ac:chgData name="Ashish Kumar" userId="S::ashishkumar4@iisc.ac.in::73aa7c0d-03be-4ecd-9130-e13cce3cc529" providerId="AD" clId="Web-{E74D1B8E-FCA4-4F1E-AC5F-322A67A25D74}" dt="2021-04-22T09:11:56.838" v="1412"/>
          <ac:spMkLst>
            <pc:docMk/>
            <pc:sldMk cId="2535627761" sldId="258"/>
            <ac:spMk id="33" creationId="{CA0779BA-73A8-437A-AFC8-02643D29792D}"/>
          </ac:spMkLst>
        </pc:spChg>
        <pc:spChg chg="add del mod">
          <ac:chgData name="Ashish Kumar" userId="S::ashishkumar4@iisc.ac.in::73aa7c0d-03be-4ecd-9130-e13cce3cc529" providerId="AD" clId="Web-{E74D1B8E-FCA4-4F1E-AC5F-322A67A25D74}" dt="2021-04-22T09:12:00.838" v="1414"/>
          <ac:spMkLst>
            <pc:docMk/>
            <pc:sldMk cId="2535627761" sldId="258"/>
            <ac:spMk id="34" creationId="{FE743683-A48E-4A3B-83EE-5ADFDEA2AADC}"/>
          </ac:spMkLst>
        </pc:spChg>
        <pc:spChg chg="add del mod">
          <ac:chgData name="Ashish Kumar" userId="S::ashishkumar4@iisc.ac.in::73aa7c0d-03be-4ecd-9130-e13cce3cc529" providerId="AD" clId="Web-{E74D1B8E-FCA4-4F1E-AC5F-322A67A25D74}" dt="2021-04-22T09:12:02.120" v="1415"/>
          <ac:spMkLst>
            <pc:docMk/>
            <pc:sldMk cId="2535627761" sldId="258"/>
            <ac:spMk id="35" creationId="{DE7758D0-4B91-4CE4-B04B-062A602B6673}"/>
          </ac:spMkLst>
        </pc:spChg>
        <pc:spChg chg="add del mod">
          <ac:chgData name="Ashish Kumar" userId="S::ashishkumar4@iisc.ac.in::73aa7c0d-03be-4ecd-9130-e13cce3cc529" providerId="AD" clId="Web-{E74D1B8E-FCA4-4F1E-AC5F-322A67A25D74}" dt="2021-04-22T09:12:02.995" v="1416"/>
          <ac:spMkLst>
            <pc:docMk/>
            <pc:sldMk cId="2535627761" sldId="258"/>
            <ac:spMk id="36" creationId="{40BFEE5E-3114-4972-9FD6-63EA51698972}"/>
          </ac:spMkLst>
        </pc:spChg>
        <pc:spChg chg="add del mod">
          <ac:chgData name="Ashish Kumar" userId="S::ashishkumar4@iisc.ac.in::73aa7c0d-03be-4ecd-9130-e13cce3cc529" providerId="AD" clId="Web-{E74D1B8E-FCA4-4F1E-AC5F-322A67A25D74}" dt="2021-04-22T07:12:42.101" v="538"/>
          <ac:spMkLst>
            <pc:docMk/>
            <pc:sldMk cId="2535627761" sldId="258"/>
            <ac:spMk id="37" creationId="{49D2037F-E097-4584-938C-445B615A0602}"/>
          </ac:spMkLst>
        </pc:spChg>
        <pc:spChg chg="add mod">
          <ac:chgData name="Ashish Kumar" userId="S::ashishkumar4@iisc.ac.in::73aa7c0d-03be-4ecd-9130-e13cce3cc529" providerId="AD" clId="Web-{E74D1B8E-FCA4-4F1E-AC5F-322A67A25D74}" dt="2021-04-22T09:55:02.808" v="2217" actId="20577"/>
          <ac:spMkLst>
            <pc:docMk/>
            <pc:sldMk cId="2535627761" sldId="258"/>
            <ac:spMk id="39" creationId="{E3E9BFE1-2621-4CD0-A9DB-F8CAD99C4A21}"/>
          </ac:spMkLst>
        </pc:spChg>
        <pc:spChg chg="add mod">
          <ac:chgData name="Ashish Kumar" userId="S::ashishkumar4@iisc.ac.in::73aa7c0d-03be-4ecd-9130-e13cce3cc529" providerId="AD" clId="Web-{E74D1B8E-FCA4-4F1E-AC5F-322A67A25D74}" dt="2021-04-22T09:57:19.046" v="2229" actId="20577"/>
          <ac:spMkLst>
            <pc:docMk/>
            <pc:sldMk cId="2535627761" sldId="258"/>
            <ac:spMk id="41" creationId="{F1716ABB-4969-42D4-8DAB-B465966D8022}"/>
          </ac:spMkLst>
        </pc:spChg>
        <pc:spChg chg="add mod">
          <ac:chgData name="Ashish Kumar" userId="S::ashishkumar4@iisc.ac.in::73aa7c0d-03be-4ecd-9130-e13cce3cc529" providerId="AD" clId="Web-{E74D1B8E-FCA4-4F1E-AC5F-322A67A25D74}" dt="2021-04-22T09:57:11.296" v="2225" actId="20577"/>
          <ac:spMkLst>
            <pc:docMk/>
            <pc:sldMk cId="2535627761" sldId="258"/>
            <ac:spMk id="43" creationId="{65644CBE-4998-4808-B5CF-3DD2F13760FF}"/>
          </ac:spMkLst>
        </pc:spChg>
        <pc:spChg chg="add mod">
          <ac:chgData name="Ashish Kumar" userId="S::ashishkumar4@iisc.ac.in::73aa7c0d-03be-4ecd-9130-e13cce3cc529" providerId="AD" clId="Web-{E74D1B8E-FCA4-4F1E-AC5F-322A67A25D74}" dt="2021-04-22T09:57:31.797" v="2242" actId="20577"/>
          <ac:spMkLst>
            <pc:docMk/>
            <pc:sldMk cId="2535627761" sldId="258"/>
            <ac:spMk id="45" creationId="{9A75240C-2817-407C-BF00-A9E97AEC86DE}"/>
          </ac:spMkLst>
        </pc:spChg>
        <pc:spChg chg="add mod">
          <ac:chgData name="Ashish Kumar" userId="S::ashishkumar4@iisc.ac.in::73aa7c0d-03be-4ecd-9130-e13cce3cc529" providerId="AD" clId="Web-{E74D1B8E-FCA4-4F1E-AC5F-322A67A25D74}" dt="2021-04-22T09:57:04.530" v="2221" actId="20577"/>
          <ac:spMkLst>
            <pc:docMk/>
            <pc:sldMk cId="2535627761" sldId="258"/>
            <ac:spMk id="47" creationId="{875607A9-8133-4290-8A48-37554697CB56}"/>
          </ac:spMkLst>
        </pc:spChg>
        <pc:spChg chg="add mod">
          <ac:chgData name="Ashish Kumar" userId="S::ashishkumar4@iisc.ac.in::73aa7c0d-03be-4ecd-9130-e13cce3cc529" providerId="AD" clId="Web-{E74D1B8E-FCA4-4F1E-AC5F-322A67A25D74}" dt="2021-04-22T07:23:37.823" v="776" actId="1076"/>
          <ac:spMkLst>
            <pc:docMk/>
            <pc:sldMk cId="2535627761" sldId="258"/>
            <ac:spMk id="49" creationId="{85C5DE51-6020-4822-BE0B-00A8AD0606D1}"/>
          </ac:spMkLst>
        </pc:spChg>
        <pc:spChg chg="add mod">
          <ac:chgData name="Ashish Kumar" userId="S::ashishkumar4@iisc.ac.in::73aa7c0d-03be-4ecd-9130-e13cce3cc529" providerId="AD" clId="Web-{E74D1B8E-FCA4-4F1E-AC5F-322A67A25D74}" dt="2021-04-22T09:30:46.873" v="1759" actId="20577"/>
          <ac:spMkLst>
            <pc:docMk/>
            <pc:sldMk cId="2535627761" sldId="258"/>
            <ac:spMk id="51" creationId="{1E33FCA3-3167-4B78-9300-4092C89E7A83}"/>
          </ac:spMkLst>
        </pc:spChg>
        <pc:spChg chg="add mod">
          <ac:chgData name="Ashish Kumar" userId="S::ashishkumar4@iisc.ac.in::73aa7c0d-03be-4ecd-9130-e13cce3cc529" providerId="AD" clId="Web-{E74D1B8E-FCA4-4F1E-AC5F-322A67A25D74}" dt="2021-04-22T07:23:37.948" v="780" actId="1076"/>
          <ac:spMkLst>
            <pc:docMk/>
            <pc:sldMk cId="2535627761" sldId="258"/>
            <ac:spMk id="53" creationId="{7A6FCF9F-6BC8-4C87-8907-114A7BF57D0A}"/>
          </ac:spMkLst>
        </pc:spChg>
        <pc:spChg chg="add mod">
          <ac:chgData name="Ashish Kumar" userId="S::ashishkumar4@iisc.ac.in::73aa7c0d-03be-4ecd-9130-e13cce3cc529" providerId="AD" clId="Web-{E74D1B8E-FCA4-4F1E-AC5F-322A67A25D74}" dt="2021-04-22T07:23:38.010" v="782" actId="1076"/>
          <ac:spMkLst>
            <pc:docMk/>
            <pc:sldMk cId="2535627761" sldId="258"/>
            <ac:spMk id="55" creationId="{4853B71D-F657-4D67-A31B-9FD17B657BB8}"/>
          </ac:spMkLst>
        </pc:spChg>
        <pc:spChg chg="add mod">
          <ac:chgData name="Ashish Kumar" userId="S::ashishkumar4@iisc.ac.in::73aa7c0d-03be-4ecd-9130-e13cce3cc529" providerId="AD" clId="Web-{E74D1B8E-FCA4-4F1E-AC5F-322A67A25D74}" dt="2021-04-22T07:23:38.073" v="784" actId="1076"/>
          <ac:spMkLst>
            <pc:docMk/>
            <pc:sldMk cId="2535627761" sldId="258"/>
            <ac:spMk id="57" creationId="{CE1699E8-8E5D-4EE6-AE67-DB8BCC4F944C}"/>
          </ac:spMkLst>
        </pc:spChg>
        <pc:spChg chg="add mod">
          <ac:chgData name="Ashish Kumar" userId="S::ashishkumar4@iisc.ac.in::73aa7c0d-03be-4ecd-9130-e13cce3cc529" providerId="AD" clId="Web-{E74D1B8E-FCA4-4F1E-AC5F-322A67A25D74}" dt="2021-04-22T07:23:38.135" v="786" actId="1076"/>
          <ac:spMkLst>
            <pc:docMk/>
            <pc:sldMk cId="2535627761" sldId="258"/>
            <ac:spMk id="59" creationId="{26ED95E7-7542-4D43-B52A-8738220E12B4}"/>
          </ac:spMkLst>
        </pc:spChg>
        <pc:spChg chg="add mod">
          <ac:chgData name="Ashish Kumar" userId="S::ashishkumar4@iisc.ac.in::73aa7c0d-03be-4ecd-9130-e13cce3cc529" providerId="AD" clId="Web-{E74D1B8E-FCA4-4F1E-AC5F-322A67A25D74}" dt="2021-04-22T09:34:42.521" v="1805" actId="1076"/>
          <ac:spMkLst>
            <pc:docMk/>
            <pc:sldMk cId="2535627761" sldId="258"/>
            <ac:spMk id="60" creationId="{9454EA61-4C42-4323-9FFF-DE35BC081EE2}"/>
          </ac:spMkLst>
        </pc:spChg>
        <pc:spChg chg="add del">
          <ac:chgData name="Ashish Kumar" userId="S::ashishkumar4@iisc.ac.in::73aa7c0d-03be-4ecd-9130-e13cce3cc529" providerId="AD" clId="Web-{E74D1B8E-FCA4-4F1E-AC5F-322A67A25D74}" dt="2021-04-22T07:28:26.878" v="864"/>
          <ac:spMkLst>
            <pc:docMk/>
            <pc:sldMk cId="2535627761" sldId="258"/>
            <ac:spMk id="61" creationId="{63D82777-6903-4B02-86A0-C7C9FE5D6390}"/>
          </ac:spMkLst>
        </pc:spChg>
        <pc:spChg chg="add mod">
          <ac:chgData name="Ashish Kumar" userId="S::ashishkumar4@iisc.ac.in::73aa7c0d-03be-4ecd-9130-e13cce3cc529" providerId="AD" clId="Web-{E74D1B8E-FCA4-4F1E-AC5F-322A67A25D74}" dt="2021-04-22T09:34:50.005" v="1807" actId="1076"/>
          <ac:spMkLst>
            <pc:docMk/>
            <pc:sldMk cId="2535627761" sldId="258"/>
            <ac:spMk id="61" creationId="{E3E72B60-EC15-415C-B57D-BB0B1A5CB35D}"/>
          </ac:spMkLst>
        </pc:spChg>
        <pc:spChg chg="add del">
          <ac:chgData name="Ashish Kumar" userId="S::ashishkumar4@iisc.ac.in::73aa7c0d-03be-4ecd-9130-e13cce3cc529" providerId="AD" clId="Web-{E74D1B8E-FCA4-4F1E-AC5F-322A67A25D74}" dt="2021-04-22T07:28:26.878" v="862"/>
          <ac:spMkLst>
            <pc:docMk/>
            <pc:sldMk cId="2535627761" sldId="258"/>
            <ac:spMk id="63" creationId="{7FF1C2B0-4C38-4C9A-B655-EE248355FAE3}"/>
          </ac:spMkLst>
        </pc:spChg>
        <pc:spChg chg="add del">
          <ac:chgData name="Ashish Kumar" userId="S::ashishkumar4@iisc.ac.in::73aa7c0d-03be-4ecd-9130-e13cce3cc529" providerId="AD" clId="Web-{E74D1B8E-FCA4-4F1E-AC5F-322A67A25D74}" dt="2021-04-22T07:28:26.878" v="860"/>
          <ac:spMkLst>
            <pc:docMk/>
            <pc:sldMk cId="2535627761" sldId="258"/>
            <ac:spMk id="65" creationId="{C6A2DB9F-6335-4DFA-9B47-DA3374C8DEF1}"/>
          </ac:spMkLst>
        </pc:spChg>
        <pc:spChg chg="add del">
          <ac:chgData name="Ashish Kumar" userId="S::ashishkumar4@iisc.ac.in::73aa7c0d-03be-4ecd-9130-e13cce3cc529" providerId="AD" clId="Web-{E74D1B8E-FCA4-4F1E-AC5F-322A67A25D74}" dt="2021-04-22T07:28:26.878" v="858"/>
          <ac:spMkLst>
            <pc:docMk/>
            <pc:sldMk cId="2535627761" sldId="258"/>
            <ac:spMk id="67" creationId="{5AC57318-BBAC-4E2D-813D-724FF9A0F0E1}"/>
          </ac:spMkLst>
        </pc:spChg>
        <pc:spChg chg="add del">
          <ac:chgData name="Ashish Kumar" userId="S::ashishkumar4@iisc.ac.in::73aa7c0d-03be-4ecd-9130-e13cce3cc529" providerId="AD" clId="Web-{E74D1B8E-FCA4-4F1E-AC5F-322A67A25D74}" dt="2021-04-22T07:28:26.878" v="856"/>
          <ac:spMkLst>
            <pc:docMk/>
            <pc:sldMk cId="2535627761" sldId="258"/>
            <ac:spMk id="69" creationId="{15C8D5CE-63C0-4A98-855E-832A9A709352}"/>
          </ac:spMkLst>
        </pc:spChg>
        <pc:spChg chg="add del">
          <ac:chgData name="Ashish Kumar" userId="S::ashishkumar4@iisc.ac.in::73aa7c0d-03be-4ecd-9130-e13cce3cc529" providerId="AD" clId="Web-{E74D1B8E-FCA4-4F1E-AC5F-322A67A25D74}" dt="2021-04-22T07:28:26.878" v="854"/>
          <ac:spMkLst>
            <pc:docMk/>
            <pc:sldMk cId="2535627761" sldId="258"/>
            <ac:spMk id="71" creationId="{296BB455-F3C4-47DE-A079-A63A5DA21738}"/>
          </ac:spMkLst>
        </pc:spChg>
        <pc:spChg chg="add mod">
          <ac:chgData name="Ashish Kumar" userId="S::ashishkumar4@iisc.ac.in::73aa7c0d-03be-4ecd-9130-e13cce3cc529" providerId="AD" clId="Web-{E74D1B8E-FCA4-4F1E-AC5F-322A67A25D74}" dt="2021-04-22T09:32:08.703" v="1761" actId="1076"/>
          <ac:spMkLst>
            <pc:docMk/>
            <pc:sldMk cId="2535627761" sldId="258"/>
            <ac:spMk id="73" creationId="{F0137CEC-A3FA-44CE-B695-021AEA84DBBE}"/>
          </ac:spMkLst>
        </pc:spChg>
        <pc:graphicFrameChg chg="add mod modGraphic">
          <ac:chgData name="Ashish Kumar" userId="S::ashishkumar4@iisc.ac.in::73aa7c0d-03be-4ecd-9130-e13cce3cc529" providerId="AD" clId="Web-{E74D1B8E-FCA4-4F1E-AC5F-322A67A25D74}" dt="2021-04-22T07:23:28.947" v="762" actId="1076"/>
          <ac:graphicFrameMkLst>
            <pc:docMk/>
            <pc:sldMk cId="2535627761" sldId="258"/>
            <ac:graphicFrameMk id="8" creationId="{CB6E4123-7412-4740-B1CC-64451B00F545}"/>
          </ac:graphicFrameMkLst>
        </pc:graphicFrameChg>
        <pc:graphicFrameChg chg="add mod">
          <ac:chgData name="Ashish Kumar" userId="S::ashishkumar4@iisc.ac.in::73aa7c0d-03be-4ecd-9130-e13cce3cc529" providerId="AD" clId="Web-{E74D1B8E-FCA4-4F1E-AC5F-322A67A25D74}" dt="2021-04-22T07:23:28.947" v="760" actId="1076"/>
          <ac:graphicFrameMkLst>
            <pc:docMk/>
            <pc:sldMk cId="2535627761" sldId="258"/>
            <ac:graphicFrameMk id="38" creationId="{B8FE7116-4E00-42B4-BD83-B2F65F0BA5A9}"/>
          </ac:graphicFrameMkLst>
        </pc:graphicFrameChg>
        <pc:graphicFrameChg chg="add mod modGraphic">
          <ac:chgData name="Ashish Kumar" userId="S::ashishkumar4@iisc.ac.in::73aa7c0d-03be-4ecd-9130-e13cce3cc529" providerId="AD" clId="Web-{E74D1B8E-FCA4-4F1E-AC5F-322A67A25D74}" dt="2021-04-22T07:23:28.947" v="758" actId="1076"/>
          <ac:graphicFrameMkLst>
            <pc:docMk/>
            <pc:sldMk cId="2535627761" sldId="258"/>
            <ac:graphicFrameMk id="40" creationId="{44E29F5A-3BF9-47E4-895B-97C262150D43}"/>
          </ac:graphicFrameMkLst>
        </pc:graphicFrameChg>
        <pc:graphicFrameChg chg="add mod modGraphic">
          <ac:chgData name="Ashish Kumar" userId="S::ashishkumar4@iisc.ac.in::73aa7c0d-03be-4ecd-9130-e13cce3cc529" providerId="AD" clId="Web-{E74D1B8E-FCA4-4F1E-AC5F-322A67A25D74}" dt="2021-04-22T09:49:28.438" v="2152"/>
          <ac:graphicFrameMkLst>
            <pc:docMk/>
            <pc:sldMk cId="2535627761" sldId="258"/>
            <ac:graphicFrameMk id="42" creationId="{B1CC70E6-DF70-40CC-AD4B-DE46F9DEEE0D}"/>
          </ac:graphicFrameMkLst>
        </pc:graphicFrameChg>
        <pc:graphicFrameChg chg="add mod modGraphic">
          <ac:chgData name="Ashish Kumar" userId="S::ashishkumar4@iisc.ac.in::73aa7c0d-03be-4ecd-9130-e13cce3cc529" providerId="AD" clId="Web-{E74D1B8E-FCA4-4F1E-AC5F-322A67A25D74}" dt="2021-04-22T09:49:18.594" v="2134"/>
          <ac:graphicFrameMkLst>
            <pc:docMk/>
            <pc:sldMk cId="2535627761" sldId="258"/>
            <ac:graphicFrameMk id="44" creationId="{D8633FF2-0099-421B-A122-F7C7023B39C8}"/>
          </ac:graphicFrameMkLst>
        </pc:graphicFrameChg>
        <pc:graphicFrameChg chg="add mod modGraphic">
          <ac:chgData name="Ashish Kumar" userId="S::ashishkumar4@iisc.ac.in::73aa7c0d-03be-4ecd-9130-e13cce3cc529" providerId="AD" clId="Web-{E74D1B8E-FCA4-4F1E-AC5F-322A67A25D74}" dt="2021-04-22T07:23:28.947" v="752" actId="1076"/>
          <ac:graphicFrameMkLst>
            <pc:docMk/>
            <pc:sldMk cId="2535627761" sldId="258"/>
            <ac:graphicFrameMk id="46" creationId="{05D3DA7A-8BA2-4028-B4EB-22C952C94D5A}"/>
          </ac:graphicFrameMkLst>
        </pc:graphicFrameChg>
        <pc:graphicFrameChg chg="add mod">
          <ac:chgData name="Ashish Kumar" userId="S::ashishkumar4@iisc.ac.in::73aa7c0d-03be-4ecd-9130-e13cce3cc529" providerId="AD" clId="Web-{E74D1B8E-FCA4-4F1E-AC5F-322A67A25D74}" dt="2021-04-22T07:23:37.791" v="775" actId="1076"/>
          <ac:graphicFrameMkLst>
            <pc:docMk/>
            <pc:sldMk cId="2535627761" sldId="258"/>
            <ac:graphicFrameMk id="48" creationId="{18D7AC65-ADF0-444F-A58A-E37B87DFD151}"/>
          </ac:graphicFrameMkLst>
        </pc:graphicFrameChg>
        <pc:graphicFrameChg chg="add mod">
          <ac:chgData name="Ashish Kumar" userId="S::ashishkumar4@iisc.ac.in::73aa7c0d-03be-4ecd-9130-e13cce3cc529" providerId="AD" clId="Web-{E74D1B8E-FCA4-4F1E-AC5F-322A67A25D74}" dt="2021-04-22T07:23:37.854" v="777" actId="1076"/>
          <ac:graphicFrameMkLst>
            <pc:docMk/>
            <pc:sldMk cId="2535627761" sldId="258"/>
            <ac:graphicFrameMk id="50" creationId="{24D4559C-91E6-493F-B9AC-33FD362F7CC8}"/>
          </ac:graphicFrameMkLst>
        </pc:graphicFrameChg>
        <pc:graphicFrameChg chg="add mod">
          <ac:chgData name="Ashish Kumar" userId="S::ashishkumar4@iisc.ac.in::73aa7c0d-03be-4ecd-9130-e13cce3cc529" providerId="AD" clId="Web-{E74D1B8E-FCA4-4F1E-AC5F-322A67A25D74}" dt="2021-04-22T07:23:37.916" v="779" actId="1076"/>
          <ac:graphicFrameMkLst>
            <pc:docMk/>
            <pc:sldMk cId="2535627761" sldId="258"/>
            <ac:graphicFrameMk id="52" creationId="{9CBC397D-EBE8-4F68-9C1B-9B6C1CBB45FA}"/>
          </ac:graphicFrameMkLst>
        </pc:graphicFrameChg>
        <pc:graphicFrameChg chg="add mod modGraphic">
          <ac:chgData name="Ashish Kumar" userId="S::ashishkumar4@iisc.ac.in::73aa7c0d-03be-4ecd-9130-e13cce3cc529" providerId="AD" clId="Web-{E74D1B8E-FCA4-4F1E-AC5F-322A67A25D74}" dt="2021-04-22T09:49:34.766" v="2170"/>
          <ac:graphicFrameMkLst>
            <pc:docMk/>
            <pc:sldMk cId="2535627761" sldId="258"/>
            <ac:graphicFrameMk id="54" creationId="{2E4CEE3A-ED93-4039-B6F0-15BB0CD5D0CC}"/>
          </ac:graphicFrameMkLst>
        </pc:graphicFrameChg>
        <pc:graphicFrameChg chg="add mod">
          <ac:chgData name="Ashish Kumar" userId="S::ashishkumar4@iisc.ac.in::73aa7c0d-03be-4ecd-9130-e13cce3cc529" providerId="AD" clId="Web-{E74D1B8E-FCA4-4F1E-AC5F-322A67A25D74}" dt="2021-04-22T07:23:38.041" v="783" actId="1076"/>
          <ac:graphicFrameMkLst>
            <pc:docMk/>
            <pc:sldMk cId="2535627761" sldId="258"/>
            <ac:graphicFrameMk id="56" creationId="{D002322E-EB5E-4B40-8C8A-797ADF3AFB7B}"/>
          </ac:graphicFrameMkLst>
        </pc:graphicFrameChg>
        <pc:graphicFrameChg chg="add mod">
          <ac:chgData name="Ashish Kumar" userId="S::ashishkumar4@iisc.ac.in::73aa7c0d-03be-4ecd-9130-e13cce3cc529" providerId="AD" clId="Web-{E74D1B8E-FCA4-4F1E-AC5F-322A67A25D74}" dt="2021-04-22T07:23:38.104" v="785" actId="1076"/>
          <ac:graphicFrameMkLst>
            <pc:docMk/>
            <pc:sldMk cId="2535627761" sldId="258"/>
            <ac:graphicFrameMk id="58" creationId="{192B6662-3093-4D9F-B7F4-FD2F5E6CB9C9}"/>
          </ac:graphicFrameMkLst>
        </pc:graphicFrameChg>
        <pc:graphicFrameChg chg="add del">
          <ac:chgData name="Ashish Kumar" userId="S::ashishkumar4@iisc.ac.in::73aa7c0d-03be-4ecd-9130-e13cce3cc529" providerId="AD" clId="Web-{E74D1B8E-FCA4-4F1E-AC5F-322A67A25D74}" dt="2021-04-22T07:28:26.878" v="865"/>
          <ac:graphicFrameMkLst>
            <pc:docMk/>
            <pc:sldMk cId="2535627761" sldId="258"/>
            <ac:graphicFrameMk id="60" creationId="{FA2DDF3A-86C4-4D6A-8C56-AA2B3E0AE242}"/>
          </ac:graphicFrameMkLst>
        </pc:graphicFrameChg>
        <pc:graphicFrameChg chg="add del">
          <ac:chgData name="Ashish Kumar" userId="S::ashishkumar4@iisc.ac.in::73aa7c0d-03be-4ecd-9130-e13cce3cc529" providerId="AD" clId="Web-{E74D1B8E-FCA4-4F1E-AC5F-322A67A25D74}" dt="2021-04-22T07:28:26.878" v="863"/>
          <ac:graphicFrameMkLst>
            <pc:docMk/>
            <pc:sldMk cId="2535627761" sldId="258"/>
            <ac:graphicFrameMk id="62" creationId="{6B4DDF6D-EB9C-4374-BD3C-E6FEEA24B58F}"/>
          </ac:graphicFrameMkLst>
        </pc:graphicFrameChg>
        <pc:graphicFrameChg chg="add del">
          <ac:chgData name="Ashish Kumar" userId="S::ashishkumar4@iisc.ac.in::73aa7c0d-03be-4ecd-9130-e13cce3cc529" providerId="AD" clId="Web-{E74D1B8E-FCA4-4F1E-AC5F-322A67A25D74}" dt="2021-04-22T07:28:26.878" v="861"/>
          <ac:graphicFrameMkLst>
            <pc:docMk/>
            <pc:sldMk cId="2535627761" sldId="258"/>
            <ac:graphicFrameMk id="64" creationId="{36637765-8A62-432B-8955-F56AE48BF97C}"/>
          </ac:graphicFrameMkLst>
        </pc:graphicFrameChg>
        <pc:graphicFrameChg chg="add del">
          <ac:chgData name="Ashish Kumar" userId="S::ashishkumar4@iisc.ac.in::73aa7c0d-03be-4ecd-9130-e13cce3cc529" providerId="AD" clId="Web-{E74D1B8E-FCA4-4F1E-AC5F-322A67A25D74}" dt="2021-04-22T07:28:26.878" v="859"/>
          <ac:graphicFrameMkLst>
            <pc:docMk/>
            <pc:sldMk cId="2535627761" sldId="258"/>
            <ac:graphicFrameMk id="66" creationId="{B278DAF1-56E4-4B2A-B030-7D09E51261EB}"/>
          </ac:graphicFrameMkLst>
        </pc:graphicFrameChg>
        <pc:graphicFrameChg chg="add del">
          <ac:chgData name="Ashish Kumar" userId="S::ashishkumar4@iisc.ac.in::73aa7c0d-03be-4ecd-9130-e13cce3cc529" providerId="AD" clId="Web-{E74D1B8E-FCA4-4F1E-AC5F-322A67A25D74}" dt="2021-04-22T07:28:26.878" v="857"/>
          <ac:graphicFrameMkLst>
            <pc:docMk/>
            <pc:sldMk cId="2535627761" sldId="258"/>
            <ac:graphicFrameMk id="68" creationId="{50F51ABA-726E-4A3E-826D-E62260C20762}"/>
          </ac:graphicFrameMkLst>
        </pc:graphicFrameChg>
        <pc:graphicFrameChg chg="add del">
          <ac:chgData name="Ashish Kumar" userId="S::ashishkumar4@iisc.ac.in::73aa7c0d-03be-4ecd-9130-e13cce3cc529" providerId="AD" clId="Web-{E74D1B8E-FCA4-4F1E-AC5F-322A67A25D74}" dt="2021-04-22T07:28:26.878" v="855"/>
          <ac:graphicFrameMkLst>
            <pc:docMk/>
            <pc:sldMk cId="2535627761" sldId="258"/>
            <ac:graphicFrameMk id="70" creationId="{965B64B4-5502-481E-BE24-631549410606}"/>
          </ac:graphicFrameMkLst>
        </pc:graphicFrameChg>
        <pc:cxnChg chg="add mod">
          <ac:chgData name="Ashish Kumar" userId="S::ashishkumar4@iisc.ac.in::73aa7c0d-03be-4ecd-9130-e13cce3cc529" providerId="AD" clId="Web-{E74D1B8E-FCA4-4F1E-AC5F-322A67A25D74}" dt="2021-04-22T09:51:02.378" v="2178"/>
          <ac:cxnSpMkLst>
            <pc:docMk/>
            <pc:sldMk cId="2535627761" sldId="258"/>
            <ac:cxnSpMk id="3" creationId="{5D1FF4B9-4842-4FB8-94B7-429F1ACA7B1B}"/>
          </ac:cxnSpMkLst>
        </pc:cxnChg>
        <pc:cxnChg chg="mod">
          <ac:chgData name="Ashish Kumar" userId="S::ashishkumar4@iisc.ac.in::73aa7c0d-03be-4ecd-9130-e13cce3cc529" providerId="AD" clId="Web-{E74D1B8E-FCA4-4F1E-AC5F-322A67A25D74}" dt="2021-04-22T09:32:54.908" v="1764" actId="1076"/>
          <ac:cxnSpMkLst>
            <pc:docMk/>
            <pc:sldMk cId="2535627761" sldId="258"/>
            <ac:cxnSpMk id="4" creationId="{7E470B9B-D80C-4642-8200-F75B12ECF5D0}"/>
          </ac:cxnSpMkLst>
        </pc:cxnChg>
        <pc:cxnChg chg="mod">
          <ac:chgData name="Ashish Kumar" userId="S::ashishkumar4@iisc.ac.in::73aa7c0d-03be-4ecd-9130-e13cce3cc529" providerId="AD" clId="Web-{E74D1B8E-FCA4-4F1E-AC5F-322A67A25D74}" dt="2021-04-22T09:33:10.346" v="1769" actId="1076"/>
          <ac:cxnSpMkLst>
            <pc:docMk/>
            <pc:sldMk cId="2535627761" sldId="258"/>
            <ac:cxnSpMk id="5" creationId="{0F819414-B8C3-4357-9BEA-A7C40923CE26}"/>
          </ac:cxnSpMkLst>
        </pc:cxnChg>
        <pc:cxnChg chg="mod">
          <ac:chgData name="Ashish Kumar" userId="S::ashishkumar4@iisc.ac.in::73aa7c0d-03be-4ecd-9130-e13cce3cc529" providerId="AD" clId="Web-{E74D1B8E-FCA4-4F1E-AC5F-322A67A25D74}" dt="2021-04-22T07:10:47.269" v="495" actId="1076"/>
          <ac:cxnSpMkLst>
            <pc:docMk/>
            <pc:sldMk cId="2535627761" sldId="258"/>
            <ac:cxnSpMk id="10" creationId="{561F078F-DC7B-4FD2-A855-D58A8F6B6BFC}"/>
          </ac:cxnSpMkLst>
        </pc:cxnChg>
        <pc:cxnChg chg="mod">
          <ac:chgData name="Ashish Kumar" userId="S::ashishkumar4@iisc.ac.in::73aa7c0d-03be-4ecd-9130-e13cce3cc529" providerId="AD" clId="Web-{E74D1B8E-FCA4-4F1E-AC5F-322A67A25D74}" dt="2021-04-22T09:32:23.563" v="1762" actId="14100"/>
          <ac:cxnSpMkLst>
            <pc:docMk/>
            <pc:sldMk cId="2535627761" sldId="258"/>
            <ac:cxnSpMk id="11" creationId="{ADD162B0-71F5-429E-AEAC-FAA205475956}"/>
          </ac:cxnSpMkLst>
        </pc:cxnChg>
        <pc:cxnChg chg="mod">
          <ac:chgData name="Ashish Kumar" userId="S::ashishkumar4@iisc.ac.in::73aa7c0d-03be-4ecd-9130-e13cce3cc529" providerId="AD" clId="Web-{E74D1B8E-FCA4-4F1E-AC5F-322A67A25D74}" dt="2021-04-22T07:25:58.592" v="818" actId="1076"/>
          <ac:cxnSpMkLst>
            <pc:docMk/>
            <pc:sldMk cId="2535627761" sldId="258"/>
            <ac:cxnSpMk id="17" creationId="{6A28E64C-2A67-4B63-AAF5-CB4523F24FD6}"/>
          </ac:cxnSpMkLst>
        </pc:cxnChg>
        <pc:cxnChg chg="add mod">
          <ac:chgData name="Ashish Kumar" userId="S::ashishkumar4@iisc.ac.in::73aa7c0d-03be-4ecd-9130-e13cce3cc529" providerId="AD" clId="Web-{E74D1B8E-FCA4-4F1E-AC5F-322A67A25D74}" dt="2021-04-22T09:51:23.957" v="2182" actId="1076"/>
          <ac:cxnSpMkLst>
            <pc:docMk/>
            <pc:sldMk cId="2535627761" sldId="258"/>
            <ac:cxnSpMk id="62" creationId="{7D84E443-64F2-466A-800A-D601E33E9C1E}"/>
          </ac:cxnSpMkLst>
        </pc:cxnChg>
        <pc:cxnChg chg="add mod">
          <ac:chgData name="Ashish Kumar" userId="S::ashishkumar4@iisc.ac.in::73aa7c0d-03be-4ecd-9130-e13cce3cc529" providerId="AD" clId="Web-{E74D1B8E-FCA4-4F1E-AC5F-322A67A25D74}" dt="2021-04-22T09:51:19.504" v="2181" actId="1076"/>
          <ac:cxnSpMkLst>
            <pc:docMk/>
            <pc:sldMk cId="2535627761" sldId="258"/>
            <ac:cxnSpMk id="63" creationId="{3AC49CB5-7FA5-4BE9-A906-087F095E1550}"/>
          </ac:cxnSpMkLst>
        </pc:cxnChg>
        <pc:cxnChg chg="add mod">
          <ac:chgData name="Ashish Kumar" userId="S::ashishkumar4@iisc.ac.in::73aa7c0d-03be-4ecd-9130-e13cce3cc529" providerId="AD" clId="Web-{E74D1B8E-FCA4-4F1E-AC5F-322A67A25D74}" dt="2021-04-22T09:51:44.567" v="2186" actId="14100"/>
          <ac:cxnSpMkLst>
            <pc:docMk/>
            <pc:sldMk cId="2535627761" sldId="258"/>
            <ac:cxnSpMk id="64" creationId="{A95BB120-A962-407C-9ED6-044978713F93}"/>
          </ac:cxnSpMkLst>
        </pc:cxnChg>
        <pc:cxnChg chg="add mod">
          <ac:chgData name="Ashish Kumar" userId="S::ashishkumar4@iisc.ac.in::73aa7c0d-03be-4ecd-9130-e13cce3cc529" providerId="AD" clId="Web-{E74D1B8E-FCA4-4F1E-AC5F-322A67A25D74}" dt="2021-04-22T09:52:23.381" v="2199" actId="1076"/>
          <ac:cxnSpMkLst>
            <pc:docMk/>
            <pc:sldMk cId="2535627761" sldId="258"/>
            <ac:cxnSpMk id="65" creationId="{78AD6264-5ABA-4A68-8D4B-5470A90DC760}"/>
          </ac:cxnSpMkLst>
        </pc:cxnChg>
        <pc:cxnChg chg="add mod">
          <ac:chgData name="Ashish Kumar" userId="S::ashishkumar4@iisc.ac.in::73aa7c0d-03be-4ecd-9130-e13cce3cc529" providerId="AD" clId="Web-{E74D1B8E-FCA4-4F1E-AC5F-322A67A25D74}" dt="2021-04-22T09:52:04.677" v="2193" actId="1076"/>
          <ac:cxnSpMkLst>
            <pc:docMk/>
            <pc:sldMk cId="2535627761" sldId="258"/>
            <ac:cxnSpMk id="66" creationId="{AA91427C-CE45-43BD-BBF2-A5CED3A4C19F}"/>
          </ac:cxnSpMkLst>
        </pc:cxnChg>
        <pc:cxnChg chg="add mod">
          <ac:chgData name="Ashish Kumar" userId="S::ashishkumar4@iisc.ac.in::73aa7c0d-03be-4ecd-9130-e13cce3cc529" providerId="AD" clId="Web-{E74D1B8E-FCA4-4F1E-AC5F-322A67A25D74}" dt="2021-04-22T09:52:00.068" v="2192" actId="1076"/>
          <ac:cxnSpMkLst>
            <pc:docMk/>
            <pc:sldMk cId="2535627761" sldId="258"/>
            <ac:cxnSpMk id="67" creationId="{A938088C-815A-48D7-91AD-98379D6FBD75}"/>
          </ac:cxnSpMkLst>
        </pc:cxnChg>
        <pc:cxnChg chg="add mod">
          <ac:chgData name="Ashish Kumar" userId="S::ashishkumar4@iisc.ac.in::73aa7c0d-03be-4ecd-9130-e13cce3cc529" providerId="AD" clId="Web-{E74D1B8E-FCA4-4F1E-AC5F-322A67A25D74}" dt="2021-04-22T09:52:09.256" v="2194" actId="1076"/>
          <ac:cxnSpMkLst>
            <pc:docMk/>
            <pc:sldMk cId="2535627761" sldId="258"/>
            <ac:cxnSpMk id="68" creationId="{8D143064-9F39-4629-AD30-E0F1CC226CB4}"/>
          </ac:cxnSpMkLst>
        </pc:cxnChg>
        <pc:cxnChg chg="add mod">
          <ac:chgData name="Ashish Kumar" userId="S::ashishkumar4@iisc.ac.in::73aa7c0d-03be-4ecd-9130-e13cce3cc529" providerId="AD" clId="Web-{E74D1B8E-FCA4-4F1E-AC5F-322A67A25D74}" dt="2021-04-22T09:52:15.959" v="2197" actId="1076"/>
          <ac:cxnSpMkLst>
            <pc:docMk/>
            <pc:sldMk cId="2535627761" sldId="258"/>
            <ac:cxnSpMk id="69" creationId="{8A83F41B-24BB-47F8-8DE0-34DEEDE3C90A}"/>
          </ac:cxnSpMkLst>
        </pc:cxnChg>
        <pc:cxnChg chg="add mod">
          <ac:chgData name="Ashish Kumar" userId="S::ashishkumar4@iisc.ac.in::73aa7c0d-03be-4ecd-9130-e13cce3cc529" providerId="AD" clId="Web-{E74D1B8E-FCA4-4F1E-AC5F-322A67A25D74}" dt="2021-04-22T09:52:19.678" v="2198" actId="1076"/>
          <ac:cxnSpMkLst>
            <pc:docMk/>
            <pc:sldMk cId="2535627761" sldId="258"/>
            <ac:cxnSpMk id="70" creationId="{BD40AEE9-C38C-4F05-865E-1786AD74116C}"/>
          </ac:cxnSpMkLst>
        </pc:cxnChg>
        <pc:cxnChg chg="add mod">
          <ac:chgData name="Ashish Kumar" userId="S::ashishkumar4@iisc.ac.in::73aa7c0d-03be-4ecd-9130-e13cce3cc529" providerId="AD" clId="Web-{E74D1B8E-FCA4-4F1E-AC5F-322A67A25D74}" dt="2021-04-22T09:52:40.506" v="2202" actId="14100"/>
          <ac:cxnSpMkLst>
            <pc:docMk/>
            <pc:sldMk cId="2535627761" sldId="258"/>
            <ac:cxnSpMk id="71" creationId="{CAC1E93C-9B17-45CF-B7A4-213EC2162843}"/>
          </ac:cxnSpMkLst>
        </pc:cxnChg>
        <pc:cxnChg chg="add mod">
          <ac:chgData name="Ashish Kumar" userId="S::ashishkumar4@iisc.ac.in::73aa7c0d-03be-4ecd-9130-e13cce3cc529" providerId="AD" clId="Web-{E74D1B8E-FCA4-4F1E-AC5F-322A67A25D74}" dt="2021-04-22T09:32:05.875" v="1760" actId="1076"/>
          <ac:cxnSpMkLst>
            <pc:docMk/>
            <pc:sldMk cId="2535627761" sldId="258"/>
            <ac:cxnSpMk id="72" creationId="{C3F63C20-611B-4002-A904-7F57D98BDAC3}"/>
          </ac:cxnSpMkLst>
        </pc:cxnChg>
        <pc:cxnChg chg="add mod">
          <ac:chgData name="Ashish Kumar" userId="S::ashishkumar4@iisc.ac.in::73aa7c0d-03be-4ecd-9130-e13cce3cc529" providerId="AD" clId="Web-{E74D1B8E-FCA4-4F1E-AC5F-322A67A25D74}" dt="2021-04-22T09:52:45.460" v="2204" actId="1076"/>
          <ac:cxnSpMkLst>
            <pc:docMk/>
            <pc:sldMk cId="2535627761" sldId="258"/>
            <ac:cxnSpMk id="74" creationId="{C9F017D8-BB4C-47C1-A6D3-408DB65FFD31}"/>
          </ac:cxnSpMkLst>
        </pc:cxnChg>
      </pc:sldChg>
      <pc:sldChg chg="addSp delSp modSp add replId addAnim modAnim">
        <pc:chgData name="Ashish Kumar" userId="S::ashishkumar4@iisc.ac.in::73aa7c0d-03be-4ecd-9130-e13cce3cc529" providerId="AD" clId="Web-{E74D1B8E-FCA4-4F1E-AC5F-322A67A25D74}" dt="2021-04-22T09:49:12.781" v="2132"/>
        <pc:sldMkLst>
          <pc:docMk/>
          <pc:sldMk cId="3440699474" sldId="259"/>
        </pc:sldMkLst>
        <pc:spChg chg="add mod">
          <ac:chgData name="Ashish Kumar" userId="S::ashishkumar4@iisc.ac.in::73aa7c0d-03be-4ecd-9130-e13cce3cc529" providerId="AD" clId="Web-{E74D1B8E-FCA4-4F1E-AC5F-322A67A25D74}" dt="2021-04-22T07:31:57.930" v="928" actId="1076"/>
          <ac:spMkLst>
            <pc:docMk/>
            <pc:sldMk cId="3440699474" sldId="259"/>
            <ac:spMk id="3" creationId="{1D0786B6-05ED-4766-8867-73C1416E1368}"/>
          </ac:spMkLst>
        </pc:spChg>
        <pc:spChg chg="add mod">
          <ac:chgData name="Ashish Kumar" userId="S::ashishkumar4@iisc.ac.in::73aa7c0d-03be-4ecd-9130-e13cce3cc529" providerId="AD" clId="Web-{E74D1B8E-FCA4-4F1E-AC5F-322A67A25D74}" dt="2021-04-22T09:41:03.548" v="1909" actId="20577"/>
          <ac:spMkLst>
            <pc:docMk/>
            <pc:sldMk cId="3440699474" sldId="259"/>
            <ac:spMk id="6" creationId="{B8A0C15F-729A-46CA-9930-0537FBE49A96}"/>
          </ac:spMkLst>
        </pc:spChg>
        <pc:spChg chg="mod">
          <ac:chgData name="Ashish Kumar" userId="S::ashishkumar4@iisc.ac.in::73aa7c0d-03be-4ecd-9130-e13cce3cc529" providerId="AD" clId="Web-{E74D1B8E-FCA4-4F1E-AC5F-322A67A25D74}" dt="2021-04-22T09:39:57.358" v="1907" actId="20577"/>
          <ac:spMkLst>
            <pc:docMk/>
            <pc:sldMk cId="3440699474" sldId="259"/>
            <ac:spMk id="7" creationId="{74E4E9EC-509A-40BE-8F1D-03985D354526}"/>
          </ac:spMkLst>
        </pc:spChg>
        <pc:spChg chg="mod">
          <ac:chgData name="Ashish Kumar" userId="S::ashishkumar4@iisc.ac.in::73aa7c0d-03be-4ecd-9130-e13cce3cc529" providerId="AD" clId="Web-{E74D1B8E-FCA4-4F1E-AC5F-322A67A25D74}" dt="2021-04-22T07:29:24.832" v="874" actId="1076"/>
          <ac:spMkLst>
            <pc:docMk/>
            <pc:sldMk cId="3440699474" sldId="259"/>
            <ac:spMk id="12" creationId="{989897E1-6B0A-4168-A222-FBA8B40A0B9B}"/>
          </ac:spMkLst>
        </pc:spChg>
        <pc:spChg chg="del">
          <ac:chgData name="Ashish Kumar" userId="S::ashishkumar4@iisc.ac.in::73aa7c0d-03be-4ecd-9130-e13cce3cc529" providerId="AD" clId="Web-{E74D1B8E-FCA4-4F1E-AC5F-322A67A25D74}" dt="2021-04-22T07:32:16.837" v="933"/>
          <ac:spMkLst>
            <pc:docMk/>
            <pc:sldMk cId="3440699474" sldId="259"/>
            <ac:spMk id="31" creationId="{4A1FF969-E151-4979-A531-76268530662E}"/>
          </ac:spMkLst>
        </pc:spChg>
        <pc:spChg chg="del mod">
          <ac:chgData name="Ashish Kumar" userId="S::ashishkumar4@iisc.ac.in::73aa7c0d-03be-4ecd-9130-e13cce3cc529" providerId="AD" clId="Web-{E74D1B8E-FCA4-4F1E-AC5F-322A67A25D74}" dt="2021-04-22T09:39:54.796" v="1905"/>
          <ac:spMkLst>
            <pc:docMk/>
            <pc:sldMk cId="3440699474" sldId="259"/>
            <ac:spMk id="32" creationId="{11665F2D-125A-43E0-A31F-0BF42B1FF244}"/>
          </ac:spMkLst>
        </pc:spChg>
        <pc:spChg chg="del">
          <ac:chgData name="Ashish Kumar" userId="S::ashishkumar4@iisc.ac.in::73aa7c0d-03be-4ecd-9130-e13cce3cc529" providerId="AD" clId="Web-{E74D1B8E-FCA4-4F1E-AC5F-322A67A25D74}" dt="2021-04-22T07:32:16.837" v="932"/>
          <ac:spMkLst>
            <pc:docMk/>
            <pc:sldMk cId="3440699474" sldId="259"/>
            <ac:spMk id="33" creationId="{CA0779BA-73A8-437A-AFC8-02643D29792D}"/>
          </ac:spMkLst>
        </pc:spChg>
        <pc:spChg chg="del">
          <ac:chgData name="Ashish Kumar" userId="S::ashishkumar4@iisc.ac.in::73aa7c0d-03be-4ecd-9130-e13cce3cc529" providerId="AD" clId="Web-{E74D1B8E-FCA4-4F1E-AC5F-322A67A25D74}" dt="2021-04-22T07:32:16.837" v="931"/>
          <ac:spMkLst>
            <pc:docMk/>
            <pc:sldMk cId="3440699474" sldId="259"/>
            <ac:spMk id="34" creationId="{FE743683-A48E-4A3B-83EE-5ADFDEA2AADC}"/>
          </ac:spMkLst>
        </pc:spChg>
        <pc:spChg chg="del">
          <ac:chgData name="Ashish Kumar" userId="S::ashishkumar4@iisc.ac.in::73aa7c0d-03be-4ecd-9130-e13cce3cc529" providerId="AD" clId="Web-{E74D1B8E-FCA4-4F1E-AC5F-322A67A25D74}" dt="2021-04-22T07:32:16.837" v="930"/>
          <ac:spMkLst>
            <pc:docMk/>
            <pc:sldMk cId="3440699474" sldId="259"/>
            <ac:spMk id="35" creationId="{DE7758D0-4B91-4CE4-B04B-062A602B6673}"/>
          </ac:spMkLst>
        </pc:spChg>
        <pc:spChg chg="del">
          <ac:chgData name="Ashish Kumar" userId="S::ashishkumar4@iisc.ac.in::73aa7c0d-03be-4ecd-9130-e13cce3cc529" providerId="AD" clId="Web-{E74D1B8E-FCA4-4F1E-AC5F-322A67A25D74}" dt="2021-04-22T07:32:16.837" v="929"/>
          <ac:spMkLst>
            <pc:docMk/>
            <pc:sldMk cId="3440699474" sldId="259"/>
            <ac:spMk id="36" creationId="{40BFEE5E-3114-4972-9FD6-63EA51698972}"/>
          </ac:spMkLst>
        </pc:spChg>
        <pc:spChg chg="mod">
          <ac:chgData name="Ashish Kumar" userId="S::ashishkumar4@iisc.ac.in::73aa7c0d-03be-4ecd-9130-e13cce3cc529" providerId="AD" clId="Web-{E74D1B8E-FCA4-4F1E-AC5F-322A67A25D74}" dt="2021-04-22T07:59:06.336" v="1319" actId="20577"/>
          <ac:spMkLst>
            <pc:docMk/>
            <pc:sldMk cId="3440699474" sldId="259"/>
            <ac:spMk id="39" creationId="{E3E9BFE1-2621-4CD0-A9DB-F8CAD99C4A21}"/>
          </ac:spMkLst>
        </pc:spChg>
        <pc:spChg chg="mod">
          <ac:chgData name="Ashish Kumar" userId="S::ashishkumar4@iisc.ac.in::73aa7c0d-03be-4ecd-9130-e13cce3cc529" providerId="AD" clId="Web-{E74D1B8E-FCA4-4F1E-AC5F-322A67A25D74}" dt="2021-04-22T07:32:51.948" v="939" actId="1076"/>
          <ac:spMkLst>
            <pc:docMk/>
            <pc:sldMk cId="3440699474" sldId="259"/>
            <ac:spMk id="45" creationId="{9A75240C-2817-407C-BF00-A9E97AEC86DE}"/>
          </ac:spMkLst>
        </pc:spChg>
        <pc:spChg chg="mod">
          <ac:chgData name="Ashish Kumar" userId="S::ashishkumar4@iisc.ac.in::73aa7c0d-03be-4ecd-9130-e13cce3cc529" providerId="AD" clId="Web-{E74D1B8E-FCA4-4F1E-AC5F-322A67A25D74}" dt="2021-04-22T07:59:11.602" v="1322" actId="20577"/>
          <ac:spMkLst>
            <pc:docMk/>
            <pc:sldMk cId="3440699474" sldId="259"/>
            <ac:spMk id="51" creationId="{1E33FCA3-3167-4B78-9300-4092C89E7A83}"/>
          </ac:spMkLst>
        </pc:spChg>
        <pc:graphicFrameChg chg="mod modGraphic">
          <ac:chgData name="Ashish Kumar" userId="S::ashishkumar4@iisc.ac.in::73aa7c0d-03be-4ecd-9130-e13cce3cc529" providerId="AD" clId="Web-{E74D1B8E-FCA4-4F1E-AC5F-322A67A25D74}" dt="2021-04-22T07:31:06.320" v="924"/>
          <ac:graphicFrameMkLst>
            <pc:docMk/>
            <pc:sldMk cId="3440699474" sldId="259"/>
            <ac:graphicFrameMk id="8" creationId="{CB6E4123-7412-4740-B1CC-64451B00F545}"/>
          </ac:graphicFrameMkLst>
        </pc:graphicFrameChg>
        <pc:graphicFrameChg chg="mod modGraphic">
          <ac:chgData name="Ashish Kumar" userId="S::ashishkumar4@iisc.ac.in::73aa7c0d-03be-4ecd-9130-e13cce3cc529" providerId="AD" clId="Web-{E74D1B8E-FCA4-4F1E-AC5F-322A67A25D74}" dt="2021-04-22T07:33:33.918" v="943"/>
          <ac:graphicFrameMkLst>
            <pc:docMk/>
            <pc:sldMk cId="3440699474" sldId="259"/>
            <ac:graphicFrameMk id="40" creationId="{44E29F5A-3BF9-47E4-895B-97C262150D43}"/>
          </ac:graphicFrameMkLst>
        </pc:graphicFrameChg>
        <pc:graphicFrameChg chg="mod modGraphic">
          <ac:chgData name="Ashish Kumar" userId="S::ashishkumar4@iisc.ac.in::73aa7c0d-03be-4ecd-9130-e13cce3cc529" providerId="AD" clId="Web-{E74D1B8E-FCA4-4F1E-AC5F-322A67A25D74}" dt="2021-04-22T09:49:12.781" v="2132"/>
          <ac:graphicFrameMkLst>
            <pc:docMk/>
            <pc:sldMk cId="3440699474" sldId="259"/>
            <ac:graphicFrameMk id="42" creationId="{B1CC70E6-DF70-40CC-AD4B-DE46F9DEEE0D}"/>
          </ac:graphicFrameMkLst>
        </pc:graphicFrameChg>
        <pc:graphicFrameChg chg="del">
          <ac:chgData name="Ashish Kumar" userId="S::ashishkumar4@iisc.ac.in::73aa7c0d-03be-4ecd-9130-e13cce3cc529" providerId="AD" clId="Web-{E74D1B8E-FCA4-4F1E-AC5F-322A67A25D74}" dt="2021-04-22T07:32:43.151" v="936"/>
          <ac:graphicFrameMkLst>
            <pc:docMk/>
            <pc:sldMk cId="3440699474" sldId="259"/>
            <ac:graphicFrameMk id="44" creationId="{D8633FF2-0099-421B-A122-F7C7023B39C8}"/>
          </ac:graphicFrameMkLst>
        </pc:graphicFrameChg>
        <pc:graphicFrameChg chg="mod modGraphic">
          <ac:chgData name="Ashish Kumar" userId="S::ashishkumar4@iisc.ac.in::73aa7c0d-03be-4ecd-9130-e13cce3cc529" providerId="AD" clId="Web-{E74D1B8E-FCA4-4F1E-AC5F-322A67A25D74}" dt="2021-04-22T09:49:05.828" v="2118"/>
          <ac:graphicFrameMkLst>
            <pc:docMk/>
            <pc:sldMk cId="3440699474" sldId="259"/>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09:48:58.156" v="2110"/>
          <ac:graphicFrameMkLst>
            <pc:docMk/>
            <pc:sldMk cId="3440699474" sldId="259"/>
            <ac:graphicFrameMk id="56" creationId="{D002322E-EB5E-4B40-8C8A-797ADF3AFB7B}"/>
          </ac:graphicFrameMkLst>
        </pc:graphicFrameChg>
        <pc:graphicFrameChg chg="add mod modGraphic">
          <ac:chgData name="Ashish Kumar" userId="S::ashishkumar4@iisc.ac.in::73aa7c0d-03be-4ecd-9130-e13cce3cc529" providerId="AD" clId="Web-{E74D1B8E-FCA4-4F1E-AC5F-322A67A25D74}" dt="2021-04-22T07:33:01.510" v="942" actId="1076"/>
          <ac:graphicFrameMkLst>
            <pc:docMk/>
            <pc:sldMk cId="3440699474" sldId="259"/>
            <ac:graphicFrameMk id="60" creationId="{9372A4FA-4B7C-4856-AF6D-4C0A3159D9AD}"/>
          </ac:graphicFrameMkLst>
        </pc:graphicFrameChg>
        <pc:graphicFrameChg chg="add mod ord modGraphic">
          <ac:chgData name="Ashish Kumar" userId="S::ashishkumar4@iisc.ac.in::73aa7c0d-03be-4ecd-9130-e13cce3cc529" providerId="AD" clId="Web-{E74D1B8E-FCA4-4F1E-AC5F-322A67A25D74}" dt="2021-04-22T07:34:40.560" v="951"/>
          <ac:graphicFrameMkLst>
            <pc:docMk/>
            <pc:sldMk cId="3440699474" sldId="259"/>
            <ac:graphicFrameMk id="61" creationId="{F5F1AF47-B44D-4D20-9C32-1CE5EE442714}"/>
          </ac:graphicFrameMkLst>
        </pc:graphicFrameChg>
        <pc:cxnChg chg="mod">
          <ac:chgData name="Ashish Kumar" userId="S::ashishkumar4@iisc.ac.in::73aa7c0d-03be-4ecd-9130-e13cce3cc529" providerId="AD" clId="Web-{E74D1B8E-FCA4-4F1E-AC5F-322A67A25D74}" dt="2021-04-22T09:32:41.642" v="1763" actId="14100"/>
          <ac:cxnSpMkLst>
            <pc:docMk/>
            <pc:sldMk cId="3440699474" sldId="259"/>
            <ac:cxnSpMk id="11" creationId="{ADD162B0-71F5-429E-AEAC-FAA205475956}"/>
          </ac:cxnSpMkLst>
        </pc:cxnChg>
      </pc:sldChg>
      <pc:sldChg chg="addSp delSp modSp add replId addAnim delAnim modAnim">
        <pc:chgData name="Ashish Kumar" userId="S::ashishkumar4@iisc.ac.in::73aa7c0d-03be-4ecd-9130-e13cce3cc529" providerId="AD" clId="Web-{E74D1B8E-FCA4-4F1E-AC5F-322A67A25D74}" dt="2021-04-22T09:48:52.718" v="2108"/>
        <pc:sldMkLst>
          <pc:docMk/>
          <pc:sldMk cId="1461935166" sldId="260"/>
        </pc:sldMkLst>
        <pc:spChg chg="mod">
          <ac:chgData name="Ashish Kumar" userId="S::ashishkumar4@iisc.ac.in::73aa7c0d-03be-4ecd-9130-e13cce3cc529" providerId="AD" clId="Web-{E74D1B8E-FCA4-4F1E-AC5F-322A67A25D74}" dt="2021-04-22T07:35:28.265" v="956" actId="20577"/>
          <ac:spMkLst>
            <pc:docMk/>
            <pc:sldMk cId="1461935166" sldId="260"/>
            <ac:spMk id="3" creationId="{1D0786B6-05ED-4766-8867-73C1416E1368}"/>
          </ac:spMkLst>
        </pc:spChg>
        <pc:spChg chg="add mod">
          <ac:chgData name="Ashish Kumar" userId="S::ashishkumar4@iisc.ac.in::73aa7c0d-03be-4ecd-9130-e13cce3cc529" providerId="AD" clId="Web-{E74D1B8E-FCA4-4F1E-AC5F-322A67A25D74}" dt="2021-04-22T07:38:13.801" v="978" actId="20577"/>
          <ac:spMkLst>
            <pc:docMk/>
            <pc:sldMk cId="1461935166" sldId="260"/>
            <ac:spMk id="14" creationId="{D78F9FAA-9555-4BC0-88E3-C34A073F5CB5}"/>
          </ac:spMkLst>
        </pc:spChg>
        <pc:spChg chg="add mod">
          <ac:chgData name="Ashish Kumar" userId="S::ashishkumar4@iisc.ac.in::73aa7c0d-03be-4ecd-9130-e13cce3cc529" providerId="AD" clId="Web-{E74D1B8E-FCA4-4F1E-AC5F-322A67A25D74}" dt="2021-04-22T09:41:10.423" v="1912" actId="20577"/>
          <ac:spMkLst>
            <pc:docMk/>
            <pc:sldMk cId="1461935166" sldId="260"/>
            <ac:spMk id="16" creationId="{103303EE-0EC8-4AE6-A2C1-19733AAFFAEC}"/>
          </ac:spMkLst>
        </pc:spChg>
        <pc:spChg chg="mod">
          <ac:chgData name="Ashish Kumar" userId="S::ashishkumar4@iisc.ac.in::73aa7c0d-03be-4ecd-9130-e13cce3cc529" providerId="AD" clId="Web-{E74D1B8E-FCA4-4F1E-AC5F-322A67A25D74}" dt="2021-04-22T09:37:32.651" v="1891" actId="20577"/>
          <ac:spMkLst>
            <pc:docMk/>
            <pc:sldMk cId="1461935166" sldId="260"/>
            <ac:spMk id="39" creationId="{E3E9BFE1-2621-4CD0-A9DB-F8CAD99C4A21}"/>
          </ac:spMkLst>
        </pc:spChg>
        <pc:spChg chg="add mod">
          <ac:chgData name="Ashish Kumar" userId="S::ashishkumar4@iisc.ac.in::73aa7c0d-03be-4ecd-9130-e13cce3cc529" providerId="AD" clId="Web-{E74D1B8E-FCA4-4F1E-AC5F-322A67A25D74}" dt="2021-04-22T07:35:42.843" v="960" actId="20577"/>
          <ac:spMkLst>
            <pc:docMk/>
            <pc:sldMk cId="1461935166" sldId="260"/>
            <ac:spMk id="44" creationId="{B14C418E-1CCE-4B57-908D-45395D000B4D}"/>
          </ac:spMkLst>
        </pc:spChg>
        <pc:spChg chg="mod">
          <ac:chgData name="Ashish Kumar" userId="S::ashishkumar4@iisc.ac.in::73aa7c0d-03be-4ecd-9130-e13cce3cc529" providerId="AD" clId="Web-{E74D1B8E-FCA4-4F1E-AC5F-322A67A25D74}" dt="2021-04-22T07:36:41.985" v="966" actId="1076"/>
          <ac:spMkLst>
            <pc:docMk/>
            <pc:sldMk cId="1461935166" sldId="260"/>
            <ac:spMk id="49" creationId="{85C5DE51-6020-4822-BE0B-00A8AD0606D1}"/>
          </ac:spMkLst>
        </pc:spChg>
        <pc:spChg chg="mod">
          <ac:chgData name="Ashish Kumar" userId="S::ashishkumar4@iisc.ac.in::73aa7c0d-03be-4ecd-9130-e13cce3cc529" providerId="AD" clId="Web-{E74D1B8E-FCA4-4F1E-AC5F-322A67A25D74}" dt="2021-04-22T09:37:37.276" v="1896" actId="20577"/>
          <ac:spMkLst>
            <pc:docMk/>
            <pc:sldMk cId="1461935166" sldId="260"/>
            <ac:spMk id="51" creationId="{1E33FCA3-3167-4B78-9300-4092C89E7A83}"/>
          </ac:spMkLst>
        </pc:spChg>
        <pc:spChg chg="mod">
          <ac:chgData name="Ashish Kumar" userId="S::ashishkumar4@iisc.ac.in::73aa7c0d-03be-4ecd-9130-e13cce3cc529" providerId="AD" clId="Web-{E74D1B8E-FCA4-4F1E-AC5F-322A67A25D74}" dt="2021-04-22T07:36:49.767" v="970" actId="1076"/>
          <ac:spMkLst>
            <pc:docMk/>
            <pc:sldMk cId="1461935166" sldId="260"/>
            <ac:spMk id="53" creationId="{7A6FCF9F-6BC8-4C87-8907-114A7BF57D0A}"/>
          </ac:spMkLst>
        </pc:spChg>
        <pc:spChg chg="mod">
          <ac:chgData name="Ashish Kumar" userId="S::ashishkumar4@iisc.ac.in::73aa7c0d-03be-4ecd-9130-e13cce3cc529" providerId="AD" clId="Web-{E74D1B8E-FCA4-4F1E-AC5F-322A67A25D74}" dt="2021-04-22T07:36:42.048" v="968" actId="1076"/>
          <ac:spMkLst>
            <pc:docMk/>
            <pc:sldMk cId="1461935166" sldId="260"/>
            <ac:spMk id="57" creationId="{CE1699E8-8E5D-4EE6-AE67-DB8BCC4F944C}"/>
          </ac:spMkLst>
        </pc:spChg>
        <pc:graphicFrameChg chg="add mod modGraphic">
          <ac:chgData name="Ashish Kumar" userId="S::ashishkumar4@iisc.ac.in::73aa7c0d-03be-4ecd-9130-e13cce3cc529" providerId="AD" clId="Web-{E74D1B8E-FCA4-4F1E-AC5F-322A67A25D74}" dt="2021-04-22T07:37:03.470" v="974"/>
          <ac:graphicFrameMkLst>
            <pc:docMk/>
            <pc:sldMk cId="1461935166" sldId="260"/>
            <ac:graphicFrameMk id="6" creationId="{78DC1ED0-8AAA-40FA-BB7E-DA17454A3331}"/>
          </ac:graphicFrameMkLst>
        </pc:graphicFrameChg>
        <pc:graphicFrameChg chg="modGraphic">
          <ac:chgData name="Ashish Kumar" userId="S::ashishkumar4@iisc.ac.in::73aa7c0d-03be-4ecd-9130-e13cce3cc529" providerId="AD" clId="Web-{E74D1B8E-FCA4-4F1E-AC5F-322A67A25D74}" dt="2021-04-22T07:36:02.953" v="963"/>
          <ac:graphicFrameMkLst>
            <pc:docMk/>
            <pc:sldMk cId="1461935166" sldId="260"/>
            <ac:graphicFrameMk id="8" creationId="{CB6E4123-7412-4740-B1CC-64451B00F545}"/>
          </ac:graphicFrameMkLst>
        </pc:graphicFrameChg>
        <pc:graphicFrameChg chg="mod modGraphic">
          <ac:chgData name="Ashish Kumar" userId="S::ashishkumar4@iisc.ac.in::73aa7c0d-03be-4ecd-9130-e13cce3cc529" providerId="AD" clId="Web-{E74D1B8E-FCA4-4F1E-AC5F-322A67A25D74}" dt="2021-04-22T09:48:39.718" v="2088"/>
          <ac:graphicFrameMkLst>
            <pc:docMk/>
            <pc:sldMk cId="1461935166" sldId="260"/>
            <ac:graphicFrameMk id="42" creationId="{B1CC70E6-DF70-40CC-AD4B-DE46F9DEEE0D}"/>
          </ac:graphicFrameMkLst>
        </pc:graphicFrameChg>
        <pc:graphicFrameChg chg="mod">
          <ac:chgData name="Ashish Kumar" userId="S::ashishkumar4@iisc.ac.in::73aa7c0d-03be-4ecd-9130-e13cce3cc529" providerId="AD" clId="Web-{E74D1B8E-FCA4-4F1E-AC5F-322A67A25D74}" dt="2021-04-22T07:36:41.954" v="965" actId="1076"/>
          <ac:graphicFrameMkLst>
            <pc:docMk/>
            <pc:sldMk cId="1461935166" sldId="260"/>
            <ac:graphicFrameMk id="48" creationId="{18D7AC65-ADF0-444F-A58A-E37B87DFD151}"/>
          </ac:graphicFrameMkLst>
        </pc:graphicFrameChg>
        <pc:graphicFrameChg chg="mod">
          <ac:chgData name="Ashish Kumar" userId="S::ashishkumar4@iisc.ac.in::73aa7c0d-03be-4ecd-9130-e13cce3cc529" providerId="AD" clId="Web-{E74D1B8E-FCA4-4F1E-AC5F-322A67A25D74}" dt="2021-04-22T07:36:49.736" v="969" actId="1076"/>
          <ac:graphicFrameMkLst>
            <pc:docMk/>
            <pc:sldMk cId="1461935166" sldId="260"/>
            <ac:graphicFrameMk id="52" creationId="{9CBC397D-EBE8-4F68-9C1B-9B6C1CBB45FA}"/>
          </ac:graphicFrameMkLst>
        </pc:graphicFrameChg>
        <pc:graphicFrameChg chg="mod modGraphic">
          <ac:chgData name="Ashish Kumar" userId="S::ashishkumar4@iisc.ac.in::73aa7c0d-03be-4ecd-9130-e13cce3cc529" providerId="AD" clId="Web-{E74D1B8E-FCA4-4F1E-AC5F-322A67A25D74}" dt="2021-04-22T09:48:48.062" v="2106"/>
          <ac:graphicFrameMkLst>
            <pc:docMk/>
            <pc:sldMk cId="1461935166" sldId="260"/>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09:48:52.718" v="2108"/>
          <ac:graphicFrameMkLst>
            <pc:docMk/>
            <pc:sldMk cId="1461935166" sldId="260"/>
            <ac:graphicFrameMk id="56" creationId="{D002322E-EB5E-4B40-8C8A-797ADF3AFB7B}"/>
          </ac:graphicFrameMkLst>
        </pc:graphicFrameChg>
        <pc:graphicFrameChg chg="del">
          <ac:chgData name="Ashish Kumar" userId="S::ashishkumar4@iisc.ac.in::73aa7c0d-03be-4ecd-9130-e13cce3cc529" providerId="AD" clId="Web-{E74D1B8E-FCA4-4F1E-AC5F-322A67A25D74}" dt="2021-04-22T07:36:10.125" v="964"/>
          <ac:graphicFrameMkLst>
            <pc:docMk/>
            <pc:sldMk cId="1461935166" sldId="260"/>
            <ac:graphicFrameMk id="61" creationId="{F5F1AF47-B44D-4D20-9C32-1CE5EE442714}"/>
          </ac:graphicFrameMkLst>
        </pc:graphicFrameChg>
      </pc:sldChg>
      <pc:sldChg chg="addSp delSp modSp add replId addAnim delAnim modAnim">
        <pc:chgData name="Ashish Kumar" userId="S::ashishkumar4@iisc.ac.in::73aa7c0d-03be-4ecd-9130-e13cce3cc529" providerId="AD" clId="Web-{E74D1B8E-FCA4-4F1E-AC5F-322A67A25D74}" dt="2021-04-22T12:41:38.925" v="2377" actId="20577"/>
        <pc:sldMkLst>
          <pc:docMk/>
          <pc:sldMk cId="2912571534" sldId="261"/>
        </pc:sldMkLst>
        <pc:spChg chg="mod">
          <ac:chgData name="Ashish Kumar" userId="S::ashishkumar4@iisc.ac.in::73aa7c0d-03be-4ecd-9130-e13cce3cc529" providerId="AD" clId="Web-{E74D1B8E-FCA4-4F1E-AC5F-322A67A25D74}" dt="2021-04-22T07:40:09.304" v="994" actId="20577"/>
          <ac:spMkLst>
            <pc:docMk/>
            <pc:sldMk cId="2912571534" sldId="261"/>
            <ac:spMk id="3" creationId="{1D0786B6-05ED-4766-8867-73C1416E1368}"/>
          </ac:spMkLst>
        </pc:spChg>
        <pc:spChg chg="mod">
          <ac:chgData name="Ashish Kumar" userId="S::ashishkumar4@iisc.ac.in::73aa7c0d-03be-4ecd-9130-e13cce3cc529" providerId="AD" clId="Web-{E74D1B8E-FCA4-4F1E-AC5F-322A67A25D74}" dt="2021-04-22T07:40:48.070" v="1003" actId="1076"/>
          <ac:spMkLst>
            <pc:docMk/>
            <pc:sldMk cId="2912571534" sldId="261"/>
            <ac:spMk id="9" creationId="{DA1F23B2-6127-4B69-BD4E-F02983E37D4C}"/>
          </ac:spMkLst>
        </pc:spChg>
        <pc:spChg chg="add mod">
          <ac:chgData name="Ashish Kumar" userId="S::ashishkumar4@iisc.ac.in::73aa7c0d-03be-4ecd-9130-e13cce3cc529" providerId="AD" clId="Web-{E74D1B8E-FCA4-4F1E-AC5F-322A67A25D74}" dt="2021-04-22T12:41:38.925" v="2377" actId="20577"/>
          <ac:spMkLst>
            <pc:docMk/>
            <pc:sldMk cId="2912571534" sldId="261"/>
            <ac:spMk id="14" creationId="{A8E38803-BA3F-4E22-BD54-5C274F2F9F8B}"/>
          </ac:spMkLst>
        </pc:spChg>
        <pc:spChg chg="del">
          <ac:chgData name="Ashish Kumar" userId="S::ashishkumar4@iisc.ac.in::73aa7c0d-03be-4ecd-9130-e13cce3cc529" providerId="AD" clId="Web-{E74D1B8E-FCA4-4F1E-AC5F-322A67A25D74}" dt="2021-04-22T07:39:21.443" v="984"/>
          <ac:spMkLst>
            <pc:docMk/>
            <pc:sldMk cId="2912571534" sldId="261"/>
            <ac:spMk id="14" creationId="{D78F9FAA-9555-4BC0-88E3-C34A073F5CB5}"/>
          </ac:spMkLst>
        </pc:spChg>
        <pc:spChg chg="mod">
          <ac:chgData name="Ashish Kumar" userId="S::ashishkumar4@iisc.ac.in::73aa7c0d-03be-4ecd-9130-e13cce3cc529" providerId="AD" clId="Web-{E74D1B8E-FCA4-4F1E-AC5F-322A67A25D74}" dt="2021-04-22T10:02:05.586" v="2247" actId="20577"/>
          <ac:spMkLst>
            <pc:docMk/>
            <pc:sldMk cId="2912571534" sldId="261"/>
            <ac:spMk id="39" creationId="{E3E9BFE1-2621-4CD0-A9DB-F8CAD99C4A21}"/>
          </ac:spMkLst>
        </pc:spChg>
        <pc:spChg chg="del">
          <ac:chgData name="Ashish Kumar" userId="S::ashishkumar4@iisc.ac.in::73aa7c0d-03be-4ecd-9130-e13cce3cc529" providerId="AD" clId="Web-{E74D1B8E-FCA4-4F1E-AC5F-322A67A25D74}" dt="2021-04-22T07:39:23.240" v="985"/>
          <ac:spMkLst>
            <pc:docMk/>
            <pc:sldMk cId="2912571534" sldId="261"/>
            <ac:spMk id="44" creationId="{B14C418E-1CCE-4B57-908D-45395D000B4D}"/>
          </ac:spMkLst>
        </pc:spChg>
        <pc:spChg chg="mod">
          <ac:chgData name="Ashish Kumar" userId="S::ashishkumar4@iisc.ac.in::73aa7c0d-03be-4ecd-9130-e13cce3cc529" providerId="AD" clId="Web-{E74D1B8E-FCA4-4F1E-AC5F-322A67A25D74}" dt="2021-04-22T10:02:11.258" v="2252" actId="20577"/>
          <ac:spMkLst>
            <pc:docMk/>
            <pc:sldMk cId="2912571534" sldId="261"/>
            <ac:spMk id="51" creationId="{1E33FCA3-3167-4B78-9300-4092C89E7A83}"/>
          </ac:spMkLst>
        </pc:spChg>
        <pc:spChg chg="mod">
          <ac:chgData name="Ashish Kumar" userId="S::ashishkumar4@iisc.ac.in::73aa7c0d-03be-4ecd-9130-e13cce3cc529" providerId="AD" clId="Web-{E74D1B8E-FCA4-4F1E-AC5F-322A67A25D74}" dt="2021-04-22T07:40:59.446" v="1005" actId="1076"/>
          <ac:spMkLst>
            <pc:docMk/>
            <pc:sldMk cId="2912571534" sldId="261"/>
            <ac:spMk id="55" creationId="{4853B71D-F657-4D67-A31B-9FD17B657BB8}"/>
          </ac:spMkLst>
        </pc:spChg>
        <pc:spChg chg="add mod">
          <ac:chgData name="Ashish Kumar" userId="S::ashishkumar4@iisc.ac.in::73aa7c0d-03be-4ecd-9130-e13cce3cc529" providerId="AD" clId="Web-{E74D1B8E-FCA4-4F1E-AC5F-322A67A25D74}" dt="2021-04-22T07:39:16.099" v="983" actId="1076"/>
          <ac:spMkLst>
            <pc:docMk/>
            <pc:sldMk cId="2912571534" sldId="261"/>
            <ac:spMk id="61" creationId="{E5A2EA23-D981-43BC-AAEB-44EC977A516A}"/>
          </ac:spMkLst>
        </pc:spChg>
        <pc:graphicFrameChg chg="mod">
          <ac:chgData name="Ashish Kumar" userId="S::ashishkumar4@iisc.ac.in::73aa7c0d-03be-4ecd-9130-e13cce3cc529" providerId="AD" clId="Web-{E74D1B8E-FCA4-4F1E-AC5F-322A67A25D74}" dt="2021-04-22T07:39:49.913" v="991" actId="1076"/>
          <ac:graphicFrameMkLst>
            <pc:docMk/>
            <pc:sldMk cId="2912571534" sldId="261"/>
            <ac:graphicFrameMk id="6" creationId="{78DC1ED0-8AAA-40FA-BB7E-DA17454A3331}"/>
          </ac:graphicFrameMkLst>
        </pc:graphicFrameChg>
        <pc:graphicFrameChg chg="mod modGraphic">
          <ac:chgData name="Ashish Kumar" userId="S::ashishkumar4@iisc.ac.in::73aa7c0d-03be-4ecd-9130-e13cce3cc529" providerId="AD" clId="Web-{E74D1B8E-FCA4-4F1E-AC5F-322A67A25D74}" dt="2021-04-22T09:47:46.216" v="2046"/>
          <ac:graphicFrameMkLst>
            <pc:docMk/>
            <pc:sldMk cId="2912571534" sldId="261"/>
            <ac:graphicFrameMk id="42" creationId="{B1CC70E6-DF70-40CC-AD4B-DE46F9DEEE0D}"/>
          </ac:graphicFrameMkLst>
        </pc:graphicFrameChg>
        <pc:graphicFrameChg chg="del">
          <ac:chgData name="Ashish Kumar" userId="S::ashishkumar4@iisc.ac.in::73aa7c0d-03be-4ecd-9130-e13cce3cc529" providerId="AD" clId="Web-{E74D1B8E-FCA4-4F1E-AC5F-322A67A25D74}" dt="2021-04-22T07:39:38.912" v="988"/>
          <ac:graphicFrameMkLst>
            <pc:docMk/>
            <pc:sldMk cId="2912571534" sldId="261"/>
            <ac:graphicFrameMk id="52" creationId="{9CBC397D-EBE8-4F68-9C1B-9B6C1CBB45FA}"/>
          </ac:graphicFrameMkLst>
        </pc:graphicFrameChg>
        <pc:graphicFrameChg chg="mod modGraphic">
          <ac:chgData name="Ashish Kumar" userId="S::ashishkumar4@iisc.ac.in::73aa7c0d-03be-4ecd-9130-e13cce3cc529" providerId="AD" clId="Web-{E74D1B8E-FCA4-4F1E-AC5F-322A67A25D74}" dt="2021-04-22T09:47:39.388" v="2028"/>
          <ac:graphicFrameMkLst>
            <pc:docMk/>
            <pc:sldMk cId="2912571534" sldId="261"/>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09:47:31.372" v="2004"/>
          <ac:graphicFrameMkLst>
            <pc:docMk/>
            <pc:sldMk cId="2912571534" sldId="261"/>
            <ac:graphicFrameMk id="56" creationId="{D002322E-EB5E-4B40-8C8A-797ADF3AFB7B}"/>
          </ac:graphicFrameMkLst>
        </pc:graphicFrameChg>
        <pc:graphicFrameChg chg="add del mod modGraphic">
          <ac:chgData name="Ashish Kumar" userId="S::ashishkumar4@iisc.ac.in::73aa7c0d-03be-4ecd-9130-e13cce3cc529" providerId="AD" clId="Web-{E74D1B8E-FCA4-4F1E-AC5F-322A67A25D74}" dt="2021-04-22T09:43:02.676" v="1913"/>
          <ac:graphicFrameMkLst>
            <pc:docMk/>
            <pc:sldMk cId="2912571534" sldId="261"/>
            <ac:graphicFrameMk id="62" creationId="{DDF881DA-F159-408F-B7F3-070CDB46B90F}"/>
          </ac:graphicFrameMkLst>
        </pc:graphicFrameChg>
        <pc:cxnChg chg="mod">
          <ac:chgData name="Ashish Kumar" userId="S::ashishkumar4@iisc.ac.in::73aa7c0d-03be-4ecd-9130-e13cce3cc529" providerId="AD" clId="Web-{E74D1B8E-FCA4-4F1E-AC5F-322A67A25D74}" dt="2021-04-22T07:40:42.602" v="1001" actId="1076"/>
          <ac:cxnSpMkLst>
            <pc:docMk/>
            <pc:sldMk cId="2912571534" sldId="261"/>
            <ac:cxnSpMk id="72" creationId="{C3F63C20-611B-4002-A904-7F57D98BDAC3}"/>
          </ac:cxnSpMkLst>
        </pc:cxnChg>
      </pc:sldChg>
      <pc:sldChg chg="addSp delSp modSp add replId addAnim delAnim modAnim">
        <pc:chgData name="Ashish Kumar" userId="S::ashishkumar4@iisc.ac.in::73aa7c0d-03be-4ecd-9130-e13cce3cc529" providerId="AD" clId="Web-{E74D1B8E-FCA4-4F1E-AC5F-322A67A25D74}" dt="2021-04-22T12:46:21.057" v="2518" actId="20577"/>
        <pc:sldMkLst>
          <pc:docMk/>
          <pc:sldMk cId="1669688365" sldId="262"/>
        </pc:sldMkLst>
        <pc:spChg chg="mod">
          <ac:chgData name="Ashish Kumar" userId="S::ashishkumar4@iisc.ac.in::73aa7c0d-03be-4ecd-9130-e13cce3cc529" providerId="AD" clId="Web-{E74D1B8E-FCA4-4F1E-AC5F-322A67A25D74}" dt="2021-04-22T07:55:23.970" v="1291" actId="14100"/>
          <ac:spMkLst>
            <pc:docMk/>
            <pc:sldMk cId="1669688365" sldId="262"/>
            <ac:spMk id="2" creationId="{EC86DC51-70F2-4039-A3EA-5AF3C97E0985}"/>
          </ac:spMkLst>
        </pc:spChg>
        <pc:spChg chg="mod">
          <ac:chgData name="Ashish Kumar" userId="S::ashishkumar4@iisc.ac.in::73aa7c0d-03be-4ecd-9130-e13cce3cc529" providerId="AD" clId="Web-{E74D1B8E-FCA4-4F1E-AC5F-322A67A25D74}" dt="2021-04-22T07:51:46.089" v="1247" actId="20577"/>
          <ac:spMkLst>
            <pc:docMk/>
            <pc:sldMk cId="1669688365" sldId="262"/>
            <ac:spMk id="3" creationId="{1D0786B6-05ED-4766-8867-73C1416E1368}"/>
          </ac:spMkLst>
        </pc:spChg>
        <pc:spChg chg="del">
          <ac:chgData name="Ashish Kumar" userId="S::ashishkumar4@iisc.ac.in::73aa7c0d-03be-4ecd-9130-e13cce3cc529" providerId="AD" clId="Web-{E74D1B8E-FCA4-4F1E-AC5F-322A67A25D74}" dt="2021-04-22T07:54:38.985" v="1276"/>
          <ac:spMkLst>
            <pc:docMk/>
            <pc:sldMk cId="1669688365" sldId="262"/>
            <ac:spMk id="12" creationId="{989897E1-6B0A-4168-A222-FBA8B40A0B9B}"/>
          </ac:spMkLst>
        </pc:spChg>
        <pc:spChg chg="add mod">
          <ac:chgData name="Ashish Kumar" userId="S::ashishkumar4@iisc.ac.in::73aa7c0d-03be-4ecd-9130-e13cce3cc529" providerId="AD" clId="Web-{E74D1B8E-FCA4-4F1E-AC5F-322A67A25D74}" dt="2021-04-22T12:46:21.057" v="2518" actId="20577"/>
          <ac:spMkLst>
            <pc:docMk/>
            <pc:sldMk cId="1669688365" sldId="262"/>
            <ac:spMk id="12" creationId="{D374DF80-4D59-42A4-AA26-F264C7AD1C39}"/>
          </ac:spMkLst>
        </pc:spChg>
        <pc:spChg chg="mod">
          <ac:chgData name="Ashish Kumar" userId="S::ashishkumar4@iisc.ac.in::73aa7c0d-03be-4ecd-9130-e13cce3cc529" providerId="AD" clId="Web-{E74D1B8E-FCA4-4F1E-AC5F-322A67A25D74}" dt="2021-04-22T07:48:09.411" v="1098" actId="1076"/>
          <ac:spMkLst>
            <pc:docMk/>
            <pc:sldMk cId="1669688365" sldId="262"/>
            <ac:spMk id="15" creationId="{556B8B92-AF19-458D-8F2E-C7FEC93213EF}"/>
          </ac:spMkLst>
        </pc:spChg>
        <pc:spChg chg="mod">
          <ac:chgData name="Ashish Kumar" userId="S::ashishkumar4@iisc.ac.in::73aa7c0d-03be-4ecd-9130-e13cce3cc529" providerId="AD" clId="Web-{E74D1B8E-FCA4-4F1E-AC5F-322A67A25D74}" dt="2021-04-22T07:55:27.783" v="1292" actId="1076"/>
          <ac:spMkLst>
            <pc:docMk/>
            <pc:sldMk cId="1669688365" sldId="262"/>
            <ac:spMk id="19" creationId="{9455E8F9-05D7-43C7-8201-695669132D30}"/>
          </ac:spMkLst>
        </pc:spChg>
        <pc:spChg chg="add mod">
          <ac:chgData name="Ashish Kumar" userId="S::ashishkumar4@iisc.ac.in::73aa7c0d-03be-4ecd-9130-e13cce3cc529" providerId="AD" clId="Web-{E74D1B8E-FCA4-4F1E-AC5F-322A67A25D74}" dt="2021-04-22T07:47:30.707" v="1086" actId="1076"/>
          <ac:spMkLst>
            <pc:docMk/>
            <pc:sldMk cId="1669688365" sldId="262"/>
            <ac:spMk id="23" creationId="{A388E7FF-E25C-47EE-A89C-869D147D6EF1}"/>
          </ac:spMkLst>
        </pc:spChg>
        <pc:spChg chg="add mod">
          <ac:chgData name="Ashish Kumar" userId="S::ashishkumar4@iisc.ac.in::73aa7c0d-03be-4ecd-9130-e13cce3cc529" providerId="AD" clId="Web-{E74D1B8E-FCA4-4F1E-AC5F-322A67A25D74}" dt="2021-04-22T07:53:33.358" v="1262" actId="1076"/>
          <ac:spMkLst>
            <pc:docMk/>
            <pc:sldMk cId="1669688365" sldId="262"/>
            <ac:spMk id="25" creationId="{8AC514DF-4FFA-47A1-826F-0450D1BDB761}"/>
          </ac:spMkLst>
        </pc:spChg>
        <pc:spChg chg="add mod">
          <ac:chgData name="Ashish Kumar" userId="S::ashishkumar4@iisc.ac.in::73aa7c0d-03be-4ecd-9130-e13cce3cc529" providerId="AD" clId="Web-{E74D1B8E-FCA4-4F1E-AC5F-322A67A25D74}" dt="2021-04-22T07:53:40.030" v="1264" actId="1076"/>
          <ac:spMkLst>
            <pc:docMk/>
            <pc:sldMk cId="1669688365" sldId="262"/>
            <ac:spMk id="26" creationId="{9568BE09-EF5F-49C3-8181-982CF4CB070D}"/>
          </ac:spMkLst>
        </pc:spChg>
        <pc:spChg chg="mod">
          <ac:chgData name="Ashish Kumar" userId="S::ashishkumar4@iisc.ac.in::73aa7c0d-03be-4ecd-9130-e13cce3cc529" providerId="AD" clId="Web-{E74D1B8E-FCA4-4F1E-AC5F-322A67A25D74}" dt="2021-04-22T07:54:58.970" v="1288" actId="1076"/>
          <ac:spMkLst>
            <pc:docMk/>
            <pc:sldMk cId="1669688365" sldId="262"/>
            <ac:spMk id="39" creationId="{E3E9BFE1-2621-4CD0-A9DB-F8CAD99C4A21}"/>
          </ac:spMkLst>
        </pc:spChg>
        <pc:spChg chg="mod">
          <ac:chgData name="Ashish Kumar" userId="S::ashishkumar4@iisc.ac.in::73aa7c0d-03be-4ecd-9130-e13cce3cc529" providerId="AD" clId="Web-{E74D1B8E-FCA4-4F1E-AC5F-322A67A25D74}" dt="2021-04-22T07:54:49.079" v="1279" actId="1076"/>
          <ac:spMkLst>
            <pc:docMk/>
            <pc:sldMk cId="1669688365" sldId="262"/>
            <ac:spMk id="41" creationId="{F1716ABB-4969-42D4-8DAB-B465966D8022}"/>
          </ac:spMkLst>
        </pc:spChg>
        <pc:spChg chg="mod">
          <ac:chgData name="Ashish Kumar" userId="S::ashishkumar4@iisc.ac.in::73aa7c0d-03be-4ecd-9130-e13cce3cc529" providerId="AD" clId="Web-{E74D1B8E-FCA4-4F1E-AC5F-322A67A25D74}" dt="2021-04-22T07:54:49.141" v="1281" actId="1076"/>
          <ac:spMkLst>
            <pc:docMk/>
            <pc:sldMk cId="1669688365" sldId="262"/>
            <ac:spMk id="43" creationId="{65644CBE-4998-4808-B5CF-3DD2F13760FF}"/>
          </ac:spMkLst>
        </pc:spChg>
        <pc:spChg chg="mod">
          <ac:chgData name="Ashish Kumar" userId="S::ashishkumar4@iisc.ac.in::73aa7c0d-03be-4ecd-9130-e13cce3cc529" providerId="AD" clId="Web-{E74D1B8E-FCA4-4F1E-AC5F-322A67A25D74}" dt="2021-04-22T07:54:49.188" v="1282" actId="1076"/>
          <ac:spMkLst>
            <pc:docMk/>
            <pc:sldMk cId="1669688365" sldId="262"/>
            <ac:spMk id="45" creationId="{9A75240C-2817-407C-BF00-A9E97AEC86DE}"/>
          </ac:spMkLst>
        </pc:spChg>
        <pc:spChg chg="del mod">
          <ac:chgData name="Ashish Kumar" userId="S::ashishkumar4@iisc.ac.in::73aa7c0d-03be-4ecd-9130-e13cce3cc529" providerId="AD" clId="Web-{E74D1B8E-FCA4-4F1E-AC5F-322A67A25D74}" dt="2021-04-22T07:54:29.781" v="1274"/>
          <ac:spMkLst>
            <pc:docMk/>
            <pc:sldMk cId="1669688365" sldId="262"/>
            <ac:spMk id="47" creationId="{875607A9-8133-4290-8A48-37554697CB56}"/>
          </ac:spMkLst>
        </pc:spChg>
        <pc:spChg chg="mod">
          <ac:chgData name="Ashish Kumar" userId="S::ashishkumar4@iisc.ac.in::73aa7c0d-03be-4ecd-9130-e13cce3cc529" providerId="AD" clId="Web-{E74D1B8E-FCA4-4F1E-AC5F-322A67A25D74}" dt="2021-04-22T07:54:11.265" v="1269" actId="20577"/>
          <ac:spMkLst>
            <pc:docMk/>
            <pc:sldMk cId="1669688365" sldId="262"/>
            <ac:spMk id="51" creationId="{1E33FCA3-3167-4B78-9300-4092C89E7A83}"/>
          </ac:spMkLst>
        </pc:spChg>
        <pc:spChg chg="add del mod">
          <ac:chgData name="Ashish Kumar" userId="S::ashishkumar4@iisc.ac.in::73aa7c0d-03be-4ecd-9130-e13cce3cc529" providerId="AD" clId="Web-{E74D1B8E-FCA4-4F1E-AC5F-322A67A25D74}" dt="2021-04-22T07:51:48.995" v="1248"/>
          <ac:spMkLst>
            <pc:docMk/>
            <pc:sldMk cId="1669688365" sldId="262"/>
            <ac:spMk id="52" creationId="{4C6EB894-79A5-4AB3-AB59-1FD595FE0E95}"/>
          </ac:spMkLst>
        </pc:spChg>
        <pc:spChg chg="add del mod">
          <ac:chgData name="Ashish Kumar" userId="S::ashishkumar4@iisc.ac.in::73aa7c0d-03be-4ecd-9130-e13cce3cc529" providerId="AD" clId="Web-{E74D1B8E-FCA4-4F1E-AC5F-322A67A25D74}" dt="2021-04-22T07:51:50.855" v="1249"/>
          <ac:spMkLst>
            <pc:docMk/>
            <pc:sldMk cId="1669688365" sldId="262"/>
            <ac:spMk id="63" creationId="{AD07E298-9705-4EA4-A42A-088516180ED0}"/>
          </ac:spMkLst>
        </pc:spChg>
        <pc:spChg chg="add mod">
          <ac:chgData name="Ashish Kumar" userId="S::ashishkumar4@iisc.ac.in::73aa7c0d-03be-4ecd-9130-e13cce3cc529" providerId="AD" clId="Web-{E74D1B8E-FCA4-4F1E-AC5F-322A67A25D74}" dt="2021-04-22T07:54:49.282" v="1285" actId="1076"/>
          <ac:spMkLst>
            <pc:docMk/>
            <pc:sldMk cId="1669688365" sldId="262"/>
            <ac:spMk id="66" creationId="{D6DFB960-E40F-4D7A-AB72-327D3C13F060}"/>
          </ac:spMkLst>
        </pc:spChg>
        <pc:spChg chg="add mod">
          <ac:chgData name="Ashish Kumar" userId="S::ashishkumar4@iisc.ac.in::73aa7c0d-03be-4ecd-9130-e13cce3cc529" providerId="AD" clId="Web-{E74D1B8E-FCA4-4F1E-AC5F-322A67A25D74}" dt="2021-04-22T07:55:45.205" v="1296" actId="1076"/>
          <ac:spMkLst>
            <pc:docMk/>
            <pc:sldMk cId="1669688365" sldId="262"/>
            <ac:spMk id="74" creationId="{CDA62FB8-5AE2-4658-AEAC-4D5F868B4A7F}"/>
          </ac:spMkLst>
        </pc:spChg>
        <pc:graphicFrameChg chg="modGraphic">
          <ac:chgData name="Ashish Kumar" userId="S::ashishkumar4@iisc.ac.in::73aa7c0d-03be-4ecd-9130-e13cce3cc529" providerId="AD" clId="Web-{E74D1B8E-FCA4-4F1E-AC5F-322A67A25D74}" dt="2021-04-22T07:44:03.764" v="1031"/>
          <ac:graphicFrameMkLst>
            <pc:docMk/>
            <pc:sldMk cId="1669688365" sldId="262"/>
            <ac:graphicFrameMk id="6" creationId="{78DC1ED0-8AAA-40FA-BB7E-DA17454A3331}"/>
          </ac:graphicFrameMkLst>
        </pc:graphicFrameChg>
        <pc:graphicFrameChg chg="del">
          <ac:chgData name="Ashish Kumar" userId="S::ashishkumar4@iisc.ac.in::73aa7c0d-03be-4ecd-9130-e13cce3cc529" providerId="AD" clId="Web-{E74D1B8E-FCA4-4F1E-AC5F-322A67A25D74}" dt="2021-04-22T07:54:40.172" v="1277"/>
          <ac:graphicFrameMkLst>
            <pc:docMk/>
            <pc:sldMk cId="1669688365" sldId="262"/>
            <ac:graphicFrameMk id="8" creationId="{CB6E4123-7412-4740-B1CC-64451B00F545}"/>
          </ac:graphicFrameMkLst>
        </pc:graphicFrameChg>
        <pc:graphicFrameChg chg="add mod modGraphic">
          <ac:chgData name="Ashish Kumar" userId="S::ashishkumar4@iisc.ac.in::73aa7c0d-03be-4ecd-9130-e13cce3cc529" providerId="AD" clId="Web-{E74D1B8E-FCA4-4F1E-AC5F-322A67A25D74}" dt="2021-04-22T09:48:00.779" v="2050" actId="1076"/>
          <ac:graphicFrameMkLst>
            <pc:docMk/>
            <pc:sldMk cId="1669688365" sldId="262"/>
            <ac:graphicFrameMk id="8" creationId="{DF340DF9-B313-4B19-A71B-09D31CF8263E}"/>
          </ac:graphicFrameMkLst>
        </pc:graphicFrameChg>
        <pc:graphicFrameChg chg="add del mod">
          <ac:chgData name="Ashish Kumar" userId="S::ashishkumar4@iisc.ac.in::73aa7c0d-03be-4ecd-9130-e13cce3cc529" providerId="AD" clId="Web-{E74D1B8E-FCA4-4F1E-AC5F-322A67A25D74}" dt="2021-04-22T07:44:41.796" v="1038"/>
          <ac:graphicFrameMkLst>
            <pc:docMk/>
            <pc:sldMk cId="1669688365" sldId="262"/>
            <ac:graphicFrameMk id="16" creationId="{3C6D45CE-CF5F-4FDC-B6B6-83E77BB39E40}"/>
          </ac:graphicFrameMkLst>
        </pc:graphicFrameChg>
        <pc:graphicFrameChg chg="add del mod">
          <ac:chgData name="Ashish Kumar" userId="S::ashishkumar4@iisc.ac.in::73aa7c0d-03be-4ecd-9130-e13cce3cc529" providerId="AD" clId="Web-{E74D1B8E-FCA4-4F1E-AC5F-322A67A25D74}" dt="2021-04-22T07:44:53.077" v="1040"/>
          <ac:graphicFrameMkLst>
            <pc:docMk/>
            <pc:sldMk cId="1669688365" sldId="262"/>
            <ac:graphicFrameMk id="22" creationId="{FF053674-0E25-4B96-A89A-EBDBEC454DDF}"/>
          </ac:graphicFrameMkLst>
        </pc:graphicFrameChg>
        <pc:graphicFrameChg chg="add mod modGraphic">
          <ac:chgData name="Ashish Kumar" userId="S::ashishkumar4@iisc.ac.in::73aa7c0d-03be-4ecd-9130-e13cce3cc529" providerId="AD" clId="Web-{E74D1B8E-FCA4-4F1E-AC5F-322A67A25D74}" dt="2021-04-22T09:45:42.587" v="1922"/>
          <ac:graphicFrameMkLst>
            <pc:docMk/>
            <pc:sldMk cId="1669688365" sldId="262"/>
            <ac:graphicFrameMk id="24" creationId="{B2EF0293-1D15-44B9-BA50-FA61ACAB7921}"/>
          </ac:graphicFrameMkLst>
        </pc:graphicFrameChg>
        <pc:graphicFrameChg chg="mod">
          <ac:chgData name="Ashish Kumar" userId="S::ashishkumar4@iisc.ac.in::73aa7c0d-03be-4ecd-9130-e13cce3cc529" providerId="AD" clId="Web-{E74D1B8E-FCA4-4F1E-AC5F-322A67A25D74}" dt="2021-04-22T07:54:58.923" v="1287" actId="1076"/>
          <ac:graphicFrameMkLst>
            <pc:docMk/>
            <pc:sldMk cId="1669688365" sldId="262"/>
            <ac:graphicFrameMk id="38" creationId="{B8FE7116-4E00-42B4-BD83-B2F65F0BA5A9}"/>
          </ac:graphicFrameMkLst>
        </pc:graphicFrameChg>
        <pc:graphicFrameChg chg="mod">
          <ac:chgData name="Ashish Kumar" userId="S::ashishkumar4@iisc.ac.in::73aa7c0d-03be-4ecd-9130-e13cce3cc529" providerId="AD" clId="Web-{E74D1B8E-FCA4-4F1E-AC5F-322A67A25D74}" dt="2021-04-22T07:54:49.032" v="1278" actId="1076"/>
          <ac:graphicFrameMkLst>
            <pc:docMk/>
            <pc:sldMk cId="1669688365" sldId="262"/>
            <ac:graphicFrameMk id="40" creationId="{44E29F5A-3BF9-47E4-895B-97C262150D43}"/>
          </ac:graphicFrameMkLst>
        </pc:graphicFrameChg>
        <pc:graphicFrameChg chg="mod modGraphic">
          <ac:chgData name="Ashish Kumar" userId="S::ashishkumar4@iisc.ac.in::73aa7c0d-03be-4ecd-9130-e13cce3cc529" providerId="AD" clId="Web-{E74D1B8E-FCA4-4F1E-AC5F-322A67A25D74}" dt="2021-04-22T09:48:13.889" v="2069"/>
          <ac:graphicFrameMkLst>
            <pc:docMk/>
            <pc:sldMk cId="1669688365" sldId="262"/>
            <ac:graphicFrameMk id="42" creationId="{B1CC70E6-DF70-40CC-AD4B-DE46F9DEEE0D}"/>
          </ac:graphicFrameMkLst>
        </pc:graphicFrameChg>
        <pc:graphicFrameChg chg="del mod">
          <ac:chgData name="Ashish Kumar" userId="S::ashishkumar4@iisc.ac.in::73aa7c0d-03be-4ecd-9130-e13cce3cc529" providerId="AD" clId="Web-{E74D1B8E-FCA4-4F1E-AC5F-322A67A25D74}" dt="2021-04-22T07:54:28.578" v="1273"/>
          <ac:graphicFrameMkLst>
            <pc:docMk/>
            <pc:sldMk cId="1669688365" sldId="262"/>
            <ac:graphicFrameMk id="46" creationId="{05D3DA7A-8BA2-4028-B4EB-22C952C94D5A}"/>
          </ac:graphicFrameMkLst>
        </pc:graphicFrameChg>
        <pc:graphicFrameChg chg="mod modGraphic">
          <ac:chgData name="Ashish Kumar" userId="S::ashishkumar4@iisc.ac.in::73aa7c0d-03be-4ecd-9130-e13cce3cc529" providerId="AD" clId="Web-{E74D1B8E-FCA4-4F1E-AC5F-322A67A25D74}" dt="2021-04-22T09:47:22.091" v="2002"/>
          <ac:graphicFrameMkLst>
            <pc:docMk/>
            <pc:sldMk cId="1669688365" sldId="262"/>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09:47:07.309" v="1968"/>
          <ac:graphicFrameMkLst>
            <pc:docMk/>
            <pc:sldMk cId="1669688365" sldId="262"/>
            <ac:graphicFrameMk id="56" creationId="{D002322E-EB5E-4B40-8C8A-797ADF3AFB7B}"/>
          </ac:graphicFrameMkLst>
        </pc:graphicFrameChg>
        <pc:graphicFrameChg chg="mod">
          <ac:chgData name="Ashish Kumar" userId="S::ashishkumar4@iisc.ac.in::73aa7c0d-03be-4ecd-9130-e13cce3cc529" providerId="AD" clId="Web-{E74D1B8E-FCA4-4F1E-AC5F-322A67A25D74}" dt="2021-04-22T07:54:49.219" v="1283" actId="1076"/>
          <ac:graphicFrameMkLst>
            <pc:docMk/>
            <pc:sldMk cId="1669688365" sldId="262"/>
            <ac:graphicFrameMk id="60" creationId="{9372A4FA-4B7C-4856-AF6D-4C0A3159D9AD}"/>
          </ac:graphicFrameMkLst>
        </pc:graphicFrameChg>
        <pc:graphicFrameChg chg="add del">
          <ac:chgData name="Ashish Kumar" userId="S::ashishkumar4@iisc.ac.in::73aa7c0d-03be-4ecd-9130-e13cce3cc529" providerId="AD" clId="Web-{E74D1B8E-FCA4-4F1E-AC5F-322A67A25D74}" dt="2021-04-22T07:44:01.170" v="1030"/>
          <ac:graphicFrameMkLst>
            <pc:docMk/>
            <pc:sldMk cId="1669688365" sldId="262"/>
            <ac:graphicFrameMk id="62" creationId="{DDF881DA-F159-408F-B7F3-070CDB46B90F}"/>
          </ac:graphicFrameMkLst>
        </pc:graphicFrameChg>
        <pc:graphicFrameChg chg="add mod modGraphic">
          <ac:chgData name="Ashish Kumar" userId="S::ashishkumar4@iisc.ac.in::73aa7c0d-03be-4ecd-9130-e13cce3cc529" providerId="AD" clId="Web-{E74D1B8E-FCA4-4F1E-AC5F-322A67A25D74}" dt="2021-04-22T09:48:22.639" v="2070" actId="1076"/>
          <ac:graphicFrameMkLst>
            <pc:docMk/>
            <pc:sldMk cId="1669688365" sldId="262"/>
            <ac:graphicFrameMk id="64" creationId="{526D6DD7-C99E-44A0-81F6-50AA55D00B2E}"/>
          </ac:graphicFrameMkLst>
        </pc:graphicFrameChg>
        <pc:graphicFrameChg chg="add mod">
          <ac:chgData name="Ashish Kumar" userId="S::ashishkumar4@iisc.ac.in::73aa7c0d-03be-4ecd-9130-e13cce3cc529" providerId="AD" clId="Web-{E74D1B8E-FCA4-4F1E-AC5F-322A67A25D74}" dt="2021-04-22T07:55:14.251" v="1290" actId="1076"/>
          <ac:graphicFrameMkLst>
            <pc:docMk/>
            <pc:sldMk cId="1669688365" sldId="262"/>
            <ac:graphicFrameMk id="70" creationId="{BE2ED33A-A606-4C9F-B751-BF1F5CB7BA00}"/>
          </ac:graphicFrameMkLst>
        </pc:graphicFrameChg>
        <pc:graphicFrameChg chg="add mod">
          <ac:chgData name="Ashish Kumar" userId="S::ashishkumar4@iisc.ac.in::73aa7c0d-03be-4ecd-9130-e13cce3cc529" providerId="AD" clId="Web-{E74D1B8E-FCA4-4F1E-AC5F-322A67A25D74}" dt="2021-04-22T07:55:45.174" v="1295" actId="1076"/>
          <ac:graphicFrameMkLst>
            <pc:docMk/>
            <pc:sldMk cId="1669688365" sldId="262"/>
            <ac:graphicFrameMk id="71" creationId="{171D593B-225C-4151-88DC-983466634EAC}"/>
          </ac:graphicFrameMkLst>
        </pc:graphicFrameChg>
        <pc:cxnChg chg="mod">
          <ac:chgData name="Ashish Kumar" userId="S::ashishkumar4@iisc.ac.in::73aa7c0d-03be-4ecd-9130-e13cce3cc529" providerId="AD" clId="Web-{E74D1B8E-FCA4-4F1E-AC5F-322A67A25D74}" dt="2021-04-22T07:49:24.976" v="1113" actId="1076"/>
          <ac:cxnSpMkLst>
            <pc:docMk/>
            <pc:sldMk cId="1669688365" sldId="262"/>
            <ac:cxnSpMk id="17" creationId="{6A28E64C-2A67-4B63-AAF5-CB4523F24FD6}"/>
          </ac:cxnSpMkLst>
        </pc:cxnChg>
      </pc:sldChg>
      <pc:sldChg chg="addSp delSp modSp add replId delAnim">
        <pc:chgData name="Ashish Kumar" userId="S::ashishkumar4@iisc.ac.in::73aa7c0d-03be-4ecd-9130-e13cce3cc529" providerId="AD" clId="Web-{E74D1B8E-FCA4-4F1E-AC5F-322A67A25D74}" dt="2021-04-22T12:53:04.706" v="2536"/>
        <pc:sldMkLst>
          <pc:docMk/>
          <pc:sldMk cId="309323106" sldId="263"/>
        </pc:sldMkLst>
        <pc:spChg chg="mod">
          <ac:chgData name="Ashish Kumar" userId="S::ashishkumar4@iisc.ac.in::73aa7c0d-03be-4ecd-9130-e13cce3cc529" providerId="AD" clId="Web-{E74D1B8E-FCA4-4F1E-AC5F-322A67A25D74}" dt="2021-04-22T08:04:17.673" v="1358" actId="20577"/>
          <ac:spMkLst>
            <pc:docMk/>
            <pc:sldMk cId="309323106" sldId="263"/>
            <ac:spMk id="3" creationId="{1D0786B6-05ED-4766-8867-73C1416E1368}"/>
          </ac:spMkLst>
        </pc:spChg>
        <pc:spChg chg="add del mod">
          <ac:chgData name="Ashish Kumar" userId="S::ashishkumar4@iisc.ac.in::73aa7c0d-03be-4ecd-9130-e13cce3cc529" providerId="AD" clId="Web-{E74D1B8E-FCA4-4F1E-AC5F-322A67A25D74}" dt="2021-04-22T12:46:15.697" v="2514"/>
          <ac:spMkLst>
            <pc:docMk/>
            <pc:sldMk cId="309323106" sldId="263"/>
            <ac:spMk id="8" creationId="{701BB497-3820-4B2B-BB96-AF3280E605F9}"/>
          </ac:spMkLst>
        </pc:spChg>
        <pc:spChg chg="add">
          <ac:chgData name="Ashish Kumar" userId="S::ashishkumar4@iisc.ac.in::73aa7c0d-03be-4ecd-9130-e13cce3cc529" providerId="AD" clId="Web-{E74D1B8E-FCA4-4F1E-AC5F-322A67A25D74}" dt="2021-04-22T12:46:37.854" v="2519"/>
          <ac:spMkLst>
            <pc:docMk/>
            <pc:sldMk cId="309323106" sldId="263"/>
            <ac:spMk id="12" creationId="{09023414-2A0C-44AA-B1B6-EB370AE6C8FC}"/>
          </ac:spMkLst>
        </pc:spChg>
        <pc:spChg chg="del">
          <ac:chgData name="Ashish Kumar" userId="S::ashishkumar4@iisc.ac.in::73aa7c0d-03be-4ecd-9130-e13cce3cc529" providerId="AD" clId="Web-{E74D1B8E-FCA4-4F1E-AC5F-322A67A25D74}" dt="2021-04-22T07:57:16.708" v="1301"/>
          <ac:spMkLst>
            <pc:docMk/>
            <pc:sldMk cId="309323106" sldId="263"/>
            <ac:spMk id="52" creationId="{4C6EB894-79A5-4AB3-AB59-1FD595FE0E95}"/>
          </ac:spMkLst>
        </pc:spChg>
        <pc:spChg chg="del">
          <ac:chgData name="Ashish Kumar" userId="S::ashishkumar4@iisc.ac.in::73aa7c0d-03be-4ecd-9130-e13cce3cc529" providerId="AD" clId="Web-{E74D1B8E-FCA4-4F1E-AC5F-322A67A25D74}" dt="2021-04-22T07:57:15.567" v="1300"/>
          <ac:spMkLst>
            <pc:docMk/>
            <pc:sldMk cId="309323106" sldId="263"/>
            <ac:spMk id="63" creationId="{AD07E298-9705-4EA4-A42A-088516180ED0}"/>
          </ac:spMkLst>
        </pc:spChg>
        <pc:graphicFrameChg chg="mod modGraphic">
          <ac:chgData name="Ashish Kumar" userId="S::ashishkumar4@iisc.ac.in::73aa7c0d-03be-4ecd-9130-e13cce3cc529" providerId="AD" clId="Web-{E74D1B8E-FCA4-4F1E-AC5F-322A67A25D74}" dt="2021-04-22T07:57:57.631" v="1314"/>
          <ac:graphicFrameMkLst>
            <pc:docMk/>
            <pc:sldMk cId="309323106" sldId="263"/>
            <ac:graphicFrameMk id="24" creationId="{B2EF0293-1D15-44B9-BA50-FA61ACAB7921}"/>
          </ac:graphicFrameMkLst>
        </pc:graphicFrameChg>
        <pc:graphicFrameChg chg="mod modGraphic">
          <ac:chgData name="Ashish Kumar" userId="S::ashishkumar4@iisc.ac.in::73aa7c0d-03be-4ecd-9130-e13cce3cc529" providerId="AD" clId="Web-{E74D1B8E-FCA4-4F1E-AC5F-322A67A25D74}" dt="2021-04-22T09:46:44.683" v="1946"/>
          <ac:graphicFrameMkLst>
            <pc:docMk/>
            <pc:sldMk cId="309323106" sldId="263"/>
            <ac:graphicFrameMk id="42" creationId="{B1CC70E6-DF70-40CC-AD4B-DE46F9DEEE0D}"/>
          </ac:graphicFrameMkLst>
        </pc:graphicFrameChg>
        <pc:graphicFrameChg chg="mod modGraphic">
          <ac:chgData name="Ashish Kumar" userId="S::ashishkumar4@iisc.ac.in::73aa7c0d-03be-4ecd-9130-e13cce3cc529" providerId="AD" clId="Web-{E74D1B8E-FCA4-4F1E-AC5F-322A67A25D74}" dt="2021-04-22T09:46:56.683" v="1964"/>
          <ac:graphicFrameMkLst>
            <pc:docMk/>
            <pc:sldMk cId="309323106" sldId="263"/>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09:47:00.043" v="1966"/>
          <ac:graphicFrameMkLst>
            <pc:docMk/>
            <pc:sldMk cId="309323106" sldId="263"/>
            <ac:graphicFrameMk id="56" creationId="{D002322E-EB5E-4B40-8C8A-797ADF3AFB7B}"/>
          </ac:graphicFrameMkLst>
        </pc:graphicFrameChg>
        <pc:graphicFrameChg chg="modGraphic">
          <ac:chgData name="Ashish Kumar" userId="S::ashishkumar4@iisc.ac.in::73aa7c0d-03be-4ecd-9130-e13cce3cc529" providerId="AD" clId="Web-{E74D1B8E-FCA4-4F1E-AC5F-322A67A25D74}" dt="2021-04-22T07:58:37.288" v="1316"/>
          <ac:graphicFrameMkLst>
            <pc:docMk/>
            <pc:sldMk cId="309323106" sldId="263"/>
            <ac:graphicFrameMk id="60" creationId="{9372A4FA-4B7C-4856-AF6D-4C0A3159D9AD}"/>
          </ac:graphicFrameMkLst>
        </pc:graphicFrameChg>
        <pc:graphicFrameChg chg="del">
          <ac:chgData name="Ashish Kumar" userId="S::ashishkumar4@iisc.ac.in::73aa7c0d-03be-4ecd-9130-e13cce3cc529" providerId="AD" clId="Web-{E74D1B8E-FCA4-4F1E-AC5F-322A67A25D74}" dt="2021-04-22T07:57:28.068" v="1304"/>
          <ac:graphicFrameMkLst>
            <pc:docMk/>
            <pc:sldMk cId="309323106" sldId="263"/>
            <ac:graphicFrameMk id="64" creationId="{526D6DD7-C99E-44A0-81F6-50AA55D00B2E}"/>
          </ac:graphicFrameMkLst>
        </pc:graphicFrameChg>
        <pc:graphicFrameChg chg="del modGraphic">
          <ac:chgData name="Ashish Kumar" userId="S::ashishkumar4@iisc.ac.in::73aa7c0d-03be-4ecd-9130-e13cce3cc529" providerId="AD" clId="Web-{E74D1B8E-FCA4-4F1E-AC5F-322A67A25D74}" dt="2021-04-22T12:53:04.706" v="2536"/>
          <ac:graphicFrameMkLst>
            <pc:docMk/>
            <pc:sldMk cId="309323106" sldId="263"/>
            <ac:graphicFrameMk id="70" creationId="{BE2ED33A-A606-4C9F-B751-BF1F5CB7BA00}"/>
          </ac:graphicFrameMkLst>
        </pc:graphicFrameChg>
      </pc:sldChg>
      <pc:sldChg chg="add del ord replId">
        <pc:chgData name="Ashish Kumar" userId="S::ashishkumar4@iisc.ac.in::73aa7c0d-03be-4ecd-9130-e13cce3cc529" providerId="AD" clId="Web-{E74D1B8E-FCA4-4F1E-AC5F-322A67A25D74}" dt="2021-04-22T08:02:24.638" v="1340"/>
        <pc:sldMkLst>
          <pc:docMk/>
          <pc:sldMk cId="12555280" sldId="264"/>
        </pc:sldMkLst>
      </pc:sldChg>
      <pc:sldChg chg="add del replId">
        <pc:chgData name="Ashish Kumar" userId="S::ashishkumar4@iisc.ac.in::73aa7c0d-03be-4ecd-9130-e13cce3cc529" providerId="AD" clId="Web-{E74D1B8E-FCA4-4F1E-AC5F-322A67A25D74}" dt="2021-04-22T07:59:26.243" v="1324"/>
        <pc:sldMkLst>
          <pc:docMk/>
          <pc:sldMk cId="2572954082" sldId="264"/>
        </pc:sldMkLst>
      </pc:sldChg>
      <pc:sldChg chg="addSp delSp modSp add del ord replId addAnim delAnim modAnim">
        <pc:chgData name="Ashish Kumar" userId="S::ashishkumar4@iisc.ac.in::73aa7c0d-03be-4ecd-9130-e13cce3cc529" providerId="AD" clId="Web-{E74D1B8E-FCA4-4F1E-AC5F-322A67A25D74}" dt="2021-04-22T15:16:32.825" v="2541" actId="1076"/>
        <pc:sldMkLst>
          <pc:docMk/>
          <pc:sldMk cId="3545441899" sldId="265"/>
        </pc:sldMkLst>
        <pc:spChg chg="mod">
          <ac:chgData name="Ashish Kumar" userId="S::ashishkumar4@iisc.ac.in::73aa7c0d-03be-4ecd-9130-e13cce3cc529" providerId="AD" clId="Web-{E74D1B8E-FCA4-4F1E-AC5F-322A67A25D74}" dt="2021-04-22T08:02:46.092" v="1344" actId="20577"/>
          <ac:spMkLst>
            <pc:docMk/>
            <pc:sldMk cId="3545441899" sldId="265"/>
            <ac:spMk id="3" creationId="{1D0786B6-05ED-4766-8867-73C1416E1368}"/>
          </ac:spMkLst>
        </pc:spChg>
        <pc:spChg chg="add">
          <ac:chgData name="Ashish Kumar" userId="S::ashishkumar4@iisc.ac.in::73aa7c0d-03be-4ecd-9130-e13cce3cc529" providerId="AD" clId="Web-{E74D1B8E-FCA4-4F1E-AC5F-322A67A25D74}" dt="2021-04-22T08:03:14.374" v="1347"/>
          <ac:spMkLst>
            <pc:docMk/>
            <pc:sldMk cId="3545441899" sldId="265"/>
            <ac:spMk id="6" creationId="{F0BB363C-EBCC-4C41-A6F5-B5F59C5642F0}"/>
          </ac:spMkLst>
        </pc:spChg>
        <pc:spChg chg="del">
          <ac:chgData name="Ashish Kumar" userId="S::ashishkumar4@iisc.ac.in::73aa7c0d-03be-4ecd-9130-e13cce3cc529" providerId="AD" clId="Web-{E74D1B8E-FCA4-4F1E-AC5F-322A67A25D74}" dt="2021-04-22T08:03:12.718" v="1346"/>
          <ac:spMkLst>
            <pc:docMk/>
            <pc:sldMk cId="3545441899" sldId="265"/>
            <ac:spMk id="7" creationId="{74E4E9EC-509A-40BE-8F1D-03985D354526}"/>
          </ac:spMkLst>
        </pc:spChg>
        <pc:spChg chg="add del mod">
          <ac:chgData name="Ashish Kumar" userId="S::ashishkumar4@iisc.ac.in::73aa7c0d-03be-4ecd-9130-e13cce3cc529" providerId="AD" clId="Web-{E74D1B8E-FCA4-4F1E-AC5F-322A67A25D74}" dt="2021-04-22T12:47:33.949" v="2531"/>
          <ac:spMkLst>
            <pc:docMk/>
            <pc:sldMk cId="3545441899" sldId="265"/>
            <ac:spMk id="7" creationId="{873E915E-68D7-4C19-99AF-4E55198D28DC}"/>
          </ac:spMkLst>
        </pc:spChg>
        <pc:spChg chg="mod">
          <ac:chgData name="Ashish Kumar" userId="S::ashishkumar4@iisc.ac.in::73aa7c0d-03be-4ecd-9130-e13cce3cc529" providerId="AD" clId="Web-{E74D1B8E-FCA4-4F1E-AC5F-322A67A25D74}" dt="2021-04-22T15:16:32.825" v="2541" actId="1076"/>
          <ac:spMkLst>
            <pc:docMk/>
            <pc:sldMk cId="3545441899" sldId="265"/>
            <ac:spMk id="9" creationId="{DA1F23B2-6127-4B69-BD4E-F02983E37D4C}"/>
          </ac:spMkLst>
        </pc:spChg>
        <pc:spChg chg="add">
          <ac:chgData name="Ashish Kumar" userId="S::ashishkumar4@iisc.ac.in::73aa7c0d-03be-4ecd-9130-e13cce3cc529" providerId="AD" clId="Web-{E74D1B8E-FCA4-4F1E-AC5F-322A67A25D74}" dt="2021-04-22T08:03:14.405" v="1348"/>
          <ac:spMkLst>
            <pc:docMk/>
            <pc:sldMk cId="3545441899" sldId="265"/>
            <ac:spMk id="14" creationId="{80A574B9-55F9-4D51-963F-0A85A5E8F2D6}"/>
          </ac:spMkLst>
        </pc:spChg>
        <pc:spChg chg="add">
          <ac:chgData name="Ashish Kumar" userId="S::ashishkumar4@iisc.ac.in::73aa7c0d-03be-4ecd-9130-e13cce3cc529" providerId="AD" clId="Web-{E74D1B8E-FCA4-4F1E-AC5F-322A67A25D74}" dt="2021-04-22T08:03:14.452" v="1349"/>
          <ac:spMkLst>
            <pc:docMk/>
            <pc:sldMk cId="3545441899" sldId="265"/>
            <ac:spMk id="16" creationId="{99BF3950-540B-4E31-9E24-7BD2E57D26EC}"/>
          </ac:spMkLst>
        </pc:spChg>
        <pc:spChg chg="add">
          <ac:chgData name="Ashish Kumar" userId="S::ashishkumar4@iisc.ac.in::73aa7c0d-03be-4ecd-9130-e13cce3cc529" providerId="AD" clId="Web-{E74D1B8E-FCA4-4F1E-AC5F-322A67A25D74}" dt="2021-04-22T08:03:14.484" v="1350"/>
          <ac:spMkLst>
            <pc:docMk/>
            <pc:sldMk cId="3545441899" sldId="265"/>
            <ac:spMk id="21" creationId="{8761291E-A481-440E-A84E-57C632191088}"/>
          </ac:spMkLst>
        </pc:spChg>
        <pc:spChg chg="add">
          <ac:chgData name="Ashish Kumar" userId="S::ashishkumar4@iisc.ac.in::73aa7c0d-03be-4ecd-9130-e13cce3cc529" providerId="AD" clId="Web-{E74D1B8E-FCA4-4F1E-AC5F-322A67A25D74}" dt="2021-04-22T08:03:14.530" v="1351"/>
          <ac:spMkLst>
            <pc:docMk/>
            <pc:sldMk cId="3545441899" sldId="265"/>
            <ac:spMk id="22" creationId="{0FABF2B2-2045-422E-88A8-47E704E80590}"/>
          </ac:spMkLst>
        </pc:spChg>
        <pc:spChg chg="add">
          <ac:chgData name="Ashish Kumar" userId="S::ashishkumar4@iisc.ac.in::73aa7c0d-03be-4ecd-9130-e13cce3cc529" providerId="AD" clId="Web-{E74D1B8E-FCA4-4F1E-AC5F-322A67A25D74}" dt="2021-04-22T08:03:14.577" v="1352"/>
          <ac:spMkLst>
            <pc:docMk/>
            <pc:sldMk cId="3545441899" sldId="265"/>
            <ac:spMk id="23" creationId="{9BD66E94-D864-45E4-A938-F5E2BAB4006C}"/>
          </ac:spMkLst>
        </pc:spChg>
        <pc:spChg chg="add mod">
          <ac:chgData name="Ashish Kumar" userId="S::ashishkumar4@iisc.ac.in::73aa7c0d-03be-4ecd-9130-e13cce3cc529" providerId="AD" clId="Web-{E74D1B8E-FCA4-4F1E-AC5F-322A67A25D74}" dt="2021-04-22T08:06:35.989" v="1378" actId="1076"/>
          <ac:spMkLst>
            <pc:docMk/>
            <pc:sldMk cId="3545441899" sldId="265"/>
            <ac:spMk id="24" creationId="{77D68532-D5C4-4FB2-8FC5-02A52334D8E8}"/>
          </ac:spMkLst>
        </pc:spChg>
        <pc:spChg chg="add mod">
          <ac:chgData name="Ashish Kumar" userId="S::ashishkumar4@iisc.ac.in::73aa7c0d-03be-4ecd-9130-e13cce3cc529" providerId="AD" clId="Web-{E74D1B8E-FCA4-4F1E-AC5F-322A67A25D74}" dt="2021-04-22T08:06:43.521" v="1381" actId="20577"/>
          <ac:spMkLst>
            <pc:docMk/>
            <pc:sldMk cId="3545441899" sldId="265"/>
            <ac:spMk id="25" creationId="{E1733AEE-AFBB-4ACB-93F2-C5C49D2A8001}"/>
          </ac:spMkLst>
        </pc:spChg>
        <pc:spChg chg="add mod">
          <ac:chgData name="Ashish Kumar" userId="S::ashishkumar4@iisc.ac.in::73aa7c0d-03be-4ecd-9130-e13cce3cc529" providerId="AD" clId="Web-{E74D1B8E-FCA4-4F1E-AC5F-322A67A25D74}" dt="2021-04-22T08:06:55.787" v="1385" actId="1076"/>
          <ac:spMkLst>
            <pc:docMk/>
            <pc:sldMk cId="3545441899" sldId="265"/>
            <ac:spMk id="26" creationId="{9562C393-CCC4-41AA-9BBC-EE5E4D86CD3A}"/>
          </ac:spMkLst>
        </pc:spChg>
        <pc:spChg chg="add mod">
          <ac:chgData name="Ashish Kumar" userId="S::ashishkumar4@iisc.ac.in::73aa7c0d-03be-4ecd-9130-e13cce3cc529" providerId="AD" clId="Web-{E74D1B8E-FCA4-4F1E-AC5F-322A67A25D74}" dt="2021-04-22T08:07:34.085" v="1389" actId="1076"/>
          <ac:spMkLst>
            <pc:docMk/>
            <pc:sldMk cId="3545441899" sldId="265"/>
            <ac:spMk id="27" creationId="{EC8AE5C4-90C7-4D07-AA37-5CA03C70494A}"/>
          </ac:spMkLst>
        </pc:spChg>
        <pc:spChg chg="del">
          <ac:chgData name="Ashish Kumar" userId="S::ashishkumar4@iisc.ac.in::73aa7c0d-03be-4ecd-9130-e13cce3cc529" providerId="AD" clId="Web-{E74D1B8E-FCA4-4F1E-AC5F-322A67A25D74}" dt="2021-04-22T08:03:10.046" v="1345"/>
          <ac:spMkLst>
            <pc:docMk/>
            <pc:sldMk cId="3545441899" sldId="265"/>
            <ac:spMk id="32" creationId="{11665F2D-125A-43E0-A31F-0BF42B1FF244}"/>
          </ac:spMkLst>
        </pc:spChg>
        <pc:spChg chg="mod">
          <ac:chgData name="Ashish Kumar" userId="S::ashishkumar4@iisc.ac.in::73aa7c0d-03be-4ecd-9130-e13cce3cc529" providerId="AD" clId="Web-{E74D1B8E-FCA4-4F1E-AC5F-322A67A25D74}" dt="2021-04-22T08:07:04.662" v="1387" actId="1076"/>
          <ac:spMkLst>
            <pc:docMk/>
            <pc:sldMk cId="3545441899" sldId="265"/>
            <ac:spMk id="39" creationId="{E3E9BFE1-2621-4CD0-A9DB-F8CAD99C4A21}"/>
          </ac:spMkLst>
        </pc:spChg>
        <pc:spChg chg="add mod">
          <ac:chgData name="Ashish Kumar" userId="S::ashishkumar4@iisc.ac.in::73aa7c0d-03be-4ecd-9130-e13cce3cc529" providerId="AD" clId="Web-{E74D1B8E-FCA4-4F1E-AC5F-322A67A25D74}" dt="2021-04-22T08:06:21.083" v="1373" actId="1076"/>
          <ac:spMkLst>
            <pc:docMk/>
            <pc:sldMk cId="3545441899" sldId="265"/>
            <ac:spMk id="67" creationId="{A3BF47D7-B9DA-49B7-BA49-F553ADC871EF}"/>
          </ac:spMkLst>
        </pc:spChg>
        <pc:graphicFrameChg chg="mod modGraphic">
          <ac:chgData name="Ashish Kumar" userId="S::ashishkumar4@iisc.ac.in::73aa7c0d-03be-4ecd-9130-e13cce3cc529" providerId="AD" clId="Web-{E74D1B8E-FCA4-4F1E-AC5F-322A67A25D74}" dt="2021-04-22T08:05:27.144" v="1366"/>
          <ac:graphicFrameMkLst>
            <pc:docMk/>
            <pc:sldMk cId="3545441899" sldId="265"/>
            <ac:graphicFrameMk id="8" creationId="{CB6E4123-7412-4740-B1CC-64451B00F545}"/>
          </ac:graphicFrameMkLst>
        </pc:graphicFrameChg>
        <pc:graphicFrameChg chg="mod">
          <ac:chgData name="Ashish Kumar" userId="S::ashishkumar4@iisc.ac.in::73aa7c0d-03be-4ecd-9130-e13cce3cc529" providerId="AD" clId="Web-{E74D1B8E-FCA4-4F1E-AC5F-322A67A25D74}" dt="2021-04-22T08:07:04.631" v="1386" actId="1076"/>
          <ac:graphicFrameMkLst>
            <pc:docMk/>
            <pc:sldMk cId="3545441899" sldId="265"/>
            <ac:graphicFrameMk id="38" creationId="{B8FE7116-4E00-42B4-BD83-B2F65F0BA5A9}"/>
          </ac:graphicFrameMkLst>
        </pc:graphicFrameChg>
        <pc:graphicFrameChg chg="mod modGraphic">
          <ac:chgData name="Ashish Kumar" userId="S::ashishkumar4@iisc.ac.in::73aa7c0d-03be-4ecd-9130-e13cce3cc529" providerId="AD" clId="Web-{E74D1B8E-FCA4-4F1E-AC5F-322A67A25D74}" dt="2021-04-22T10:02:54.916" v="2270"/>
          <ac:graphicFrameMkLst>
            <pc:docMk/>
            <pc:sldMk cId="3545441899" sldId="265"/>
            <ac:graphicFrameMk id="42" creationId="{B1CC70E6-DF70-40CC-AD4B-DE46F9DEEE0D}"/>
          </ac:graphicFrameMkLst>
        </pc:graphicFrameChg>
        <pc:graphicFrameChg chg="mod modGraphic">
          <ac:chgData name="Ashish Kumar" userId="S::ashishkumar4@iisc.ac.in::73aa7c0d-03be-4ecd-9130-e13cce3cc529" providerId="AD" clId="Web-{E74D1B8E-FCA4-4F1E-AC5F-322A67A25D74}" dt="2021-04-22T08:08:16.570" v="1409"/>
          <ac:graphicFrameMkLst>
            <pc:docMk/>
            <pc:sldMk cId="3545441899" sldId="265"/>
            <ac:graphicFrameMk id="46" creationId="{05D3DA7A-8BA2-4028-B4EB-22C952C94D5A}"/>
          </ac:graphicFrameMkLst>
        </pc:graphicFrameChg>
        <pc:graphicFrameChg chg="mod modGraphic">
          <ac:chgData name="Ashish Kumar" userId="S::ashishkumar4@iisc.ac.in::73aa7c0d-03be-4ecd-9130-e13cce3cc529" providerId="AD" clId="Web-{E74D1B8E-FCA4-4F1E-AC5F-322A67A25D74}" dt="2021-04-22T10:03:01.932" v="2286"/>
          <ac:graphicFrameMkLst>
            <pc:docMk/>
            <pc:sldMk cId="3545441899" sldId="265"/>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10:03:04.322" v="2288"/>
          <ac:graphicFrameMkLst>
            <pc:docMk/>
            <pc:sldMk cId="3545441899" sldId="265"/>
            <ac:graphicFrameMk id="56" creationId="{D002322E-EB5E-4B40-8C8A-797ADF3AFB7B}"/>
          </ac:graphicFrameMkLst>
        </pc:graphicFrameChg>
        <pc:graphicFrameChg chg="mod modGraphic">
          <ac:chgData name="Ashish Kumar" userId="S::ashishkumar4@iisc.ac.in::73aa7c0d-03be-4ecd-9130-e13cce3cc529" providerId="AD" clId="Web-{E74D1B8E-FCA4-4F1E-AC5F-322A67A25D74}" dt="2021-04-22T08:05:21.847" v="1365" actId="1076"/>
          <ac:graphicFrameMkLst>
            <pc:docMk/>
            <pc:sldMk cId="3545441899" sldId="265"/>
            <ac:graphicFrameMk id="60" creationId="{9372A4FA-4B7C-4856-AF6D-4C0A3159D9AD}"/>
          </ac:graphicFrameMkLst>
        </pc:graphicFrameChg>
        <pc:graphicFrameChg chg="del">
          <ac:chgData name="Ashish Kumar" userId="S::ashishkumar4@iisc.ac.in::73aa7c0d-03be-4ecd-9130-e13cce3cc529" providerId="AD" clId="Web-{E74D1B8E-FCA4-4F1E-AC5F-322A67A25D74}" dt="2021-04-22T08:05:19.440" v="1364"/>
          <ac:graphicFrameMkLst>
            <pc:docMk/>
            <pc:sldMk cId="3545441899" sldId="265"/>
            <ac:graphicFrameMk id="61" creationId="{F5F1AF47-B44D-4D20-9C32-1CE5EE442714}"/>
          </ac:graphicFrameMkLst>
        </pc:graphicFrameChg>
      </pc:sldChg>
      <pc:sldChg chg="modSp add ord replId">
        <pc:chgData name="Ashish Kumar" userId="S::ashishkumar4@iisc.ac.in::73aa7c0d-03be-4ecd-9130-e13cce3cc529" providerId="AD" clId="Web-{E74D1B8E-FCA4-4F1E-AC5F-322A67A25D74}" dt="2021-04-22T10:04:43.872" v="2306"/>
        <pc:sldMkLst>
          <pc:docMk/>
          <pc:sldMk cId="541279302" sldId="266"/>
        </pc:sldMkLst>
        <pc:graphicFrameChg chg="mod modGraphic">
          <ac:chgData name="Ashish Kumar" userId="S::ashishkumar4@iisc.ac.in::73aa7c0d-03be-4ecd-9130-e13cce3cc529" providerId="AD" clId="Web-{E74D1B8E-FCA4-4F1E-AC5F-322A67A25D74}" dt="2021-04-22T10:04:43.872" v="2306"/>
          <ac:graphicFrameMkLst>
            <pc:docMk/>
            <pc:sldMk cId="541279302" sldId="266"/>
            <ac:graphicFrameMk id="42" creationId="{B1CC70E6-DF70-40CC-AD4B-DE46F9DEEE0D}"/>
          </ac:graphicFrameMkLst>
        </pc:graphicFrameChg>
        <pc:graphicFrameChg chg="mod modGraphic">
          <ac:chgData name="Ashish Kumar" userId="S::ashishkumar4@iisc.ac.in::73aa7c0d-03be-4ecd-9130-e13cce3cc529" providerId="AD" clId="Web-{E74D1B8E-FCA4-4F1E-AC5F-322A67A25D74}" dt="2021-04-22T10:03:32.261" v="2294"/>
          <ac:graphicFrameMkLst>
            <pc:docMk/>
            <pc:sldMk cId="541279302" sldId="266"/>
            <ac:graphicFrameMk id="54" creationId="{2E4CEE3A-ED93-4039-B6F0-15BB0CD5D0CC}"/>
          </ac:graphicFrameMkLst>
        </pc:graphicFrameChg>
        <pc:graphicFrameChg chg="mod modGraphic">
          <ac:chgData name="Ashish Kumar" userId="S::ashishkumar4@iisc.ac.in::73aa7c0d-03be-4ecd-9130-e13cce3cc529" providerId="AD" clId="Web-{E74D1B8E-FCA4-4F1E-AC5F-322A67A25D74}" dt="2021-04-22T10:03:28.604" v="2290"/>
          <ac:graphicFrameMkLst>
            <pc:docMk/>
            <pc:sldMk cId="541279302" sldId="266"/>
            <ac:graphicFrameMk id="56" creationId="{D002322E-EB5E-4B40-8C8A-797ADF3AFB7B}"/>
          </ac:graphicFrameMkLst>
        </pc:graphicFrameChg>
      </pc:sldChg>
      <pc:sldChg chg="add del replId">
        <pc:chgData name="Ashish Kumar" userId="S::ashishkumar4@iisc.ac.in::73aa7c0d-03be-4ecd-9130-e13cce3cc529" providerId="AD" clId="Web-{E74D1B8E-FCA4-4F1E-AC5F-322A67A25D74}" dt="2021-04-22T08:06:05.676" v="1369"/>
        <pc:sldMkLst>
          <pc:docMk/>
          <pc:sldMk cId="666366531" sldId="267"/>
        </pc:sldMkLst>
      </pc:sldChg>
      <pc:sldChg chg="addSp modSp new">
        <pc:chgData name="Ashish Kumar" userId="S::ashishkumar4@iisc.ac.in::73aa7c0d-03be-4ecd-9130-e13cce3cc529" providerId="AD" clId="Web-{E74D1B8E-FCA4-4F1E-AC5F-322A67A25D74}" dt="2021-04-22T09:15:20.610" v="1463" actId="1076"/>
        <pc:sldMkLst>
          <pc:docMk/>
          <pc:sldMk cId="873643455" sldId="267"/>
        </pc:sldMkLst>
        <pc:spChg chg="add mod">
          <ac:chgData name="Ashish Kumar" userId="S::ashishkumar4@iisc.ac.in::73aa7c0d-03be-4ecd-9130-e13cce3cc529" providerId="AD" clId="Web-{E74D1B8E-FCA4-4F1E-AC5F-322A67A25D74}" dt="2021-04-22T09:15:20.610" v="1463" actId="1076"/>
          <ac:spMkLst>
            <pc:docMk/>
            <pc:sldMk cId="873643455" sldId="267"/>
            <ac:spMk id="4" creationId="{C3DAD832-F91B-4C3D-BB41-E0A10C3264D4}"/>
          </ac:spMkLst>
        </pc:spChg>
        <pc:picChg chg="add mod">
          <ac:chgData name="Ashish Kumar" userId="S::ashishkumar4@iisc.ac.in::73aa7c0d-03be-4ecd-9130-e13cce3cc529" providerId="AD" clId="Web-{E74D1B8E-FCA4-4F1E-AC5F-322A67A25D74}" dt="2021-04-22T09:12:48.027" v="1421" actId="1076"/>
          <ac:picMkLst>
            <pc:docMk/>
            <pc:sldMk cId="873643455" sldId="267"/>
            <ac:picMk id="2" creationId="{94BEE8F7-06E5-4AF9-9A4D-2C484EE26BBE}"/>
          </ac:picMkLst>
        </pc:picChg>
        <pc:picChg chg="add mod">
          <ac:chgData name="Ashish Kumar" userId="S::ashishkumar4@iisc.ac.in::73aa7c0d-03be-4ecd-9130-e13cce3cc529" providerId="AD" clId="Web-{E74D1B8E-FCA4-4F1E-AC5F-322A67A25D74}" dt="2021-04-22T09:14:23.891" v="1438" actId="1076"/>
          <ac:picMkLst>
            <pc:docMk/>
            <pc:sldMk cId="873643455" sldId="267"/>
            <ac:picMk id="3" creationId="{9F1F5A1E-BDBC-48D3-945D-BAEE6CCC3773}"/>
          </ac:picMkLst>
        </pc:picChg>
      </pc:sldChg>
      <pc:sldChg chg="addSp modSp new addAnim delAnim modAnim">
        <pc:chgData name="Ashish Kumar" userId="S::ashishkumar4@iisc.ac.in::73aa7c0d-03be-4ecd-9130-e13cce3cc529" providerId="AD" clId="Web-{E74D1B8E-FCA4-4F1E-AC5F-322A67A25D74}" dt="2021-04-22T09:29:08.745" v="1748"/>
        <pc:sldMkLst>
          <pc:docMk/>
          <pc:sldMk cId="1453645967" sldId="268"/>
        </pc:sldMkLst>
        <pc:spChg chg="mod">
          <ac:chgData name="Ashish Kumar" userId="S::ashishkumar4@iisc.ac.in::73aa7c0d-03be-4ecd-9130-e13cce3cc529" providerId="AD" clId="Web-{E74D1B8E-FCA4-4F1E-AC5F-322A67A25D74}" dt="2021-04-22T09:15:51.111" v="1472" actId="20577"/>
          <ac:spMkLst>
            <pc:docMk/>
            <pc:sldMk cId="1453645967" sldId="268"/>
            <ac:spMk id="2" creationId="{D2FE6C15-32DE-4BC6-9847-CE60A61FECBB}"/>
          </ac:spMkLst>
        </pc:spChg>
        <pc:spChg chg="mod">
          <ac:chgData name="Ashish Kumar" userId="S::ashishkumar4@iisc.ac.in::73aa7c0d-03be-4ecd-9130-e13cce3cc529" providerId="AD" clId="Web-{E74D1B8E-FCA4-4F1E-AC5F-322A67A25D74}" dt="2021-04-22T09:18:54.039" v="1544" actId="14100"/>
          <ac:spMkLst>
            <pc:docMk/>
            <pc:sldMk cId="1453645967" sldId="268"/>
            <ac:spMk id="3" creationId="{38A0D9BA-1848-4E07-B413-92EBD62DD238}"/>
          </ac:spMkLst>
        </pc:spChg>
        <pc:spChg chg="add mod">
          <ac:chgData name="Ashish Kumar" userId="S::ashishkumar4@iisc.ac.in::73aa7c0d-03be-4ecd-9130-e13cce3cc529" providerId="AD" clId="Web-{E74D1B8E-FCA4-4F1E-AC5F-322A67A25D74}" dt="2021-04-22T09:19:38.165" v="1555" actId="20577"/>
          <ac:spMkLst>
            <pc:docMk/>
            <pc:sldMk cId="1453645967" sldId="268"/>
            <ac:spMk id="4" creationId="{4A375FA9-6E05-4DF2-B5CF-2B40121407A9}"/>
          </ac:spMkLst>
        </pc:spChg>
        <pc:spChg chg="add mod">
          <ac:chgData name="Ashish Kumar" userId="S::ashishkumar4@iisc.ac.in::73aa7c0d-03be-4ecd-9130-e13cce3cc529" providerId="AD" clId="Web-{E74D1B8E-FCA4-4F1E-AC5F-322A67A25D74}" dt="2021-04-22T09:26:49.194" v="1729" actId="1076"/>
          <ac:spMkLst>
            <pc:docMk/>
            <pc:sldMk cId="1453645967" sldId="268"/>
            <ac:spMk id="5" creationId="{35D1BFD1-929A-498E-8B69-D50800A238C4}"/>
          </ac:spMkLst>
        </pc:spChg>
        <pc:spChg chg="add mod">
          <ac:chgData name="Ashish Kumar" userId="S::ashishkumar4@iisc.ac.in::73aa7c0d-03be-4ecd-9130-e13cce3cc529" providerId="AD" clId="Web-{E74D1B8E-FCA4-4F1E-AC5F-322A67A25D74}" dt="2021-04-22T09:25:37.863" v="1711" actId="1076"/>
          <ac:spMkLst>
            <pc:docMk/>
            <pc:sldMk cId="1453645967" sldId="268"/>
            <ac:spMk id="6" creationId="{3178FC79-C66E-4F9C-BC5F-D81CF65F9515}"/>
          </ac:spMkLst>
        </pc:spChg>
        <pc:spChg chg="add mod">
          <ac:chgData name="Ashish Kumar" userId="S::ashishkumar4@iisc.ac.in::73aa7c0d-03be-4ecd-9130-e13cce3cc529" providerId="AD" clId="Web-{E74D1B8E-FCA4-4F1E-AC5F-322A67A25D74}" dt="2021-04-22T09:25:25.269" v="1709" actId="20577"/>
          <ac:spMkLst>
            <pc:docMk/>
            <pc:sldMk cId="1453645967" sldId="268"/>
            <ac:spMk id="7" creationId="{BEB8F1B0-00B5-4AF5-B4ED-754FE19D9A6B}"/>
          </ac:spMkLst>
        </pc:spChg>
        <pc:spChg chg="add mod">
          <ac:chgData name="Ashish Kumar" userId="S::ashishkumar4@iisc.ac.in::73aa7c0d-03be-4ecd-9130-e13cce3cc529" providerId="AD" clId="Web-{E74D1B8E-FCA4-4F1E-AC5F-322A67A25D74}" dt="2021-04-22T09:25:52.426" v="1718" actId="20577"/>
          <ac:spMkLst>
            <pc:docMk/>
            <pc:sldMk cId="1453645967" sldId="268"/>
            <ac:spMk id="8" creationId="{388C1C84-339C-4CD3-B64F-7C106F3F5BB1}"/>
          </ac:spMkLst>
        </pc:spChg>
        <pc:grpChg chg="add">
          <ac:chgData name="Ashish Kumar" userId="S::ashishkumar4@iisc.ac.in::73aa7c0d-03be-4ecd-9130-e13cce3cc529" providerId="AD" clId="Web-{E74D1B8E-FCA4-4F1E-AC5F-322A67A25D74}" dt="2021-04-22T09:28:31.056" v="1740"/>
          <ac:grpSpMkLst>
            <pc:docMk/>
            <pc:sldMk cId="1453645967" sldId="268"/>
            <ac:grpSpMk id="14" creationId="{1746A9A1-0A7D-4D8A-AC4F-AA5A673C6B60}"/>
          </ac:grpSpMkLst>
        </pc:grpChg>
        <pc:grpChg chg="add">
          <ac:chgData name="Ashish Kumar" userId="S::ashishkumar4@iisc.ac.in::73aa7c0d-03be-4ecd-9130-e13cce3cc529" providerId="AD" clId="Web-{E74D1B8E-FCA4-4F1E-AC5F-322A67A25D74}" dt="2021-04-22T09:28:51.900" v="1743"/>
          <ac:grpSpMkLst>
            <pc:docMk/>
            <pc:sldMk cId="1453645967" sldId="268"/>
            <ac:grpSpMk id="15" creationId="{53DFA0BA-C526-4311-9101-FF60B3060A3B}"/>
          </ac:grpSpMkLst>
        </pc:grpChg>
        <pc:grpChg chg="add">
          <ac:chgData name="Ashish Kumar" userId="S::ashishkumar4@iisc.ac.in::73aa7c0d-03be-4ecd-9130-e13cce3cc529" providerId="AD" clId="Web-{E74D1B8E-FCA4-4F1E-AC5F-322A67A25D74}" dt="2021-04-22T09:29:07.651" v="1746"/>
          <ac:grpSpMkLst>
            <pc:docMk/>
            <pc:sldMk cId="1453645967" sldId="268"/>
            <ac:grpSpMk id="16" creationId="{54A6F069-62B3-4349-B517-7C37E28FB499}"/>
          </ac:grpSpMkLst>
        </pc:grpChg>
        <pc:cxnChg chg="add mod">
          <ac:chgData name="Ashish Kumar" userId="S::ashishkumar4@iisc.ac.in::73aa7c0d-03be-4ecd-9130-e13cce3cc529" providerId="AD" clId="Web-{E74D1B8E-FCA4-4F1E-AC5F-322A67A25D74}" dt="2021-04-22T09:26:33.021" v="1723" actId="14100"/>
          <ac:cxnSpMkLst>
            <pc:docMk/>
            <pc:sldMk cId="1453645967" sldId="268"/>
            <ac:cxnSpMk id="9" creationId="{1E5339E7-D728-44C7-82F8-87B8BF6D70B5}"/>
          </ac:cxnSpMkLst>
        </pc:cxnChg>
        <pc:cxnChg chg="add mod">
          <ac:chgData name="Ashish Kumar" userId="S::ashishkumar4@iisc.ac.in::73aa7c0d-03be-4ecd-9130-e13cce3cc529" providerId="AD" clId="Web-{E74D1B8E-FCA4-4F1E-AC5F-322A67A25D74}" dt="2021-04-22T09:26:39.850" v="1726" actId="14100"/>
          <ac:cxnSpMkLst>
            <pc:docMk/>
            <pc:sldMk cId="1453645967" sldId="268"/>
            <ac:cxnSpMk id="10" creationId="{F94BFA7F-75B6-410C-AB8E-1307126AE012}"/>
          </ac:cxnSpMkLst>
        </pc:cxnChg>
        <pc:cxnChg chg="add mod">
          <ac:chgData name="Ashish Kumar" userId="S::ashishkumar4@iisc.ac.in::73aa7c0d-03be-4ecd-9130-e13cce3cc529" providerId="AD" clId="Web-{E74D1B8E-FCA4-4F1E-AC5F-322A67A25D74}" dt="2021-04-22T09:26:53.881" v="1730" actId="14100"/>
          <ac:cxnSpMkLst>
            <pc:docMk/>
            <pc:sldMk cId="1453645967" sldId="268"/>
            <ac:cxnSpMk id="11" creationId="{38F93CC7-BE6B-42AB-AEB1-94BE534591CA}"/>
          </ac:cxnSpMkLst>
        </pc:cxnChg>
        <pc:cxnChg chg="add mod">
          <ac:chgData name="Ashish Kumar" userId="S::ashishkumar4@iisc.ac.in::73aa7c0d-03be-4ecd-9130-e13cce3cc529" providerId="AD" clId="Web-{E74D1B8E-FCA4-4F1E-AC5F-322A67A25D74}" dt="2021-04-22T09:27:03.272" v="1733" actId="14100"/>
          <ac:cxnSpMkLst>
            <pc:docMk/>
            <pc:sldMk cId="1453645967" sldId="268"/>
            <ac:cxnSpMk id="12" creationId="{E82FC555-6CF5-4616-AEB7-738118641B87}"/>
          </ac:cxnSpMkLst>
        </pc:cxnChg>
        <pc:cxnChg chg="add mod">
          <ac:chgData name="Ashish Kumar" userId="S::ashishkumar4@iisc.ac.in::73aa7c0d-03be-4ecd-9130-e13cce3cc529" providerId="AD" clId="Web-{E74D1B8E-FCA4-4F1E-AC5F-322A67A25D74}" dt="2021-04-22T09:27:11.319" v="1736" actId="14100"/>
          <ac:cxnSpMkLst>
            <pc:docMk/>
            <pc:sldMk cId="1453645967" sldId="268"/>
            <ac:cxnSpMk id="13" creationId="{F611D4C3-CF87-485D-A0D1-8343F15EB44A}"/>
          </ac:cxnSpMkLst>
        </pc:cxnChg>
      </pc:sldChg>
      <pc:sldChg chg="addSp delSp modSp add replId addAnim delAnim modAnim">
        <pc:chgData name="Ashish Kumar" userId="S::ashishkumar4@iisc.ac.in::73aa7c0d-03be-4ecd-9130-e13cce3cc529" providerId="AD" clId="Web-{E74D1B8E-FCA4-4F1E-AC5F-322A67A25D74}" dt="2021-04-22T20:34:30.480" v="3446"/>
        <pc:sldMkLst>
          <pc:docMk/>
          <pc:sldMk cId="3746341446" sldId="269"/>
        </pc:sldMkLst>
        <pc:spChg chg="mod">
          <ac:chgData name="Ashish Kumar" userId="S::ashishkumar4@iisc.ac.in::73aa7c0d-03be-4ecd-9130-e13cce3cc529" providerId="AD" clId="Web-{E74D1B8E-FCA4-4F1E-AC5F-322A67A25D74}" dt="2021-04-22T20:05:21.432" v="2766" actId="1076"/>
          <ac:spMkLst>
            <pc:docMk/>
            <pc:sldMk cId="3746341446" sldId="269"/>
            <ac:spMk id="2" creationId="{EC86DC51-70F2-4039-A3EA-5AF3C97E0985}"/>
          </ac:spMkLst>
        </pc:spChg>
        <pc:spChg chg="add mod">
          <ac:chgData name="Ashish Kumar" userId="S::ashishkumar4@iisc.ac.in::73aa7c0d-03be-4ecd-9130-e13cce3cc529" providerId="AD" clId="Web-{E74D1B8E-FCA4-4F1E-AC5F-322A67A25D74}" dt="2021-04-22T20:11:50.380" v="2943" actId="20577"/>
          <ac:spMkLst>
            <pc:docMk/>
            <pc:sldMk cId="3746341446" sldId="269"/>
            <ac:spMk id="7" creationId="{2C52A2A4-8CEB-41ED-8943-47C1679102FD}"/>
          </ac:spMkLst>
        </pc:spChg>
        <pc:spChg chg="del">
          <ac:chgData name="Ashish Kumar" userId="S::ashishkumar4@iisc.ac.in::73aa7c0d-03be-4ecd-9130-e13cce3cc529" providerId="AD" clId="Web-{E74D1B8E-FCA4-4F1E-AC5F-322A67A25D74}" dt="2021-04-22T20:04:32.228" v="2757"/>
          <ac:spMkLst>
            <pc:docMk/>
            <pc:sldMk cId="3746341446" sldId="269"/>
            <ac:spMk id="9" creationId="{DA1F23B2-6127-4B69-BD4E-F02983E37D4C}"/>
          </ac:spMkLst>
        </pc:spChg>
        <pc:spChg chg="mod">
          <ac:chgData name="Ashish Kumar" userId="S::ashishkumar4@iisc.ac.in::73aa7c0d-03be-4ecd-9130-e13cce3cc529" providerId="AD" clId="Web-{E74D1B8E-FCA4-4F1E-AC5F-322A67A25D74}" dt="2021-04-22T19:59:10.531" v="2555" actId="20577"/>
          <ac:spMkLst>
            <pc:docMk/>
            <pc:sldMk cId="3746341446" sldId="269"/>
            <ac:spMk id="12" creationId="{989897E1-6B0A-4168-A222-FBA8B40A0B9B}"/>
          </ac:spMkLst>
        </pc:spChg>
        <pc:spChg chg="del mod">
          <ac:chgData name="Ashish Kumar" userId="S::ashishkumar4@iisc.ac.in::73aa7c0d-03be-4ecd-9130-e13cce3cc529" providerId="AD" clId="Web-{E74D1B8E-FCA4-4F1E-AC5F-322A67A25D74}" dt="2021-04-22T20:00:31.158" v="2624"/>
          <ac:spMkLst>
            <pc:docMk/>
            <pc:sldMk cId="3746341446" sldId="269"/>
            <ac:spMk id="13" creationId="{BD482204-719B-4ABF-A9AB-8CFA4963FB83}"/>
          </ac:spMkLst>
        </pc:spChg>
        <pc:spChg chg="add mod">
          <ac:chgData name="Ashish Kumar" userId="S::ashishkumar4@iisc.ac.in::73aa7c0d-03be-4ecd-9130-e13cce3cc529" providerId="AD" clId="Web-{E74D1B8E-FCA4-4F1E-AC5F-322A67A25D74}" dt="2021-04-22T20:11:19.630" v="2939"/>
          <ac:spMkLst>
            <pc:docMk/>
            <pc:sldMk cId="3746341446" sldId="269"/>
            <ac:spMk id="14" creationId="{903D4515-8631-43A4-89E5-4428C9522B88}"/>
          </ac:spMkLst>
        </pc:spChg>
        <pc:spChg chg="add mod">
          <ac:chgData name="Ashish Kumar" userId="S::ashishkumar4@iisc.ac.in::73aa7c0d-03be-4ecd-9130-e13cce3cc529" providerId="AD" clId="Web-{E74D1B8E-FCA4-4F1E-AC5F-322A67A25D74}" dt="2021-04-22T20:11:19.630" v="2939"/>
          <ac:spMkLst>
            <pc:docMk/>
            <pc:sldMk cId="3746341446" sldId="269"/>
            <ac:spMk id="16" creationId="{B2FD9751-0AA3-4F84-BEEE-F3DF717D15D8}"/>
          </ac:spMkLst>
        </pc:spChg>
        <pc:spChg chg="del">
          <ac:chgData name="Ashish Kumar" userId="S::ashishkumar4@iisc.ac.in::73aa7c0d-03be-4ecd-9130-e13cce3cc529" providerId="AD" clId="Web-{E74D1B8E-FCA4-4F1E-AC5F-322A67A25D74}" dt="2021-04-22T20:04:32.228" v="2754"/>
          <ac:spMkLst>
            <pc:docMk/>
            <pc:sldMk cId="3746341446" sldId="269"/>
            <ac:spMk id="18" creationId="{931424D0-D347-4AFF-B10E-E55CF7881450}"/>
          </ac:spMkLst>
        </pc:spChg>
        <pc:spChg chg="del">
          <ac:chgData name="Ashish Kumar" userId="S::ashishkumar4@iisc.ac.in::73aa7c0d-03be-4ecd-9130-e13cce3cc529" providerId="AD" clId="Web-{E74D1B8E-FCA4-4F1E-AC5F-322A67A25D74}" dt="2021-04-22T20:04:52.103" v="2761"/>
          <ac:spMkLst>
            <pc:docMk/>
            <pc:sldMk cId="3746341446" sldId="269"/>
            <ac:spMk id="19" creationId="{9455E8F9-05D7-43C7-8201-695669132D30}"/>
          </ac:spMkLst>
        </pc:spChg>
        <pc:spChg chg="del">
          <ac:chgData name="Ashish Kumar" userId="S::ashishkumar4@iisc.ac.in::73aa7c0d-03be-4ecd-9130-e13cce3cc529" providerId="AD" clId="Web-{E74D1B8E-FCA4-4F1E-AC5F-322A67A25D74}" dt="2021-04-22T20:04:32.228" v="2753"/>
          <ac:spMkLst>
            <pc:docMk/>
            <pc:sldMk cId="3746341446" sldId="269"/>
            <ac:spMk id="20" creationId="{D9A546EF-A67E-4B47-8001-9E17F4E91746}"/>
          </ac:spMkLst>
        </pc:spChg>
        <pc:spChg chg="add mod">
          <ac:chgData name="Ashish Kumar" userId="S::ashishkumar4@iisc.ac.in::73aa7c0d-03be-4ecd-9130-e13cce3cc529" providerId="AD" clId="Web-{E74D1B8E-FCA4-4F1E-AC5F-322A67A25D74}" dt="2021-04-22T20:11:32.505" v="2940" actId="1076"/>
          <ac:spMkLst>
            <pc:docMk/>
            <pc:sldMk cId="3746341446" sldId="269"/>
            <ac:spMk id="21" creationId="{4084F345-ED25-4921-BE42-10B2971D5EC4}"/>
          </ac:spMkLst>
        </pc:spChg>
        <pc:spChg chg="add del mod">
          <ac:chgData name="Ashish Kumar" userId="S::ashishkumar4@iisc.ac.in::73aa7c0d-03be-4ecd-9130-e13cce3cc529" providerId="AD" clId="Web-{E74D1B8E-FCA4-4F1E-AC5F-322A67A25D74}" dt="2021-04-22T20:10:07.956" v="2916"/>
          <ac:spMkLst>
            <pc:docMk/>
            <pc:sldMk cId="3746341446" sldId="269"/>
            <ac:spMk id="22" creationId="{6B35EA54-7FC0-481F-B3BB-C5ED5FD342C6}"/>
          </ac:spMkLst>
        </pc:spChg>
        <pc:spChg chg="add del mod">
          <ac:chgData name="Ashish Kumar" userId="S::ashishkumar4@iisc.ac.in::73aa7c0d-03be-4ecd-9130-e13cce3cc529" providerId="AD" clId="Web-{E74D1B8E-FCA4-4F1E-AC5F-322A67A25D74}" dt="2021-04-22T20:10:06.003" v="2915"/>
          <ac:spMkLst>
            <pc:docMk/>
            <pc:sldMk cId="3746341446" sldId="269"/>
            <ac:spMk id="23" creationId="{2992A725-48B2-4D10-B741-FD0EBBB00EA8}"/>
          </ac:spMkLst>
        </pc:spChg>
        <pc:spChg chg="add mod">
          <ac:chgData name="Ashish Kumar" userId="S::ashishkumar4@iisc.ac.in::73aa7c0d-03be-4ecd-9130-e13cce3cc529" providerId="AD" clId="Web-{E74D1B8E-FCA4-4F1E-AC5F-322A67A25D74}" dt="2021-04-22T20:11:32.521" v="2941" actId="1076"/>
          <ac:spMkLst>
            <pc:docMk/>
            <pc:sldMk cId="3746341446" sldId="269"/>
            <ac:spMk id="24" creationId="{F8A34906-09C2-4C45-9ED7-15408A45CAD9}"/>
          </ac:spMkLst>
        </pc:spChg>
        <pc:spChg chg="add del mod">
          <ac:chgData name="Ashish Kumar" userId="S::ashishkumar4@iisc.ac.in::73aa7c0d-03be-4ecd-9130-e13cce3cc529" providerId="AD" clId="Web-{E74D1B8E-FCA4-4F1E-AC5F-322A67A25D74}" dt="2021-04-22T20:18:49.736" v="3043"/>
          <ac:spMkLst>
            <pc:docMk/>
            <pc:sldMk cId="3746341446" sldId="269"/>
            <ac:spMk id="27" creationId="{E177A0D5-16DB-46C6-A76E-557027E1FC65}"/>
          </ac:spMkLst>
        </pc:spChg>
        <pc:spChg chg="mod">
          <ac:chgData name="Ashish Kumar" userId="S::ashishkumar4@iisc.ac.in::73aa7c0d-03be-4ecd-9130-e13cce3cc529" providerId="AD" clId="Web-{E74D1B8E-FCA4-4F1E-AC5F-322A67A25D74}" dt="2021-04-22T20:02:07.474" v="2674" actId="20577"/>
          <ac:spMkLst>
            <pc:docMk/>
            <pc:sldMk cId="3746341446" sldId="269"/>
            <ac:spMk id="39" creationId="{E3E9BFE1-2621-4CD0-A9DB-F8CAD99C4A21}"/>
          </ac:spMkLst>
        </pc:spChg>
        <pc:spChg chg="del">
          <ac:chgData name="Ashish Kumar" userId="S::ashishkumar4@iisc.ac.in::73aa7c0d-03be-4ecd-9130-e13cce3cc529" providerId="AD" clId="Web-{E74D1B8E-FCA4-4F1E-AC5F-322A67A25D74}" dt="2021-04-22T20:03:22.913" v="2704"/>
          <ac:spMkLst>
            <pc:docMk/>
            <pc:sldMk cId="3746341446" sldId="269"/>
            <ac:spMk id="41" creationId="{F1716ABB-4969-42D4-8DAB-B465966D8022}"/>
          </ac:spMkLst>
        </pc:spChg>
        <pc:spChg chg="del">
          <ac:chgData name="Ashish Kumar" userId="S::ashishkumar4@iisc.ac.in::73aa7c0d-03be-4ecd-9130-e13cce3cc529" providerId="AD" clId="Web-{E74D1B8E-FCA4-4F1E-AC5F-322A67A25D74}" dt="2021-04-22T20:03:13.054" v="2701"/>
          <ac:spMkLst>
            <pc:docMk/>
            <pc:sldMk cId="3746341446" sldId="269"/>
            <ac:spMk id="43" creationId="{65644CBE-4998-4808-B5CF-3DD2F13760FF}"/>
          </ac:spMkLst>
        </pc:spChg>
        <pc:spChg chg="mod">
          <ac:chgData name="Ashish Kumar" userId="S::ashishkumar4@iisc.ac.in::73aa7c0d-03be-4ecd-9130-e13cce3cc529" providerId="AD" clId="Web-{E74D1B8E-FCA4-4F1E-AC5F-322A67A25D74}" dt="2021-04-22T20:16:19.466" v="2992" actId="1076"/>
          <ac:spMkLst>
            <pc:docMk/>
            <pc:sldMk cId="3746341446" sldId="269"/>
            <ac:spMk id="45" creationId="{9A75240C-2817-407C-BF00-A9E97AEC86DE}"/>
          </ac:spMkLst>
        </pc:spChg>
        <pc:spChg chg="del">
          <ac:chgData name="Ashish Kumar" userId="S::ashishkumar4@iisc.ac.in::73aa7c0d-03be-4ecd-9130-e13cce3cc529" providerId="AD" clId="Web-{E74D1B8E-FCA4-4F1E-AC5F-322A67A25D74}" dt="2021-04-22T20:03:13.054" v="2699"/>
          <ac:spMkLst>
            <pc:docMk/>
            <pc:sldMk cId="3746341446" sldId="269"/>
            <ac:spMk id="47" creationId="{875607A9-8133-4290-8A48-37554697CB56}"/>
          </ac:spMkLst>
        </pc:spChg>
        <pc:spChg chg="del">
          <ac:chgData name="Ashish Kumar" userId="S::ashishkumar4@iisc.ac.in::73aa7c0d-03be-4ecd-9130-e13cce3cc529" providerId="AD" clId="Web-{E74D1B8E-FCA4-4F1E-AC5F-322A67A25D74}" dt="2021-04-22T20:04:32.228" v="2751"/>
          <ac:spMkLst>
            <pc:docMk/>
            <pc:sldMk cId="3746341446" sldId="269"/>
            <ac:spMk id="49" creationId="{85C5DE51-6020-4822-BE0B-00A8AD0606D1}"/>
          </ac:spMkLst>
        </pc:spChg>
        <pc:spChg chg="del">
          <ac:chgData name="Ashish Kumar" userId="S::ashishkumar4@iisc.ac.in::73aa7c0d-03be-4ecd-9130-e13cce3cc529" providerId="AD" clId="Web-{E74D1B8E-FCA4-4F1E-AC5F-322A67A25D74}" dt="2021-04-22T20:04:32.228" v="2749"/>
          <ac:spMkLst>
            <pc:docMk/>
            <pc:sldMk cId="3746341446" sldId="269"/>
            <ac:spMk id="51" creationId="{1E33FCA3-3167-4B78-9300-4092C89E7A83}"/>
          </ac:spMkLst>
        </pc:spChg>
        <pc:spChg chg="del">
          <ac:chgData name="Ashish Kumar" userId="S::ashishkumar4@iisc.ac.in::73aa7c0d-03be-4ecd-9130-e13cce3cc529" providerId="AD" clId="Web-{E74D1B8E-FCA4-4F1E-AC5F-322A67A25D74}" dt="2021-04-22T20:04:32.228" v="2747"/>
          <ac:spMkLst>
            <pc:docMk/>
            <pc:sldMk cId="3746341446" sldId="269"/>
            <ac:spMk id="53" creationId="{7A6FCF9F-6BC8-4C87-8907-114A7BF57D0A}"/>
          </ac:spMkLst>
        </pc:spChg>
        <pc:spChg chg="del">
          <ac:chgData name="Ashish Kumar" userId="S::ashishkumar4@iisc.ac.in::73aa7c0d-03be-4ecd-9130-e13cce3cc529" providerId="AD" clId="Web-{E74D1B8E-FCA4-4F1E-AC5F-322A67A25D74}" dt="2021-04-22T20:04:32.228" v="2745"/>
          <ac:spMkLst>
            <pc:docMk/>
            <pc:sldMk cId="3746341446" sldId="269"/>
            <ac:spMk id="55" creationId="{4853B71D-F657-4D67-A31B-9FD17B657BB8}"/>
          </ac:spMkLst>
        </pc:spChg>
        <pc:spChg chg="del">
          <ac:chgData name="Ashish Kumar" userId="S::ashishkumar4@iisc.ac.in::73aa7c0d-03be-4ecd-9130-e13cce3cc529" providerId="AD" clId="Web-{E74D1B8E-FCA4-4F1E-AC5F-322A67A25D74}" dt="2021-04-22T20:04:32.212" v="2743"/>
          <ac:spMkLst>
            <pc:docMk/>
            <pc:sldMk cId="3746341446" sldId="269"/>
            <ac:spMk id="57" creationId="{CE1699E8-8E5D-4EE6-AE67-DB8BCC4F944C}"/>
          </ac:spMkLst>
        </pc:spChg>
        <pc:spChg chg="del">
          <ac:chgData name="Ashish Kumar" userId="S::ashishkumar4@iisc.ac.in::73aa7c0d-03be-4ecd-9130-e13cce3cc529" providerId="AD" clId="Web-{E74D1B8E-FCA4-4F1E-AC5F-322A67A25D74}" dt="2021-04-22T20:04:32.212" v="2741"/>
          <ac:spMkLst>
            <pc:docMk/>
            <pc:sldMk cId="3746341446" sldId="269"/>
            <ac:spMk id="59" creationId="{26ED95E7-7542-4D43-B52A-8738220E12B4}"/>
          </ac:spMkLst>
        </pc:spChg>
        <pc:spChg chg="mod">
          <ac:chgData name="Ashish Kumar" userId="S::ashishkumar4@iisc.ac.in::73aa7c0d-03be-4ecd-9130-e13cce3cc529" providerId="AD" clId="Web-{E74D1B8E-FCA4-4F1E-AC5F-322A67A25D74}" dt="2021-04-22T20:05:03.307" v="2764" actId="1076"/>
          <ac:spMkLst>
            <pc:docMk/>
            <pc:sldMk cId="3746341446" sldId="269"/>
            <ac:spMk id="60" creationId="{9454EA61-4C42-4323-9FFF-DE35BC081EE2}"/>
          </ac:spMkLst>
        </pc:spChg>
        <pc:spChg chg="del">
          <ac:chgData name="Ashish Kumar" userId="S::ashishkumar4@iisc.ac.in::73aa7c0d-03be-4ecd-9130-e13cce3cc529" providerId="AD" clId="Web-{E74D1B8E-FCA4-4F1E-AC5F-322A67A25D74}" dt="2021-04-22T20:04:37.150" v="2760"/>
          <ac:spMkLst>
            <pc:docMk/>
            <pc:sldMk cId="3746341446" sldId="269"/>
            <ac:spMk id="61" creationId="{E3E72B60-EC15-415C-B57D-BB0B1A5CB35D}"/>
          </ac:spMkLst>
        </pc:spChg>
        <pc:spChg chg="del">
          <ac:chgData name="Ashish Kumar" userId="S::ashishkumar4@iisc.ac.in::73aa7c0d-03be-4ecd-9130-e13cce3cc529" providerId="AD" clId="Web-{E74D1B8E-FCA4-4F1E-AC5F-322A67A25D74}" dt="2021-04-22T20:04:32.212" v="2740"/>
          <ac:spMkLst>
            <pc:docMk/>
            <pc:sldMk cId="3746341446" sldId="269"/>
            <ac:spMk id="73" creationId="{F0137CEC-A3FA-44CE-B695-021AEA84DBBE}"/>
          </ac:spMkLst>
        </pc:spChg>
        <pc:spChg chg="add">
          <ac:chgData name="Ashish Kumar" userId="S::ashishkumar4@iisc.ac.in::73aa7c0d-03be-4ecd-9130-e13cce3cc529" providerId="AD" clId="Web-{E74D1B8E-FCA4-4F1E-AC5F-322A67A25D74}" dt="2021-04-22T20:00:32.721" v="2626"/>
          <ac:spMkLst>
            <pc:docMk/>
            <pc:sldMk cId="3746341446" sldId="269"/>
            <ac:spMk id="76" creationId="{C6E8566D-2455-4904-9C50-F3A01C663FDE}"/>
          </ac:spMkLst>
        </pc:spChg>
        <pc:spChg chg="add mod">
          <ac:chgData name="Ashish Kumar" userId="S::ashishkumar4@iisc.ac.in::73aa7c0d-03be-4ecd-9130-e13cce3cc529" providerId="AD" clId="Web-{E74D1B8E-FCA4-4F1E-AC5F-322A67A25D74}" dt="2021-04-22T20:05:56.964" v="2777" actId="1076"/>
          <ac:spMkLst>
            <pc:docMk/>
            <pc:sldMk cId="3746341446" sldId="269"/>
            <ac:spMk id="78" creationId="{C6E8566D-2455-4904-9C50-F3A01C663FDE}"/>
          </ac:spMkLst>
        </pc:spChg>
        <pc:spChg chg="add mod">
          <ac:chgData name="Ashish Kumar" userId="S::ashishkumar4@iisc.ac.in::73aa7c0d-03be-4ecd-9130-e13cce3cc529" providerId="AD" clId="Web-{E74D1B8E-FCA4-4F1E-AC5F-322A67A25D74}" dt="2021-04-22T20:05:36.464" v="2768" actId="1076"/>
          <ac:spMkLst>
            <pc:docMk/>
            <pc:sldMk cId="3746341446" sldId="269"/>
            <ac:spMk id="80" creationId="{349A979B-5443-4DFE-8B60-A63F0B84D78E}"/>
          </ac:spMkLst>
        </pc:spChg>
        <pc:spChg chg="add mod">
          <ac:chgData name="Ashish Kumar" userId="S::ashishkumar4@iisc.ac.in::73aa7c0d-03be-4ecd-9130-e13cce3cc529" providerId="AD" clId="Web-{E74D1B8E-FCA4-4F1E-AC5F-322A67A25D74}" dt="2021-04-22T20:06:13.262" v="2781" actId="1076"/>
          <ac:spMkLst>
            <pc:docMk/>
            <pc:sldMk cId="3746341446" sldId="269"/>
            <ac:spMk id="81" creationId="{CBEB9CD6-7BE7-4D4C-93EA-E285D587D3B8}"/>
          </ac:spMkLst>
        </pc:spChg>
        <pc:grpChg chg="add">
          <ac:chgData name="Ashish Kumar" userId="S::ashishkumar4@iisc.ac.in::73aa7c0d-03be-4ecd-9130-e13cce3cc529" providerId="AD" clId="Web-{E74D1B8E-FCA4-4F1E-AC5F-322A67A25D74}" dt="2021-04-22T20:12:14.678" v="2944"/>
          <ac:grpSpMkLst>
            <pc:docMk/>
            <pc:sldMk cId="3746341446" sldId="269"/>
            <ac:grpSpMk id="25" creationId="{AB27303E-14F8-4F75-B916-8542E66AA276}"/>
          </ac:grpSpMkLst>
        </pc:grpChg>
        <pc:grpChg chg="add del">
          <ac:chgData name="Ashish Kumar" userId="S::ashishkumar4@iisc.ac.in::73aa7c0d-03be-4ecd-9130-e13cce3cc529" providerId="AD" clId="Web-{E74D1B8E-FCA4-4F1E-AC5F-322A67A25D74}" dt="2021-04-22T20:34:30.480" v="3446"/>
          <ac:grpSpMkLst>
            <pc:docMk/>
            <pc:sldMk cId="3746341446" sldId="269"/>
            <ac:grpSpMk id="26" creationId="{79B0B7F2-2A93-441D-8975-A5E1944EE29B}"/>
          </ac:grpSpMkLst>
        </pc:grpChg>
        <pc:graphicFrameChg chg="mod modGraphic">
          <ac:chgData name="Ashish Kumar" userId="S::ashishkumar4@iisc.ac.in::73aa7c0d-03be-4ecd-9130-e13cce3cc529" providerId="AD" clId="Web-{E74D1B8E-FCA4-4F1E-AC5F-322A67A25D74}" dt="2021-04-22T20:18:25.907" v="3042"/>
          <ac:graphicFrameMkLst>
            <pc:docMk/>
            <pc:sldMk cId="3746341446" sldId="269"/>
            <ac:graphicFrameMk id="8" creationId="{CB6E4123-7412-4740-B1CC-64451B00F545}"/>
          </ac:graphicFrameMkLst>
        </pc:graphicFrameChg>
        <pc:graphicFrameChg chg="mod modGraphic">
          <ac:chgData name="Ashish Kumar" userId="S::ashishkumar4@iisc.ac.in::73aa7c0d-03be-4ecd-9130-e13cce3cc529" providerId="AD" clId="Web-{E74D1B8E-FCA4-4F1E-AC5F-322A67A25D74}" dt="2021-04-22T20:02:46.600" v="2694"/>
          <ac:graphicFrameMkLst>
            <pc:docMk/>
            <pc:sldMk cId="3746341446" sldId="269"/>
            <ac:graphicFrameMk id="38" creationId="{B8FE7116-4E00-42B4-BD83-B2F65F0BA5A9}"/>
          </ac:graphicFrameMkLst>
        </pc:graphicFrameChg>
        <pc:graphicFrameChg chg="del">
          <ac:chgData name="Ashish Kumar" userId="S::ashishkumar4@iisc.ac.in::73aa7c0d-03be-4ecd-9130-e13cce3cc529" providerId="AD" clId="Web-{E74D1B8E-FCA4-4F1E-AC5F-322A67A25D74}" dt="2021-04-22T20:03:13.054" v="2703"/>
          <ac:graphicFrameMkLst>
            <pc:docMk/>
            <pc:sldMk cId="3746341446" sldId="269"/>
            <ac:graphicFrameMk id="40" creationId="{44E29F5A-3BF9-47E4-895B-97C262150D43}"/>
          </ac:graphicFrameMkLst>
        </pc:graphicFrameChg>
        <pc:graphicFrameChg chg="del">
          <ac:chgData name="Ashish Kumar" userId="S::ashishkumar4@iisc.ac.in::73aa7c0d-03be-4ecd-9130-e13cce3cc529" providerId="AD" clId="Web-{E74D1B8E-FCA4-4F1E-AC5F-322A67A25D74}" dt="2021-04-22T20:03:13.054" v="2702"/>
          <ac:graphicFrameMkLst>
            <pc:docMk/>
            <pc:sldMk cId="3746341446" sldId="269"/>
            <ac:graphicFrameMk id="42" creationId="{B1CC70E6-DF70-40CC-AD4B-DE46F9DEEE0D}"/>
          </ac:graphicFrameMkLst>
        </pc:graphicFrameChg>
        <pc:graphicFrameChg chg="mod modGraphic">
          <ac:chgData name="Ashish Kumar" userId="S::ashishkumar4@iisc.ac.in::73aa7c0d-03be-4ecd-9130-e13cce3cc529" providerId="AD" clId="Web-{E74D1B8E-FCA4-4F1E-AC5F-322A67A25D74}" dt="2021-04-22T20:05:52.511" v="2773" actId="1076"/>
          <ac:graphicFrameMkLst>
            <pc:docMk/>
            <pc:sldMk cId="3746341446" sldId="269"/>
            <ac:graphicFrameMk id="44" creationId="{D8633FF2-0099-421B-A122-F7C7023B39C8}"/>
          </ac:graphicFrameMkLst>
        </pc:graphicFrameChg>
        <pc:graphicFrameChg chg="del">
          <ac:chgData name="Ashish Kumar" userId="S::ashishkumar4@iisc.ac.in::73aa7c0d-03be-4ecd-9130-e13cce3cc529" providerId="AD" clId="Web-{E74D1B8E-FCA4-4F1E-AC5F-322A67A25D74}" dt="2021-04-22T20:03:13.054" v="2700"/>
          <ac:graphicFrameMkLst>
            <pc:docMk/>
            <pc:sldMk cId="3746341446" sldId="269"/>
            <ac:graphicFrameMk id="46" creationId="{05D3DA7A-8BA2-4028-B4EB-22C952C94D5A}"/>
          </ac:graphicFrameMkLst>
        </pc:graphicFrameChg>
        <pc:graphicFrameChg chg="del">
          <ac:chgData name="Ashish Kumar" userId="S::ashishkumar4@iisc.ac.in::73aa7c0d-03be-4ecd-9130-e13cce3cc529" providerId="AD" clId="Web-{E74D1B8E-FCA4-4F1E-AC5F-322A67A25D74}" dt="2021-04-22T20:04:32.228" v="2752"/>
          <ac:graphicFrameMkLst>
            <pc:docMk/>
            <pc:sldMk cId="3746341446" sldId="269"/>
            <ac:graphicFrameMk id="48" creationId="{18D7AC65-ADF0-444F-A58A-E37B87DFD151}"/>
          </ac:graphicFrameMkLst>
        </pc:graphicFrameChg>
        <pc:graphicFrameChg chg="del">
          <ac:chgData name="Ashish Kumar" userId="S::ashishkumar4@iisc.ac.in::73aa7c0d-03be-4ecd-9130-e13cce3cc529" providerId="AD" clId="Web-{E74D1B8E-FCA4-4F1E-AC5F-322A67A25D74}" dt="2021-04-22T20:04:32.228" v="2750"/>
          <ac:graphicFrameMkLst>
            <pc:docMk/>
            <pc:sldMk cId="3746341446" sldId="269"/>
            <ac:graphicFrameMk id="50" creationId="{24D4559C-91E6-493F-B9AC-33FD362F7CC8}"/>
          </ac:graphicFrameMkLst>
        </pc:graphicFrameChg>
        <pc:graphicFrameChg chg="del">
          <ac:chgData name="Ashish Kumar" userId="S::ashishkumar4@iisc.ac.in::73aa7c0d-03be-4ecd-9130-e13cce3cc529" providerId="AD" clId="Web-{E74D1B8E-FCA4-4F1E-AC5F-322A67A25D74}" dt="2021-04-22T20:04:32.228" v="2748"/>
          <ac:graphicFrameMkLst>
            <pc:docMk/>
            <pc:sldMk cId="3746341446" sldId="269"/>
            <ac:graphicFrameMk id="52" creationId="{9CBC397D-EBE8-4F68-9C1B-9B6C1CBB45FA}"/>
          </ac:graphicFrameMkLst>
        </pc:graphicFrameChg>
        <pc:graphicFrameChg chg="del">
          <ac:chgData name="Ashish Kumar" userId="S::ashishkumar4@iisc.ac.in::73aa7c0d-03be-4ecd-9130-e13cce3cc529" providerId="AD" clId="Web-{E74D1B8E-FCA4-4F1E-AC5F-322A67A25D74}" dt="2021-04-22T20:04:32.228" v="2746"/>
          <ac:graphicFrameMkLst>
            <pc:docMk/>
            <pc:sldMk cId="3746341446" sldId="269"/>
            <ac:graphicFrameMk id="54" creationId="{2E4CEE3A-ED93-4039-B6F0-15BB0CD5D0CC}"/>
          </ac:graphicFrameMkLst>
        </pc:graphicFrameChg>
        <pc:graphicFrameChg chg="del">
          <ac:chgData name="Ashish Kumar" userId="S::ashishkumar4@iisc.ac.in::73aa7c0d-03be-4ecd-9130-e13cce3cc529" providerId="AD" clId="Web-{E74D1B8E-FCA4-4F1E-AC5F-322A67A25D74}" dt="2021-04-22T20:04:32.228" v="2744"/>
          <ac:graphicFrameMkLst>
            <pc:docMk/>
            <pc:sldMk cId="3746341446" sldId="269"/>
            <ac:graphicFrameMk id="56" creationId="{D002322E-EB5E-4B40-8C8A-797ADF3AFB7B}"/>
          </ac:graphicFrameMkLst>
        </pc:graphicFrameChg>
        <pc:graphicFrameChg chg="del">
          <ac:chgData name="Ashish Kumar" userId="S::ashishkumar4@iisc.ac.in::73aa7c0d-03be-4ecd-9130-e13cce3cc529" providerId="AD" clId="Web-{E74D1B8E-FCA4-4F1E-AC5F-322A67A25D74}" dt="2021-04-22T20:04:32.212" v="2742"/>
          <ac:graphicFrameMkLst>
            <pc:docMk/>
            <pc:sldMk cId="3746341446" sldId="269"/>
            <ac:graphicFrameMk id="58" creationId="{192B6662-3093-4D9F-B7F4-FD2F5E6CB9C9}"/>
          </ac:graphicFrameMkLst>
        </pc:graphicFrameChg>
        <pc:graphicFrameChg chg="add mod modGraphic">
          <ac:chgData name="Ashish Kumar" userId="S::ashishkumar4@iisc.ac.in::73aa7c0d-03be-4ecd-9130-e13cce3cc529" providerId="AD" clId="Web-{E74D1B8E-FCA4-4F1E-AC5F-322A67A25D74}" dt="2021-04-22T20:05:36.448" v="2767" actId="1076"/>
          <ac:graphicFrameMkLst>
            <pc:docMk/>
            <pc:sldMk cId="3746341446" sldId="269"/>
            <ac:graphicFrameMk id="79" creationId="{CC9E5606-4442-4C18-994C-FC5912FAAEFD}"/>
          </ac:graphicFrameMkLst>
        </pc:graphicFrameChg>
        <pc:graphicFrameChg chg="add mod ord modGraphic">
          <ac:chgData name="Ashish Kumar" userId="S::ashishkumar4@iisc.ac.in::73aa7c0d-03be-4ecd-9130-e13cce3cc529" providerId="AD" clId="Web-{E74D1B8E-FCA4-4F1E-AC5F-322A67A25D74}" dt="2021-04-22T20:14:45.667" v="2960"/>
          <ac:graphicFrameMkLst>
            <pc:docMk/>
            <pc:sldMk cId="3746341446" sldId="269"/>
            <ac:graphicFrameMk id="90" creationId="{FCC22BCB-42D7-4D94-B01E-8EA991A1E2DB}"/>
          </ac:graphicFrameMkLst>
        </pc:graphicFrameChg>
        <pc:cxnChg chg="add del">
          <ac:chgData name="Ashish Kumar" userId="S::ashishkumar4@iisc.ac.in::73aa7c0d-03be-4ecd-9130-e13cce3cc529" providerId="AD" clId="Web-{E74D1B8E-FCA4-4F1E-AC5F-322A67A25D74}" dt="2021-04-22T20:16:09.825" v="2990"/>
          <ac:cxnSpMkLst>
            <pc:docMk/>
            <pc:sldMk cId="3746341446" sldId="269"/>
            <ac:cxnSpMk id="3" creationId="{5D1FF4B9-4842-4FB8-94B7-429F1ACA7B1B}"/>
          </ac:cxnSpMkLst>
        </pc:cxnChg>
        <pc:cxnChg chg="del mod">
          <ac:chgData name="Ashish Kumar" userId="S::ashishkumar4@iisc.ac.in::73aa7c0d-03be-4ecd-9130-e13cce3cc529" providerId="AD" clId="Web-{E74D1B8E-FCA4-4F1E-AC5F-322A67A25D74}" dt="2021-04-22T20:00:31.174" v="2625"/>
          <ac:cxnSpMkLst>
            <pc:docMk/>
            <pc:sldMk cId="3746341446" sldId="269"/>
            <ac:cxnSpMk id="4" creationId="{7E470B9B-D80C-4642-8200-F75B12ECF5D0}"/>
          </ac:cxnSpMkLst>
        </pc:cxnChg>
        <pc:cxnChg chg="del">
          <ac:chgData name="Ashish Kumar" userId="S::ashishkumar4@iisc.ac.in::73aa7c0d-03be-4ecd-9130-e13cce3cc529" providerId="AD" clId="Web-{E74D1B8E-FCA4-4F1E-AC5F-322A67A25D74}" dt="2021-04-22T20:04:32.228" v="2756"/>
          <ac:cxnSpMkLst>
            <pc:docMk/>
            <pc:sldMk cId="3746341446" sldId="269"/>
            <ac:cxnSpMk id="10" creationId="{561F078F-DC7B-4FD2-A855-D58A8F6B6BFC}"/>
          </ac:cxnSpMkLst>
        </pc:cxnChg>
        <pc:cxnChg chg="del">
          <ac:chgData name="Ashish Kumar" userId="S::ashishkumar4@iisc.ac.in::73aa7c0d-03be-4ecd-9130-e13cce3cc529" providerId="AD" clId="Web-{E74D1B8E-FCA4-4F1E-AC5F-322A67A25D74}" dt="2021-04-22T20:04:32.228" v="2755"/>
          <ac:cxnSpMkLst>
            <pc:docMk/>
            <pc:sldMk cId="3746341446" sldId="269"/>
            <ac:cxnSpMk id="11" creationId="{ADD162B0-71F5-429E-AEAC-FAA205475956}"/>
          </ac:cxnSpMkLst>
        </pc:cxnChg>
        <pc:cxnChg chg="del">
          <ac:chgData name="Ashish Kumar" userId="S::ashishkumar4@iisc.ac.in::73aa7c0d-03be-4ecd-9130-e13cce3cc529" providerId="AD" clId="Web-{E74D1B8E-FCA4-4F1E-AC5F-322A67A25D74}" dt="2021-04-22T20:04:35.400" v="2759"/>
          <ac:cxnSpMkLst>
            <pc:docMk/>
            <pc:sldMk cId="3746341446" sldId="269"/>
            <ac:cxnSpMk id="17" creationId="{6A28E64C-2A67-4B63-AAF5-CB4523F24FD6}"/>
          </ac:cxnSpMkLst>
        </pc:cxnChg>
        <pc:cxnChg chg="del">
          <ac:chgData name="Ashish Kumar" userId="S::ashishkumar4@iisc.ac.in::73aa7c0d-03be-4ecd-9130-e13cce3cc529" providerId="AD" clId="Web-{E74D1B8E-FCA4-4F1E-AC5F-322A67A25D74}" dt="2021-04-22T20:03:13.054" v="2698"/>
          <ac:cxnSpMkLst>
            <pc:docMk/>
            <pc:sldMk cId="3746341446" sldId="269"/>
            <ac:cxnSpMk id="62" creationId="{7D84E443-64F2-466A-800A-D601E33E9C1E}"/>
          </ac:cxnSpMkLst>
        </pc:cxnChg>
        <pc:cxnChg chg="mod">
          <ac:chgData name="Ashish Kumar" userId="S::ashishkumar4@iisc.ac.in::73aa7c0d-03be-4ecd-9130-e13cce3cc529" providerId="AD" clId="Web-{E74D1B8E-FCA4-4F1E-AC5F-322A67A25D74}" dt="2021-04-22T20:05:52.527" v="2775" actId="1076"/>
          <ac:cxnSpMkLst>
            <pc:docMk/>
            <pc:sldMk cId="3746341446" sldId="269"/>
            <ac:cxnSpMk id="63" creationId="{3AC49CB5-7FA5-4BE9-A906-087F095E1550}"/>
          </ac:cxnSpMkLst>
        </pc:cxnChg>
        <pc:cxnChg chg="del">
          <ac:chgData name="Ashish Kumar" userId="S::ashishkumar4@iisc.ac.in::73aa7c0d-03be-4ecd-9130-e13cce3cc529" providerId="AD" clId="Web-{E74D1B8E-FCA4-4F1E-AC5F-322A67A25D74}" dt="2021-04-22T20:03:13.054" v="2697"/>
          <ac:cxnSpMkLst>
            <pc:docMk/>
            <pc:sldMk cId="3746341446" sldId="269"/>
            <ac:cxnSpMk id="64" creationId="{A95BB120-A962-407C-9ED6-044978713F93}"/>
          </ac:cxnSpMkLst>
        </pc:cxnChg>
        <pc:cxnChg chg="del">
          <ac:chgData name="Ashish Kumar" userId="S::ashishkumar4@iisc.ac.in::73aa7c0d-03be-4ecd-9130-e13cce3cc529" providerId="AD" clId="Web-{E74D1B8E-FCA4-4F1E-AC5F-322A67A25D74}" dt="2021-04-22T20:04:32.212" v="2739"/>
          <ac:cxnSpMkLst>
            <pc:docMk/>
            <pc:sldMk cId="3746341446" sldId="269"/>
            <ac:cxnSpMk id="65" creationId="{78AD6264-5ABA-4A68-8D4B-5470A90DC760}"/>
          </ac:cxnSpMkLst>
        </pc:cxnChg>
        <pc:cxnChg chg="del">
          <ac:chgData name="Ashish Kumar" userId="S::ashishkumar4@iisc.ac.in::73aa7c0d-03be-4ecd-9130-e13cce3cc529" providerId="AD" clId="Web-{E74D1B8E-FCA4-4F1E-AC5F-322A67A25D74}" dt="2021-04-22T20:04:32.212" v="2738"/>
          <ac:cxnSpMkLst>
            <pc:docMk/>
            <pc:sldMk cId="3746341446" sldId="269"/>
            <ac:cxnSpMk id="66" creationId="{AA91427C-CE45-43BD-BBF2-A5CED3A4C19F}"/>
          </ac:cxnSpMkLst>
        </pc:cxnChg>
        <pc:cxnChg chg="mod">
          <ac:chgData name="Ashish Kumar" userId="S::ashishkumar4@iisc.ac.in::73aa7c0d-03be-4ecd-9130-e13cce3cc529" providerId="AD" clId="Web-{E74D1B8E-FCA4-4F1E-AC5F-322A67A25D74}" dt="2021-04-22T20:02:53.803" v="2695" actId="14100"/>
          <ac:cxnSpMkLst>
            <pc:docMk/>
            <pc:sldMk cId="3746341446" sldId="269"/>
            <ac:cxnSpMk id="67" creationId="{A938088C-815A-48D7-91AD-98379D6FBD75}"/>
          </ac:cxnSpMkLst>
        </pc:cxnChg>
        <pc:cxnChg chg="del">
          <ac:chgData name="Ashish Kumar" userId="S::ashishkumar4@iisc.ac.in::73aa7c0d-03be-4ecd-9130-e13cce3cc529" providerId="AD" clId="Web-{E74D1B8E-FCA4-4F1E-AC5F-322A67A25D74}" dt="2021-04-22T20:04:32.212" v="2737"/>
          <ac:cxnSpMkLst>
            <pc:docMk/>
            <pc:sldMk cId="3746341446" sldId="269"/>
            <ac:cxnSpMk id="68" creationId="{8D143064-9F39-4629-AD30-E0F1CC226CB4}"/>
          </ac:cxnSpMkLst>
        </pc:cxnChg>
        <pc:cxnChg chg="del">
          <ac:chgData name="Ashish Kumar" userId="S::ashishkumar4@iisc.ac.in::73aa7c0d-03be-4ecd-9130-e13cce3cc529" providerId="AD" clId="Web-{E74D1B8E-FCA4-4F1E-AC5F-322A67A25D74}" dt="2021-04-22T20:04:32.212" v="2736"/>
          <ac:cxnSpMkLst>
            <pc:docMk/>
            <pc:sldMk cId="3746341446" sldId="269"/>
            <ac:cxnSpMk id="69" creationId="{8A83F41B-24BB-47F8-8DE0-34DEEDE3C90A}"/>
          </ac:cxnSpMkLst>
        </pc:cxnChg>
        <pc:cxnChg chg="del">
          <ac:chgData name="Ashish Kumar" userId="S::ashishkumar4@iisc.ac.in::73aa7c0d-03be-4ecd-9130-e13cce3cc529" providerId="AD" clId="Web-{E74D1B8E-FCA4-4F1E-AC5F-322A67A25D74}" dt="2021-04-22T20:04:32.212" v="2735"/>
          <ac:cxnSpMkLst>
            <pc:docMk/>
            <pc:sldMk cId="3746341446" sldId="269"/>
            <ac:cxnSpMk id="70" creationId="{BD40AEE9-C38C-4F05-865E-1786AD74116C}"/>
          </ac:cxnSpMkLst>
        </pc:cxnChg>
        <pc:cxnChg chg="del">
          <ac:chgData name="Ashish Kumar" userId="S::ashishkumar4@iisc.ac.in::73aa7c0d-03be-4ecd-9130-e13cce3cc529" providerId="AD" clId="Web-{E74D1B8E-FCA4-4F1E-AC5F-322A67A25D74}" dt="2021-04-22T20:03:13.054" v="2696"/>
          <ac:cxnSpMkLst>
            <pc:docMk/>
            <pc:sldMk cId="3746341446" sldId="269"/>
            <ac:cxnSpMk id="71" creationId="{CAC1E93C-9B17-45CF-B7A4-213EC2162843}"/>
          </ac:cxnSpMkLst>
        </pc:cxnChg>
        <pc:cxnChg chg="del">
          <ac:chgData name="Ashish Kumar" userId="S::ashishkumar4@iisc.ac.in::73aa7c0d-03be-4ecd-9130-e13cce3cc529" providerId="AD" clId="Web-{E74D1B8E-FCA4-4F1E-AC5F-322A67A25D74}" dt="2021-04-22T20:04:35.400" v="2758"/>
          <ac:cxnSpMkLst>
            <pc:docMk/>
            <pc:sldMk cId="3746341446" sldId="269"/>
            <ac:cxnSpMk id="72" creationId="{C3F63C20-611B-4002-A904-7F57D98BDAC3}"/>
          </ac:cxnSpMkLst>
        </pc:cxnChg>
        <pc:cxnChg chg="del">
          <ac:chgData name="Ashish Kumar" userId="S::ashishkumar4@iisc.ac.in::73aa7c0d-03be-4ecd-9130-e13cce3cc529" providerId="AD" clId="Web-{E74D1B8E-FCA4-4F1E-AC5F-322A67A25D74}" dt="2021-04-22T20:04:32.212" v="2734"/>
          <ac:cxnSpMkLst>
            <pc:docMk/>
            <pc:sldMk cId="3746341446" sldId="269"/>
            <ac:cxnSpMk id="74" creationId="{C9F017D8-BB4C-47C1-A6D3-408DB65FFD31}"/>
          </ac:cxnSpMkLst>
        </pc:cxnChg>
        <pc:cxnChg chg="add">
          <ac:chgData name="Ashish Kumar" userId="S::ashishkumar4@iisc.ac.in::73aa7c0d-03be-4ecd-9130-e13cce3cc529" providerId="AD" clId="Web-{E74D1B8E-FCA4-4F1E-AC5F-322A67A25D74}" dt="2021-04-22T20:00:32.721" v="2626"/>
          <ac:cxnSpMkLst>
            <pc:docMk/>
            <pc:sldMk cId="3746341446" sldId="269"/>
            <ac:cxnSpMk id="75" creationId="{1D322276-39FB-4D6E-8092-F0B618D8F04A}"/>
          </ac:cxnSpMkLst>
        </pc:cxnChg>
        <pc:cxnChg chg="add mod">
          <ac:chgData name="Ashish Kumar" userId="S::ashishkumar4@iisc.ac.in::73aa7c0d-03be-4ecd-9130-e13cce3cc529" providerId="AD" clId="Web-{E74D1B8E-FCA4-4F1E-AC5F-322A67A25D74}" dt="2021-04-22T20:05:52.542" v="2776" actId="1076"/>
          <ac:cxnSpMkLst>
            <pc:docMk/>
            <pc:sldMk cId="3746341446" sldId="269"/>
            <ac:cxnSpMk id="77" creationId="{1D322276-39FB-4D6E-8092-F0B618D8F04A}"/>
          </ac:cxnSpMkLst>
        </pc:cxnChg>
        <pc:cxnChg chg="add mod ord">
          <ac:chgData name="Ashish Kumar" userId="S::ashishkumar4@iisc.ac.in::73aa7c0d-03be-4ecd-9130-e13cce3cc529" providerId="AD" clId="Web-{E74D1B8E-FCA4-4F1E-AC5F-322A67A25D74}" dt="2021-04-22T20:16:36.982" v="2996" actId="1076"/>
          <ac:cxnSpMkLst>
            <pc:docMk/>
            <pc:sldMk cId="3746341446" sldId="269"/>
            <ac:cxnSpMk id="91" creationId="{E09F59DC-0F09-413C-A0A6-5178E32669DE}"/>
          </ac:cxnSpMkLst>
        </pc:cxnChg>
      </pc:sldChg>
      <pc:sldChg chg="addSp delSp modSp add replId addAnim delAnim modAnim">
        <pc:chgData name="Ashish Kumar" userId="S::ashishkumar4@iisc.ac.in::73aa7c0d-03be-4ecd-9130-e13cce3cc529" providerId="AD" clId="Web-{E74D1B8E-FCA4-4F1E-AC5F-322A67A25D74}" dt="2021-04-22T20:34:33.745" v="3447"/>
        <pc:sldMkLst>
          <pc:docMk/>
          <pc:sldMk cId="1158117161" sldId="270"/>
        </pc:sldMkLst>
        <pc:spChg chg="mod">
          <ac:chgData name="Ashish Kumar" userId="S::ashishkumar4@iisc.ac.in::73aa7c0d-03be-4ecd-9130-e13cce3cc529" providerId="AD" clId="Web-{E74D1B8E-FCA4-4F1E-AC5F-322A67A25D74}" dt="2021-04-22T20:18:59.830" v="3047" actId="20577"/>
          <ac:spMkLst>
            <pc:docMk/>
            <pc:sldMk cId="1158117161" sldId="270"/>
            <ac:spMk id="6" creationId="{8F2AFDE5-C4E3-4801-87E4-D5EED0AC5B7E}"/>
          </ac:spMkLst>
        </pc:spChg>
        <pc:spChg chg="mod">
          <ac:chgData name="Ashish Kumar" userId="S::ashishkumar4@iisc.ac.in::73aa7c0d-03be-4ecd-9130-e13cce3cc529" providerId="AD" clId="Web-{E74D1B8E-FCA4-4F1E-AC5F-322A67A25D74}" dt="2021-04-22T20:22:35.775" v="3152" actId="1076"/>
          <ac:spMkLst>
            <pc:docMk/>
            <pc:sldMk cId="1158117161" sldId="270"/>
            <ac:spMk id="15" creationId="{556B8B92-AF19-458D-8F2E-C7FEC93213EF}"/>
          </ac:spMkLst>
        </pc:spChg>
        <pc:spChg chg="del">
          <ac:chgData name="Ashish Kumar" userId="S::ashishkumar4@iisc.ac.in::73aa7c0d-03be-4ecd-9130-e13cce3cc529" providerId="AD" clId="Web-{E74D1B8E-FCA4-4F1E-AC5F-322A67A25D74}" dt="2021-04-22T20:18:54.424" v="3044"/>
          <ac:spMkLst>
            <pc:docMk/>
            <pc:sldMk cId="1158117161" sldId="270"/>
            <ac:spMk id="27" creationId="{E177A0D5-16DB-46C6-A76E-557027E1FC65}"/>
          </ac:spMkLst>
        </pc:spChg>
        <pc:spChg chg="add mod">
          <ac:chgData name="Ashish Kumar" userId="S::ashishkumar4@iisc.ac.in::73aa7c0d-03be-4ecd-9130-e13cce3cc529" providerId="AD" clId="Web-{E74D1B8E-FCA4-4F1E-AC5F-322A67A25D74}" dt="2021-04-22T20:19:13.424" v="3050" actId="20577"/>
          <ac:spMkLst>
            <pc:docMk/>
            <pc:sldMk cId="1158117161" sldId="270"/>
            <ac:spMk id="32" creationId="{EFFE3221-2093-411B-8879-58C12CDC5FF7}"/>
          </ac:spMkLst>
        </pc:spChg>
        <pc:spChg chg="add mod">
          <ac:chgData name="Ashish Kumar" userId="S::ashishkumar4@iisc.ac.in::73aa7c0d-03be-4ecd-9130-e13cce3cc529" providerId="AD" clId="Web-{E74D1B8E-FCA4-4F1E-AC5F-322A67A25D74}" dt="2021-04-22T20:23:01.525" v="3165" actId="1076"/>
          <ac:spMkLst>
            <pc:docMk/>
            <pc:sldMk cId="1158117161" sldId="270"/>
            <ac:spMk id="35" creationId="{DB17119A-50A6-4D2F-80D3-21CCAAA9DD00}"/>
          </ac:spMkLst>
        </pc:spChg>
        <pc:spChg chg="mod">
          <ac:chgData name="Ashish Kumar" userId="S::ashishkumar4@iisc.ac.in::73aa7c0d-03be-4ecd-9130-e13cce3cc529" providerId="AD" clId="Web-{E74D1B8E-FCA4-4F1E-AC5F-322A67A25D74}" dt="2021-04-22T20:22:32.415" v="3150" actId="1076"/>
          <ac:spMkLst>
            <pc:docMk/>
            <pc:sldMk cId="1158117161" sldId="270"/>
            <ac:spMk id="39" creationId="{E3E9BFE1-2621-4CD0-A9DB-F8CAD99C4A21}"/>
          </ac:spMkLst>
        </pc:spChg>
        <pc:spChg chg="del">
          <ac:chgData name="Ashish Kumar" userId="S::ashishkumar4@iisc.ac.in::73aa7c0d-03be-4ecd-9130-e13cce3cc529" providerId="AD" clId="Web-{E74D1B8E-FCA4-4F1E-AC5F-322A67A25D74}" dt="2021-04-22T20:18:55.846" v="3045"/>
          <ac:spMkLst>
            <pc:docMk/>
            <pc:sldMk cId="1158117161" sldId="270"/>
            <ac:spMk id="81" creationId="{CBEB9CD6-7BE7-4D4C-93EA-E285D587D3B8}"/>
          </ac:spMkLst>
        </pc:spChg>
        <pc:grpChg chg="del">
          <ac:chgData name="Ashish Kumar" userId="S::ashishkumar4@iisc.ac.in::73aa7c0d-03be-4ecd-9130-e13cce3cc529" providerId="AD" clId="Web-{E74D1B8E-FCA4-4F1E-AC5F-322A67A25D74}" dt="2021-04-22T20:34:33.745" v="3447"/>
          <ac:grpSpMkLst>
            <pc:docMk/>
            <pc:sldMk cId="1158117161" sldId="270"/>
            <ac:grpSpMk id="26" creationId="{79B0B7F2-2A93-441D-8975-A5E1944EE29B}"/>
          </ac:grpSpMkLst>
        </pc:grpChg>
        <pc:graphicFrameChg chg="del">
          <ac:chgData name="Ashish Kumar" userId="S::ashishkumar4@iisc.ac.in::73aa7c0d-03be-4ecd-9130-e13cce3cc529" providerId="AD" clId="Web-{E74D1B8E-FCA4-4F1E-AC5F-322A67A25D74}" dt="2021-04-22T20:17:55.828" v="3002"/>
          <ac:graphicFrameMkLst>
            <pc:docMk/>
            <pc:sldMk cId="1158117161" sldId="270"/>
            <ac:graphicFrameMk id="8" creationId="{CB6E4123-7412-4740-B1CC-64451B00F545}"/>
          </ac:graphicFrameMkLst>
        </pc:graphicFrameChg>
        <pc:graphicFrameChg chg="add mod modGraphic">
          <ac:chgData name="Ashish Kumar" userId="S::ashishkumar4@iisc.ac.in::73aa7c0d-03be-4ecd-9130-e13cce3cc529" providerId="AD" clId="Web-{E74D1B8E-FCA4-4F1E-AC5F-322A67A25D74}" dt="2021-04-22T20:21:39.398" v="3143"/>
          <ac:graphicFrameMkLst>
            <pc:docMk/>
            <pc:sldMk cId="1158117161" sldId="270"/>
            <ac:graphicFrameMk id="33" creationId="{A2B7FEEE-9524-4A44-B200-F97E3EAC0BC5}"/>
          </ac:graphicFrameMkLst>
        </pc:graphicFrameChg>
        <pc:graphicFrameChg chg="add mod modGraphic">
          <ac:chgData name="Ashish Kumar" userId="S::ashishkumar4@iisc.ac.in::73aa7c0d-03be-4ecd-9130-e13cce3cc529" providerId="AD" clId="Web-{E74D1B8E-FCA4-4F1E-AC5F-322A67A25D74}" dt="2021-04-22T20:24:01.140" v="3229"/>
          <ac:graphicFrameMkLst>
            <pc:docMk/>
            <pc:sldMk cId="1158117161" sldId="270"/>
            <ac:graphicFrameMk id="34" creationId="{3F3D6DEF-2AF9-42B6-9CBF-32D161937B92}"/>
          </ac:graphicFrameMkLst>
        </pc:graphicFrameChg>
        <pc:graphicFrameChg chg="mod">
          <ac:chgData name="Ashish Kumar" userId="S::ashishkumar4@iisc.ac.in::73aa7c0d-03be-4ecd-9130-e13cce3cc529" providerId="AD" clId="Web-{E74D1B8E-FCA4-4F1E-AC5F-322A67A25D74}" dt="2021-04-22T20:22:32.400" v="3149" actId="1076"/>
          <ac:graphicFrameMkLst>
            <pc:docMk/>
            <pc:sldMk cId="1158117161" sldId="270"/>
            <ac:graphicFrameMk id="38" creationId="{B8FE7116-4E00-42B4-BD83-B2F65F0BA5A9}"/>
          </ac:graphicFrameMkLst>
        </pc:graphicFrameChg>
        <pc:graphicFrameChg chg="mod modGraphic">
          <ac:chgData name="Ashish Kumar" userId="S::ashishkumar4@iisc.ac.in::73aa7c0d-03be-4ecd-9130-e13cce3cc529" providerId="AD" clId="Web-{E74D1B8E-FCA4-4F1E-AC5F-322A67A25D74}" dt="2021-04-22T20:18:19.438" v="3036"/>
          <ac:graphicFrameMkLst>
            <pc:docMk/>
            <pc:sldMk cId="1158117161" sldId="270"/>
            <ac:graphicFrameMk id="79" creationId="{CC9E5606-4442-4C18-994C-FC5912FAAEFD}"/>
          </ac:graphicFrameMkLst>
        </pc:graphicFrameChg>
        <pc:cxnChg chg="mod">
          <ac:chgData name="Ashish Kumar" userId="S::ashishkumar4@iisc.ac.in::73aa7c0d-03be-4ecd-9130-e13cce3cc529" providerId="AD" clId="Web-{E74D1B8E-FCA4-4F1E-AC5F-322A67A25D74}" dt="2021-04-22T20:22:32.384" v="3148" actId="1076"/>
          <ac:cxnSpMkLst>
            <pc:docMk/>
            <pc:sldMk cId="1158117161" sldId="270"/>
            <ac:cxnSpMk id="5" creationId="{0F819414-B8C3-4357-9BEA-A7C40923CE26}"/>
          </ac:cxnSpMkLst>
        </pc:cxnChg>
        <pc:cxnChg chg="mod">
          <ac:chgData name="Ashish Kumar" userId="S::ashishkumar4@iisc.ac.in::73aa7c0d-03be-4ecd-9130-e13cce3cc529" providerId="AD" clId="Web-{E74D1B8E-FCA4-4F1E-AC5F-322A67A25D74}" dt="2021-04-22T20:22:32.431" v="3151" actId="1076"/>
          <ac:cxnSpMkLst>
            <pc:docMk/>
            <pc:sldMk cId="1158117161" sldId="270"/>
            <ac:cxnSpMk id="67" creationId="{A938088C-815A-48D7-91AD-98379D6FBD75}"/>
          </ac:cxnSpMkLst>
        </pc:cxnChg>
        <pc:cxnChg chg="ord">
          <ac:chgData name="Ashish Kumar" userId="S::ashishkumar4@iisc.ac.in::73aa7c0d-03be-4ecd-9130-e13cce3cc529" providerId="AD" clId="Web-{E74D1B8E-FCA4-4F1E-AC5F-322A67A25D74}" dt="2021-04-22T20:20:23.318" v="3059"/>
          <ac:cxnSpMkLst>
            <pc:docMk/>
            <pc:sldMk cId="1158117161" sldId="270"/>
            <ac:cxnSpMk id="91" creationId="{E09F59DC-0F09-413C-A0A6-5178E32669DE}"/>
          </ac:cxnSpMkLst>
        </pc:cxnChg>
      </pc:sldChg>
      <pc:sldChg chg="addSp delSp modSp add replId delAnim modAnim">
        <pc:chgData name="Ashish Kumar" userId="S::ashishkumar4@iisc.ac.in::73aa7c0d-03be-4ecd-9130-e13cce3cc529" providerId="AD" clId="Web-{E74D1B8E-FCA4-4F1E-AC5F-322A67A25D74}" dt="2021-04-22T20:34:40.902" v="3448"/>
        <pc:sldMkLst>
          <pc:docMk/>
          <pc:sldMk cId="3450760790" sldId="271"/>
        </pc:sldMkLst>
        <pc:spChg chg="mod">
          <ac:chgData name="Ashish Kumar" userId="S::ashishkumar4@iisc.ac.in::73aa7c0d-03be-4ecd-9130-e13cce3cc529" providerId="AD" clId="Web-{E74D1B8E-FCA4-4F1E-AC5F-322A67A25D74}" dt="2021-04-22T20:25:53.176" v="3237" actId="20577"/>
          <ac:spMkLst>
            <pc:docMk/>
            <pc:sldMk cId="3450760790" sldId="271"/>
            <ac:spMk id="6" creationId="{8F2AFDE5-C4E3-4801-87E4-D5EED0AC5B7E}"/>
          </ac:spMkLst>
        </pc:spChg>
        <pc:spChg chg="del">
          <ac:chgData name="Ashish Kumar" userId="S::ashishkumar4@iisc.ac.in::73aa7c0d-03be-4ecd-9130-e13cce3cc529" providerId="AD" clId="Web-{E74D1B8E-FCA4-4F1E-AC5F-322A67A25D74}" dt="2021-04-22T20:25:49.145" v="3235"/>
          <ac:spMkLst>
            <pc:docMk/>
            <pc:sldMk cId="3450760790" sldId="271"/>
            <ac:spMk id="32" creationId="{EFFE3221-2093-411B-8879-58C12CDC5FF7}"/>
          </ac:spMkLst>
        </pc:spChg>
        <pc:spChg chg="mod">
          <ac:chgData name="Ashish Kumar" userId="S::ashishkumar4@iisc.ac.in::73aa7c0d-03be-4ecd-9130-e13cce3cc529" providerId="AD" clId="Web-{E74D1B8E-FCA4-4F1E-AC5F-322A67A25D74}" dt="2021-04-22T20:26:34.459" v="3245" actId="1076"/>
          <ac:spMkLst>
            <pc:docMk/>
            <pc:sldMk cId="3450760790" sldId="271"/>
            <ac:spMk id="35" creationId="{DB17119A-50A6-4D2F-80D3-21CCAAA9DD00}"/>
          </ac:spMkLst>
        </pc:spChg>
        <pc:grpChg chg="del">
          <ac:chgData name="Ashish Kumar" userId="S::ashishkumar4@iisc.ac.in::73aa7c0d-03be-4ecd-9130-e13cce3cc529" providerId="AD" clId="Web-{E74D1B8E-FCA4-4F1E-AC5F-322A67A25D74}" dt="2021-04-22T20:34:40.902" v="3448"/>
          <ac:grpSpMkLst>
            <pc:docMk/>
            <pc:sldMk cId="3450760790" sldId="271"/>
            <ac:grpSpMk id="26" creationId="{79B0B7F2-2A93-441D-8975-A5E1944EE29B}"/>
          </ac:grpSpMkLst>
        </pc:grpChg>
        <pc:graphicFrameChg chg="del">
          <ac:chgData name="Ashish Kumar" userId="S::ashishkumar4@iisc.ac.in::73aa7c0d-03be-4ecd-9130-e13cce3cc529" providerId="AD" clId="Web-{E74D1B8E-FCA4-4F1E-AC5F-322A67A25D74}" dt="2021-04-22T20:25:56.895" v="3238"/>
          <ac:graphicFrameMkLst>
            <pc:docMk/>
            <pc:sldMk cId="3450760790" sldId="271"/>
            <ac:graphicFrameMk id="33" creationId="{A2B7FEEE-9524-4A44-B200-F97E3EAC0BC5}"/>
          </ac:graphicFrameMkLst>
        </pc:graphicFrameChg>
        <pc:graphicFrameChg chg="mod modGraphic">
          <ac:chgData name="Ashish Kumar" userId="S::ashishkumar4@iisc.ac.in::73aa7c0d-03be-4ecd-9130-e13cce3cc529" providerId="AD" clId="Web-{E74D1B8E-FCA4-4F1E-AC5F-322A67A25D74}" dt="2021-04-22T20:26:34.459" v="3244" actId="1076"/>
          <ac:graphicFrameMkLst>
            <pc:docMk/>
            <pc:sldMk cId="3450760790" sldId="271"/>
            <ac:graphicFrameMk id="34" creationId="{3F3D6DEF-2AF9-42B6-9CBF-32D161937B92}"/>
          </ac:graphicFrameMkLst>
        </pc:graphicFrameChg>
        <pc:graphicFrameChg chg="mod modGraphic">
          <ac:chgData name="Ashish Kumar" userId="S::ashishkumar4@iisc.ac.in::73aa7c0d-03be-4ecd-9130-e13cce3cc529" providerId="AD" clId="Web-{E74D1B8E-FCA4-4F1E-AC5F-322A67A25D74}" dt="2021-04-22T20:29:13.143" v="3339"/>
          <ac:graphicFrameMkLst>
            <pc:docMk/>
            <pc:sldMk cId="3450760790" sldId="271"/>
            <ac:graphicFrameMk id="79" creationId="{CC9E5606-4442-4C18-994C-FC5912FAAEFD}"/>
          </ac:graphicFrameMkLst>
        </pc:graphicFrameChg>
        <pc:cxnChg chg="add mod">
          <ac:chgData name="Ashish Kumar" userId="S::ashishkumar4@iisc.ac.in::73aa7c0d-03be-4ecd-9130-e13cce3cc529" providerId="AD" clId="Web-{E74D1B8E-FCA4-4F1E-AC5F-322A67A25D74}" dt="2021-04-22T20:27:24.319" v="3271" actId="14100"/>
          <ac:cxnSpMkLst>
            <pc:docMk/>
            <pc:sldMk cId="3450760790" sldId="271"/>
            <ac:cxnSpMk id="3" creationId="{EE0CA5A6-DEFB-4C45-B7D2-DDBD07369F16}"/>
          </ac:cxnSpMkLst>
        </pc:cxnChg>
      </pc:sldChg>
      <pc:sldChg chg="addSp delSp modSp add replId addAnim modAnim">
        <pc:chgData name="Ashish Kumar" userId="S::ashishkumar4@iisc.ac.in::73aa7c0d-03be-4ecd-9130-e13cce3cc529" providerId="AD" clId="Web-{E74D1B8E-FCA4-4F1E-AC5F-322A67A25D74}" dt="2021-04-22T20:34:48.543" v="3450"/>
        <pc:sldMkLst>
          <pc:docMk/>
          <pc:sldMk cId="884648299" sldId="272"/>
        </pc:sldMkLst>
        <pc:spChg chg="mod">
          <ac:chgData name="Ashish Kumar" userId="S::ashishkumar4@iisc.ac.in::73aa7c0d-03be-4ecd-9130-e13cce3cc529" providerId="AD" clId="Web-{E74D1B8E-FCA4-4F1E-AC5F-322A67A25D74}" dt="2021-04-22T20:28:06.454" v="3274" actId="20577"/>
          <ac:spMkLst>
            <pc:docMk/>
            <pc:sldMk cId="884648299" sldId="272"/>
            <ac:spMk id="6" creationId="{8F2AFDE5-C4E3-4801-87E4-D5EED0AC5B7E}"/>
          </ac:spMkLst>
        </pc:spChg>
        <pc:spChg chg="mod">
          <ac:chgData name="Ashish Kumar" userId="S::ashishkumar4@iisc.ac.in::73aa7c0d-03be-4ecd-9130-e13cce3cc529" providerId="AD" clId="Web-{E74D1B8E-FCA4-4F1E-AC5F-322A67A25D74}" dt="2021-04-22T20:32:04.038" v="3403" actId="1076"/>
          <ac:spMkLst>
            <pc:docMk/>
            <pc:sldMk cId="884648299" sldId="272"/>
            <ac:spMk id="15" creationId="{556B8B92-AF19-458D-8F2E-C7FEC93213EF}"/>
          </ac:spMkLst>
        </pc:spChg>
        <pc:spChg chg="mod">
          <ac:chgData name="Ashish Kumar" userId="S::ashishkumar4@iisc.ac.in::73aa7c0d-03be-4ecd-9130-e13cce3cc529" providerId="AD" clId="Web-{E74D1B8E-FCA4-4F1E-AC5F-322A67A25D74}" dt="2021-04-22T20:31:57.179" v="3400" actId="1076"/>
          <ac:spMkLst>
            <pc:docMk/>
            <pc:sldMk cId="884648299" sldId="272"/>
            <ac:spMk id="35" creationId="{DB17119A-50A6-4D2F-80D3-21CCAAA9DD00}"/>
          </ac:spMkLst>
        </pc:spChg>
        <pc:spChg chg="mod">
          <ac:chgData name="Ashish Kumar" userId="S::ashishkumar4@iisc.ac.in::73aa7c0d-03be-4ecd-9130-e13cce3cc529" providerId="AD" clId="Web-{E74D1B8E-FCA4-4F1E-AC5F-322A67A25D74}" dt="2021-04-22T20:32:04.069" v="3405" actId="1076"/>
          <ac:spMkLst>
            <pc:docMk/>
            <pc:sldMk cId="884648299" sldId="272"/>
            <ac:spMk id="39" creationId="{E3E9BFE1-2621-4CD0-A9DB-F8CAD99C4A21}"/>
          </ac:spMkLst>
        </pc:spChg>
        <pc:graphicFrameChg chg="add mod modGraphic">
          <ac:chgData name="Ashish Kumar" userId="S::ashishkumar4@iisc.ac.in::73aa7c0d-03be-4ecd-9130-e13cce3cc529" providerId="AD" clId="Web-{E74D1B8E-FCA4-4F1E-AC5F-322A67A25D74}" dt="2021-04-22T20:28:34.189" v="3296"/>
          <ac:graphicFrameMkLst>
            <pc:docMk/>
            <pc:sldMk cId="884648299" sldId="272"/>
            <ac:graphicFrameMk id="32" creationId="{1BCD6201-D1E9-4363-9749-1130BE842289}"/>
          </ac:graphicFrameMkLst>
        </pc:graphicFrameChg>
        <pc:graphicFrameChg chg="add mod modGraphic">
          <ac:chgData name="Ashish Kumar" userId="S::ashishkumar4@iisc.ac.in::73aa7c0d-03be-4ecd-9130-e13cce3cc529" providerId="AD" clId="Web-{E74D1B8E-FCA4-4F1E-AC5F-322A67A25D74}" dt="2021-04-22T20:34:12.948" v="3445" actId="1076"/>
          <ac:graphicFrameMkLst>
            <pc:docMk/>
            <pc:sldMk cId="884648299" sldId="272"/>
            <ac:graphicFrameMk id="33" creationId="{453F8952-8A5C-4183-8761-03B971E20052}"/>
          </ac:graphicFrameMkLst>
        </pc:graphicFrameChg>
        <pc:graphicFrameChg chg="mod modGraphic">
          <ac:chgData name="Ashish Kumar" userId="S::ashishkumar4@iisc.ac.in::73aa7c0d-03be-4ecd-9130-e13cce3cc529" providerId="AD" clId="Web-{E74D1B8E-FCA4-4F1E-AC5F-322A67A25D74}" dt="2021-04-22T20:31:57.194" v="3401" actId="1076"/>
          <ac:graphicFrameMkLst>
            <pc:docMk/>
            <pc:sldMk cId="884648299" sldId="272"/>
            <ac:graphicFrameMk id="34" creationId="{3F3D6DEF-2AF9-42B6-9CBF-32D161937B92}"/>
          </ac:graphicFrameMkLst>
        </pc:graphicFrameChg>
        <pc:graphicFrameChg chg="mod">
          <ac:chgData name="Ashish Kumar" userId="S::ashishkumar4@iisc.ac.in::73aa7c0d-03be-4ecd-9130-e13cce3cc529" providerId="AD" clId="Web-{E74D1B8E-FCA4-4F1E-AC5F-322A67A25D74}" dt="2021-04-22T20:32:04.054" v="3404" actId="1076"/>
          <ac:graphicFrameMkLst>
            <pc:docMk/>
            <pc:sldMk cId="884648299" sldId="272"/>
            <ac:graphicFrameMk id="38" creationId="{B8FE7116-4E00-42B4-BD83-B2F65F0BA5A9}"/>
          </ac:graphicFrameMkLst>
        </pc:graphicFrameChg>
        <pc:graphicFrameChg chg="mod modGraphic">
          <ac:chgData name="Ashish Kumar" userId="S::ashishkumar4@iisc.ac.in::73aa7c0d-03be-4ecd-9130-e13cce3cc529" providerId="AD" clId="Web-{E74D1B8E-FCA4-4F1E-AC5F-322A67A25D74}" dt="2021-04-22T20:28:53.205" v="3315"/>
          <ac:graphicFrameMkLst>
            <pc:docMk/>
            <pc:sldMk cId="884648299" sldId="272"/>
            <ac:graphicFrameMk id="79" creationId="{CC9E5606-4442-4C18-994C-FC5912FAAEFD}"/>
          </ac:graphicFrameMkLst>
        </pc:graphicFrameChg>
        <pc:cxnChg chg="del">
          <ac:chgData name="Ashish Kumar" userId="S::ashishkumar4@iisc.ac.in::73aa7c0d-03be-4ecd-9130-e13cce3cc529" providerId="AD" clId="Web-{E74D1B8E-FCA4-4F1E-AC5F-322A67A25D74}" dt="2021-04-22T20:28:39.595" v="3297"/>
          <ac:cxnSpMkLst>
            <pc:docMk/>
            <pc:sldMk cId="884648299" sldId="272"/>
            <ac:cxnSpMk id="3" creationId="{EE0CA5A6-DEFB-4C45-B7D2-DDBD07369F16}"/>
          </ac:cxnSpMkLst>
        </pc:cxnChg>
        <pc:cxnChg chg="mod">
          <ac:chgData name="Ashish Kumar" userId="S::ashishkumar4@iisc.ac.in::73aa7c0d-03be-4ecd-9130-e13cce3cc529" providerId="AD" clId="Web-{E74D1B8E-FCA4-4F1E-AC5F-322A67A25D74}" dt="2021-04-22T20:32:04.023" v="3402" actId="1076"/>
          <ac:cxnSpMkLst>
            <pc:docMk/>
            <pc:sldMk cId="884648299" sldId="272"/>
            <ac:cxnSpMk id="5" creationId="{0F819414-B8C3-4357-9BEA-A7C40923CE26}"/>
          </ac:cxnSpMkLst>
        </pc:cxnChg>
        <pc:cxnChg chg="mod ord">
          <ac:chgData name="Ashish Kumar" userId="S::ashishkumar4@iisc.ac.in::73aa7c0d-03be-4ecd-9130-e13cce3cc529" providerId="AD" clId="Web-{E74D1B8E-FCA4-4F1E-AC5F-322A67A25D74}" dt="2021-04-22T20:34:02.213" v="3443"/>
          <ac:cxnSpMkLst>
            <pc:docMk/>
            <pc:sldMk cId="884648299" sldId="272"/>
            <ac:cxnSpMk id="67" creationId="{A938088C-815A-48D7-91AD-98379D6FBD75}"/>
          </ac:cxnSpMkLst>
        </pc:cxnChg>
      </pc:sldChg>
      <pc:sldChg chg="delSp modSp add replId delAnim modAnim">
        <pc:chgData name="Ashish Kumar" userId="S::ashishkumar4@iisc.ac.in::73aa7c0d-03be-4ecd-9130-e13cce3cc529" providerId="AD" clId="Web-{E74D1B8E-FCA4-4F1E-AC5F-322A67A25D74}" dt="2021-04-22T20:35:42.326" v="3458"/>
        <pc:sldMkLst>
          <pc:docMk/>
          <pc:sldMk cId="1759350326" sldId="273"/>
        </pc:sldMkLst>
        <pc:spChg chg="mod">
          <ac:chgData name="Ashish Kumar" userId="S::ashishkumar4@iisc.ac.in::73aa7c0d-03be-4ecd-9130-e13cce3cc529" providerId="AD" clId="Web-{E74D1B8E-FCA4-4F1E-AC5F-322A67A25D74}" dt="2021-04-22T20:35:27.856" v="3455" actId="20577"/>
          <ac:spMkLst>
            <pc:docMk/>
            <pc:sldMk cId="1759350326" sldId="273"/>
            <ac:spMk id="6" creationId="{8F2AFDE5-C4E3-4801-87E4-D5EED0AC5B7E}"/>
          </ac:spMkLst>
        </pc:spChg>
        <pc:graphicFrameChg chg="modGraphic">
          <ac:chgData name="Ashish Kumar" userId="S::ashishkumar4@iisc.ac.in::73aa7c0d-03be-4ecd-9130-e13cce3cc529" providerId="AD" clId="Web-{E74D1B8E-FCA4-4F1E-AC5F-322A67A25D74}" dt="2021-04-22T20:35:13.262" v="3453"/>
          <ac:graphicFrameMkLst>
            <pc:docMk/>
            <pc:sldMk cId="1759350326" sldId="273"/>
            <ac:graphicFrameMk id="32" creationId="{1BCD6201-D1E9-4363-9749-1130BE842289}"/>
          </ac:graphicFrameMkLst>
        </pc:graphicFrameChg>
        <pc:graphicFrameChg chg="del">
          <ac:chgData name="Ashish Kumar" userId="S::ashishkumar4@iisc.ac.in::73aa7c0d-03be-4ecd-9130-e13cce3cc529" providerId="AD" clId="Web-{E74D1B8E-FCA4-4F1E-AC5F-322A67A25D74}" dt="2021-04-22T20:35:42.326" v="3458"/>
          <ac:graphicFrameMkLst>
            <pc:docMk/>
            <pc:sldMk cId="1759350326" sldId="273"/>
            <ac:graphicFrameMk id="33" creationId="{453F8952-8A5C-4183-8761-03B971E20052}"/>
          </ac:graphicFrameMkLst>
        </pc:graphicFrameChg>
        <pc:graphicFrameChg chg="modGraphic">
          <ac:chgData name="Ashish Kumar" userId="S::ashishkumar4@iisc.ac.in::73aa7c0d-03be-4ecd-9130-e13cce3cc529" providerId="AD" clId="Web-{E74D1B8E-FCA4-4F1E-AC5F-322A67A25D74}" dt="2021-04-22T20:35:26.997" v="3454"/>
          <ac:graphicFrameMkLst>
            <pc:docMk/>
            <pc:sldMk cId="1759350326" sldId="273"/>
            <ac:graphicFrameMk id="34" creationId="{3F3D6DEF-2AF9-42B6-9CBF-32D161937B92}"/>
          </ac:graphicFrameMkLst>
        </pc:graphicFrameChg>
      </pc:sldChg>
      <pc:sldChg chg="addSp delSp modSp add replId addAnim modAnim">
        <pc:chgData name="Ashish Kumar" userId="S::ashishkumar4@iisc.ac.in::73aa7c0d-03be-4ecd-9130-e13cce3cc529" providerId="AD" clId="Web-{E74D1B8E-FCA4-4F1E-AC5F-322A67A25D74}" dt="2021-04-22T20:44:28.888" v="3750" actId="1076"/>
        <pc:sldMkLst>
          <pc:docMk/>
          <pc:sldMk cId="1810501634" sldId="274"/>
        </pc:sldMkLst>
        <pc:spChg chg="mod">
          <ac:chgData name="Ashish Kumar" userId="S::ashishkumar4@iisc.ac.in::73aa7c0d-03be-4ecd-9130-e13cce3cc529" providerId="AD" clId="Web-{E74D1B8E-FCA4-4F1E-AC5F-322A67A25D74}" dt="2021-04-22T20:39:59.598" v="3598" actId="14100"/>
          <ac:spMkLst>
            <pc:docMk/>
            <pc:sldMk cId="1810501634" sldId="274"/>
            <ac:spMk id="2" creationId="{EC86DC51-70F2-4039-A3EA-5AF3C97E0985}"/>
          </ac:spMkLst>
        </pc:spChg>
        <pc:spChg chg="mod">
          <ac:chgData name="Ashish Kumar" userId="S::ashishkumar4@iisc.ac.in::73aa7c0d-03be-4ecd-9130-e13cce3cc529" providerId="AD" clId="Web-{E74D1B8E-FCA4-4F1E-AC5F-322A67A25D74}" dt="2021-04-22T20:36:14.655" v="3466" actId="20577"/>
          <ac:spMkLst>
            <pc:docMk/>
            <pc:sldMk cId="1810501634" sldId="274"/>
            <ac:spMk id="6" creationId="{8F2AFDE5-C4E3-4801-87E4-D5EED0AC5B7E}"/>
          </ac:spMkLst>
        </pc:spChg>
        <pc:spChg chg="del">
          <ac:chgData name="Ashish Kumar" userId="S::ashishkumar4@iisc.ac.in::73aa7c0d-03be-4ecd-9130-e13cce3cc529" providerId="AD" clId="Web-{E74D1B8E-FCA4-4F1E-AC5F-322A67A25D74}" dt="2021-04-22T20:37:16.984" v="3489"/>
          <ac:spMkLst>
            <pc:docMk/>
            <pc:sldMk cId="1810501634" sldId="274"/>
            <ac:spMk id="12" creationId="{989897E1-6B0A-4168-A222-FBA8B40A0B9B}"/>
          </ac:spMkLst>
        </pc:spChg>
        <pc:spChg chg="mod">
          <ac:chgData name="Ashish Kumar" userId="S::ashishkumar4@iisc.ac.in::73aa7c0d-03be-4ecd-9130-e13cce3cc529" providerId="AD" clId="Web-{E74D1B8E-FCA4-4F1E-AC5F-322A67A25D74}" dt="2021-04-22T20:42:16.258" v="3678" actId="1076"/>
          <ac:spMkLst>
            <pc:docMk/>
            <pc:sldMk cId="1810501634" sldId="274"/>
            <ac:spMk id="15" creationId="{556B8B92-AF19-458D-8F2E-C7FEC93213EF}"/>
          </ac:spMkLst>
        </pc:spChg>
        <pc:spChg chg="mod">
          <ac:chgData name="Ashish Kumar" userId="S::ashishkumar4@iisc.ac.in::73aa7c0d-03be-4ecd-9130-e13cce3cc529" providerId="AD" clId="Web-{E74D1B8E-FCA4-4F1E-AC5F-322A67A25D74}" dt="2021-04-22T20:42:07.274" v="3676" actId="1076"/>
          <ac:spMkLst>
            <pc:docMk/>
            <pc:sldMk cId="1810501634" sldId="274"/>
            <ac:spMk id="35" creationId="{DB17119A-50A6-4D2F-80D3-21CCAAA9DD00}"/>
          </ac:spMkLst>
        </pc:spChg>
        <pc:spChg chg="mod">
          <ac:chgData name="Ashish Kumar" userId="S::ashishkumar4@iisc.ac.in::73aa7c0d-03be-4ecd-9130-e13cce3cc529" providerId="AD" clId="Web-{E74D1B8E-FCA4-4F1E-AC5F-322A67A25D74}" dt="2021-04-22T20:42:16.274" v="3679" actId="1076"/>
          <ac:spMkLst>
            <pc:docMk/>
            <pc:sldMk cId="1810501634" sldId="274"/>
            <ac:spMk id="39" creationId="{E3E9BFE1-2621-4CD0-A9DB-F8CAD99C4A21}"/>
          </ac:spMkLst>
        </pc:spChg>
        <pc:spChg chg="mod">
          <ac:chgData name="Ashish Kumar" userId="S::ashishkumar4@iisc.ac.in::73aa7c0d-03be-4ecd-9130-e13cce3cc529" providerId="AD" clId="Web-{E74D1B8E-FCA4-4F1E-AC5F-322A67A25D74}" dt="2021-04-22T20:39:22.535" v="3588" actId="1076"/>
          <ac:spMkLst>
            <pc:docMk/>
            <pc:sldMk cId="1810501634" sldId="274"/>
            <ac:spMk id="45" creationId="{9A75240C-2817-407C-BF00-A9E97AEC86DE}"/>
          </ac:spMkLst>
        </pc:spChg>
        <pc:spChg chg="del">
          <ac:chgData name="Ashish Kumar" userId="S::ashishkumar4@iisc.ac.in::73aa7c0d-03be-4ecd-9130-e13cce3cc529" providerId="AD" clId="Web-{E74D1B8E-FCA4-4F1E-AC5F-322A67A25D74}" dt="2021-04-22T20:37:16.984" v="3487"/>
          <ac:spMkLst>
            <pc:docMk/>
            <pc:sldMk cId="1810501634" sldId="274"/>
            <ac:spMk id="76" creationId="{C6E8566D-2455-4904-9C50-F3A01C663FDE}"/>
          </ac:spMkLst>
        </pc:spChg>
        <pc:spChg chg="mod">
          <ac:chgData name="Ashish Kumar" userId="S::ashishkumar4@iisc.ac.in::73aa7c0d-03be-4ecd-9130-e13cce3cc529" providerId="AD" clId="Web-{E74D1B8E-FCA4-4F1E-AC5F-322A67A25D74}" dt="2021-04-22T20:39:22.597" v="3591" actId="1076"/>
          <ac:spMkLst>
            <pc:docMk/>
            <pc:sldMk cId="1810501634" sldId="274"/>
            <ac:spMk id="78" creationId="{C6E8566D-2455-4904-9C50-F3A01C663FDE}"/>
          </ac:spMkLst>
        </pc:spChg>
        <pc:spChg chg="mod">
          <ac:chgData name="Ashish Kumar" userId="S::ashishkumar4@iisc.ac.in::73aa7c0d-03be-4ecd-9130-e13cce3cc529" providerId="AD" clId="Web-{E74D1B8E-FCA4-4F1E-AC5F-322A67A25D74}" dt="2021-04-22T20:41:57.695" v="3673" actId="1076"/>
          <ac:spMkLst>
            <pc:docMk/>
            <pc:sldMk cId="1810501634" sldId="274"/>
            <ac:spMk id="80" creationId="{349A979B-5443-4DFE-8B60-A63F0B84D78E}"/>
          </ac:spMkLst>
        </pc:spChg>
        <pc:graphicFrameChg chg="add mod modGraphic">
          <ac:chgData name="Ashish Kumar" userId="S::ashishkumar4@iisc.ac.in::73aa7c0d-03be-4ecd-9130-e13cce3cc529" providerId="AD" clId="Web-{E74D1B8E-FCA4-4F1E-AC5F-322A67A25D74}" dt="2021-04-22T20:44:28.888" v="3750" actId="1076"/>
          <ac:graphicFrameMkLst>
            <pc:docMk/>
            <pc:sldMk cId="1810501634" sldId="274"/>
            <ac:graphicFrameMk id="3" creationId="{302561CC-66EA-47C0-A3AD-7F25FE2EBDA3}"/>
          </ac:graphicFrameMkLst>
        </pc:graphicFrameChg>
        <pc:graphicFrameChg chg="mod modGraphic">
          <ac:chgData name="Ashish Kumar" userId="S::ashishkumar4@iisc.ac.in::73aa7c0d-03be-4ecd-9130-e13cce3cc529" providerId="AD" clId="Web-{E74D1B8E-FCA4-4F1E-AC5F-322A67A25D74}" dt="2021-04-22T20:41:46.851" v="3670"/>
          <ac:graphicFrameMkLst>
            <pc:docMk/>
            <pc:sldMk cId="1810501634" sldId="274"/>
            <ac:graphicFrameMk id="32" creationId="{1BCD6201-D1E9-4363-9749-1130BE842289}"/>
          </ac:graphicFrameMkLst>
        </pc:graphicFrameChg>
        <pc:graphicFrameChg chg="add mod ord modGraphic">
          <ac:chgData name="Ashish Kumar" userId="S::ashishkumar4@iisc.ac.in::73aa7c0d-03be-4ecd-9130-e13cce3cc529" providerId="AD" clId="Web-{E74D1B8E-FCA4-4F1E-AC5F-322A67A25D74}" dt="2021-04-22T20:43:04.322" v="3687"/>
          <ac:graphicFrameMkLst>
            <pc:docMk/>
            <pc:sldMk cId="1810501634" sldId="274"/>
            <ac:graphicFrameMk id="33" creationId="{85512BED-3FCA-45C8-B8EB-8401409A185C}"/>
          </ac:graphicFrameMkLst>
        </pc:graphicFrameChg>
        <pc:graphicFrameChg chg="mod">
          <ac:chgData name="Ashish Kumar" userId="S::ashishkumar4@iisc.ac.in::73aa7c0d-03be-4ecd-9130-e13cce3cc529" providerId="AD" clId="Web-{E74D1B8E-FCA4-4F1E-AC5F-322A67A25D74}" dt="2021-04-22T20:42:07.258" v="3675" actId="1076"/>
          <ac:graphicFrameMkLst>
            <pc:docMk/>
            <pc:sldMk cId="1810501634" sldId="274"/>
            <ac:graphicFrameMk id="34" creationId="{3F3D6DEF-2AF9-42B6-9CBF-32D161937B92}"/>
          </ac:graphicFrameMkLst>
        </pc:graphicFrameChg>
        <pc:graphicFrameChg chg="mod modGraphic">
          <ac:chgData name="Ashish Kumar" userId="S::ashishkumar4@iisc.ac.in::73aa7c0d-03be-4ecd-9130-e13cce3cc529" providerId="AD" clId="Web-{E74D1B8E-FCA4-4F1E-AC5F-322A67A25D74}" dt="2021-04-22T20:43:49.200" v="3743"/>
          <ac:graphicFrameMkLst>
            <pc:docMk/>
            <pc:sldMk cId="1810501634" sldId="274"/>
            <ac:graphicFrameMk id="38" creationId="{B8FE7116-4E00-42B4-BD83-B2F65F0BA5A9}"/>
          </ac:graphicFrameMkLst>
        </pc:graphicFrameChg>
        <pc:graphicFrameChg chg="mod">
          <ac:chgData name="Ashish Kumar" userId="S::ashishkumar4@iisc.ac.in::73aa7c0d-03be-4ecd-9130-e13cce3cc529" providerId="AD" clId="Web-{E74D1B8E-FCA4-4F1E-AC5F-322A67A25D74}" dt="2021-04-22T20:39:22.519" v="3587" actId="1076"/>
          <ac:graphicFrameMkLst>
            <pc:docMk/>
            <pc:sldMk cId="1810501634" sldId="274"/>
            <ac:graphicFrameMk id="44" creationId="{D8633FF2-0099-421B-A122-F7C7023B39C8}"/>
          </ac:graphicFrameMkLst>
        </pc:graphicFrameChg>
        <pc:graphicFrameChg chg="mod modGraphic">
          <ac:chgData name="Ashish Kumar" userId="S::ashishkumar4@iisc.ac.in::73aa7c0d-03be-4ecd-9130-e13cce3cc529" providerId="AD" clId="Web-{E74D1B8E-FCA4-4F1E-AC5F-322A67A25D74}" dt="2021-04-22T20:41:57.726" v="3674" actId="1076"/>
          <ac:graphicFrameMkLst>
            <pc:docMk/>
            <pc:sldMk cId="1810501634" sldId="274"/>
            <ac:graphicFrameMk id="79" creationId="{CC9E5606-4442-4C18-994C-FC5912FAAEFD}"/>
          </ac:graphicFrameMkLst>
        </pc:graphicFrameChg>
        <pc:graphicFrameChg chg="del">
          <ac:chgData name="Ashish Kumar" userId="S::ashishkumar4@iisc.ac.in::73aa7c0d-03be-4ecd-9130-e13cce3cc529" providerId="AD" clId="Web-{E74D1B8E-FCA4-4F1E-AC5F-322A67A25D74}" dt="2021-04-22T20:37:16.984" v="3490"/>
          <ac:graphicFrameMkLst>
            <pc:docMk/>
            <pc:sldMk cId="1810501634" sldId="274"/>
            <ac:graphicFrameMk id="90" creationId="{FCC22BCB-42D7-4D94-B01E-8EA991A1E2DB}"/>
          </ac:graphicFrameMkLst>
        </pc:graphicFrameChg>
        <pc:cxnChg chg="add del">
          <ac:chgData name="Ashish Kumar" userId="S::ashishkumar4@iisc.ac.in::73aa7c0d-03be-4ecd-9130-e13cce3cc529" providerId="AD" clId="Web-{E74D1B8E-FCA4-4F1E-AC5F-322A67A25D74}" dt="2021-04-22T20:44:17.622" v="3747"/>
          <ac:cxnSpMkLst>
            <pc:docMk/>
            <pc:sldMk cId="1810501634" sldId="274"/>
            <ac:cxnSpMk id="4" creationId="{1F8F5C95-5DF1-4511-AA67-5B19182DD02D}"/>
          </ac:cxnSpMkLst>
        </pc:cxnChg>
        <pc:cxnChg chg="mod">
          <ac:chgData name="Ashish Kumar" userId="S::ashishkumar4@iisc.ac.in::73aa7c0d-03be-4ecd-9130-e13cce3cc529" providerId="AD" clId="Web-{E74D1B8E-FCA4-4F1E-AC5F-322A67A25D74}" dt="2021-04-22T20:42:16.321" v="3681" actId="1076"/>
          <ac:cxnSpMkLst>
            <pc:docMk/>
            <pc:sldMk cId="1810501634" sldId="274"/>
            <ac:cxnSpMk id="5" creationId="{0F819414-B8C3-4357-9BEA-A7C40923CE26}"/>
          </ac:cxnSpMkLst>
        </pc:cxnChg>
        <pc:cxnChg chg="mod">
          <ac:chgData name="Ashish Kumar" userId="S::ashishkumar4@iisc.ac.in::73aa7c0d-03be-4ecd-9130-e13cce3cc529" providerId="AD" clId="Web-{E74D1B8E-FCA4-4F1E-AC5F-322A67A25D74}" dt="2021-04-22T20:39:22.550" v="3589" actId="1076"/>
          <ac:cxnSpMkLst>
            <pc:docMk/>
            <pc:sldMk cId="1810501634" sldId="274"/>
            <ac:cxnSpMk id="63" creationId="{3AC49CB5-7FA5-4BE9-A906-087F095E1550}"/>
          </ac:cxnSpMkLst>
        </pc:cxnChg>
        <pc:cxnChg chg="mod ord">
          <ac:chgData name="Ashish Kumar" userId="S::ashishkumar4@iisc.ac.in::73aa7c0d-03be-4ecd-9130-e13cce3cc529" providerId="AD" clId="Web-{E74D1B8E-FCA4-4F1E-AC5F-322A67A25D74}" dt="2021-04-22T20:44:12.294" v="3746"/>
          <ac:cxnSpMkLst>
            <pc:docMk/>
            <pc:sldMk cId="1810501634" sldId="274"/>
            <ac:cxnSpMk id="67" creationId="{A938088C-815A-48D7-91AD-98379D6FBD75}"/>
          </ac:cxnSpMkLst>
        </pc:cxnChg>
        <pc:cxnChg chg="del">
          <ac:chgData name="Ashish Kumar" userId="S::ashishkumar4@iisc.ac.in::73aa7c0d-03be-4ecd-9130-e13cce3cc529" providerId="AD" clId="Web-{E74D1B8E-FCA4-4F1E-AC5F-322A67A25D74}" dt="2021-04-22T20:37:16.984" v="3488"/>
          <ac:cxnSpMkLst>
            <pc:docMk/>
            <pc:sldMk cId="1810501634" sldId="274"/>
            <ac:cxnSpMk id="75" creationId="{1D322276-39FB-4D6E-8092-F0B618D8F04A}"/>
          </ac:cxnSpMkLst>
        </pc:cxnChg>
        <pc:cxnChg chg="mod">
          <ac:chgData name="Ashish Kumar" userId="S::ashishkumar4@iisc.ac.in::73aa7c0d-03be-4ecd-9130-e13cce3cc529" providerId="AD" clId="Web-{E74D1B8E-FCA4-4F1E-AC5F-322A67A25D74}" dt="2021-04-22T20:39:22.566" v="3590" actId="1076"/>
          <ac:cxnSpMkLst>
            <pc:docMk/>
            <pc:sldMk cId="1810501634" sldId="274"/>
            <ac:cxnSpMk id="77" creationId="{1D322276-39FB-4D6E-8092-F0B618D8F04A}"/>
          </ac:cxnSpMkLst>
        </pc:cxnChg>
        <pc:cxnChg chg="del">
          <ac:chgData name="Ashish Kumar" userId="S::ashishkumar4@iisc.ac.in::73aa7c0d-03be-4ecd-9130-e13cce3cc529" providerId="AD" clId="Web-{E74D1B8E-FCA4-4F1E-AC5F-322A67A25D74}" dt="2021-04-22T20:37:16.984" v="3486"/>
          <ac:cxnSpMkLst>
            <pc:docMk/>
            <pc:sldMk cId="1810501634" sldId="274"/>
            <ac:cxnSpMk id="91" creationId="{E09F59DC-0F09-413C-A0A6-5178E32669DE}"/>
          </ac:cxnSpMkLst>
        </pc:cxnChg>
      </pc:sldChg>
      <pc:sldChg chg="delSp modSp add replId delAnim">
        <pc:chgData name="Ashish Kumar" userId="S::ashishkumar4@iisc.ac.in::73aa7c0d-03be-4ecd-9130-e13cce3cc529" providerId="AD" clId="Web-{E74D1B8E-FCA4-4F1E-AC5F-322A67A25D74}" dt="2021-04-22T20:45:29.218" v="3759"/>
        <pc:sldMkLst>
          <pc:docMk/>
          <pc:sldMk cId="2164847750" sldId="275"/>
        </pc:sldMkLst>
        <pc:spChg chg="mod">
          <ac:chgData name="Ashish Kumar" userId="S::ashishkumar4@iisc.ac.in::73aa7c0d-03be-4ecd-9130-e13cce3cc529" providerId="AD" clId="Web-{E74D1B8E-FCA4-4F1E-AC5F-322A67A25D74}" dt="2021-04-22T20:45:19.296" v="3757" actId="20577"/>
          <ac:spMkLst>
            <pc:docMk/>
            <pc:sldMk cId="2164847750" sldId="275"/>
            <ac:spMk id="6" creationId="{8F2AFDE5-C4E3-4801-87E4-D5EED0AC5B7E}"/>
          </ac:spMkLst>
        </pc:spChg>
        <pc:graphicFrameChg chg="del mod modGraphic">
          <ac:chgData name="Ashish Kumar" userId="S::ashishkumar4@iisc.ac.in::73aa7c0d-03be-4ecd-9130-e13cce3cc529" providerId="AD" clId="Web-{E74D1B8E-FCA4-4F1E-AC5F-322A67A25D74}" dt="2021-04-22T20:45:10.014" v="3756"/>
          <ac:graphicFrameMkLst>
            <pc:docMk/>
            <pc:sldMk cId="2164847750" sldId="275"/>
            <ac:graphicFrameMk id="32" creationId="{1BCD6201-D1E9-4363-9749-1130BE842289}"/>
          </ac:graphicFrameMkLst>
        </pc:graphicFrameChg>
        <pc:graphicFrameChg chg="del">
          <ac:chgData name="Ashish Kumar" userId="S::ashishkumar4@iisc.ac.in::73aa7c0d-03be-4ecd-9130-e13cce3cc529" providerId="AD" clId="Web-{E74D1B8E-FCA4-4F1E-AC5F-322A67A25D74}" dt="2021-04-22T20:45:25.312" v="3758"/>
          <ac:graphicFrameMkLst>
            <pc:docMk/>
            <pc:sldMk cId="2164847750" sldId="275"/>
            <ac:graphicFrameMk id="33" creationId="{85512BED-3FCA-45C8-B8EB-8401409A185C}"/>
          </ac:graphicFrameMkLst>
        </pc:graphicFrameChg>
        <pc:graphicFrameChg chg="del">
          <ac:chgData name="Ashish Kumar" userId="S::ashishkumar4@iisc.ac.in::73aa7c0d-03be-4ecd-9130-e13cce3cc529" providerId="AD" clId="Web-{E74D1B8E-FCA4-4F1E-AC5F-322A67A25D74}" dt="2021-04-22T20:45:29.218" v="3759"/>
          <ac:graphicFrameMkLst>
            <pc:docMk/>
            <pc:sldMk cId="2164847750" sldId="275"/>
            <ac:graphicFrameMk id="38" creationId="{B8FE7116-4E00-42B4-BD83-B2F65F0BA5A9}"/>
          </ac:graphicFrameMkLst>
        </pc:graphicFrameChg>
      </pc:sldChg>
    </pc:docChg>
  </pc:docChgLst>
  <pc:docChgLst>
    <pc:chgData name="Priyanka Misra" userId="S::mpriyanka@iisc.ac.in::0b65b506-7b41-4a84-97e3-549f405e9ad6" providerId="AD" clId="Web-{290E622F-3417-4E13-BE05-87D35D3DC89C}"/>
    <pc:docChg chg="addSld modSld">
      <pc:chgData name="Priyanka Misra" userId="S::mpriyanka@iisc.ac.in::0b65b506-7b41-4a84-97e3-549f405e9ad6" providerId="AD" clId="Web-{290E622F-3417-4E13-BE05-87D35D3DC89C}" dt="2021-04-26T05:18:26.535" v="6"/>
      <pc:docMkLst>
        <pc:docMk/>
      </pc:docMkLst>
      <pc:sldChg chg="addSp delSp modSp">
        <pc:chgData name="Priyanka Misra" userId="S::mpriyanka@iisc.ac.in::0b65b506-7b41-4a84-97e3-549f405e9ad6" providerId="AD" clId="Web-{290E622F-3417-4E13-BE05-87D35D3DC89C}" dt="2021-04-26T05:17:10.189" v="2"/>
        <pc:sldMkLst>
          <pc:docMk/>
          <pc:sldMk cId="4101289161" sldId="286"/>
        </pc:sldMkLst>
        <pc:picChg chg="add del mod">
          <ac:chgData name="Priyanka Misra" userId="S::mpriyanka@iisc.ac.in::0b65b506-7b41-4a84-97e3-549f405e9ad6" providerId="AD" clId="Web-{290E622F-3417-4E13-BE05-87D35D3DC89C}" dt="2021-04-26T05:17:10.189" v="2"/>
          <ac:picMkLst>
            <pc:docMk/>
            <pc:sldMk cId="4101289161" sldId="286"/>
            <ac:picMk id="4" creationId="{1EDB2C0B-E045-4F88-B4BE-950CF9F02DAC}"/>
          </ac:picMkLst>
        </pc:picChg>
      </pc:sldChg>
      <pc:sldChg chg="addSp delSp modSp">
        <pc:chgData name="Priyanka Misra" userId="S::mpriyanka@iisc.ac.in::0b65b506-7b41-4a84-97e3-549f405e9ad6" providerId="AD" clId="Web-{290E622F-3417-4E13-BE05-87D35D3DC89C}" dt="2021-04-26T05:16:11.484" v="0"/>
        <pc:sldMkLst>
          <pc:docMk/>
          <pc:sldMk cId="2834253275" sldId="341"/>
        </pc:sldMkLst>
        <pc:spChg chg="del">
          <ac:chgData name="Priyanka Misra" userId="S::mpriyanka@iisc.ac.in::0b65b506-7b41-4a84-97e3-549f405e9ad6" providerId="AD" clId="Web-{290E622F-3417-4E13-BE05-87D35D3DC89C}" dt="2021-04-26T05:16:11.484" v="0"/>
          <ac:spMkLst>
            <pc:docMk/>
            <pc:sldMk cId="2834253275" sldId="341"/>
            <ac:spMk id="3" creationId="{32A33772-B56C-4F94-899B-1B8BF54394BF}"/>
          </ac:spMkLst>
        </pc:spChg>
        <pc:picChg chg="add mod ord">
          <ac:chgData name="Priyanka Misra" userId="S::mpriyanka@iisc.ac.in::0b65b506-7b41-4a84-97e3-549f405e9ad6" providerId="AD" clId="Web-{290E622F-3417-4E13-BE05-87D35D3DC89C}" dt="2021-04-26T05:16:11.484" v="0"/>
          <ac:picMkLst>
            <pc:docMk/>
            <pc:sldMk cId="2834253275" sldId="341"/>
            <ac:picMk id="5" creationId="{C4BCAE1A-93EA-4606-998A-27B0772FD779}"/>
          </ac:picMkLst>
        </pc:picChg>
      </pc:sldChg>
      <pc:sldChg chg="addSp delSp modSp new">
        <pc:chgData name="Priyanka Misra" userId="S::mpriyanka@iisc.ac.in::0b65b506-7b41-4a84-97e3-549f405e9ad6" providerId="AD" clId="Web-{290E622F-3417-4E13-BE05-87D35D3DC89C}" dt="2021-04-26T05:18:26.535" v="6"/>
        <pc:sldMkLst>
          <pc:docMk/>
          <pc:sldMk cId="4151003645" sldId="348"/>
        </pc:sldMkLst>
        <pc:spChg chg="del mod">
          <ac:chgData name="Priyanka Misra" userId="S::mpriyanka@iisc.ac.in::0b65b506-7b41-4a84-97e3-549f405e9ad6" providerId="AD" clId="Web-{290E622F-3417-4E13-BE05-87D35D3DC89C}" dt="2021-04-26T05:18:26.535" v="6"/>
          <ac:spMkLst>
            <pc:docMk/>
            <pc:sldMk cId="4151003645" sldId="348"/>
            <ac:spMk id="3" creationId="{1D7E3A1E-468E-4318-B867-85BA876BC704}"/>
          </ac:spMkLst>
        </pc:spChg>
        <pc:spChg chg="del">
          <ac:chgData name="Priyanka Misra" userId="S::mpriyanka@iisc.ac.in::0b65b506-7b41-4a84-97e3-549f405e9ad6" providerId="AD" clId="Web-{290E622F-3417-4E13-BE05-87D35D3DC89C}" dt="2021-04-26T05:18:17.941" v="4"/>
          <ac:spMkLst>
            <pc:docMk/>
            <pc:sldMk cId="4151003645" sldId="348"/>
            <ac:spMk id="4" creationId="{0332176D-9C00-4487-9391-D79AF8C98DC2}"/>
          </ac:spMkLst>
        </pc:spChg>
        <pc:picChg chg="add mod ord">
          <ac:chgData name="Priyanka Misra" userId="S::mpriyanka@iisc.ac.in::0b65b506-7b41-4a84-97e3-549f405e9ad6" providerId="AD" clId="Web-{290E622F-3417-4E13-BE05-87D35D3DC89C}" dt="2021-04-26T05:18:26.535" v="6"/>
          <ac:picMkLst>
            <pc:docMk/>
            <pc:sldMk cId="4151003645" sldId="348"/>
            <ac:picMk id="5" creationId="{A21C1B50-C49C-4DC6-BDC8-41E03EEBEEC0}"/>
          </ac:picMkLst>
        </pc:picChg>
      </pc:sldChg>
    </pc:docChg>
  </pc:docChgLst>
  <pc:docChgLst>
    <pc:chgData name="Himan Kumar Saha" userId="S::himankumar@iisc.ac.in::fcd70858-8e37-40a9-a374-90121c6f9cdc" providerId="AD" clId="Web-{BAFEEC0B-50B6-F990-3B06-8500A20AE40A}"/>
    <pc:docChg chg="modSld sldOrd">
      <pc:chgData name="Himan Kumar Saha" userId="S::himankumar@iisc.ac.in::fcd70858-8e37-40a9-a374-90121c6f9cdc" providerId="AD" clId="Web-{BAFEEC0B-50B6-F990-3B06-8500A20AE40A}" dt="2021-04-26T23:20:55.041" v="182"/>
      <pc:docMkLst>
        <pc:docMk/>
      </pc:docMkLst>
      <pc:sldChg chg="ord">
        <pc:chgData name="Himan Kumar Saha" userId="S::himankumar@iisc.ac.in::fcd70858-8e37-40a9-a374-90121c6f9cdc" providerId="AD" clId="Web-{BAFEEC0B-50B6-F990-3B06-8500A20AE40A}" dt="2021-04-26T21:56:00.055" v="0"/>
        <pc:sldMkLst>
          <pc:docMk/>
          <pc:sldMk cId="1476752360" sldId="374"/>
        </pc:sldMkLst>
      </pc:sldChg>
      <pc:sldChg chg="modSp">
        <pc:chgData name="Himan Kumar Saha" userId="S::himankumar@iisc.ac.in::fcd70858-8e37-40a9-a374-90121c6f9cdc" providerId="AD" clId="Web-{BAFEEC0B-50B6-F990-3B06-8500A20AE40A}" dt="2021-04-26T23:19:59.865" v="180" actId="20577"/>
        <pc:sldMkLst>
          <pc:docMk/>
          <pc:sldMk cId="2606650564" sldId="375"/>
        </pc:sldMkLst>
        <pc:spChg chg="mod">
          <ac:chgData name="Himan Kumar Saha" userId="S::himankumar@iisc.ac.in::fcd70858-8e37-40a9-a374-90121c6f9cdc" providerId="AD" clId="Web-{BAFEEC0B-50B6-F990-3B06-8500A20AE40A}" dt="2021-04-26T23:19:59.865" v="180" actId="20577"/>
          <ac:spMkLst>
            <pc:docMk/>
            <pc:sldMk cId="2606650564" sldId="375"/>
            <ac:spMk id="2" creationId="{77C95D0F-5AF0-419B-9927-6522405E3DA8}"/>
          </ac:spMkLst>
        </pc:spChg>
        <pc:graphicFrameChg chg="mod modGraphic">
          <ac:chgData name="Himan Kumar Saha" userId="S::himankumar@iisc.ac.in::fcd70858-8e37-40a9-a374-90121c6f9cdc" providerId="AD" clId="Web-{BAFEEC0B-50B6-F990-3B06-8500A20AE40A}" dt="2021-04-26T23:06:59.963" v="111"/>
          <ac:graphicFrameMkLst>
            <pc:docMk/>
            <pc:sldMk cId="2606650564" sldId="375"/>
            <ac:graphicFrameMk id="230" creationId="{00000000-0000-0000-0000-000000000000}"/>
          </ac:graphicFrameMkLst>
        </pc:graphicFrameChg>
        <pc:graphicFrameChg chg="mod modGraphic">
          <ac:chgData name="Himan Kumar Saha" userId="S::himankumar@iisc.ac.in::fcd70858-8e37-40a9-a374-90121c6f9cdc" providerId="AD" clId="Web-{BAFEEC0B-50B6-F990-3B06-8500A20AE40A}" dt="2021-04-26T23:09:32.667" v="149"/>
          <ac:graphicFrameMkLst>
            <pc:docMk/>
            <pc:sldMk cId="2606650564" sldId="375"/>
            <ac:graphicFrameMk id="231" creationId="{00000000-0000-0000-0000-000000000000}"/>
          </ac:graphicFrameMkLst>
        </pc:graphicFrameChg>
      </pc:sldChg>
      <pc:sldChg chg="modSp">
        <pc:chgData name="Himan Kumar Saha" userId="S::himankumar@iisc.ac.in::fcd70858-8e37-40a9-a374-90121c6f9cdc" providerId="AD" clId="Web-{BAFEEC0B-50B6-F990-3B06-8500A20AE40A}" dt="2021-04-26T21:58:24.221" v="19" actId="20577"/>
        <pc:sldMkLst>
          <pc:docMk/>
          <pc:sldMk cId="3364979225" sldId="376"/>
        </pc:sldMkLst>
        <pc:spChg chg="mod">
          <ac:chgData name="Himan Kumar Saha" userId="S::himankumar@iisc.ac.in::fcd70858-8e37-40a9-a374-90121c6f9cdc" providerId="AD" clId="Web-{BAFEEC0B-50B6-F990-3B06-8500A20AE40A}" dt="2021-04-26T21:58:24.221" v="19" actId="20577"/>
          <ac:spMkLst>
            <pc:docMk/>
            <pc:sldMk cId="3364979225" sldId="376"/>
            <ac:spMk id="224" creationId="{00000000-0000-0000-0000-000000000000}"/>
          </ac:spMkLst>
        </pc:spChg>
      </pc:sldChg>
      <pc:sldChg chg="modSp">
        <pc:chgData name="Himan Kumar Saha" userId="S::himankumar@iisc.ac.in::fcd70858-8e37-40a9-a374-90121c6f9cdc" providerId="AD" clId="Web-{BAFEEC0B-50B6-F990-3B06-8500A20AE40A}" dt="2021-04-26T23:19:24.034" v="177" actId="20577"/>
        <pc:sldMkLst>
          <pc:docMk/>
          <pc:sldMk cId="321636684" sldId="377"/>
        </pc:sldMkLst>
        <pc:spChg chg="mod">
          <ac:chgData name="Himan Kumar Saha" userId="S::himankumar@iisc.ac.in::fcd70858-8e37-40a9-a374-90121c6f9cdc" providerId="AD" clId="Web-{BAFEEC0B-50B6-F990-3B06-8500A20AE40A}" dt="2021-04-26T23:19:24.034" v="177" actId="20577"/>
          <ac:spMkLst>
            <pc:docMk/>
            <pc:sldMk cId="321636684" sldId="377"/>
            <ac:spMk id="9" creationId="{6BECA000-3F8F-4E10-A09B-D3CCC7A6CAE7}"/>
          </ac:spMkLst>
        </pc:spChg>
      </pc:sldChg>
      <pc:sldChg chg="delSp modSp">
        <pc:chgData name="Himan Kumar Saha" userId="S::himankumar@iisc.ac.in::fcd70858-8e37-40a9-a374-90121c6f9cdc" providerId="AD" clId="Web-{BAFEEC0B-50B6-F990-3B06-8500A20AE40A}" dt="2021-04-26T22:10:42.056" v="93" actId="20577"/>
        <pc:sldMkLst>
          <pc:docMk/>
          <pc:sldMk cId="2299391551" sldId="378"/>
        </pc:sldMkLst>
        <pc:spChg chg="mod">
          <ac:chgData name="Himan Kumar Saha" userId="S::himankumar@iisc.ac.in::fcd70858-8e37-40a9-a374-90121c6f9cdc" providerId="AD" clId="Web-{BAFEEC0B-50B6-F990-3B06-8500A20AE40A}" dt="2021-04-26T22:10:42.056" v="93" actId="20577"/>
          <ac:spMkLst>
            <pc:docMk/>
            <pc:sldMk cId="2299391551" sldId="378"/>
            <ac:spMk id="209" creationId="{00000000-0000-0000-0000-000000000000}"/>
          </ac:spMkLst>
        </pc:spChg>
        <pc:spChg chg="del">
          <ac:chgData name="Himan Kumar Saha" userId="S::himankumar@iisc.ac.in::fcd70858-8e37-40a9-a374-90121c6f9cdc" providerId="AD" clId="Web-{BAFEEC0B-50B6-F990-3B06-8500A20AE40A}" dt="2021-04-26T22:10:30.727" v="87"/>
          <ac:spMkLst>
            <pc:docMk/>
            <pc:sldMk cId="2299391551" sldId="378"/>
            <ac:spMk id="210" creationId="{00000000-0000-0000-0000-000000000000}"/>
          </ac:spMkLst>
        </pc:spChg>
      </pc:sldChg>
      <pc:sldChg chg="delSp modSp">
        <pc:chgData name="Himan Kumar Saha" userId="S::himankumar@iisc.ac.in::fcd70858-8e37-40a9-a374-90121c6f9cdc" providerId="AD" clId="Web-{BAFEEC0B-50B6-F990-3B06-8500A20AE40A}" dt="2021-04-26T23:18:21.155" v="172" actId="20577"/>
        <pc:sldMkLst>
          <pc:docMk/>
          <pc:sldMk cId="748572222" sldId="379"/>
        </pc:sldMkLst>
        <pc:spChg chg="del">
          <ac:chgData name="Himan Kumar Saha" userId="S::himankumar@iisc.ac.in::fcd70858-8e37-40a9-a374-90121c6f9cdc" providerId="AD" clId="Web-{BAFEEC0B-50B6-F990-3B06-8500A20AE40A}" dt="2021-04-26T22:07:30.872" v="73"/>
          <ac:spMkLst>
            <pc:docMk/>
            <pc:sldMk cId="748572222" sldId="379"/>
            <ac:spMk id="203" creationId="{00000000-0000-0000-0000-000000000000}"/>
          </ac:spMkLst>
        </pc:spChg>
        <pc:spChg chg="mod">
          <ac:chgData name="Himan Kumar Saha" userId="S::himankumar@iisc.ac.in::fcd70858-8e37-40a9-a374-90121c6f9cdc" providerId="AD" clId="Web-{BAFEEC0B-50B6-F990-3B06-8500A20AE40A}" dt="2021-04-26T23:18:21.155" v="172" actId="20577"/>
          <ac:spMkLst>
            <pc:docMk/>
            <pc:sldMk cId="748572222" sldId="379"/>
            <ac:spMk id="204" creationId="{00000000-0000-0000-0000-000000000000}"/>
          </ac:spMkLst>
        </pc:spChg>
      </pc:sldChg>
      <pc:sldChg chg="delSp modSp">
        <pc:chgData name="Himan Kumar Saha" userId="S::himankumar@iisc.ac.in::fcd70858-8e37-40a9-a374-90121c6f9cdc" providerId="AD" clId="Web-{BAFEEC0B-50B6-F990-3B06-8500A20AE40A}" dt="2021-04-26T22:07:10.026" v="72" actId="1076"/>
        <pc:sldMkLst>
          <pc:docMk/>
          <pc:sldMk cId="1768832216" sldId="380"/>
        </pc:sldMkLst>
        <pc:spChg chg="mod">
          <ac:chgData name="Himan Kumar Saha" userId="S::himankumar@iisc.ac.in::fcd70858-8e37-40a9-a374-90121c6f9cdc" providerId="AD" clId="Web-{BAFEEC0B-50B6-F990-3B06-8500A20AE40A}" dt="2021-04-26T22:07:10.026" v="72" actId="1076"/>
          <ac:spMkLst>
            <pc:docMk/>
            <pc:sldMk cId="1768832216" sldId="380"/>
            <ac:spMk id="195" creationId="{00000000-0000-0000-0000-000000000000}"/>
          </ac:spMkLst>
        </pc:spChg>
        <pc:spChg chg="del">
          <ac:chgData name="Himan Kumar Saha" userId="S::himankumar@iisc.ac.in::fcd70858-8e37-40a9-a374-90121c6f9cdc" providerId="AD" clId="Web-{BAFEEC0B-50B6-F990-3B06-8500A20AE40A}" dt="2021-04-26T22:07:03.557" v="71"/>
          <ac:spMkLst>
            <pc:docMk/>
            <pc:sldMk cId="1768832216" sldId="380"/>
            <ac:spMk id="196" creationId="{00000000-0000-0000-0000-000000000000}"/>
          </ac:spMkLst>
        </pc:spChg>
        <pc:spChg chg="del mod">
          <ac:chgData name="Himan Kumar Saha" userId="S::himankumar@iisc.ac.in::fcd70858-8e37-40a9-a374-90121c6f9cdc" providerId="AD" clId="Web-{BAFEEC0B-50B6-F990-3B06-8500A20AE40A}" dt="2021-04-26T22:01:45" v="23"/>
          <ac:spMkLst>
            <pc:docMk/>
            <pc:sldMk cId="1768832216" sldId="380"/>
            <ac:spMk id="197" creationId="{00000000-0000-0000-0000-000000000000}"/>
          </ac:spMkLst>
        </pc:spChg>
      </pc:sldChg>
      <pc:sldChg chg="delSp modSp">
        <pc:chgData name="Himan Kumar Saha" userId="S::himankumar@iisc.ac.in::fcd70858-8e37-40a9-a374-90121c6f9cdc" providerId="AD" clId="Web-{BAFEEC0B-50B6-F990-3B06-8500A20AE40A}" dt="2021-04-26T23:18:01.842" v="170" actId="20577"/>
        <pc:sldMkLst>
          <pc:docMk/>
          <pc:sldMk cId="2292642236" sldId="381"/>
        </pc:sldMkLst>
        <pc:spChg chg="del">
          <ac:chgData name="Himan Kumar Saha" userId="S::himankumar@iisc.ac.in::fcd70858-8e37-40a9-a374-90121c6f9cdc" providerId="AD" clId="Web-{BAFEEC0B-50B6-F990-3B06-8500A20AE40A}" dt="2021-04-26T22:06:28.836" v="66"/>
          <ac:spMkLst>
            <pc:docMk/>
            <pc:sldMk cId="2292642236" sldId="381"/>
            <ac:spMk id="187" creationId="{00000000-0000-0000-0000-000000000000}"/>
          </ac:spMkLst>
        </pc:spChg>
        <pc:spChg chg="mod">
          <ac:chgData name="Himan Kumar Saha" userId="S::himankumar@iisc.ac.in::fcd70858-8e37-40a9-a374-90121c6f9cdc" providerId="AD" clId="Web-{BAFEEC0B-50B6-F990-3B06-8500A20AE40A}" dt="2021-04-26T23:18:01.842" v="170" actId="20577"/>
          <ac:spMkLst>
            <pc:docMk/>
            <pc:sldMk cId="2292642236" sldId="381"/>
            <ac:spMk id="188" creationId="{00000000-0000-0000-0000-000000000000}"/>
          </ac:spMkLst>
        </pc:spChg>
        <pc:spChg chg="mod">
          <ac:chgData name="Himan Kumar Saha" userId="S::himankumar@iisc.ac.in::fcd70858-8e37-40a9-a374-90121c6f9cdc" providerId="AD" clId="Web-{BAFEEC0B-50B6-F990-3B06-8500A20AE40A}" dt="2021-04-26T22:06:50.697" v="70" actId="20577"/>
          <ac:spMkLst>
            <pc:docMk/>
            <pc:sldMk cId="2292642236" sldId="381"/>
            <ac:spMk id="189" creationId="{00000000-0000-0000-0000-000000000000}"/>
          </ac:spMkLst>
        </pc:spChg>
      </pc:sldChg>
      <pc:sldChg chg="delSp modSp">
        <pc:chgData name="Himan Kumar Saha" userId="S::himankumar@iisc.ac.in::fcd70858-8e37-40a9-a374-90121c6f9cdc" providerId="AD" clId="Web-{BAFEEC0B-50B6-F990-3B06-8500A20AE40A}" dt="2021-04-26T23:17:19.729" v="167" actId="20577"/>
        <pc:sldMkLst>
          <pc:docMk/>
          <pc:sldMk cId="3065947017" sldId="382"/>
        </pc:sldMkLst>
        <pc:spChg chg="mod">
          <ac:chgData name="Himan Kumar Saha" userId="S::himankumar@iisc.ac.in::fcd70858-8e37-40a9-a374-90121c6f9cdc" providerId="AD" clId="Web-{BAFEEC0B-50B6-F990-3B06-8500A20AE40A}" dt="2021-04-26T22:04:16.760" v="48" actId="1076"/>
          <ac:spMkLst>
            <pc:docMk/>
            <pc:sldMk cId="3065947017" sldId="382"/>
            <ac:spMk id="179" creationId="{00000000-0000-0000-0000-000000000000}"/>
          </ac:spMkLst>
        </pc:spChg>
        <pc:spChg chg="del">
          <ac:chgData name="Himan Kumar Saha" userId="S::himankumar@iisc.ac.in::fcd70858-8e37-40a9-a374-90121c6f9cdc" providerId="AD" clId="Web-{BAFEEC0B-50B6-F990-3B06-8500A20AE40A}" dt="2021-04-26T22:04:00.696" v="44"/>
          <ac:spMkLst>
            <pc:docMk/>
            <pc:sldMk cId="3065947017" sldId="382"/>
            <ac:spMk id="180" creationId="{00000000-0000-0000-0000-000000000000}"/>
          </ac:spMkLst>
        </pc:spChg>
        <pc:spChg chg="mod">
          <ac:chgData name="Himan Kumar Saha" userId="S::himankumar@iisc.ac.in::fcd70858-8e37-40a9-a374-90121c6f9cdc" providerId="AD" clId="Web-{BAFEEC0B-50B6-F990-3B06-8500A20AE40A}" dt="2021-04-26T23:17:19.729" v="167" actId="20577"/>
          <ac:spMkLst>
            <pc:docMk/>
            <pc:sldMk cId="3065947017" sldId="382"/>
            <ac:spMk id="181" creationId="{00000000-0000-0000-0000-000000000000}"/>
          </ac:spMkLst>
        </pc:spChg>
      </pc:sldChg>
      <pc:sldChg chg="modSp">
        <pc:chgData name="Himan Kumar Saha" userId="S::himankumar@iisc.ac.in::fcd70858-8e37-40a9-a374-90121c6f9cdc" providerId="AD" clId="Web-{BAFEEC0B-50B6-F990-3B06-8500A20AE40A}" dt="2021-04-26T23:16:22.163" v="163" actId="20577"/>
        <pc:sldMkLst>
          <pc:docMk/>
          <pc:sldMk cId="2665916272" sldId="383"/>
        </pc:sldMkLst>
        <pc:spChg chg="mod">
          <ac:chgData name="Himan Kumar Saha" userId="S::himankumar@iisc.ac.in::fcd70858-8e37-40a9-a374-90121c6f9cdc" providerId="AD" clId="Web-{BAFEEC0B-50B6-F990-3B06-8500A20AE40A}" dt="2021-04-26T23:16:22.163" v="163" actId="20577"/>
          <ac:spMkLst>
            <pc:docMk/>
            <pc:sldMk cId="2665916272" sldId="383"/>
            <ac:spMk id="2" creationId="{BA8802A8-F2BF-45AF-AFF0-F86C80F681C5}"/>
          </ac:spMkLst>
        </pc:spChg>
      </pc:sldChg>
      <pc:sldChg chg="delSp modSp">
        <pc:chgData name="Himan Kumar Saha" userId="S::himankumar@iisc.ac.in::fcd70858-8e37-40a9-a374-90121c6f9cdc" providerId="AD" clId="Web-{BAFEEC0B-50B6-F990-3B06-8500A20AE40A}" dt="2021-04-26T23:14:38.562" v="160" actId="20577"/>
        <pc:sldMkLst>
          <pc:docMk/>
          <pc:sldMk cId="4290893844" sldId="384"/>
        </pc:sldMkLst>
        <pc:spChg chg="del">
          <ac:chgData name="Himan Kumar Saha" userId="S::himankumar@iisc.ac.in::fcd70858-8e37-40a9-a374-90121c6f9cdc" providerId="AD" clId="Web-{BAFEEC0B-50B6-F990-3B06-8500A20AE40A}" dt="2021-04-26T22:03:37.757" v="43"/>
          <ac:spMkLst>
            <pc:docMk/>
            <pc:sldMk cId="4290893844" sldId="384"/>
            <ac:spMk id="162" creationId="{00000000-0000-0000-0000-000000000000}"/>
          </ac:spMkLst>
        </pc:spChg>
        <pc:spChg chg="mod">
          <ac:chgData name="Himan Kumar Saha" userId="S::himankumar@iisc.ac.in::fcd70858-8e37-40a9-a374-90121c6f9cdc" providerId="AD" clId="Web-{BAFEEC0B-50B6-F990-3B06-8500A20AE40A}" dt="2021-04-26T23:14:38.562" v="160" actId="20577"/>
          <ac:spMkLst>
            <pc:docMk/>
            <pc:sldMk cId="4290893844" sldId="384"/>
            <ac:spMk id="163" creationId="{00000000-0000-0000-0000-000000000000}"/>
          </ac:spMkLst>
        </pc:spChg>
        <pc:spChg chg="mod">
          <ac:chgData name="Himan Kumar Saha" userId="S::himankumar@iisc.ac.in::fcd70858-8e37-40a9-a374-90121c6f9cdc" providerId="AD" clId="Web-{BAFEEC0B-50B6-F990-3B06-8500A20AE40A}" dt="2021-04-26T23:14:09.420" v="157"/>
          <ac:spMkLst>
            <pc:docMk/>
            <pc:sldMk cId="4290893844" sldId="384"/>
            <ac:spMk id="164" creationId="{00000000-0000-0000-0000-000000000000}"/>
          </ac:spMkLst>
        </pc:spChg>
      </pc:sldChg>
      <pc:sldChg chg="modSp">
        <pc:chgData name="Himan Kumar Saha" userId="S::himankumar@iisc.ac.in::fcd70858-8e37-40a9-a374-90121c6f9cdc" providerId="AD" clId="Web-{BAFEEC0B-50B6-F990-3B06-8500A20AE40A}" dt="2021-04-26T23:20:55.041" v="182"/>
        <pc:sldMkLst>
          <pc:docMk/>
          <pc:sldMk cId="2419202892" sldId="385"/>
        </pc:sldMkLst>
        <pc:spChg chg="mod">
          <ac:chgData name="Himan Kumar Saha" userId="S::himankumar@iisc.ac.in::fcd70858-8e37-40a9-a374-90121c6f9cdc" providerId="AD" clId="Web-{BAFEEC0B-50B6-F990-3B06-8500A20AE40A}" dt="2021-04-26T23:20:34.070" v="181"/>
          <ac:spMkLst>
            <pc:docMk/>
            <pc:sldMk cId="2419202892" sldId="385"/>
            <ac:spMk id="152" creationId="{00000000-0000-0000-0000-000000000000}"/>
          </ac:spMkLst>
        </pc:spChg>
        <pc:cxnChg chg="mod">
          <ac:chgData name="Himan Kumar Saha" userId="S::himankumar@iisc.ac.in::fcd70858-8e37-40a9-a374-90121c6f9cdc" providerId="AD" clId="Web-{BAFEEC0B-50B6-F990-3B06-8500A20AE40A}" dt="2021-04-26T23:20:55.041" v="182"/>
          <ac:cxnSpMkLst>
            <pc:docMk/>
            <pc:sldMk cId="2419202892" sldId="385"/>
            <ac:cxnSpMk id="154" creationId="{00000000-0000-0000-0000-000000000000}"/>
          </ac:cxnSpMkLst>
        </pc:cxnChg>
      </pc:sldChg>
    </pc:docChg>
  </pc:docChgLst>
  <pc:docChgLst>
    <pc:chgData name="Tushar Pandurang Kadam" userId="S::tusharpk@iisc.ac.in::c8860bdb-b351-49fa-8528-9fa8699eeddc" providerId="AD" clId="Web-{958CE090-A851-6506-8B6C-0CB669382F39}"/>
    <pc:docChg chg="addSld modSld">
      <pc:chgData name="Tushar Pandurang Kadam" userId="S::tusharpk@iisc.ac.in::c8860bdb-b351-49fa-8528-9fa8699eeddc" providerId="AD" clId="Web-{958CE090-A851-6506-8B6C-0CB669382F39}" dt="2021-04-25T16:53:27.621" v="566"/>
      <pc:docMkLst>
        <pc:docMk/>
      </pc:docMkLst>
      <pc:sldChg chg="modSp new">
        <pc:chgData name="Tushar Pandurang Kadam" userId="S::tusharpk@iisc.ac.in::c8860bdb-b351-49fa-8528-9fa8699eeddc" providerId="AD" clId="Web-{958CE090-A851-6506-8B6C-0CB669382F39}" dt="2021-04-25T16:34:15.234" v="233" actId="20577"/>
        <pc:sldMkLst>
          <pc:docMk/>
          <pc:sldMk cId="3958149537" sldId="302"/>
        </pc:sldMkLst>
        <pc:spChg chg="mod">
          <ac:chgData name="Tushar Pandurang Kadam" userId="S::tusharpk@iisc.ac.in::c8860bdb-b351-49fa-8528-9fa8699eeddc" providerId="AD" clId="Web-{958CE090-A851-6506-8B6C-0CB669382F39}" dt="2021-04-25T16:34:15.234" v="233" actId="20577"/>
          <ac:spMkLst>
            <pc:docMk/>
            <pc:sldMk cId="3958149537" sldId="302"/>
            <ac:spMk id="2" creationId="{864CF07F-48EA-4773-B55C-B0FE625FDC87}"/>
          </ac:spMkLst>
        </pc:spChg>
        <pc:spChg chg="mod">
          <ac:chgData name="Tushar Pandurang Kadam" userId="S::tusharpk@iisc.ac.in::c8860bdb-b351-49fa-8528-9fa8699eeddc" providerId="AD" clId="Web-{958CE090-A851-6506-8B6C-0CB669382F39}" dt="2021-04-25T16:34:08.515" v="232" actId="20577"/>
          <ac:spMkLst>
            <pc:docMk/>
            <pc:sldMk cId="3958149537" sldId="302"/>
            <ac:spMk id="3" creationId="{71222C7E-1F9F-4F0D-B1A9-A46B8E9D0400}"/>
          </ac:spMkLst>
        </pc:spChg>
      </pc:sldChg>
      <pc:sldChg chg="addSp delSp modSp new">
        <pc:chgData name="Tushar Pandurang Kadam" userId="S::tusharpk@iisc.ac.in::c8860bdb-b351-49fa-8528-9fa8699eeddc" providerId="AD" clId="Web-{958CE090-A851-6506-8B6C-0CB669382F39}" dt="2021-04-25T16:38:01.019" v="319" actId="1076"/>
        <pc:sldMkLst>
          <pc:docMk/>
          <pc:sldMk cId="3514907924" sldId="303"/>
        </pc:sldMkLst>
        <pc:spChg chg="mod">
          <ac:chgData name="Tushar Pandurang Kadam" userId="S::tusharpk@iisc.ac.in::c8860bdb-b351-49fa-8528-9fa8699eeddc" providerId="AD" clId="Web-{958CE090-A851-6506-8B6C-0CB669382F39}" dt="2021-04-25T16:37:43.550" v="315" actId="20577"/>
          <ac:spMkLst>
            <pc:docMk/>
            <pc:sldMk cId="3514907924" sldId="303"/>
            <ac:spMk id="2" creationId="{47BF20D7-B9CB-4112-8529-8129CAC736CC}"/>
          </ac:spMkLst>
        </pc:spChg>
        <pc:spChg chg="del">
          <ac:chgData name="Tushar Pandurang Kadam" userId="S::tusharpk@iisc.ac.in::c8860bdb-b351-49fa-8528-9fa8699eeddc" providerId="AD" clId="Web-{958CE090-A851-6506-8B6C-0CB669382F39}" dt="2021-04-25T16:35:20.125" v="234"/>
          <ac:spMkLst>
            <pc:docMk/>
            <pc:sldMk cId="3514907924" sldId="303"/>
            <ac:spMk id="3" creationId="{06E9735F-029F-4BB2-BE80-82E00F5D4BDB}"/>
          </ac:spMkLst>
        </pc:spChg>
        <pc:spChg chg="add del mod">
          <ac:chgData name="Tushar Pandurang Kadam" userId="S::tusharpk@iisc.ac.in::c8860bdb-b351-49fa-8528-9fa8699eeddc" providerId="AD" clId="Web-{958CE090-A851-6506-8B6C-0CB669382F39}" dt="2021-04-25T16:37:47.206" v="316"/>
          <ac:spMkLst>
            <pc:docMk/>
            <pc:sldMk cId="3514907924" sldId="303"/>
            <ac:spMk id="5" creationId="{E92A368B-3A93-439C-8B7C-01934B98A14A}"/>
          </ac:spMkLst>
        </pc:spChg>
        <pc:picChg chg="add mod ord">
          <ac:chgData name="Tushar Pandurang Kadam" userId="S::tusharpk@iisc.ac.in::c8860bdb-b351-49fa-8528-9fa8699eeddc" providerId="AD" clId="Web-{958CE090-A851-6506-8B6C-0CB669382F39}" dt="2021-04-25T16:38:01.019" v="319" actId="1076"/>
          <ac:picMkLst>
            <pc:docMk/>
            <pc:sldMk cId="3514907924" sldId="303"/>
            <ac:picMk id="4" creationId="{D0478E0B-97D8-46C3-9F02-E6055A4ADDDA}"/>
          </ac:picMkLst>
        </pc:picChg>
      </pc:sldChg>
      <pc:sldChg chg="addSp delSp modSp new addAnim delAnim modAnim">
        <pc:chgData name="Tushar Pandurang Kadam" userId="S::tusharpk@iisc.ac.in::c8860bdb-b351-49fa-8528-9fa8699eeddc" providerId="AD" clId="Web-{958CE090-A851-6506-8B6C-0CB669382F39}" dt="2021-04-25T16:53:27.621" v="566"/>
        <pc:sldMkLst>
          <pc:docMk/>
          <pc:sldMk cId="2157361137" sldId="306"/>
        </pc:sldMkLst>
        <pc:spChg chg="mod">
          <ac:chgData name="Tushar Pandurang Kadam" userId="S::tusharpk@iisc.ac.in::c8860bdb-b351-49fa-8528-9fa8699eeddc" providerId="AD" clId="Web-{958CE090-A851-6506-8B6C-0CB669382F39}" dt="2021-04-25T16:41:47.679" v="370" actId="20577"/>
          <ac:spMkLst>
            <pc:docMk/>
            <pc:sldMk cId="2157361137" sldId="306"/>
            <ac:spMk id="2" creationId="{1A833182-120C-4FF4-9ACA-D14E33CF95D4}"/>
          </ac:spMkLst>
        </pc:spChg>
        <pc:spChg chg="del">
          <ac:chgData name="Tushar Pandurang Kadam" userId="S::tusharpk@iisc.ac.in::c8860bdb-b351-49fa-8528-9fa8699eeddc" providerId="AD" clId="Web-{958CE090-A851-6506-8B6C-0CB669382F39}" dt="2021-04-25T16:41:21.882" v="366"/>
          <ac:spMkLst>
            <pc:docMk/>
            <pc:sldMk cId="2157361137" sldId="306"/>
            <ac:spMk id="3" creationId="{40DDAD69-A95D-4740-BD64-9ACFCBF0B38C}"/>
          </ac:spMkLst>
        </pc:spChg>
        <pc:spChg chg="add del">
          <ac:chgData name="Tushar Pandurang Kadam" userId="S::tusharpk@iisc.ac.in::c8860bdb-b351-49fa-8528-9fa8699eeddc" providerId="AD" clId="Web-{958CE090-A851-6506-8B6C-0CB669382F39}" dt="2021-04-25T16:44:17.229" v="383"/>
          <ac:spMkLst>
            <pc:docMk/>
            <pc:sldMk cId="2157361137" sldId="306"/>
            <ac:spMk id="8" creationId="{E61FC68E-2345-46ED-B81C-2F14924E0EFF}"/>
          </ac:spMkLst>
        </pc:spChg>
        <pc:spChg chg="add del">
          <ac:chgData name="Tushar Pandurang Kadam" userId="S::tusharpk@iisc.ac.in::c8860bdb-b351-49fa-8528-9fa8699eeddc" providerId="AD" clId="Web-{958CE090-A851-6506-8B6C-0CB669382F39}" dt="2021-04-25T16:44:34.667" v="401"/>
          <ac:spMkLst>
            <pc:docMk/>
            <pc:sldMk cId="2157361137" sldId="306"/>
            <ac:spMk id="10" creationId="{36F63667-FBDD-43DC-8A25-591E66697949}"/>
          </ac:spMkLst>
        </pc:spChg>
        <pc:spChg chg="add del">
          <ac:chgData name="Tushar Pandurang Kadam" userId="S::tusharpk@iisc.ac.in::c8860bdb-b351-49fa-8528-9fa8699eeddc" providerId="AD" clId="Web-{958CE090-A851-6506-8B6C-0CB669382F39}" dt="2021-04-25T16:45:08.745" v="423"/>
          <ac:spMkLst>
            <pc:docMk/>
            <pc:sldMk cId="2157361137" sldId="306"/>
            <ac:spMk id="19" creationId="{D1C1ACA9-3881-41C6-B409-2618A4ECECC7}"/>
          </ac:spMkLst>
        </pc:spChg>
        <pc:spChg chg="add del">
          <ac:chgData name="Tushar Pandurang Kadam" userId="S::tusharpk@iisc.ac.in::c8860bdb-b351-49fa-8528-9fa8699eeddc" providerId="AD" clId="Web-{958CE090-A851-6506-8B6C-0CB669382F39}" dt="2021-04-25T16:45:41.168" v="431"/>
          <ac:spMkLst>
            <pc:docMk/>
            <pc:sldMk cId="2157361137" sldId="306"/>
            <ac:spMk id="30" creationId="{4B0579B1-3323-4836-9CCE-8DD3ACD9A224}"/>
          </ac:spMkLst>
        </pc:spChg>
        <pc:spChg chg="add del">
          <ac:chgData name="Tushar Pandurang Kadam" userId="S::tusharpk@iisc.ac.in::c8860bdb-b351-49fa-8528-9fa8699eeddc" providerId="AD" clId="Web-{958CE090-A851-6506-8B6C-0CB669382F39}" dt="2021-04-25T16:45:54.309" v="435"/>
          <ac:spMkLst>
            <pc:docMk/>
            <pc:sldMk cId="2157361137" sldId="306"/>
            <ac:spMk id="34" creationId="{FB743CBC-573F-438C-A04E-E0AB93E4EB2D}"/>
          </ac:spMkLst>
        </pc:spChg>
        <pc:spChg chg="add mod">
          <ac:chgData name="Tushar Pandurang Kadam" userId="S::tusharpk@iisc.ac.in::c8860bdb-b351-49fa-8528-9fa8699eeddc" providerId="AD" clId="Web-{958CE090-A851-6506-8B6C-0CB669382F39}" dt="2021-04-25T16:48:53.171" v="511" actId="20577"/>
          <ac:spMkLst>
            <pc:docMk/>
            <pc:sldMk cId="2157361137" sldId="306"/>
            <ac:spMk id="36" creationId="{2357B0CB-E736-42E8-B7C3-EE7FC19E45C7}"/>
          </ac:spMkLst>
        </pc:spChg>
        <pc:spChg chg="add del mod">
          <ac:chgData name="Tushar Pandurang Kadam" userId="S::tusharpk@iisc.ac.in::c8860bdb-b351-49fa-8528-9fa8699eeddc" providerId="AD" clId="Web-{958CE090-A851-6506-8B6C-0CB669382F39}" dt="2021-04-25T16:50:50.081" v="535"/>
          <ac:spMkLst>
            <pc:docMk/>
            <pc:sldMk cId="2157361137" sldId="306"/>
            <ac:spMk id="38" creationId="{8D7892E5-06A6-43CA-9747-8CA7DCF8B1E0}"/>
          </ac:spMkLst>
        </pc:spChg>
        <pc:picChg chg="add del mod ord">
          <ac:chgData name="Tushar Pandurang Kadam" userId="S::tusharpk@iisc.ac.in::c8860bdb-b351-49fa-8528-9fa8699eeddc" providerId="AD" clId="Web-{958CE090-A851-6506-8B6C-0CB669382F39}" dt="2021-04-25T16:50:50.081" v="535"/>
          <ac:picMkLst>
            <pc:docMk/>
            <pc:sldMk cId="2157361137" sldId="306"/>
            <ac:picMk id="4" creationId="{CB9A5518-29CB-4037-99F6-C8E31CF268BF}"/>
          </ac:picMkLst>
        </pc:picChg>
        <pc:inkChg chg="add del">
          <ac:chgData name="Tushar Pandurang Kadam" userId="S::tusharpk@iisc.ac.in::c8860bdb-b351-49fa-8528-9fa8699eeddc" providerId="AD" clId="Web-{958CE090-A851-6506-8B6C-0CB669382F39}" dt="2021-04-25T16:51:56.052" v="554"/>
          <ac:inkMkLst>
            <pc:docMk/>
            <pc:sldMk cId="2157361137" sldId="306"/>
            <ac:inkMk id="5" creationId="{94A28A76-A89A-43DA-871F-16BB88B077A8}"/>
          </ac:inkMkLst>
        </pc:inkChg>
        <pc:inkChg chg="add del">
          <ac:chgData name="Tushar Pandurang Kadam" userId="S::tusharpk@iisc.ac.in::c8860bdb-b351-49fa-8528-9fa8699eeddc" providerId="AD" clId="Web-{958CE090-A851-6506-8B6C-0CB669382F39}" dt="2021-04-25T16:51:58.317" v="556"/>
          <ac:inkMkLst>
            <pc:docMk/>
            <pc:sldMk cId="2157361137" sldId="306"/>
            <ac:inkMk id="6" creationId="{AC70AD4B-2B3D-49E4-BB4D-DA4EFFFB8DCE}"/>
          </ac:inkMkLst>
        </pc:inkChg>
        <pc:inkChg chg="add del">
          <ac:chgData name="Tushar Pandurang Kadam" userId="S::tusharpk@iisc.ac.in::c8860bdb-b351-49fa-8528-9fa8699eeddc" providerId="AD" clId="Web-{958CE090-A851-6506-8B6C-0CB669382F39}" dt="2021-04-25T16:51:57.099" v="555"/>
          <ac:inkMkLst>
            <pc:docMk/>
            <pc:sldMk cId="2157361137" sldId="306"/>
            <ac:inkMk id="7" creationId="{7859BDE2-B188-4246-921B-DF4A8FD12D5E}"/>
          </ac:inkMkLst>
        </pc:inkChg>
        <pc:inkChg chg="add del">
          <ac:chgData name="Tushar Pandurang Kadam" userId="S::tusharpk@iisc.ac.in::c8860bdb-b351-49fa-8528-9fa8699eeddc" providerId="AD" clId="Web-{958CE090-A851-6506-8B6C-0CB669382F39}" dt="2021-04-25T16:44:16.260" v="382"/>
          <ac:inkMkLst>
            <pc:docMk/>
            <pc:sldMk cId="2157361137" sldId="306"/>
            <ac:inkMk id="9" creationId="{BC2DC8E7-BEA5-4CD0-B089-E4AF595686D9}"/>
          </ac:inkMkLst>
        </pc:inkChg>
        <pc:inkChg chg="add del">
          <ac:chgData name="Tushar Pandurang Kadam" userId="S::tusharpk@iisc.ac.in::c8860bdb-b351-49fa-8528-9fa8699eeddc" providerId="AD" clId="Web-{958CE090-A851-6506-8B6C-0CB669382F39}" dt="2021-04-25T16:44:33.901" v="400"/>
          <ac:inkMkLst>
            <pc:docMk/>
            <pc:sldMk cId="2157361137" sldId="306"/>
            <ac:inkMk id="11" creationId="{80CC5E53-97DD-4FD5-84C7-988CE46CB563}"/>
          </ac:inkMkLst>
        </pc:inkChg>
        <pc:inkChg chg="add del">
          <ac:chgData name="Tushar Pandurang Kadam" userId="S::tusharpk@iisc.ac.in::c8860bdb-b351-49fa-8528-9fa8699eeddc" providerId="AD" clId="Web-{958CE090-A851-6506-8B6C-0CB669382F39}" dt="2021-04-25T16:44:33.901" v="399"/>
          <ac:inkMkLst>
            <pc:docMk/>
            <pc:sldMk cId="2157361137" sldId="306"/>
            <ac:inkMk id="12" creationId="{929A066A-B0B9-469B-BAFD-5C1A1FA7BCF7}"/>
          </ac:inkMkLst>
        </pc:inkChg>
        <pc:inkChg chg="add del">
          <ac:chgData name="Tushar Pandurang Kadam" userId="S::tusharpk@iisc.ac.in::c8860bdb-b351-49fa-8528-9fa8699eeddc" providerId="AD" clId="Web-{958CE090-A851-6506-8B6C-0CB669382F39}" dt="2021-04-25T16:44:33.120" v="398"/>
          <ac:inkMkLst>
            <pc:docMk/>
            <pc:sldMk cId="2157361137" sldId="306"/>
            <ac:inkMk id="13" creationId="{08CB2CDF-5859-47B7-A0B5-7D4BADDB966A}"/>
          </ac:inkMkLst>
        </pc:inkChg>
        <pc:inkChg chg="add del">
          <ac:chgData name="Tushar Pandurang Kadam" userId="S::tusharpk@iisc.ac.in::c8860bdb-b351-49fa-8528-9fa8699eeddc" providerId="AD" clId="Web-{958CE090-A851-6506-8B6C-0CB669382F39}" dt="2021-04-25T16:44:33.120" v="397"/>
          <ac:inkMkLst>
            <pc:docMk/>
            <pc:sldMk cId="2157361137" sldId="306"/>
            <ac:inkMk id="14" creationId="{FCFC4083-9D6C-4F5B-9D33-E85F7E7562CD}"/>
          </ac:inkMkLst>
        </pc:inkChg>
        <pc:inkChg chg="add del">
          <ac:chgData name="Tushar Pandurang Kadam" userId="S::tusharpk@iisc.ac.in::c8860bdb-b351-49fa-8528-9fa8699eeddc" providerId="AD" clId="Web-{958CE090-A851-6506-8B6C-0CB669382F39}" dt="2021-04-25T16:44:30.260" v="394"/>
          <ac:inkMkLst>
            <pc:docMk/>
            <pc:sldMk cId="2157361137" sldId="306"/>
            <ac:inkMk id="15" creationId="{D0F54AB0-4861-40A9-9E21-5471F7B86FF0}"/>
          </ac:inkMkLst>
        </pc:inkChg>
        <pc:inkChg chg="add del">
          <ac:chgData name="Tushar Pandurang Kadam" userId="S::tusharpk@iisc.ac.in::c8860bdb-b351-49fa-8528-9fa8699eeddc" providerId="AD" clId="Web-{958CE090-A851-6506-8B6C-0CB669382F39}" dt="2021-04-25T16:44:30.245" v="393"/>
          <ac:inkMkLst>
            <pc:docMk/>
            <pc:sldMk cId="2157361137" sldId="306"/>
            <ac:inkMk id="16" creationId="{F0D6B013-B143-449E-8E28-290BB60CACB4}"/>
          </ac:inkMkLst>
        </pc:inkChg>
        <pc:inkChg chg="add del">
          <ac:chgData name="Tushar Pandurang Kadam" userId="S::tusharpk@iisc.ac.in::c8860bdb-b351-49fa-8528-9fa8699eeddc" providerId="AD" clId="Web-{958CE090-A851-6506-8B6C-0CB669382F39}" dt="2021-04-25T16:44:29.401" v="392"/>
          <ac:inkMkLst>
            <pc:docMk/>
            <pc:sldMk cId="2157361137" sldId="306"/>
            <ac:inkMk id="17" creationId="{0E5226EA-40AD-48BF-B03D-C32683A20E78}"/>
          </ac:inkMkLst>
        </pc:inkChg>
        <pc:inkChg chg="add del">
          <ac:chgData name="Tushar Pandurang Kadam" userId="S::tusharpk@iisc.ac.in::c8860bdb-b351-49fa-8528-9fa8699eeddc" providerId="AD" clId="Web-{958CE090-A851-6506-8B6C-0CB669382F39}" dt="2021-04-25T16:44:32.417" v="396"/>
          <ac:inkMkLst>
            <pc:docMk/>
            <pc:sldMk cId="2157361137" sldId="306"/>
            <ac:inkMk id="18" creationId="{A8BC452E-C8FD-4280-99CD-6A4335A3EF03}"/>
          </ac:inkMkLst>
        </pc:inkChg>
        <pc:inkChg chg="add del">
          <ac:chgData name="Tushar Pandurang Kadam" userId="S::tusharpk@iisc.ac.in::c8860bdb-b351-49fa-8528-9fa8699eeddc" providerId="AD" clId="Web-{958CE090-A851-6506-8B6C-0CB669382F39}" dt="2021-04-25T16:44:45.839" v="404"/>
          <ac:inkMkLst>
            <pc:docMk/>
            <pc:sldMk cId="2157361137" sldId="306"/>
            <ac:inkMk id="20" creationId="{859D1150-A3C8-4AEB-982F-A905D33EE5E6}"/>
          </ac:inkMkLst>
        </pc:inkChg>
        <pc:inkChg chg="add del">
          <ac:chgData name="Tushar Pandurang Kadam" userId="S::tusharpk@iisc.ac.in::c8860bdb-b351-49fa-8528-9fa8699eeddc" providerId="AD" clId="Web-{958CE090-A851-6506-8B6C-0CB669382F39}" dt="2021-04-25T16:44:55.542" v="416"/>
          <ac:inkMkLst>
            <pc:docMk/>
            <pc:sldMk cId="2157361137" sldId="306"/>
            <ac:inkMk id="21" creationId="{C2341A39-82A3-41C8-9C63-59E80F95411C}"/>
          </ac:inkMkLst>
        </pc:inkChg>
        <pc:inkChg chg="add del">
          <ac:chgData name="Tushar Pandurang Kadam" userId="S::tusharpk@iisc.ac.in::c8860bdb-b351-49fa-8528-9fa8699eeddc" providerId="AD" clId="Web-{958CE090-A851-6506-8B6C-0CB669382F39}" dt="2021-04-25T16:44:55.542" v="415"/>
          <ac:inkMkLst>
            <pc:docMk/>
            <pc:sldMk cId="2157361137" sldId="306"/>
            <ac:inkMk id="22" creationId="{F65E5941-4644-4C83-A132-9F0F29D31DF3}"/>
          </ac:inkMkLst>
        </pc:inkChg>
        <pc:inkChg chg="add del">
          <ac:chgData name="Tushar Pandurang Kadam" userId="S::tusharpk@iisc.ac.in::c8860bdb-b351-49fa-8528-9fa8699eeddc" providerId="AD" clId="Web-{958CE090-A851-6506-8B6C-0CB669382F39}" dt="2021-04-25T16:44:54.151" v="414"/>
          <ac:inkMkLst>
            <pc:docMk/>
            <pc:sldMk cId="2157361137" sldId="306"/>
            <ac:inkMk id="23" creationId="{5FE23B82-0D47-41F6-95F3-D05760940DDD}"/>
          </ac:inkMkLst>
        </pc:inkChg>
        <pc:inkChg chg="add del">
          <ac:chgData name="Tushar Pandurang Kadam" userId="S::tusharpk@iisc.ac.in::c8860bdb-b351-49fa-8528-9fa8699eeddc" providerId="AD" clId="Web-{958CE090-A851-6506-8B6C-0CB669382F39}" dt="2021-04-25T16:44:54.151" v="413"/>
          <ac:inkMkLst>
            <pc:docMk/>
            <pc:sldMk cId="2157361137" sldId="306"/>
            <ac:inkMk id="24" creationId="{F5A6B2B7-522F-4528-B846-C88846137200}"/>
          </ac:inkMkLst>
        </pc:inkChg>
        <pc:inkChg chg="add del">
          <ac:chgData name="Tushar Pandurang Kadam" userId="S::tusharpk@iisc.ac.in::c8860bdb-b351-49fa-8528-9fa8699eeddc" providerId="AD" clId="Web-{958CE090-A851-6506-8B6C-0CB669382F39}" dt="2021-04-25T16:44:53.323" v="412"/>
          <ac:inkMkLst>
            <pc:docMk/>
            <pc:sldMk cId="2157361137" sldId="306"/>
            <ac:inkMk id="25" creationId="{DAC518B6-B238-41AE-A246-9858C92AB4A8}"/>
          </ac:inkMkLst>
        </pc:inkChg>
        <pc:inkChg chg="add del">
          <ac:chgData name="Tushar Pandurang Kadam" userId="S::tusharpk@iisc.ac.in::c8860bdb-b351-49fa-8528-9fa8699eeddc" providerId="AD" clId="Web-{958CE090-A851-6506-8B6C-0CB669382F39}" dt="2021-04-25T16:44:52.776" v="411"/>
          <ac:inkMkLst>
            <pc:docMk/>
            <pc:sldMk cId="2157361137" sldId="306"/>
            <ac:inkMk id="26" creationId="{EE3B60A8-4A3E-4162-B8BB-115EF43D2249}"/>
          </ac:inkMkLst>
        </pc:inkChg>
        <pc:inkChg chg="add del">
          <ac:chgData name="Tushar Pandurang Kadam" userId="S::tusharpk@iisc.ac.in::c8860bdb-b351-49fa-8528-9fa8699eeddc" providerId="AD" clId="Web-{958CE090-A851-6506-8B6C-0CB669382F39}" dt="2021-04-25T16:45:07.308" v="422"/>
          <ac:inkMkLst>
            <pc:docMk/>
            <pc:sldMk cId="2157361137" sldId="306"/>
            <ac:inkMk id="27" creationId="{CAD01377-DC94-4DBC-A706-89FAB3D949FA}"/>
          </ac:inkMkLst>
        </pc:inkChg>
        <pc:inkChg chg="add del">
          <ac:chgData name="Tushar Pandurang Kadam" userId="S::tusharpk@iisc.ac.in::c8860bdb-b351-49fa-8528-9fa8699eeddc" providerId="AD" clId="Web-{958CE090-A851-6506-8B6C-0CB669382F39}" dt="2021-04-25T16:45:06.230" v="421"/>
          <ac:inkMkLst>
            <pc:docMk/>
            <pc:sldMk cId="2157361137" sldId="306"/>
            <ac:inkMk id="28" creationId="{69653BEA-FEA4-4971-9E0F-8EEE3A364187}"/>
          </ac:inkMkLst>
        </pc:inkChg>
        <pc:inkChg chg="add del">
          <ac:chgData name="Tushar Pandurang Kadam" userId="S::tusharpk@iisc.ac.in::c8860bdb-b351-49fa-8528-9fa8699eeddc" providerId="AD" clId="Web-{958CE090-A851-6506-8B6C-0CB669382F39}" dt="2021-04-25T16:45:03.386" v="420"/>
          <ac:inkMkLst>
            <pc:docMk/>
            <pc:sldMk cId="2157361137" sldId="306"/>
            <ac:inkMk id="29" creationId="{8452E014-D4B6-4304-9F3F-F8E6A6021C49}"/>
          </ac:inkMkLst>
        </pc:inkChg>
        <pc:inkChg chg="add del">
          <ac:chgData name="Tushar Pandurang Kadam" userId="S::tusharpk@iisc.ac.in::c8860bdb-b351-49fa-8528-9fa8699eeddc" providerId="AD" clId="Web-{958CE090-A851-6506-8B6C-0CB669382F39}" dt="2021-04-25T16:45:23.324" v="426"/>
          <ac:inkMkLst>
            <pc:docMk/>
            <pc:sldMk cId="2157361137" sldId="306"/>
            <ac:inkMk id="31" creationId="{3B7BE409-D2C9-4CFD-9DDD-3DC072E78A3A}"/>
          </ac:inkMkLst>
        </pc:inkChg>
        <pc:inkChg chg="add del">
          <ac:chgData name="Tushar Pandurang Kadam" userId="S::tusharpk@iisc.ac.in::c8860bdb-b351-49fa-8528-9fa8699eeddc" providerId="AD" clId="Web-{958CE090-A851-6506-8B6C-0CB669382F39}" dt="2021-04-25T16:45:27.730" v="428"/>
          <ac:inkMkLst>
            <pc:docMk/>
            <pc:sldMk cId="2157361137" sldId="306"/>
            <ac:inkMk id="32" creationId="{6AEC0AE5-193F-4B67-8F49-77341AECB2B1}"/>
          </ac:inkMkLst>
        </pc:inkChg>
        <pc:inkChg chg="add del">
          <ac:chgData name="Tushar Pandurang Kadam" userId="S::tusharpk@iisc.ac.in::c8860bdb-b351-49fa-8528-9fa8699eeddc" providerId="AD" clId="Web-{958CE090-A851-6506-8B6C-0CB669382F39}" dt="2021-04-25T16:45:40.558" v="430"/>
          <ac:inkMkLst>
            <pc:docMk/>
            <pc:sldMk cId="2157361137" sldId="306"/>
            <ac:inkMk id="33" creationId="{415C77B8-32E8-45C6-A5CD-9FE11A214933}"/>
          </ac:inkMkLst>
        </pc:inkChg>
        <pc:inkChg chg="add del">
          <ac:chgData name="Tushar Pandurang Kadam" userId="S::tusharpk@iisc.ac.in::c8860bdb-b351-49fa-8528-9fa8699eeddc" providerId="AD" clId="Web-{958CE090-A851-6506-8B6C-0CB669382F39}" dt="2021-04-25T16:45:53.606" v="434"/>
          <ac:inkMkLst>
            <pc:docMk/>
            <pc:sldMk cId="2157361137" sldId="306"/>
            <ac:inkMk id="35" creationId="{251CB7CF-C7B3-4939-A088-FE4A76B2C9C1}"/>
          </ac:inkMkLst>
        </pc:inkChg>
        <pc:cxnChg chg="add mod">
          <ac:chgData name="Tushar Pandurang Kadam" userId="S::tusharpk@iisc.ac.in::c8860bdb-b351-49fa-8528-9fa8699eeddc" providerId="AD" clId="Web-{958CE090-A851-6506-8B6C-0CB669382F39}" dt="2021-04-25T16:53:05.605" v="562"/>
          <ac:cxnSpMkLst>
            <pc:docMk/>
            <pc:sldMk cId="2157361137" sldId="306"/>
            <ac:cxnSpMk id="39" creationId="{CA50CCEE-AFDE-409B-B1FD-7D29FFD71E7C}"/>
          </ac:cxnSpMkLst>
        </pc:cxnChg>
      </pc:sldChg>
    </pc:docChg>
  </pc:docChgLst>
  <pc:docChgLst>
    <pc:chgData name="Ashish Kumar" userId="S::ashishkumar4@iisc.ac.in::73aa7c0d-03be-4ecd-9130-e13cce3cc529" providerId="AD" clId="Web-{34B28E1C-8D6A-9792-16BA-6B7E4E47B66D}"/>
    <pc:docChg chg="modSld">
      <pc:chgData name="Ashish Kumar" userId="S::ashishkumar4@iisc.ac.in::73aa7c0d-03be-4ecd-9130-e13cce3cc529" providerId="AD" clId="Web-{34B28E1C-8D6A-9792-16BA-6B7E4E47B66D}" dt="2021-04-24T15:30:18.973" v="29"/>
      <pc:docMkLst>
        <pc:docMk/>
      </pc:docMkLst>
      <pc:sldChg chg="modSp">
        <pc:chgData name="Ashish Kumar" userId="S::ashishkumar4@iisc.ac.in::73aa7c0d-03be-4ecd-9130-e13cce3cc529" providerId="AD" clId="Web-{34B28E1C-8D6A-9792-16BA-6B7E4E47B66D}" dt="2021-04-24T15:30:18.973" v="29"/>
        <pc:sldMkLst>
          <pc:docMk/>
          <pc:sldMk cId="1158117161" sldId="270"/>
        </pc:sldMkLst>
        <pc:graphicFrameChg chg="mod modGraphic">
          <ac:chgData name="Ashish Kumar" userId="S::ashishkumar4@iisc.ac.in::73aa7c0d-03be-4ecd-9130-e13cce3cc529" providerId="AD" clId="Web-{34B28E1C-8D6A-9792-16BA-6B7E4E47B66D}" dt="2021-04-24T15:30:18.973" v="29"/>
          <ac:graphicFrameMkLst>
            <pc:docMk/>
            <pc:sldMk cId="1158117161" sldId="270"/>
            <ac:graphicFrameMk id="34" creationId="{3F3D6DEF-2AF9-42B6-9CBF-32D161937B92}"/>
          </ac:graphicFrameMkLst>
        </pc:graphicFrameChg>
        <pc:graphicFrameChg chg="mod modGraphic">
          <ac:chgData name="Ashish Kumar" userId="S::ashishkumar4@iisc.ac.in::73aa7c0d-03be-4ecd-9130-e13cce3cc529" providerId="AD" clId="Web-{34B28E1C-8D6A-9792-16BA-6B7E4E47B66D}" dt="2021-04-24T15:29:30.706" v="9"/>
          <ac:graphicFrameMkLst>
            <pc:docMk/>
            <pc:sldMk cId="1158117161" sldId="270"/>
            <ac:graphicFrameMk id="79" creationId="{CC9E5606-4442-4C18-994C-FC5912FAAEFD}"/>
          </ac:graphicFrameMkLst>
        </pc:graphicFrameChg>
      </pc:sldChg>
    </pc:docChg>
  </pc:docChgLst>
  <pc:docChgLst>
    <pc:chgData name="Tarun Kumar Patel" userId="S::tarunpatel@iisc.ac.in::97cd62eb-8409-4a75-9fb7-92a8191dc7c7" providerId="AD" clId="Web-{E76D11AA-E0FF-8866-D2B8-872154A4AF8F}"/>
    <pc:docChg chg="modSld">
      <pc:chgData name="Tarun Kumar Patel" userId="S::tarunpatel@iisc.ac.in::97cd62eb-8409-4a75-9fb7-92a8191dc7c7" providerId="AD" clId="Web-{E76D11AA-E0FF-8866-D2B8-872154A4AF8F}" dt="2021-04-26T17:45:18.718" v="377"/>
      <pc:docMkLst>
        <pc:docMk/>
      </pc:docMkLst>
      <pc:sldChg chg="addSp delSp modSp">
        <pc:chgData name="Tarun Kumar Patel" userId="S::tarunpatel@iisc.ac.in::97cd62eb-8409-4a75-9fb7-92a8191dc7c7" providerId="AD" clId="Web-{E76D11AA-E0FF-8866-D2B8-872154A4AF8F}" dt="2021-04-26T16:38:11.380" v="375" actId="20577"/>
        <pc:sldMkLst>
          <pc:docMk/>
          <pc:sldMk cId="1212367212" sldId="288"/>
        </pc:sldMkLst>
        <pc:spChg chg="mod">
          <ac:chgData name="Tarun Kumar Patel" userId="S::tarunpatel@iisc.ac.in::97cd62eb-8409-4a75-9fb7-92a8191dc7c7" providerId="AD" clId="Web-{E76D11AA-E0FF-8866-D2B8-872154A4AF8F}" dt="2021-04-26T16:38:11.380" v="375" actId="20577"/>
          <ac:spMkLst>
            <pc:docMk/>
            <pc:sldMk cId="1212367212" sldId="288"/>
            <ac:spMk id="2" creationId="{A7A784B4-DFEF-471E-851B-1E400577AF91}"/>
          </ac:spMkLst>
        </pc:spChg>
        <pc:spChg chg="add del">
          <ac:chgData name="Tarun Kumar Patel" userId="S::tarunpatel@iisc.ac.in::97cd62eb-8409-4a75-9fb7-92a8191dc7c7" providerId="AD" clId="Web-{E76D11AA-E0FF-8866-D2B8-872154A4AF8F}" dt="2021-04-26T11:50:24.463" v="210"/>
          <ac:spMkLst>
            <pc:docMk/>
            <pc:sldMk cId="1212367212" sldId="288"/>
            <ac:spMk id="6" creationId="{1580E4E0-852C-4AA6-BDDF-0156F009EDEE}"/>
          </ac:spMkLst>
        </pc:spChg>
        <pc:spChg chg="add del">
          <ac:chgData name="Tarun Kumar Patel" userId="S::tarunpatel@iisc.ac.in::97cd62eb-8409-4a75-9fb7-92a8191dc7c7" providerId="AD" clId="Web-{E76D11AA-E0FF-8866-D2B8-872154A4AF8F}" dt="2021-04-26T11:50:21.103" v="209"/>
          <ac:spMkLst>
            <pc:docMk/>
            <pc:sldMk cId="1212367212" sldId="288"/>
            <ac:spMk id="7" creationId="{6133966C-2957-4648-80A3-491F1EE2375B}"/>
          </ac:spMkLst>
        </pc:spChg>
        <pc:spChg chg="add mod">
          <ac:chgData name="Tarun Kumar Patel" userId="S::tarunpatel@iisc.ac.in::97cd62eb-8409-4a75-9fb7-92a8191dc7c7" providerId="AD" clId="Web-{E76D11AA-E0FF-8866-D2B8-872154A4AF8F}" dt="2021-04-26T11:50:17.322" v="208" actId="20577"/>
          <ac:spMkLst>
            <pc:docMk/>
            <pc:sldMk cId="1212367212" sldId="288"/>
            <ac:spMk id="31" creationId="{377F262D-A722-4298-BD0D-06F679B23A36}"/>
          </ac:spMkLst>
        </pc:spChg>
        <pc:graphicFrameChg chg="mod">
          <ac:chgData name="Tarun Kumar Patel" userId="S::tarunpatel@iisc.ac.in::97cd62eb-8409-4a75-9fb7-92a8191dc7c7" providerId="AD" clId="Web-{E76D11AA-E0FF-8866-D2B8-872154A4AF8F}" dt="2021-04-26T11:50:07.056" v="204" actId="1076"/>
          <ac:graphicFrameMkLst>
            <pc:docMk/>
            <pc:sldMk cId="1212367212" sldId="288"/>
            <ac:graphicFrameMk id="4" creationId="{9AED8474-F17D-4BDF-B503-C02BCFAFD52C}"/>
          </ac:graphicFrameMkLst>
        </pc:graphicFrameChg>
      </pc:sldChg>
      <pc:sldChg chg="addSp delSp modSp addAnim modAnim">
        <pc:chgData name="Tarun Kumar Patel" userId="S::tarunpatel@iisc.ac.in::97cd62eb-8409-4a75-9fb7-92a8191dc7c7" providerId="AD" clId="Web-{E76D11AA-E0FF-8866-D2B8-872154A4AF8F}" dt="2021-04-26T17:45:18.718" v="377"/>
        <pc:sldMkLst>
          <pc:docMk/>
          <pc:sldMk cId="3232492451" sldId="298"/>
        </pc:sldMkLst>
        <pc:spChg chg="add mod">
          <ac:chgData name="Tarun Kumar Patel" userId="S::tarunpatel@iisc.ac.in::97cd62eb-8409-4a75-9fb7-92a8191dc7c7" providerId="AD" clId="Web-{E76D11AA-E0FF-8866-D2B8-872154A4AF8F}" dt="2021-04-26T11:37:58.960" v="18" actId="20577"/>
          <ac:spMkLst>
            <pc:docMk/>
            <pc:sldMk cId="3232492451" sldId="298"/>
            <ac:spMk id="4" creationId="{D84755ED-B3DF-4009-A84F-2FBDB8F2AD0F}"/>
          </ac:spMkLst>
        </pc:spChg>
        <pc:spChg chg="add mod">
          <ac:chgData name="Tarun Kumar Patel" userId="S::tarunpatel@iisc.ac.in::97cd62eb-8409-4a75-9fb7-92a8191dc7c7" providerId="AD" clId="Web-{E76D11AA-E0FF-8866-D2B8-872154A4AF8F}" dt="2021-04-26T11:39:16.259" v="38" actId="20577"/>
          <ac:spMkLst>
            <pc:docMk/>
            <pc:sldMk cId="3232492451" sldId="298"/>
            <ac:spMk id="5" creationId="{B82326EE-1B37-4303-8C1D-2423169BBEC8}"/>
          </ac:spMkLst>
        </pc:spChg>
        <pc:spChg chg="mod">
          <ac:chgData name="Tarun Kumar Patel" userId="S::tarunpatel@iisc.ac.in::97cd62eb-8409-4a75-9fb7-92a8191dc7c7" providerId="AD" clId="Web-{E76D11AA-E0FF-8866-D2B8-872154A4AF8F}" dt="2021-04-26T11:47:54.115" v="182" actId="14100"/>
          <ac:spMkLst>
            <pc:docMk/>
            <pc:sldMk cId="3232492451" sldId="298"/>
            <ac:spMk id="7" creationId="{38B9DA7B-766B-42EA-BD4E-0CCE6CCE6348}"/>
          </ac:spMkLst>
        </pc:spChg>
        <pc:spChg chg="mod">
          <ac:chgData name="Tarun Kumar Patel" userId="S::tarunpatel@iisc.ac.in::97cd62eb-8409-4a75-9fb7-92a8191dc7c7" providerId="AD" clId="Web-{E76D11AA-E0FF-8866-D2B8-872154A4AF8F}" dt="2021-04-26T11:47:01.333" v="155" actId="1076"/>
          <ac:spMkLst>
            <pc:docMk/>
            <pc:sldMk cId="3232492451" sldId="298"/>
            <ac:spMk id="8" creationId="{E227B9E1-2AAD-4B48-8B65-399C433D8F0C}"/>
          </ac:spMkLst>
        </pc:spChg>
        <pc:spChg chg="mod">
          <ac:chgData name="Tarun Kumar Patel" userId="S::tarunpatel@iisc.ac.in::97cd62eb-8409-4a75-9fb7-92a8191dc7c7" providerId="AD" clId="Web-{E76D11AA-E0FF-8866-D2B8-872154A4AF8F}" dt="2021-04-26T11:40:09.901" v="59" actId="1076"/>
          <ac:spMkLst>
            <pc:docMk/>
            <pc:sldMk cId="3232492451" sldId="298"/>
            <ac:spMk id="9" creationId="{D9547BF5-0658-4BB0-8581-024D7BF50D9A}"/>
          </ac:spMkLst>
        </pc:spChg>
        <pc:spChg chg="mod">
          <ac:chgData name="Tarun Kumar Patel" userId="S::tarunpatel@iisc.ac.in::97cd62eb-8409-4a75-9fb7-92a8191dc7c7" providerId="AD" clId="Web-{E76D11AA-E0FF-8866-D2B8-872154A4AF8F}" dt="2021-04-26T11:48:28.632" v="198" actId="1076"/>
          <ac:spMkLst>
            <pc:docMk/>
            <pc:sldMk cId="3232492451" sldId="298"/>
            <ac:spMk id="10" creationId="{710B63CF-C089-429F-B096-D85D8B677BB3}"/>
          </ac:spMkLst>
        </pc:spChg>
        <pc:spChg chg="add mod">
          <ac:chgData name="Tarun Kumar Patel" userId="S::tarunpatel@iisc.ac.in::97cd62eb-8409-4a75-9fb7-92a8191dc7c7" providerId="AD" clId="Web-{E76D11AA-E0FF-8866-D2B8-872154A4AF8F}" dt="2021-04-26T11:38:10.117" v="24" actId="20577"/>
          <ac:spMkLst>
            <pc:docMk/>
            <pc:sldMk cId="3232492451" sldId="298"/>
            <ac:spMk id="11" creationId="{92BCA87D-93E4-45D6-905B-A446F9BD9A3D}"/>
          </ac:spMkLst>
        </pc:spChg>
        <pc:spChg chg="add mod">
          <ac:chgData name="Tarun Kumar Patel" userId="S::tarunpatel@iisc.ac.in::97cd62eb-8409-4a75-9fb7-92a8191dc7c7" providerId="AD" clId="Web-{E76D11AA-E0FF-8866-D2B8-872154A4AF8F}" dt="2021-04-26T11:38:12.226" v="25" actId="20577"/>
          <ac:spMkLst>
            <pc:docMk/>
            <pc:sldMk cId="3232492451" sldId="298"/>
            <ac:spMk id="12" creationId="{5210A8F9-9154-4892-BBD0-09DAB2EAB6C1}"/>
          </ac:spMkLst>
        </pc:spChg>
        <pc:spChg chg="add mod">
          <ac:chgData name="Tarun Kumar Patel" userId="S::tarunpatel@iisc.ac.in::97cd62eb-8409-4a75-9fb7-92a8191dc7c7" providerId="AD" clId="Web-{E76D11AA-E0FF-8866-D2B8-872154A4AF8F}" dt="2021-04-26T11:42:12.623" v="81" actId="20577"/>
          <ac:spMkLst>
            <pc:docMk/>
            <pc:sldMk cId="3232492451" sldId="298"/>
            <ac:spMk id="13" creationId="{846788B5-B329-462B-95B6-8C284A528725}"/>
          </ac:spMkLst>
        </pc:spChg>
        <pc:spChg chg="add mod">
          <ac:chgData name="Tarun Kumar Patel" userId="S::tarunpatel@iisc.ac.in::97cd62eb-8409-4a75-9fb7-92a8191dc7c7" providerId="AD" clId="Web-{E76D11AA-E0FF-8866-D2B8-872154A4AF8F}" dt="2021-04-26T11:42:10.310" v="80" actId="20577"/>
          <ac:spMkLst>
            <pc:docMk/>
            <pc:sldMk cId="3232492451" sldId="298"/>
            <ac:spMk id="14" creationId="{7F3A1FCC-8937-4DF0-BA70-303945B8E604}"/>
          </ac:spMkLst>
        </pc:spChg>
        <pc:spChg chg="add mod">
          <ac:chgData name="Tarun Kumar Patel" userId="S::tarunpatel@iisc.ac.in::97cd62eb-8409-4a75-9fb7-92a8191dc7c7" providerId="AD" clId="Web-{E76D11AA-E0FF-8866-D2B8-872154A4AF8F}" dt="2021-04-26T11:43:02.749" v="88" actId="1076"/>
          <ac:spMkLst>
            <pc:docMk/>
            <pc:sldMk cId="3232492451" sldId="298"/>
            <ac:spMk id="19" creationId="{2264A4CC-E431-470F-B314-6ED3EE6EDCAF}"/>
          </ac:spMkLst>
        </pc:spChg>
        <pc:spChg chg="add del mod">
          <ac:chgData name="Tarun Kumar Patel" userId="S::tarunpatel@iisc.ac.in::97cd62eb-8409-4a75-9fb7-92a8191dc7c7" providerId="AD" clId="Web-{E76D11AA-E0FF-8866-D2B8-872154A4AF8F}" dt="2021-04-26T11:43:47.875" v="91"/>
          <ac:spMkLst>
            <pc:docMk/>
            <pc:sldMk cId="3232492451" sldId="298"/>
            <ac:spMk id="20" creationId="{846868A1-3E1D-4C43-873C-16DC5C195035}"/>
          </ac:spMkLst>
        </pc:spChg>
        <pc:spChg chg="add del mod">
          <ac:chgData name="Tarun Kumar Patel" userId="S::tarunpatel@iisc.ac.in::97cd62eb-8409-4a75-9fb7-92a8191dc7c7" providerId="AD" clId="Web-{E76D11AA-E0FF-8866-D2B8-872154A4AF8F}" dt="2021-04-26T11:44:54.267" v="94"/>
          <ac:spMkLst>
            <pc:docMk/>
            <pc:sldMk cId="3232492451" sldId="298"/>
            <ac:spMk id="21" creationId="{A7A9B321-6112-4A3B-A6A3-6DE5DBAE05E3}"/>
          </ac:spMkLst>
        </pc:spChg>
        <pc:spChg chg="add mod">
          <ac:chgData name="Tarun Kumar Patel" userId="S::tarunpatel@iisc.ac.in::97cd62eb-8409-4a75-9fb7-92a8191dc7c7" providerId="AD" clId="Web-{E76D11AA-E0FF-8866-D2B8-872154A4AF8F}" dt="2021-04-26T11:45:39.175" v="117" actId="1076"/>
          <ac:spMkLst>
            <pc:docMk/>
            <pc:sldMk cId="3232492451" sldId="298"/>
            <ac:spMk id="22" creationId="{6D63090A-E97F-4C25-8B99-E6EF1D478F22}"/>
          </ac:spMkLst>
        </pc:spChg>
        <pc:cxnChg chg="add mod">
          <ac:chgData name="Tarun Kumar Patel" userId="S::tarunpatel@iisc.ac.in::97cd62eb-8409-4a75-9fb7-92a8191dc7c7" providerId="AD" clId="Web-{E76D11AA-E0FF-8866-D2B8-872154A4AF8F}" dt="2021-04-26T11:41:30.122" v="70" actId="14100"/>
          <ac:cxnSpMkLst>
            <pc:docMk/>
            <pc:sldMk cId="3232492451" sldId="298"/>
            <ac:cxnSpMk id="15" creationId="{459D3BD3-0D77-4FFA-885C-0BDD1C1E85F0}"/>
          </ac:cxnSpMkLst>
        </pc:cxnChg>
        <pc:cxnChg chg="add mod">
          <ac:chgData name="Tarun Kumar Patel" userId="S::tarunpatel@iisc.ac.in::97cd62eb-8409-4a75-9fb7-92a8191dc7c7" providerId="AD" clId="Web-{E76D11AA-E0FF-8866-D2B8-872154A4AF8F}" dt="2021-04-26T11:41:38.059" v="72" actId="1076"/>
          <ac:cxnSpMkLst>
            <pc:docMk/>
            <pc:sldMk cId="3232492451" sldId="298"/>
            <ac:cxnSpMk id="16" creationId="{7F546479-01E9-4068-9B58-D42A3A01C282}"/>
          </ac:cxnSpMkLst>
        </pc:cxnChg>
        <pc:cxnChg chg="add mod">
          <ac:chgData name="Tarun Kumar Patel" userId="S::tarunpatel@iisc.ac.in::97cd62eb-8409-4a75-9fb7-92a8191dc7c7" providerId="AD" clId="Web-{E76D11AA-E0FF-8866-D2B8-872154A4AF8F}" dt="2021-04-26T11:41:51.154" v="75" actId="14100"/>
          <ac:cxnSpMkLst>
            <pc:docMk/>
            <pc:sldMk cId="3232492451" sldId="298"/>
            <ac:cxnSpMk id="17" creationId="{E8356EA5-3AF7-4AE8-AB49-C9A29540E326}"/>
          </ac:cxnSpMkLst>
        </pc:cxnChg>
        <pc:cxnChg chg="add mod">
          <ac:chgData name="Tarun Kumar Patel" userId="S::tarunpatel@iisc.ac.in::97cd62eb-8409-4a75-9fb7-92a8191dc7c7" providerId="AD" clId="Web-{E76D11AA-E0FF-8866-D2B8-872154A4AF8F}" dt="2021-04-26T11:42:05.154" v="78" actId="14100"/>
          <ac:cxnSpMkLst>
            <pc:docMk/>
            <pc:sldMk cId="3232492451" sldId="298"/>
            <ac:cxnSpMk id="18" creationId="{F0B336AF-7E0E-426F-9EA0-8BB3079C286C}"/>
          </ac:cxnSpMkLst>
        </pc:cxnChg>
        <pc:cxnChg chg="add mod">
          <ac:chgData name="Tarun Kumar Patel" userId="S::tarunpatel@iisc.ac.in::97cd62eb-8409-4a75-9fb7-92a8191dc7c7" providerId="AD" clId="Web-{E76D11AA-E0FF-8866-D2B8-872154A4AF8F}" dt="2021-04-26T11:48:04.303" v="184" actId="14100"/>
          <ac:cxnSpMkLst>
            <pc:docMk/>
            <pc:sldMk cId="3232492451" sldId="298"/>
            <ac:cxnSpMk id="23" creationId="{1D300EBC-8A85-4D20-9D04-580B0C030E5E}"/>
          </ac:cxnSpMkLst>
        </pc:cxnChg>
      </pc:sldChg>
      <pc:sldChg chg="modSp">
        <pc:chgData name="Tarun Kumar Patel" userId="S::tarunpatel@iisc.ac.in::97cd62eb-8409-4a75-9fb7-92a8191dc7c7" providerId="AD" clId="Web-{E76D11AA-E0FF-8866-D2B8-872154A4AF8F}" dt="2021-04-26T12:25:03.245" v="367" actId="14100"/>
        <pc:sldMkLst>
          <pc:docMk/>
          <pc:sldMk cId="1889950010" sldId="342"/>
        </pc:sldMkLst>
        <pc:spChg chg="mod">
          <ac:chgData name="Tarun Kumar Patel" userId="S::tarunpatel@iisc.ac.in::97cd62eb-8409-4a75-9fb7-92a8191dc7c7" providerId="AD" clId="Web-{E76D11AA-E0FF-8866-D2B8-872154A4AF8F}" dt="2021-04-26T12:25:03.245" v="367" actId="14100"/>
          <ac:spMkLst>
            <pc:docMk/>
            <pc:sldMk cId="1889950010" sldId="342"/>
            <ac:spMk id="3" creationId="{B2994F00-0E66-4612-AB1E-B0A52F53584F}"/>
          </ac:spMkLst>
        </pc:spChg>
      </pc:sldChg>
      <pc:sldChg chg="addSp delSp modSp">
        <pc:chgData name="Tarun Kumar Patel" userId="S::tarunpatel@iisc.ac.in::97cd62eb-8409-4a75-9fb7-92a8191dc7c7" providerId="AD" clId="Web-{E76D11AA-E0FF-8866-D2B8-872154A4AF8F}" dt="2021-04-26T12:25:34.543" v="374" actId="20577"/>
        <pc:sldMkLst>
          <pc:docMk/>
          <pc:sldMk cId="1144857072" sldId="344"/>
        </pc:sldMkLst>
        <pc:spChg chg="mod">
          <ac:chgData name="Tarun Kumar Patel" userId="S::tarunpatel@iisc.ac.in::97cd62eb-8409-4a75-9fb7-92a8191dc7c7" providerId="AD" clId="Web-{E76D11AA-E0FF-8866-D2B8-872154A4AF8F}" dt="2021-04-26T12:25:34.543" v="374" actId="20577"/>
          <ac:spMkLst>
            <pc:docMk/>
            <pc:sldMk cId="1144857072" sldId="344"/>
            <ac:spMk id="3" creationId="{064E7A9E-22E9-4DA7-9F8D-A6DA4A10B45F}"/>
          </ac:spMkLst>
        </pc:spChg>
        <pc:spChg chg="mod">
          <ac:chgData name="Tarun Kumar Patel" userId="S::tarunpatel@iisc.ac.in::97cd62eb-8409-4a75-9fb7-92a8191dc7c7" providerId="AD" clId="Web-{E76D11AA-E0FF-8866-D2B8-872154A4AF8F}" dt="2021-04-26T11:53:14.342" v="216" actId="14100"/>
          <ac:spMkLst>
            <pc:docMk/>
            <pc:sldMk cId="1144857072" sldId="344"/>
            <ac:spMk id="4" creationId="{708DA34F-3CB6-4F3E-9EDF-37B6FA118FE9}"/>
          </ac:spMkLst>
        </pc:spChg>
        <pc:spChg chg="mod">
          <ac:chgData name="Tarun Kumar Patel" userId="S::tarunpatel@iisc.ac.in::97cd62eb-8409-4a75-9fb7-92a8191dc7c7" providerId="AD" clId="Web-{E76D11AA-E0FF-8866-D2B8-872154A4AF8F}" dt="2021-04-26T11:52:37.763" v="211" actId="1076"/>
          <ac:spMkLst>
            <pc:docMk/>
            <pc:sldMk cId="1144857072" sldId="344"/>
            <ac:spMk id="5" creationId="{DDCC9BEF-BE56-4A0B-AB87-563F3A96573F}"/>
          </ac:spMkLst>
        </pc:spChg>
        <pc:spChg chg="add mod">
          <ac:chgData name="Tarun Kumar Patel" userId="S::tarunpatel@iisc.ac.in::97cd62eb-8409-4a75-9fb7-92a8191dc7c7" providerId="AD" clId="Web-{E76D11AA-E0FF-8866-D2B8-872154A4AF8F}" dt="2021-04-26T11:55:43.205" v="250" actId="1076"/>
          <ac:spMkLst>
            <pc:docMk/>
            <pc:sldMk cId="1144857072" sldId="344"/>
            <ac:spMk id="6" creationId="{030F7038-F4DC-4FFB-AA6B-487F54A85DB6}"/>
          </ac:spMkLst>
        </pc:spChg>
        <pc:spChg chg="add del mod">
          <ac:chgData name="Tarun Kumar Patel" userId="S::tarunpatel@iisc.ac.in::97cd62eb-8409-4a75-9fb7-92a8191dc7c7" providerId="AD" clId="Web-{E76D11AA-E0FF-8866-D2B8-872154A4AF8F}" dt="2021-04-26T11:56:57.816" v="256"/>
          <ac:spMkLst>
            <pc:docMk/>
            <pc:sldMk cId="1144857072" sldId="344"/>
            <ac:spMk id="8" creationId="{4E1D4351-4228-49A9-874D-7AB04CD877B3}"/>
          </ac:spMkLst>
        </pc:spChg>
        <pc:spChg chg="add mod">
          <ac:chgData name="Tarun Kumar Patel" userId="S::tarunpatel@iisc.ac.in::97cd62eb-8409-4a75-9fb7-92a8191dc7c7" providerId="AD" clId="Web-{E76D11AA-E0FF-8866-D2B8-872154A4AF8F}" dt="2021-04-26T12:02:09.621" v="358" actId="20577"/>
          <ac:spMkLst>
            <pc:docMk/>
            <pc:sldMk cId="1144857072" sldId="344"/>
            <ac:spMk id="14" creationId="{B59EB28E-C543-4731-8C51-49AF1DD52408}"/>
          </ac:spMkLst>
        </pc:spChg>
        <pc:inkChg chg="add del">
          <ac:chgData name="Tarun Kumar Patel" userId="S::tarunpatel@iisc.ac.in::97cd62eb-8409-4a75-9fb7-92a8191dc7c7" providerId="AD" clId="Web-{E76D11AA-E0FF-8866-D2B8-872154A4AF8F}" dt="2021-04-26T11:56:01.455" v="252"/>
          <ac:inkMkLst>
            <pc:docMk/>
            <pc:sldMk cId="1144857072" sldId="344"/>
            <ac:inkMk id="7" creationId="{BAC70D84-A9FC-4B50-8F68-9C9A04D9873B}"/>
          </ac:inkMkLst>
        </pc:inkChg>
        <pc:cxnChg chg="add mod">
          <ac:chgData name="Tarun Kumar Patel" userId="S::tarunpatel@iisc.ac.in::97cd62eb-8409-4a75-9fb7-92a8191dc7c7" providerId="AD" clId="Web-{E76D11AA-E0FF-8866-D2B8-872154A4AF8F}" dt="2021-04-26T11:58:00.661" v="261"/>
          <ac:cxnSpMkLst>
            <pc:docMk/>
            <pc:sldMk cId="1144857072" sldId="344"/>
            <ac:cxnSpMk id="9" creationId="{570D1C5A-7E83-4F95-BA3D-30EDDBED647B}"/>
          </ac:cxnSpMkLst>
        </pc:cxnChg>
        <pc:cxnChg chg="add mod">
          <ac:chgData name="Tarun Kumar Patel" userId="S::tarunpatel@iisc.ac.in::97cd62eb-8409-4a75-9fb7-92a8191dc7c7" providerId="AD" clId="Web-{E76D11AA-E0FF-8866-D2B8-872154A4AF8F}" dt="2021-04-26T12:00:19.727" v="284" actId="14100"/>
          <ac:cxnSpMkLst>
            <pc:docMk/>
            <pc:sldMk cId="1144857072" sldId="344"/>
            <ac:cxnSpMk id="10" creationId="{403701FD-24A3-403B-B7B9-057822B5D89E}"/>
          </ac:cxnSpMkLst>
        </pc:cxnChg>
        <pc:cxnChg chg="add mod">
          <ac:chgData name="Tarun Kumar Patel" userId="S::tarunpatel@iisc.ac.in::97cd62eb-8409-4a75-9fb7-92a8191dc7c7" providerId="AD" clId="Web-{E76D11AA-E0FF-8866-D2B8-872154A4AF8F}" dt="2021-04-26T11:59:20.507" v="272" actId="14100"/>
          <ac:cxnSpMkLst>
            <pc:docMk/>
            <pc:sldMk cId="1144857072" sldId="344"/>
            <ac:cxnSpMk id="11" creationId="{F621E989-B1FC-4CE7-906F-B05669BBDAB3}"/>
          </ac:cxnSpMkLst>
        </pc:cxnChg>
        <pc:cxnChg chg="add mod">
          <ac:chgData name="Tarun Kumar Patel" userId="S::tarunpatel@iisc.ac.in::97cd62eb-8409-4a75-9fb7-92a8191dc7c7" providerId="AD" clId="Web-{E76D11AA-E0FF-8866-D2B8-872154A4AF8F}" dt="2021-04-26T12:00:28.556" v="286" actId="14100"/>
          <ac:cxnSpMkLst>
            <pc:docMk/>
            <pc:sldMk cId="1144857072" sldId="344"/>
            <ac:cxnSpMk id="12" creationId="{FA25DBE8-BB93-4573-931E-163FBC36ADDE}"/>
          </ac:cxnSpMkLst>
        </pc:cxnChg>
        <pc:cxnChg chg="add mod">
          <ac:chgData name="Tarun Kumar Patel" userId="S::tarunpatel@iisc.ac.in::97cd62eb-8409-4a75-9fb7-92a8191dc7c7" providerId="AD" clId="Web-{E76D11AA-E0FF-8866-D2B8-872154A4AF8F}" dt="2021-04-26T12:00:09.930" v="283" actId="14100"/>
          <ac:cxnSpMkLst>
            <pc:docMk/>
            <pc:sldMk cId="1144857072" sldId="344"/>
            <ac:cxnSpMk id="13" creationId="{9AAF22B6-E1E1-4DD3-9F89-A0EBA03C0464}"/>
          </ac:cxnSpMkLst>
        </pc:cxnChg>
      </pc:sldChg>
      <pc:sldChg chg="modSp">
        <pc:chgData name="Tarun Kumar Patel" userId="S::tarunpatel@iisc.ac.in::97cd62eb-8409-4a75-9fb7-92a8191dc7c7" providerId="AD" clId="Web-{E76D11AA-E0FF-8866-D2B8-872154A4AF8F}" dt="2021-04-26T06:25:52.234" v="1" actId="20577"/>
        <pc:sldMkLst>
          <pc:docMk/>
          <pc:sldMk cId="611976911" sldId="351"/>
        </pc:sldMkLst>
        <pc:spChg chg="mod">
          <ac:chgData name="Tarun Kumar Patel" userId="S::tarunpatel@iisc.ac.in::97cd62eb-8409-4a75-9fb7-92a8191dc7c7" providerId="AD" clId="Web-{E76D11AA-E0FF-8866-D2B8-872154A4AF8F}" dt="2021-04-26T06:25:52.234" v="1" actId="20577"/>
          <ac:spMkLst>
            <pc:docMk/>
            <pc:sldMk cId="611976911" sldId="351"/>
            <ac:spMk id="2" creationId="{D960BB59-1D45-4170-8F4B-ABA4C26B9BD8}"/>
          </ac:spMkLst>
        </pc:spChg>
      </pc:sldChg>
    </pc:docChg>
  </pc:docChgLst>
  <pc:docChgLst>
    <pc:chgData name="Nilesh Ramesh Kharat" userId="S::nileshramesh@iisc.ac.in::ff17fc13-644d-4a38-80b1-d6f4a26a2c88" providerId="AD" clId="Web-{96D73BE3-5E35-5E91-E7BB-8421F43671F8}"/>
    <pc:docChg chg="sldOrd">
      <pc:chgData name="Nilesh Ramesh Kharat" userId="S::nileshramesh@iisc.ac.in::ff17fc13-644d-4a38-80b1-d6f4a26a2c88" providerId="AD" clId="Web-{96D73BE3-5E35-5E91-E7BB-8421F43671F8}" dt="2021-04-26T05:01:56.980" v="1"/>
      <pc:docMkLst>
        <pc:docMk/>
      </pc:docMkLst>
      <pc:sldChg chg="ord">
        <pc:chgData name="Nilesh Ramesh Kharat" userId="S::nileshramesh@iisc.ac.in::ff17fc13-644d-4a38-80b1-d6f4a26a2c88" providerId="AD" clId="Web-{96D73BE3-5E35-5E91-E7BB-8421F43671F8}" dt="2021-04-26T05:01:56.980" v="1"/>
        <pc:sldMkLst>
          <pc:docMk/>
          <pc:sldMk cId="1144857072" sldId="344"/>
        </pc:sldMkLst>
      </pc:sldChg>
    </pc:docChg>
  </pc:docChgLst>
  <pc:docChgLst>
    <pc:chgData name="Gokulnath Pillai" userId="S::gokulnathp@iisc.ac.in::d85e1962-0d4a-417b-b259-72cd034863d0" providerId="AD" clId="Web-{297B057F-9497-EEBB-7AC5-9925244CBCE2}"/>
    <pc:docChg chg="modSld">
      <pc:chgData name="Gokulnath Pillai" userId="S::gokulnathp@iisc.ac.in::d85e1962-0d4a-417b-b259-72cd034863d0" providerId="AD" clId="Web-{297B057F-9497-EEBB-7AC5-9925244CBCE2}" dt="2021-04-29T07:02:04.485" v="349" actId="20577"/>
      <pc:docMkLst>
        <pc:docMk/>
      </pc:docMkLst>
      <pc:sldChg chg="modSp">
        <pc:chgData name="Gokulnath Pillai" userId="S::gokulnathp@iisc.ac.in::d85e1962-0d4a-417b-b259-72cd034863d0" providerId="AD" clId="Web-{297B057F-9497-EEBB-7AC5-9925244CBCE2}" dt="2021-04-29T06:58:38.705" v="52" actId="20577"/>
        <pc:sldMkLst>
          <pc:docMk/>
          <pc:sldMk cId="4038349651" sldId="316"/>
        </pc:sldMkLst>
        <pc:spChg chg="mod">
          <ac:chgData name="Gokulnath Pillai" userId="S::gokulnathp@iisc.ac.in::d85e1962-0d4a-417b-b259-72cd034863d0" providerId="AD" clId="Web-{297B057F-9497-EEBB-7AC5-9925244CBCE2}" dt="2021-04-29T06:58:38.705" v="52" actId="20577"/>
          <ac:spMkLst>
            <pc:docMk/>
            <pc:sldMk cId="4038349651" sldId="316"/>
            <ac:spMk id="3" creationId="{61B9DD55-233C-4DA6-B30C-121DEEE68892}"/>
          </ac:spMkLst>
        </pc:spChg>
      </pc:sldChg>
      <pc:sldChg chg="modSp">
        <pc:chgData name="Gokulnath Pillai" userId="S::gokulnathp@iisc.ac.in::d85e1962-0d4a-417b-b259-72cd034863d0" providerId="AD" clId="Web-{297B057F-9497-EEBB-7AC5-9925244CBCE2}" dt="2021-04-29T06:59:51.517" v="184" actId="20577"/>
        <pc:sldMkLst>
          <pc:docMk/>
          <pc:sldMk cId="3779599496" sldId="320"/>
        </pc:sldMkLst>
        <pc:spChg chg="mod">
          <ac:chgData name="Gokulnath Pillai" userId="S::gokulnathp@iisc.ac.in::d85e1962-0d4a-417b-b259-72cd034863d0" providerId="AD" clId="Web-{297B057F-9497-EEBB-7AC5-9925244CBCE2}" dt="2021-04-29T06:59:51.517" v="184" actId="20577"/>
          <ac:spMkLst>
            <pc:docMk/>
            <pc:sldMk cId="3779599496" sldId="320"/>
            <ac:spMk id="6" creationId="{706559F8-B747-4123-9857-ACB7F634BAD9}"/>
          </ac:spMkLst>
        </pc:spChg>
      </pc:sldChg>
      <pc:sldChg chg="modSp">
        <pc:chgData name="Gokulnath Pillai" userId="S::gokulnathp@iisc.ac.in::d85e1962-0d4a-417b-b259-72cd034863d0" providerId="AD" clId="Web-{297B057F-9497-EEBB-7AC5-9925244CBCE2}" dt="2021-04-29T07:02:04.485" v="349" actId="20577"/>
        <pc:sldMkLst>
          <pc:docMk/>
          <pc:sldMk cId="3682794461" sldId="321"/>
        </pc:sldMkLst>
        <pc:spChg chg="mod">
          <ac:chgData name="Gokulnath Pillai" userId="S::gokulnathp@iisc.ac.in::d85e1962-0d4a-417b-b259-72cd034863d0" providerId="AD" clId="Web-{297B057F-9497-EEBB-7AC5-9925244CBCE2}" dt="2021-04-29T07:00:57.736" v="328" actId="20577"/>
          <ac:spMkLst>
            <pc:docMk/>
            <pc:sldMk cId="3682794461" sldId="321"/>
            <ac:spMk id="8" creationId="{620C5A9E-523D-4CB0-8CEA-A52F1AAF76C7}"/>
          </ac:spMkLst>
        </pc:spChg>
        <pc:spChg chg="mod">
          <ac:chgData name="Gokulnath Pillai" userId="S::gokulnathp@iisc.ac.in::d85e1962-0d4a-417b-b259-72cd034863d0" providerId="AD" clId="Web-{297B057F-9497-EEBB-7AC5-9925244CBCE2}" dt="2021-04-29T07:02:04.485" v="349" actId="20577"/>
          <ac:spMkLst>
            <pc:docMk/>
            <pc:sldMk cId="3682794461" sldId="321"/>
            <ac:spMk id="11" creationId="{5B66AB7A-4666-476C-B858-73FF9B89E8AE}"/>
          </ac:spMkLst>
        </pc:spChg>
      </pc:sldChg>
    </pc:docChg>
  </pc:docChgLst>
  <pc:docChgLst>
    <pc:chgData name="Ashish Kumar" userId="S::ashishkumar4@iisc.ac.in::73aa7c0d-03be-4ecd-9130-e13cce3cc529" providerId="AD" clId="Web-{6BE781CB-CB44-4C49-BB98-6A9DFA106AE5}"/>
    <pc:docChg chg="addSld modSld">
      <pc:chgData name="Ashish Kumar" userId="S::ashishkumar4@iisc.ac.in::73aa7c0d-03be-4ecd-9130-e13cce3cc529" providerId="AD" clId="Web-{6BE781CB-CB44-4C49-BB98-6A9DFA106AE5}" dt="2021-04-26T05:17:29.616" v="60"/>
      <pc:docMkLst>
        <pc:docMk/>
      </pc:docMkLst>
      <pc:sldChg chg="addSp delSp modSp add replId">
        <pc:chgData name="Ashish Kumar" userId="S::ashishkumar4@iisc.ac.in::73aa7c0d-03be-4ecd-9130-e13cce3cc529" providerId="AD" clId="Web-{6BE781CB-CB44-4C49-BB98-6A9DFA106AE5}" dt="2021-04-26T05:17:29.616" v="60"/>
        <pc:sldMkLst>
          <pc:docMk/>
          <pc:sldMk cId="743553324" sldId="347"/>
        </pc:sldMkLst>
        <pc:spChg chg="add mod">
          <ac:chgData name="Ashish Kumar" userId="S::ashishkumar4@iisc.ac.in::73aa7c0d-03be-4ecd-9130-e13cce3cc529" providerId="AD" clId="Web-{6BE781CB-CB44-4C49-BB98-6A9DFA106AE5}" dt="2021-04-26T05:13:35.579" v="9" actId="14100"/>
          <ac:spMkLst>
            <pc:docMk/>
            <pc:sldMk cId="743553324" sldId="347"/>
            <ac:spMk id="2" creationId="{87D8D960-B2B7-4BA0-8137-7A7796C49ACD}"/>
          </ac:spMkLst>
        </pc:spChg>
        <pc:spChg chg="add mod">
          <ac:chgData name="Ashish Kumar" userId="S::ashishkumar4@iisc.ac.in::73aa7c0d-03be-4ecd-9130-e13cce3cc529" providerId="AD" clId="Web-{6BE781CB-CB44-4C49-BB98-6A9DFA106AE5}" dt="2021-04-26T05:17:23.022" v="59"/>
          <ac:spMkLst>
            <pc:docMk/>
            <pc:sldMk cId="743553324" sldId="347"/>
            <ac:spMk id="3" creationId="{186F8E9C-AE5D-4C5E-8D47-3BE3E9DB5B0D}"/>
          </ac:spMkLst>
        </pc:spChg>
        <pc:spChg chg="add mod">
          <ac:chgData name="Ashish Kumar" userId="S::ashishkumar4@iisc.ac.in::73aa7c0d-03be-4ecd-9130-e13cce3cc529" providerId="AD" clId="Web-{6BE781CB-CB44-4C49-BB98-6A9DFA106AE5}" dt="2021-04-26T05:13:50.407" v="12" actId="14100"/>
          <ac:spMkLst>
            <pc:docMk/>
            <pc:sldMk cId="743553324" sldId="347"/>
            <ac:spMk id="7" creationId="{FBDD910D-9F28-4B21-B93C-B7DD9755CDF5}"/>
          </ac:spMkLst>
        </pc:spChg>
        <pc:spChg chg="add mod">
          <ac:chgData name="Ashish Kumar" userId="S::ashishkumar4@iisc.ac.in::73aa7c0d-03be-4ecd-9130-e13cce3cc529" providerId="AD" clId="Web-{6BE781CB-CB44-4C49-BB98-6A9DFA106AE5}" dt="2021-04-26T05:14:38.096" v="20"/>
          <ac:spMkLst>
            <pc:docMk/>
            <pc:sldMk cId="743553324" sldId="347"/>
            <ac:spMk id="9" creationId="{D14E6336-8FEC-4ED6-ACF5-05E54769101E}"/>
          </ac:spMkLst>
        </pc:spChg>
        <pc:spChg chg="add mod">
          <ac:chgData name="Ashish Kumar" userId="S::ashishkumar4@iisc.ac.in::73aa7c0d-03be-4ecd-9130-e13cce3cc529" providerId="AD" clId="Web-{6BE781CB-CB44-4C49-BB98-6A9DFA106AE5}" dt="2021-04-26T05:14:38.111" v="21"/>
          <ac:spMkLst>
            <pc:docMk/>
            <pc:sldMk cId="743553324" sldId="347"/>
            <ac:spMk id="10" creationId="{3ECFC44A-8BF6-4CF0-B0E7-F84F66AD4DDA}"/>
          </ac:spMkLst>
        </pc:spChg>
        <pc:spChg chg="add mod">
          <ac:chgData name="Ashish Kumar" userId="S::ashishkumar4@iisc.ac.in::73aa7c0d-03be-4ecd-9130-e13cce3cc529" providerId="AD" clId="Web-{6BE781CB-CB44-4C49-BB98-6A9DFA106AE5}" dt="2021-04-26T05:17:29.616" v="60"/>
          <ac:spMkLst>
            <pc:docMk/>
            <pc:sldMk cId="743553324" sldId="347"/>
            <ac:spMk id="11" creationId="{AE9E03A6-271B-46A8-B815-199B1CF66E97}"/>
          </ac:spMkLst>
        </pc:spChg>
        <pc:cxnChg chg="add del mod">
          <ac:chgData name="Ashish Kumar" userId="S::ashishkumar4@iisc.ac.in::73aa7c0d-03be-4ecd-9130-e13cce3cc529" providerId="AD" clId="Web-{6BE781CB-CB44-4C49-BB98-6A9DFA106AE5}" dt="2021-04-26T05:16:07.161" v="44"/>
          <ac:cxnSpMkLst>
            <pc:docMk/>
            <pc:sldMk cId="743553324" sldId="347"/>
            <ac:cxnSpMk id="5" creationId="{4B559C08-692A-4046-8AD0-92E7B1D6EE31}"/>
          </ac:cxnSpMkLst>
        </pc:cxnChg>
        <pc:cxnChg chg="add">
          <ac:chgData name="Ashish Kumar" userId="S::ashishkumar4@iisc.ac.in::73aa7c0d-03be-4ecd-9130-e13cce3cc529" providerId="AD" clId="Web-{6BE781CB-CB44-4C49-BB98-6A9DFA106AE5}" dt="2021-04-26T05:16:08.676" v="45"/>
          <ac:cxnSpMkLst>
            <pc:docMk/>
            <pc:sldMk cId="743553324" sldId="347"/>
            <ac:cxnSpMk id="12" creationId="{768FC30B-74F0-4A53-8057-CCFAC817BB4E}"/>
          </ac:cxnSpMkLst>
        </pc:cxnChg>
        <pc:cxnChg chg="add mod">
          <ac:chgData name="Ashish Kumar" userId="S::ashishkumar4@iisc.ac.in::73aa7c0d-03be-4ecd-9130-e13cce3cc529" providerId="AD" clId="Web-{6BE781CB-CB44-4C49-BB98-6A9DFA106AE5}" dt="2021-04-26T05:16:21.411" v="48" actId="14100"/>
          <ac:cxnSpMkLst>
            <pc:docMk/>
            <pc:sldMk cId="743553324" sldId="347"/>
            <ac:cxnSpMk id="13" creationId="{768FC30B-74F0-4A53-8057-CCFAC817BB4E}"/>
          </ac:cxnSpMkLst>
        </pc:cxnChg>
        <pc:cxnChg chg="add mod">
          <ac:chgData name="Ashish Kumar" userId="S::ashishkumar4@iisc.ac.in::73aa7c0d-03be-4ecd-9130-e13cce3cc529" providerId="AD" clId="Web-{6BE781CB-CB44-4C49-BB98-6A9DFA106AE5}" dt="2021-04-26T05:17:04.428" v="57"/>
          <ac:cxnSpMkLst>
            <pc:docMk/>
            <pc:sldMk cId="743553324" sldId="347"/>
            <ac:cxnSpMk id="14" creationId="{768FC30B-74F0-4A53-8057-CCFAC817BB4E}"/>
          </ac:cxnSpMkLst>
        </pc:cxnChg>
        <pc:cxnChg chg="add mod">
          <ac:chgData name="Ashish Kumar" userId="S::ashishkumar4@iisc.ac.in::73aa7c0d-03be-4ecd-9130-e13cce3cc529" providerId="AD" clId="Web-{6BE781CB-CB44-4C49-BB98-6A9DFA106AE5}" dt="2021-04-26T05:17:04.443" v="58"/>
          <ac:cxnSpMkLst>
            <pc:docMk/>
            <pc:sldMk cId="743553324" sldId="347"/>
            <ac:cxnSpMk id="15" creationId="{458B37AF-E1C5-4C15-9EDD-8B0CBED4C73A}"/>
          </ac:cxnSpMkLst>
        </pc:cxnChg>
      </pc:sldChg>
    </pc:docChg>
  </pc:docChgLst>
  <pc:docChgLst>
    <pc:chgData name="Himan Kumar Saha" userId="S::himankumar@iisc.ac.in::fcd70858-8e37-40a9-a374-90121c6f9cdc" providerId="AD" clId="Web-{00000000-0000-0000-0000-000000000000}"/>
    <pc:docChg chg="addSld delSld modSld addMainMaster">
      <pc:chgData name="Himan Kumar Saha" userId="S::himankumar@iisc.ac.in::fcd70858-8e37-40a9-a374-90121c6f9cdc" providerId="AD" clId="Web-{00000000-0000-0000-0000-000000000000}" dt="2021-04-26T19:38:55.678" v="219" actId="1076"/>
      <pc:docMkLst>
        <pc:docMk/>
      </pc:docMkLst>
      <pc:sldChg chg="addSp modSp">
        <pc:chgData name="Himan Kumar Saha" userId="S::himankumar@iisc.ac.in::fcd70858-8e37-40a9-a374-90121c6f9cdc" providerId="AD" clId="Web-{00000000-0000-0000-0000-000000000000}" dt="2021-04-26T11:59:09.259" v="3"/>
        <pc:sldMkLst>
          <pc:docMk/>
          <pc:sldMk cId="1453645967" sldId="268"/>
        </pc:sldMkLst>
        <pc:spChg chg="add mod">
          <ac:chgData name="Himan Kumar Saha" userId="S::himankumar@iisc.ac.in::fcd70858-8e37-40a9-a374-90121c6f9cdc" providerId="AD" clId="Web-{00000000-0000-0000-0000-000000000000}" dt="2021-04-26T11:59:09.259" v="3"/>
          <ac:spMkLst>
            <pc:docMk/>
            <pc:sldMk cId="1453645967" sldId="268"/>
            <ac:spMk id="18" creationId="{F2DBC9B7-EA6F-4D97-9F20-040B438B42C0}"/>
          </ac:spMkLst>
        </pc:spChg>
      </pc:sldChg>
      <pc:sldChg chg="del">
        <pc:chgData name="Himan Kumar Saha" userId="S::himankumar@iisc.ac.in::fcd70858-8e37-40a9-a374-90121c6f9cdc" providerId="AD" clId="Web-{00000000-0000-0000-0000-000000000000}" dt="2021-04-26T11:54:26.553" v="1"/>
        <pc:sldMkLst>
          <pc:docMk/>
          <pc:sldMk cId="2808562601" sldId="364"/>
        </pc:sldMkLst>
      </pc:sldChg>
      <pc:sldChg chg="del">
        <pc:chgData name="Himan Kumar Saha" userId="S::himankumar@iisc.ac.in::fcd70858-8e37-40a9-a374-90121c6f9cdc" providerId="AD" clId="Web-{00000000-0000-0000-0000-000000000000}" dt="2021-04-26T11:54:22.334" v="0"/>
        <pc:sldMkLst>
          <pc:docMk/>
          <pc:sldMk cId="3068950997" sldId="365"/>
        </pc:sldMkLst>
      </pc:sldChg>
      <pc:sldChg chg="add">
        <pc:chgData name="Himan Kumar Saha" userId="S::himankumar@iisc.ac.in::fcd70858-8e37-40a9-a374-90121c6f9cdc" providerId="AD" clId="Web-{00000000-0000-0000-0000-000000000000}" dt="2021-04-26T19:02:33.681" v="4"/>
        <pc:sldMkLst>
          <pc:docMk/>
          <pc:sldMk cId="1476752360" sldId="374"/>
        </pc:sldMkLst>
      </pc:sldChg>
      <pc:sldChg chg="addSp delSp modSp add">
        <pc:chgData name="Himan Kumar Saha" userId="S::himankumar@iisc.ac.in::fcd70858-8e37-40a9-a374-90121c6f9cdc" providerId="AD" clId="Web-{00000000-0000-0000-0000-000000000000}" dt="2021-04-26T19:38:55.678" v="219" actId="1076"/>
        <pc:sldMkLst>
          <pc:docMk/>
          <pc:sldMk cId="2606650564" sldId="375"/>
        </pc:sldMkLst>
        <pc:spChg chg="add mod">
          <ac:chgData name="Himan Kumar Saha" userId="S::himankumar@iisc.ac.in::fcd70858-8e37-40a9-a374-90121c6f9cdc" providerId="AD" clId="Web-{00000000-0000-0000-0000-000000000000}" dt="2021-04-26T19:38:55.678" v="219" actId="1076"/>
          <ac:spMkLst>
            <pc:docMk/>
            <pc:sldMk cId="2606650564" sldId="375"/>
            <ac:spMk id="2" creationId="{77C95D0F-5AF0-419B-9927-6522405E3DA8}"/>
          </ac:spMkLst>
        </pc:spChg>
        <pc:spChg chg="mod">
          <ac:chgData name="Himan Kumar Saha" userId="S::himankumar@iisc.ac.in::fcd70858-8e37-40a9-a374-90121c6f9cdc" providerId="AD" clId="Web-{00000000-0000-0000-0000-000000000000}" dt="2021-04-26T19:11:07.873" v="38" actId="1076"/>
          <ac:spMkLst>
            <pc:docMk/>
            <pc:sldMk cId="2606650564" sldId="375"/>
            <ac:spMk id="232" creationId="{00000000-0000-0000-0000-000000000000}"/>
          </ac:spMkLst>
        </pc:spChg>
        <pc:spChg chg="del mod">
          <ac:chgData name="Himan Kumar Saha" userId="S::himankumar@iisc.ac.in::fcd70858-8e37-40a9-a374-90121c6f9cdc" providerId="AD" clId="Web-{00000000-0000-0000-0000-000000000000}" dt="2021-04-26T19:36:15.895" v="180"/>
          <ac:spMkLst>
            <pc:docMk/>
            <pc:sldMk cId="2606650564" sldId="375"/>
            <ac:spMk id="233" creationId="{00000000-0000-0000-0000-000000000000}"/>
          </ac:spMkLst>
        </pc:spChg>
        <pc:graphicFrameChg chg="mod">
          <ac:chgData name="Himan Kumar Saha" userId="S::himankumar@iisc.ac.in::fcd70858-8e37-40a9-a374-90121c6f9cdc" providerId="AD" clId="Web-{00000000-0000-0000-0000-000000000000}" dt="2021-04-26T19:11:07.826" v="36" actId="1076"/>
          <ac:graphicFrameMkLst>
            <pc:docMk/>
            <pc:sldMk cId="2606650564" sldId="375"/>
            <ac:graphicFrameMk id="229" creationId="{00000000-0000-0000-0000-000000000000}"/>
          </ac:graphicFrameMkLst>
        </pc:graphicFrameChg>
        <pc:graphicFrameChg chg="mod">
          <ac:chgData name="Himan Kumar Saha" userId="S::himankumar@iisc.ac.in::fcd70858-8e37-40a9-a374-90121c6f9cdc" providerId="AD" clId="Web-{00000000-0000-0000-0000-000000000000}" dt="2021-04-26T19:11:07.842" v="37" actId="1076"/>
          <ac:graphicFrameMkLst>
            <pc:docMk/>
            <pc:sldMk cId="2606650564" sldId="375"/>
            <ac:graphicFrameMk id="230" creationId="{00000000-0000-0000-0000-000000000000}"/>
          </ac:graphicFrameMkLst>
        </pc:graphicFrameChg>
        <pc:graphicFrameChg chg="mod modGraphic">
          <ac:chgData name="Himan Kumar Saha" userId="S::himankumar@iisc.ac.in::fcd70858-8e37-40a9-a374-90121c6f9cdc" providerId="AD" clId="Web-{00000000-0000-0000-0000-000000000000}" dt="2021-04-26T19:11:07.904" v="39" actId="1076"/>
          <ac:graphicFrameMkLst>
            <pc:docMk/>
            <pc:sldMk cId="2606650564" sldId="375"/>
            <ac:graphicFrameMk id="231" creationId="{00000000-0000-0000-0000-000000000000}"/>
          </ac:graphicFrameMkLst>
        </pc:graphicFrameChg>
      </pc:sldChg>
      <pc:sldChg chg="add">
        <pc:chgData name="Himan Kumar Saha" userId="S::himankumar@iisc.ac.in::fcd70858-8e37-40a9-a374-90121c6f9cdc" providerId="AD" clId="Web-{00000000-0000-0000-0000-000000000000}" dt="2021-04-26T19:02:33.790" v="6"/>
        <pc:sldMkLst>
          <pc:docMk/>
          <pc:sldMk cId="3364979225" sldId="376"/>
        </pc:sldMkLst>
      </pc:sldChg>
      <pc:sldChg chg="addSp delSp modSp add mod modClrScheme chgLayout">
        <pc:chgData name="Himan Kumar Saha" userId="S::himankumar@iisc.ac.in::fcd70858-8e37-40a9-a374-90121c6f9cdc" providerId="AD" clId="Web-{00000000-0000-0000-0000-000000000000}" dt="2021-04-26T19:29:30.158" v="141"/>
        <pc:sldMkLst>
          <pc:docMk/>
          <pc:sldMk cId="321636684" sldId="377"/>
        </pc:sldMkLst>
        <pc:spChg chg="add del mod ord">
          <ac:chgData name="Himan Kumar Saha" userId="S::himankumar@iisc.ac.in::fcd70858-8e37-40a9-a374-90121c6f9cdc" providerId="AD" clId="Web-{00000000-0000-0000-0000-000000000000}" dt="2021-04-26T19:14:06.999" v="43"/>
          <ac:spMkLst>
            <pc:docMk/>
            <pc:sldMk cId="321636684" sldId="377"/>
            <ac:spMk id="2" creationId="{78CF59AB-614C-4CF1-8A6B-B79B3DABB1C3}"/>
          </ac:spMkLst>
        </pc:spChg>
        <pc:spChg chg="add del mod ord">
          <ac:chgData name="Himan Kumar Saha" userId="S::himankumar@iisc.ac.in::fcd70858-8e37-40a9-a374-90121c6f9cdc" providerId="AD" clId="Web-{00000000-0000-0000-0000-000000000000}" dt="2021-04-26T19:18:11.782" v="72"/>
          <ac:spMkLst>
            <pc:docMk/>
            <pc:sldMk cId="321636684" sldId="377"/>
            <ac:spMk id="3" creationId="{6C2BC79B-E7EC-459E-8051-22A398052B60}"/>
          </ac:spMkLst>
        </pc:spChg>
        <pc:spChg chg="add del mod">
          <ac:chgData name="Himan Kumar Saha" userId="S::himankumar@iisc.ac.in::fcd70858-8e37-40a9-a374-90121c6f9cdc" providerId="AD" clId="Web-{00000000-0000-0000-0000-000000000000}" dt="2021-04-26T19:17:20.610" v="67"/>
          <ac:spMkLst>
            <pc:docMk/>
            <pc:sldMk cId="321636684" sldId="377"/>
            <ac:spMk id="4" creationId="{E8D8E18C-693F-416F-A051-1F445C3504E6}"/>
          </ac:spMkLst>
        </pc:spChg>
        <pc:spChg chg="add del mod">
          <ac:chgData name="Himan Kumar Saha" userId="S::himankumar@iisc.ac.in::fcd70858-8e37-40a9-a374-90121c6f9cdc" providerId="AD" clId="Web-{00000000-0000-0000-0000-000000000000}" dt="2021-04-26T19:18:51.407" v="73"/>
          <ac:spMkLst>
            <pc:docMk/>
            <pc:sldMk cId="321636684" sldId="377"/>
            <ac:spMk id="6" creationId="{91A988DF-8D91-4762-8428-38EB9B3184BC}"/>
          </ac:spMkLst>
        </pc:spChg>
        <pc:spChg chg="add mod">
          <ac:chgData name="Himan Kumar Saha" userId="S::himankumar@iisc.ac.in::fcd70858-8e37-40a9-a374-90121c6f9cdc" providerId="AD" clId="Web-{00000000-0000-0000-0000-000000000000}" dt="2021-04-26T19:29:30.158" v="141"/>
          <ac:spMkLst>
            <pc:docMk/>
            <pc:sldMk cId="321636684" sldId="377"/>
            <ac:spMk id="9" creationId="{6BECA000-3F8F-4E10-A09B-D3CCC7A6CAE7}"/>
          </ac:spMkLst>
        </pc:spChg>
        <pc:spChg chg="del mod">
          <ac:chgData name="Himan Kumar Saha" userId="S::himankumar@iisc.ac.in::fcd70858-8e37-40a9-a374-90121c6f9cdc" providerId="AD" clId="Web-{00000000-0000-0000-0000-000000000000}" dt="2021-04-26T19:14:41.515" v="49"/>
          <ac:spMkLst>
            <pc:docMk/>
            <pc:sldMk cId="321636684" sldId="377"/>
            <ac:spMk id="217" creationId="{00000000-0000-0000-0000-000000000000}"/>
          </ac:spMkLst>
        </pc:spChg>
        <pc:picChg chg="add del mod modCrop">
          <ac:chgData name="Himan Kumar Saha" userId="S::himankumar@iisc.ac.in::fcd70858-8e37-40a9-a374-90121c6f9cdc" providerId="AD" clId="Web-{00000000-0000-0000-0000-000000000000}" dt="2021-04-26T19:23:56.858" v="91"/>
          <ac:picMkLst>
            <pc:docMk/>
            <pc:sldMk cId="321636684" sldId="377"/>
            <ac:picMk id="7" creationId="{DFC496B3-D7A1-4FCC-863D-BEF89A494E93}"/>
          </ac:picMkLst>
        </pc:picChg>
        <pc:picChg chg="add del mod">
          <ac:chgData name="Himan Kumar Saha" userId="S::himankumar@iisc.ac.in::fcd70858-8e37-40a9-a374-90121c6f9cdc" providerId="AD" clId="Web-{00000000-0000-0000-0000-000000000000}" dt="2021-04-26T19:25:02.500" v="105"/>
          <ac:picMkLst>
            <pc:docMk/>
            <pc:sldMk cId="321636684" sldId="377"/>
            <ac:picMk id="8" creationId="{1FF46C7F-CA04-4A3B-AF69-30F05181218A}"/>
          </ac:picMkLst>
        </pc:picChg>
      </pc:sldChg>
      <pc:sldChg chg="add">
        <pc:chgData name="Himan Kumar Saha" userId="S::himankumar@iisc.ac.in::fcd70858-8e37-40a9-a374-90121c6f9cdc" providerId="AD" clId="Web-{00000000-0000-0000-0000-000000000000}" dt="2021-04-26T19:02:33.884" v="8"/>
        <pc:sldMkLst>
          <pc:docMk/>
          <pc:sldMk cId="2299391551" sldId="378"/>
        </pc:sldMkLst>
      </pc:sldChg>
      <pc:sldChg chg="add">
        <pc:chgData name="Himan Kumar Saha" userId="S::himankumar@iisc.ac.in::fcd70858-8e37-40a9-a374-90121c6f9cdc" providerId="AD" clId="Web-{00000000-0000-0000-0000-000000000000}" dt="2021-04-26T19:02:33.915" v="9"/>
        <pc:sldMkLst>
          <pc:docMk/>
          <pc:sldMk cId="748572222" sldId="379"/>
        </pc:sldMkLst>
      </pc:sldChg>
      <pc:sldChg chg="add">
        <pc:chgData name="Himan Kumar Saha" userId="S::himankumar@iisc.ac.in::fcd70858-8e37-40a9-a374-90121c6f9cdc" providerId="AD" clId="Web-{00000000-0000-0000-0000-000000000000}" dt="2021-04-26T19:02:33.946" v="10"/>
        <pc:sldMkLst>
          <pc:docMk/>
          <pc:sldMk cId="1768832216" sldId="380"/>
        </pc:sldMkLst>
      </pc:sldChg>
      <pc:sldChg chg="modSp add">
        <pc:chgData name="Himan Kumar Saha" userId="S::himankumar@iisc.ac.in::fcd70858-8e37-40a9-a374-90121c6f9cdc" providerId="AD" clId="Web-{00000000-0000-0000-0000-000000000000}" dt="2021-04-26T19:30:29.330" v="145" actId="20577"/>
        <pc:sldMkLst>
          <pc:docMk/>
          <pc:sldMk cId="2292642236" sldId="381"/>
        </pc:sldMkLst>
        <pc:spChg chg="mod">
          <ac:chgData name="Himan Kumar Saha" userId="S::himankumar@iisc.ac.in::fcd70858-8e37-40a9-a374-90121c6f9cdc" providerId="AD" clId="Web-{00000000-0000-0000-0000-000000000000}" dt="2021-04-26T19:30:29.330" v="145" actId="20577"/>
          <ac:spMkLst>
            <pc:docMk/>
            <pc:sldMk cId="2292642236" sldId="381"/>
            <ac:spMk id="188" creationId="{00000000-0000-0000-0000-000000000000}"/>
          </ac:spMkLst>
        </pc:spChg>
      </pc:sldChg>
      <pc:sldChg chg="add">
        <pc:chgData name="Himan Kumar Saha" userId="S::himankumar@iisc.ac.in::fcd70858-8e37-40a9-a374-90121c6f9cdc" providerId="AD" clId="Web-{00000000-0000-0000-0000-000000000000}" dt="2021-04-26T19:02:34.009" v="12"/>
        <pc:sldMkLst>
          <pc:docMk/>
          <pc:sldMk cId="3065947017" sldId="382"/>
        </pc:sldMkLst>
      </pc:sldChg>
      <pc:sldChg chg="addSp delSp modSp add">
        <pc:chgData name="Himan Kumar Saha" userId="S::himankumar@iisc.ac.in::fcd70858-8e37-40a9-a374-90121c6f9cdc" providerId="AD" clId="Web-{00000000-0000-0000-0000-000000000000}" dt="2021-04-26T19:35:28.739" v="179"/>
        <pc:sldMkLst>
          <pc:docMk/>
          <pc:sldMk cId="2665916272" sldId="383"/>
        </pc:sldMkLst>
        <pc:spChg chg="add mod">
          <ac:chgData name="Himan Kumar Saha" userId="S::himankumar@iisc.ac.in::fcd70858-8e37-40a9-a374-90121c6f9cdc" providerId="AD" clId="Web-{00000000-0000-0000-0000-000000000000}" dt="2021-04-26T19:35:19.864" v="178" actId="1076"/>
          <ac:spMkLst>
            <pc:docMk/>
            <pc:sldMk cId="2665916272" sldId="383"/>
            <ac:spMk id="2" creationId="{BA8802A8-F2BF-45AF-AFF0-F86C80F681C5}"/>
          </ac:spMkLst>
        </pc:spChg>
        <pc:spChg chg="del mod">
          <ac:chgData name="Himan Kumar Saha" userId="S::himankumar@iisc.ac.in::fcd70858-8e37-40a9-a374-90121c6f9cdc" providerId="AD" clId="Web-{00000000-0000-0000-0000-000000000000}" dt="2021-04-26T19:31:36.393" v="149"/>
          <ac:spMkLst>
            <pc:docMk/>
            <pc:sldMk cId="2665916272" sldId="383"/>
            <ac:spMk id="172" creationId="{00000000-0000-0000-0000-000000000000}"/>
          </ac:spMkLst>
        </pc:spChg>
        <pc:spChg chg="mod">
          <ac:chgData name="Himan Kumar Saha" userId="S::himankumar@iisc.ac.in::fcd70858-8e37-40a9-a374-90121c6f9cdc" providerId="AD" clId="Web-{00000000-0000-0000-0000-000000000000}" dt="2021-04-26T19:32:58.066" v="161" actId="1076"/>
          <ac:spMkLst>
            <pc:docMk/>
            <pc:sldMk cId="2665916272" sldId="383"/>
            <ac:spMk id="173" creationId="{00000000-0000-0000-0000-000000000000}"/>
          </ac:spMkLst>
        </pc:spChg>
        <pc:graphicFrameChg chg="modGraphic">
          <ac:chgData name="Himan Kumar Saha" userId="S::himankumar@iisc.ac.in::fcd70858-8e37-40a9-a374-90121c6f9cdc" providerId="AD" clId="Web-{00000000-0000-0000-0000-000000000000}" dt="2021-04-26T19:35:28.739" v="179"/>
          <ac:graphicFrameMkLst>
            <pc:docMk/>
            <pc:sldMk cId="2665916272" sldId="383"/>
            <ac:graphicFrameMk id="170" creationId="{00000000-0000-0000-0000-000000000000}"/>
          </ac:graphicFrameMkLst>
        </pc:graphicFrameChg>
      </pc:sldChg>
      <pc:sldChg chg="add">
        <pc:chgData name="Himan Kumar Saha" userId="S::himankumar@iisc.ac.in::fcd70858-8e37-40a9-a374-90121c6f9cdc" providerId="AD" clId="Web-{00000000-0000-0000-0000-000000000000}" dt="2021-04-26T19:02:34.134" v="14"/>
        <pc:sldMkLst>
          <pc:docMk/>
          <pc:sldMk cId="4290893844" sldId="384"/>
        </pc:sldMkLst>
      </pc:sldChg>
      <pc:sldChg chg="add">
        <pc:chgData name="Himan Kumar Saha" userId="S::himankumar@iisc.ac.in::fcd70858-8e37-40a9-a374-90121c6f9cdc" providerId="AD" clId="Web-{00000000-0000-0000-0000-000000000000}" dt="2021-04-26T19:02:34.165" v="15"/>
        <pc:sldMkLst>
          <pc:docMk/>
          <pc:sldMk cId="2419202892" sldId="385"/>
        </pc:sldMkLst>
      </pc:sldChg>
      <pc:sldChg chg="add">
        <pc:chgData name="Himan Kumar Saha" userId="S::himankumar@iisc.ac.in::fcd70858-8e37-40a9-a374-90121c6f9cdc" providerId="AD" clId="Web-{00000000-0000-0000-0000-000000000000}" dt="2021-04-26T19:02:34.243" v="16"/>
        <pc:sldMkLst>
          <pc:docMk/>
          <pc:sldMk cId="2133826632" sldId="386"/>
        </pc:sldMkLst>
      </pc:sldChg>
      <pc:sldMasterChg chg="add addSldLayout">
        <pc:chgData name="Himan Kumar Saha" userId="S::himankumar@iisc.ac.in::fcd70858-8e37-40a9-a374-90121c6f9cdc" providerId="AD" clId="Web-{00000000-0000-0000-0000-000000000000}" dt="2021-04-26T19:02:33.681" v="4"/>
        <pc:sldMasterMkLst>
          <pc:docMk/>
          <pc:sldMasterMk cId="0" sldId="2147483666"/>
        </pc:sldMasterMkLst>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48"/>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49"/>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0"/>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1"/>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2"/>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3"/>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4"/>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5"/>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6"/>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7"/>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8"/>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59"/>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0"/>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1"/>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2"/>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3"/>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4"/>
          </pc:sldLayoutMkLst>
        </pc:sldLayoutChg>
        <pc:sldLayoutChg chg="add">
          <pc:chgData name="Himan Kumar Saha" userId="S::himankumar@iisc.ac.in::fcd70858-8e37-40a9-a374-90121c6f9cdc" providerId="AD" clId="Web-{00000000-0000-0000-0000-000000000000}" dt="2021-04-26T19:02:33.681" v="4"/>
          <pc:sldLayoutMkLst>
            <pc:docMk/>
            <pc:sldMasterMk cId="0" sldId="2147483666"/>
            <pc:sldLayoutMk cId="0" sldId="2147483665"/>
          </pc:sldLayoutMkLst>
        </pc:sldLayoutChg>
      </pc:sldMasterChg>
    </pc:docChg>
  </pc:docChgLst>
  <pc:docChgLst>
    <pc:chgData name="Priyanka Misra" userId="S::mpriyanka@iisc.ac.in::0b65b506-7b41-4a84-97e3-549f405e9ad6" providerId="AD" clId="Web-{9ABC863D-9668-4C23-898E-4CA3705DEC8F}"/>
    <pc:docChg chg="modSld">
      <pc:chgData name="Priyanka Misra" userId="S::mpriyanka@iisc.ac.in::0b65b506-7b41-4a84-97e3-549f405e9ad6" providerId="AD" clId="Web-{9ABC863D-9668-4C23-898E-4CA3705DEC8F}" dt="2021-04-26T12:26:54.249" v="0"/>
      <pc:docMkLst>
        <pc:docMk/>
      </pc:docMkLst>
      <pc:sldChg chg="delAnim modAnim">
        <pc:chgData name="Priyanka Misra" userId="S::mpriyanka@iisc.ac.in::0b65b506-7b41-4a84-97e3-549f405e9ad6" providerId="AD" clId="Web-{9ABC863D-9668-4C23-898E-4CA3705DEC8F}" dt="2021-04-26T12:26:54.249" v="0"/>
        <pc:sldMkLst>
          <pc:docMk/>
          <pc:sldMk cId="3196747302" sldId="356"/>
        </pc:sldMkLst>
      </pc:sldChg>
    </pc:docChg>
  </pc:docChgLst>
  <pc:docChgLst>
    <pc:chgData name="Nilesh Ramesh Kharat" userId="S::nileshramesh@iisc.ac.in::ff17fc13-644d-4a38-80b1-d6f4a26a2c88" providerId="AD" clId="Web-{934CCE01-136F-5F26-3AFC-8F58A7625153}"/>
    <pc:docChg chg="addSld modSld sldOrd">
      <pc:chgData name="Nilesh Ramesh Kharat" userId="S::nileshramesh@iisc.ac.in::ff17fc13-644d-4a38-80b1-d6f4a26a2c88" providerId="AD" clId="Web-{934CCE01-136F-5F26-3AFC-8F58A7625153}" dt="2021-04-25T16:41:27.577" v="207" actId="20577"/>
      <pc:docMkLst>
        <pc:docMk/>
      </pc:docMkLst>
      <pc:sldChg chg="modSp">
        <pc:chgData name="Nilesh Ramesh Kharat" userId="S::nileshramesh@iisc.ac.in::ff17fc13-644d-4a38-80b1-d6f4a26a2c88" providerId="AD" clId="Web-{934CCE01-136F-5F26-3AFC-8F58A7625153}" dt="2021-04-25T16:37:10.036" v="150" actId="20577"/>
        <pc:sldMkLst>
          <pc:docMk/>
          <pc:sldMk cId="1129353564" sldId="292"/>
        </pc:sldMkLst>
        <pc:spChg chg="mod">
          <ac:chgData name="Nilesh Ramesh Kharat" userId="S::nileshramesh@iisc.ac.in::ff17fc13-644d-4a38-80b1-d6f4a26a2c88" providerId="AD" clId="Web-{934CCE01-136F-5F26-3AFC-8F58A7625153}" dt="2021-04-25T16:34:53.882" v="116" actId="14100"/>
          <ac:spMkLst>
            <pc:docMk/>
            <pc:sldMk cId="1129353564" sldId="292"/>
            <ac:spMk id="2" creationId="{A286A0CC-038A-461C-933E-4ABCDECEEECB}"/>
          </ac:spMkLst>
        </pc:spChg>
        <pc:spChg chg="mod">
          <ac:chgData name="Nilesh Ramesh Kharat" userId="S::nileshramesh@iisc.ac.in::ff17fc13-644d-4a38-80b1-d6f4a26a2c88" providerId="AD" clId="Web-{934CCE01-136F-5F26-3AFC-8F58A7625153}" dt="2021-04-25T16:37:10.036" v="150" actId="20577"/>
          <ac:spMkLst>
            <pc:docMk/>
            <pc:sldMk cId="1129353564" sldId="292"/>
            <ac:spMk id="3" creationId="{16EF8351-A880-4861-BA5F-B207471FEAC7}"/>
          </ac:spMkLst>
        </pc:spChg>
        <pc:spChg chg="mod">
          <ac:chgData name="Nilesh Ramesh Kharat" userId="S::nileshramesh@iisc.ac.in::ff17fc13-644d-4a38-80b1-d6f4a26a2c88" providerId="AD" clId="Web-{934CCE01-136F-5F26-3AFC-8F58A7625153}" dt="2021-04-25T16:31:06.516" v="112" actId="1076"/>
          <ac:spMkLst>
            <pc:docMk/>
            <pc:sldMk cId="1129353564" sldId="292"/>
            <ac:spMk id="4" creationId="{D5FBEDCE-B576-4E88-96FA-DACAC0A03996}"/>
          </ac:spMkLst>
        </pc:spChg>
        <pc:spChg chg="mod">
          <ac:chgData name="Nilesh Ramesh Kharat" userId="S::nileshramesh@iisc.ac.in::ff17fc13-644d-4a38-80b1-d6f4a26a2c88" providerId="AD" clId="Web-{934CCE01-136F-5F26-3AFC-8F58A7625153}" dt="2021-04-25T16:31:10.126" v="113" actId="1076"/>
          <ac:spMkLst>
            <pc:docMk/>
            <pc:sldMk cId="1129353564" sldId="292"/>
            <ac:spMk id="5" creationId="{930F1A56-BD75-4020-B5F3-DAC71DA38918}"/>
          </ac:spMkLst>
        </pc:spChg>
        <pc:spChg chg="mod">
          <ac:chgData name="Nilesh Ramesh Kharat" userId="S::nileshramesh@iisc.ac.in::ff17fc13-644d-4a38-80b1-d6f4a26a2c88" providerId="AD" clId="Web-{934CCE01-136F-5F26-3AFC-8F58A7625153}" dt="2021-04-25T16:31:14.783" v="114" actId="1076"/>
          <ac:spMkLst>
            <pc:docMk/>
            <pc:sldMk cId="1129353564" sldId="292"/>
            <ac:spMk id="6" creationId="{8570C7C5-8452-49B6-A130-24CD2029A792}"/>
          </ac:spMkLst>
        </pc:spChg>
      </pc:sldChg>
      <pc:sldChg chg="ord">
        <pc:chgData name="Nilesh Ramesh Kharat" userId="S::nileshramesh@iisc.ac.in::ff17fc13-644d-4a38-80b1-d6f4a26a2c88" providerId="AD" clId="Web-{934CCE01-136F-5F26-3AFC-8F58A7625153}" dt="2021-04-25T16:16:38.634" v="105"/>
        <pc:sldMkLst>
          <pc:docMk/>
          <pc:sldMk cId="3333821053" sldId="295"/>
        </pc:sldMkLst>
      </pc:sldChg>
      <pc:sldChg chg="modSp ord">
        <pc:chgData name="Nilesh Ramesh Kharat" userId="S::nileshramesh@iisc.ac.in::ff17fc13-644d-4a38-80b1-d6f4a26a2c88" providerId="AD" clId="Web-{934CCE01-136F-5F26-3AFC-8F58A7625153}" dt="2021-04-25T16:17:25.998" v="106"/>
        <pc:sldMkLst>
          <pc:docMk/>
          <pc:sldMk cId="1421072895" sldId="297"/>
        </pc:sldMkLst>
        <pc:graphicFrameChg chg="mod modGraphic">
          <ac:chgData name="Nilesh Ramesh Kharat" userId="S::nileshramesh@iisc.ac.in::ff17fc13-644d-4a38-80b1-d6f4a26a2c88" providerId="AD" clId="Web-{934CCE01-136F-5F26-3AFC-8F58A7625153}" dt="2021-04-25T16:11:19.884" v="47"/>
          <ac:graphicFrameMkLst>
            <pc:docMk/>
            <pc:sldMk cId="1421072895" sldId="297"/>
            <ac:graphicFrameMk id="6" creationId="{0E3E4237-BFF0-4399-B96A-7C9B6592F115}"/>
          </ac:graphicFrameMkLst>
        </pc:graphicFrameChg>
      </pc:sldChg>
      <pc:sldChg chg="addSp delSp modSp add replId">
        <pc:chgData name="Nilesh Ramesh Kharat" userId="S::nileshramesh@iisc.ac.in::ff17fc13-644d-4a38-80b1-d6f4a26a2c88" providerId="AD" clId="Web-{934CCE01-136F-5F26-3AFC-8F58A7625153}" dt="2021-04-25T16:15:31.753" v="104" actId="1076"/>
        <pc:sldMkLst>
          <pc:docMk/>
          <pc:sldMk cId="2101817188" sldId="301"/>
        </pc:sldMkLst>
        <pc:spChg chg="del">
          <ac:chgData name="Nilesh Ramesh Kharat" userId="S::nileshramesh@iisc.ac.in::ff17fc13-644d-4a38-80b1-d6f4a26a2c88" providerId="AD" clId="Web-{934CCE01-136F-5F26-3AFC-8F58A7625153}" dt="2021-04-25T16:07:53.845" v="3"/>
          <ac:spMkLst>
            <pc:docMk/>
            <pc:sldMk cId="2101817188" sldId="301"/>
            <ac:spMk id="2" creationId="{557D817B-19C7-4353-B142-7554CD02B23B}"/>
          </ac:spMkLst>
        </pc:spChg>
        <pc:spChg chg="del">
          <ac:chgData name="Nilesh Ramesh Kharat" userId="S::nileshramesh@iisc.ac.in::ff17fc13-644d-4a38-80b1-d6f4a26a2c88" providerId="AD" clId="Web-{934CCE01-136F-5F26-3AFC-8F58A7625153}" dt="2021-04-25T16:07:53.845" v="1"/>
          <ac:spMkLst>
            <pc:docMk/>
            <pc:sldMk cId="2101817188" sldId="301"/>
            <ac:spMk id="3" creationId="{9138FAE0-D5AB-4859-8044-905E945C0BD9}"/>
          </ac:spMkLst>
        </pc:spChg>
        <pc:spChg chg="del">
          <ac:chgData name="Nilesh Ramesh Kharat" userId="S::nileshramesh@iisc.ac.in::ff17fc13-644d-4a38-80b1-d6f4a26a2c88" providerId="AD" clId="Web-{934CCE01-136F-5F26-3AFC-8F58A7625153}" dt="2021-04-25T16:07:53.845" v="2"/>
          <ac:spMkLst>
            <pc:docMk/>
            <pc:sldMk cId="2101817188" sldId="301"/>
            <ac:spMk id="4" creationId="{EBA9C73F-93C4-4980-95F1-A30D87B1EA8D}"/>
          </ac:spMkLst>
        </pc:spChg>
        <pc:spChg chg="add del mod">
          <ac:chgData name="Nilesh Ramesh Kharat" userId="S::nileshramesh@iisc.ac.in::ff17fc13-644d-4a38-80b1-d6f4a26a2c88" providerId="AD" clId="Web-{934CCE01-136F-5F26-3AFC-8F58A7625153}" dt="2021-04-25T16:15:06.938" v="96"/>
          <ac:spMkLst>
            <pc:docMk/>
            <pc:sldMk cId="2101817188" sldId="301"/>
            <ac:spMk id="6" creationId="{440958FD-9D23-4CFA-AAF3-E9537D96DC1F}"/>
          </ac:spMkLst>
        </pc:spChg>
        <pc:spChg chg="del">
          <ac:chgData name="Nilesh Ramesh Kharat" userId="S::nileshramesh@iisc.ac.in::ff17fc13-644d-4a38-80b1-d6f4a26a2c88" providerId="AD" clId="Web-{934CCE01-136F-5F26-3AFC-8F58A7625153}" dt="2021-04-25T16:07:53.845" v="4"/>
          <ac:spMkLst>
            <pc:docMk/>
            <pc:sldMk cId="2101817188" sldId="301"/>
            <ac:spMk id="7" creationId="{8BAB898A-A192-4E21-9AE7-F96A779F542E}"/>
          </ac:spMkLst>
        </pc:spChg>
        <pc:spChg chg="mod">
          <ac:chgData name="Nilesh Ramesh Kharat" userId="S::nileshramesh@iisc.ac.in::ff17fc13-644d-4a38-80b1-d6f4a26a2c88" providerId="AD" clId="Web-{934CCE01-136F-5F26-3AFC-8F58A7625153}" dt="2021-04-25T16:09:32.905" v="22" actId="14100"/>
          <ac:spMkLst>
            <pc:docMk/>
            <pc:sldMk cId="2101817188" sldId="301"/>
            <ac:spMk id="8" creationId="{EF56AB04-D8AD-4940-8646-760827004AD0}"/>
          </ac:spMkLst>
        </pc:spChg>
        <pc:spChg chg="del mod">
          <ac:chgData name="Nilesh Ramesh Kharat" userId="S::nileshramesh@iisc.ac.in::ff17fc13-644d-4a38-80b1-d6f4a26a2c88" providerId="AD" clId="Web-{934CCE01-136F-5F26-3AFC-8F58A7625153}" dt="2021-04-25T16:08:11.334" v="10"/>
          <ac:spMkLst>
            <pc:docMk/>
            <pc:sldMk cId="2101817188" sldId="301"/>
            <ac:spMk id="9" creationId="{AAA0A2D8-8E81-453C-8462-DBA459F6FF0F}"/>
          </ac:spMkLst>
        </pc:spChg>
        <pc:picChg chg="add del mod">
          <ac:chgData name="Nilesh Ramesh Kharat" userId="S::nileshramesh@iisc.ac.in::ff17fc13-644d-4a38-80b1-d6f4a26a2c88" providerId="AD" clId="Web-{934CCE01-136F-5F26-3AFC-8F58A7625153}" dt="2021-04-25T16:13:11.129" v="48"/>
          <ac:picMkLst>
            <pc:docMk/>
            <pc:sldMk cId="2101817188" sldId="301"/>
            <ac:picMk id="5" creationId="{E63343FB-FF47-485C-A383-82BC9F21144B}"/>
          </ac:picMkLst>
        </pc:picChg>
        <pc:picChg chg="add mod">
          <ac:chgData name="Nilesh Ramesh Kharat" userId="S::nileshramesh@iisc.ac.in::ff17fc13-644d-4a38-80b1-d6f4a26a2c88" providerId="AD" clId="Web-{934CCE01-136F-5F26-3AFC-8F58A7625153}" dt="2021-04-25T16:15:31.753" v="104" actId="1076"/>
          <ac:picMkLst>
            <pc:docMk/>
            <pc:sldMk cId="2101817188" sldId="301"/>
            <ac:picMk id="10" creationId="{E35DAB9E-951B-4C81-ADC6-8812C1570B8C}"/>
          </ac:picMkLst>
        </pc:picChg>
      </pc:sldChg>
      <pc:sldChg chg="add replId">
        <pc:chgData name="Nilesh Ramesh Kharat" userId="S::nileshramesh@iisc.ac.in::ff17fc13-644d-4a38-80b1-d6f4a26a2c88" providerId="AD" clId="Web-{934CCE01-136F-5F26-3AFC-8F58A7625153}" dt="2021-04-25T16:34:38.115" v="115"/>
        <pc:sldMkLst>
          <pc:docMk/>
          <pc:sldMk cId="4025195672" sldId="304"/>
        </pc:sldMkLst>
      </pc:sldChg>
      <pc:sldChg chg="addSp delSp modSp new">
        <pc:chgData name="Nilesh Ramesh Kharat" userId="S::nileshramesh@iisc.ac.in::ff17fc13-644d-4a38-80b1-d6f4a26a2c88" providerId="AD" clId="Web-{934CCE01-136F-5F26-3AFC-8F58A7625153}" dt="2021-04-25T16:41:27.577" v="207" actId="20577"/>
        <pc:sldMkLst>
          <pc:docMk/>
          <pc:sldMk cId="1041221485" sldId="305"/>
        </pc:sldMkLst>
        <pc:spChg chg="mod">
          <ac:chgData name="Nilesh Ramesh Kharat" userId="S::nileshramesh@iisc.ac.in::ff17fc13-644d-4a38-80b1-d6f4a26a2c88" providerId="AD" clId="Web-{934CCE01-136F-5F26-3AFC-8F58A7625153}" dt="2021-04-25T16:41:27.577" v="207" actId="20577"/>
          <ac:spMkLst>
            <pc:docMk/>
            <pc:sldMk cId="1041221485" sldId="305"/>
            <ac:spMk id="2" creationId="{A91ACDAC-29C9-4B0C-B2B6-C390656D724F}"/>
          </ac:spMkLst>
        </pc:spChg>
        <pc:spChg chg="del">
          <ac:chgData name="Nilesh Ramesh Kharat" userId="S::nileshramesh@iisc.ac.in::ff17fc13-644d-4a38-80b1-d6f4a26a2c88" providerId="AD" clId="Web-{934CCE01-136F-5F26-3AFC-8F58A7625153}" dt="2021-04-25T16:36:02.217" v="118"/>
          <ac:spMkLst>
            <pc:docMk/>
            <pc:sldMk cId="1041221485" sldId="305"/>
            <ac:spMk id="3" creationId="{2AAC9DDF-BFC1-497B-B413-9055E460D4E0}"/>
          </ac:spMkLst>
        </pc:spChg>
        <pc:spChg chg="mod">
          <ac:chgData name="Nilesh Ramesh Kharat" userId="S::nileshramesh@iisc.ac.in::ff17fc13-644d-4a38-80b1-d6f4a26a2c88" providerId="AD" clId="Web-{934CCE01-136F-5F26-3AFC-8F58A7625153}" dt="2021-04-25T16:40:41.854" v="206" actId="14100"/>
          <ac:spMkLst>
            <pc:docMk/>
            <pc:sldMk cId="1041221485" sldId="305"/>
            <ac:spMk id="4" creationId="{F5EEFB8F-D988-4FEC-B3A6-3A9DBAEDBE45}"/>
          </ac:spMkLst>
        </pc:spChg>
        <pc:picChg chg="add mod ord">
          <ac:chgData name="Nilesh Ramesh Kharat" userId="S::nileshramesh@iisc.ac.in::ff17fc13-644d-4a38-80b1-d6f4a26a2c88" providerId="AD" clId="Web-{934CCE01-136F-5F26-3AFC-8F58A7625153}" dt="2021-04-25T16:36:36.595" v="132" actId="14100"/>
          <ac:picMkLst>
            <pc:docMk/>
            <pc:sldMk cId="1041221485" sldId="305"/>
            <ac:picMk id="5" creationId="{78D0EAC8-A5AF-47E8-8849-79D2DC94E010}"/>
          </ac:picMkLst>
        </pc:picChg>
        <pc:picChg chg="add mod">
          <ac:chgData name="Nilesh Ramesh Kharat" userId="S::nileshramesh@iisc.ac.in::ff17fc13-644d-4a38-80b1-d6f4a26a2c88" providerId="AD" clId="Web-{934CCE01-136F-5F26-3AFC-8F58A7625153}" dt="2021-04-25T16:36:30.204" v="130" actId="14100"/>
          <ac:picMkLst>
            <pc:docMk/>
            <pc:sldMk cId="1041221485" sldId="305"/>
            <ac:picMk id="6" creationId="{2A1316CF-10B5-4196-9193-EF6304424C0C}"/>
          </ac:picMkLst>
        </pc:picChg>
      </pc:sldChg>
    </pc:docChg>
  </pc:docChgLst>
  <pc:docChgLst>
    <pc:chgData name="Ashish Kumar" userId="S::ashishkumar4@iisc.ac.in::73aa7c0d-03be-4ecd-9130-e13cce3cc529" providerId="AD" clId="Web-{2AA35CCF-2973-4445-A9C6-36817677DB89}"/>
    <pc:docChg chg="modSld">
      <pc:chgData name="Ashish Kumar" userId="S::ashishkumar4@iisc.ac.in::73aa7c0d-03be-4ecd-9130-e13cce3cc529" providerId="AD" clId="Web-{2AA35CCF-2973-4445-A9C6-36817677DB89}" dt="2021-04-26T15:43:53.151" v="1"/>
      <pc:docMkLst>
        <pc:docMk/>
      </pc:docMkLst>
      <pc:sldChg chg="addSp delSp modSp mod setBg delAnim setClrOvrMap">
        <pc:chgData name="Ashish Kumar" userId="S::ashishkumar4@iisc.ac.in::73aa7c0d-03be-4ecd-9130-e13cce3cc529" providerId="AD" clId="Web-{2AA35CCF-2973-4445-A9C6-36817677DB89}" dt="2021-04-26T15:43:53.151" v="1"/>
        <pc:sldMkLst>
          <pc:docMk/>
          <pc:sldMk cId="3598973350" sldId="276"/>
        </pc:sldMkLst>
        <pc:spChg chg="mod">
          <ac:chgData name="Ashish Kumar" userId="S::ashishkumar4@iisc.ac.in::73aa7c0d-03be-4ecd-9130-e13cce3cc529" providerId="AD" clId="Web-{2AA35CCF-2973-4445-A9C6-36817677DB89}" dt="2021-04-26T15:43:53.151" v="1"/>
          <ac:spMkLst>
            <pc:docMk/>
            <pc:sldMk cId="3598973350" sldId="276"/>
            <ac:spMk id="2" creationId="{DD3377A3-39AE-4B44-AC9B-101BC62E8C5C}"/>
          </ac:spMkLst>
        </pc:spChg>
        <pc:spChg chg="add del">
          <ac:chgData name="Ashish Kumar" userId="S::ashishkumar4@iisc.ac.in::73aa7c0d-03be-4ecd-9130-e13cce3cc529" providerId="AD" clId="Web-{2AA35CCF-2973-4445-A9C6-36817677DB89}" dt="2021-04-26T15:43:53.151" v="1"/>
          <ac:spMkLst>
            <pc:docMk/>
            <pc:sldMk cId="3598973350" sldId="276"/>
            <ac:spMk id="29" creationId="{DA3C47C2-33A2-44B2-BEAB-FEB679075C24}"/>
          </ac:spMkLst>
        </pc:spChg>
        <pc:spChg chg="add del">
          <ac:chgData name="Ashish Kumar" userId="S::ashishkumar4@iisc.ac.in::73aa7c0d-03be-4ecd-9130-e13cce3cc529" providerId="AD" clId="Web-{2AA35CCF-2973-4445-A9C6-36817677DB89}" dt="2021-04-26T15:43:53.151" v="1"/>
          <ac:spMkLst>
            <pc:docMk/>
            <pc:sldMk cId="3598973350" sldId="276"/>
            <ac:spMk id="30" creationId="{AD182BA8-54AD-4D9F-8264-B0FA8BB47D7C}"/>
          </ac:spMkLst>
        </pc:spChg>
        <pc:spChg chg="add del">
          <ac:chgData name="Ashish Kumar" userId="S::ashishkumar4@iisc.ac.in::73aa7c0d-03be-4ecd-9130-e13cce3cc529" providerId="AD" clId="Web-{2AA35CCF-2973-4445-A9C6-36817677DB89}" dt="2021-04-26T15:43:53.151" v="1"/>
          <ac:spMkLst>
            <pc:docMk/>
            <pc:sldMk cId="3598973350" sldId="276"/>
            <ac:spMk id="31" creationId="{4ED83379-0499-45E1-AB78-6AA230F96442}"/>
          </ac:spMkLst>
        </pc:spChg>
        <pc:spChg chg="add del">
          <ac:chgData name="Ashish Kumar" userId="S::ashishkumar4@iisc.ac.in::73aa7c0d-03be-4ecd-9130-e13cce3cc529" providerId="AD" clId="Web-{2AA35CCF-2973-4445-A9C6-36817677DB89}" dt="2021-04-26T15:43:53.151" v="1"/>
          <ac:spMkLst>
            <pc:docMk/>
            <pc:sldMk cId="3598973350" sldId="276"/>
            <ac:spMk id="36" creationId="{FFD48BC7-DC40-47DE-87EE-9F4B6ECB9ABB}"/>
          </ac:spMkLst>
        </pc:spChg>
        <pc:spChg chg="add del">
          <ac:chgData name="Ashish Kumar" userId="S::ashishkumar4@iisc.ac.in::73aa7c0d-03be-4ecd-9130-e13cce3cc529" providerId="AD" clId="Web-{2AA35CCF-2973-4445-A9C6-36817677DB89}" dt="2021-04-26T15:43:53.151" v="1"/>
          <ac:spMkLst>
            <pc:docMk/>
            <pc:sldMk cId="3598973350" sldId="276"/>
            <ac:spMk id="38" creationId="{E502BBC7-2C76-46F3-BC24-5985BC13DB88}"/>
          </ac:spMkLst>
        </pc:spChg>
        <pc:spChg chg="add del">
          <ac:chgData name="Ashish Kumar" userId="S::ashishkumar4@iisc.ac.in::73aa7c0d-03be-4ecd-9130-e13cce3cc529" providerId="AD" clId="Web-{2AA35CCF-2973-4445-A9C6-36817677DB89}" dt="2021-04-26T15:43:53.151" v="1"/>
          <ac:spMkLst>
            <pc:docMk/>
            <pc:sldMk cId="3598973350" sldId="276"/>
            <ac:spMk id="40" creationId="{C7F28D52-2A5F-4D23-81AE-7CB8B591C7AF}"/>
          </ac:spMkLst>
        </pc:spChg>
        <pc:spChg chg="add del">
          <ac:chgData name="Ashish Kumar" userId="S::ashishkumar4@iisc.ac.in::73aa7c0d-03be-4ecd-9130-e13cce3cc529" providerId="AD" clId="Web-{2AA35CCF-2973-4445-A9C6-36817677DB89}" dt="2021-04-26T15:43:53.151" v="1"/>
          <ac:spMkLst>
            <pc:docMk/>
            <pc:sldMk cId="3598973350" sldId="276"/>
            <ac:spMk id="42" creationId="{3629484E-3792-4B3D-89AD-7C8A1ED0E0D4}"/>
          </ac:spMkLst>
        </pc:spChg>
      </pc:sldChg>
    </pc:docChg>
  </pc:docChgLst>
  <pc:docChgLst>
    <pc:chgData name="Tushar Pandurang Kadam" userId="S::tusharpk@iisc.ac.in::c8860bdb-b351-49fa-8528-9fa8699eeddc" providerId="AD" clId="Web-{EB1FDF66-DBAA-F0D5-26E2-6E9F8D2E5D8E}"/>
    <pc:docChg chg="addSld modSld">
      <pc:chgData name="Tushar Pandurang Kadam" userId="S::tusharpk@iisc.ac.in::c8860bdb-b351-49fa-8528-9fa8699eeddc" providerId="AD" clId="Web-{EB1FDF66-DBAA-F0D5-26E2-6E9F8D2E5D8E}" dt="2021-04-29T09:53:42.736" v="179" actId="688"/>
      <pc:docMkLst>
        <pc:docMk/>
      </pc:docMkLst>
      <pc:sldChg chg="addSp modSp addAnim modAnim">
        <pc:chgData name="Tushar Pandurang Kadam" userId="S::tusharpk@iisc.ac.in::c8860bdb-b351-49fa-8528-9fa8699eeddc" providerId="AD" clId="Web-{EB1FDF66-DBAA-F0D5-26E2-6E9F8D2E5D8E}" dt="2021-04-29T08:38:19.751" v="122" actId="1076"/>
        <pc:sldMkLst>
          <pc:docMk/>
          <pc:sldMk cId="2652523113" sldId="324"/>
        </pc:sldMkLst>
        <pc:spChg chg="add mod">
          <ac:chgData name="Tushar Pandurang Kadam" userId="S::tusharpk@iisc.ac.in::c8860bdb-b351-49fa-8528-9fa8699eeddc" providerId="AD" clId="Web-{EB1FDF66-DBAA-F0D5-26E2-6E9F8D2E5D8E}" dt="2021-04-29T08:37:14.812" v="37" actId="14100"/>
          <ac:spMkLst>
            <pc:docMk/>
            <pc:sldMk cId="2652523113" sldId="324"/>
            <ac:spMk id="7" creationId="{B099302B-353A-4A62-9B24-63BBEDF113FE}"/>
          </ac:spMkLst>
        </pc:spChg>
        <pc:spChg chg="add mod">
          <ac:chgData name="Tushar Pandurang Kadam" userId="S::tusharpk@iisc.ac.in::c8860bdb-b351-49fa-8528-9fa8699eeddc" providerId="AD" clId="Web-{EB1FDF66-DBAA-F0D5-26E2-6E9F8D2E5D8E}" dt="2021-04-29T08:38:19.751" v="122" actId="1076"/>
          <ac:spMkLst>
            <pc:docMk/>
            <pc:sldMk cId="2652523113" sldId="324"/>
            <ac:spMk id="15" creationId="{6A7979AF-25A4-499D-BB4C-620225D9EBD8}"/>
          </ac:spMkLst>
        </pc:spChg>
        <pc:picChg chg="add mod">
          <ac:chgData name="Tushar Pandurang Kadam" userId="S::tusharpk@iisc.ac.in::c8860bdb-b351-49fa-8528-9fa8699eeddc" providerId="AD" clId="Web-{EB1FDF66-DBAA-F0D5-26E2-6E9F8D2E5D8E}" dt="2021-04-29T08:36:13.936" v="29" actId="1076"/>
          <ac:picMkLst>
            <pc:docMk/>
            <pc:sldMk cId="2652523113" sldId="324"/>
            <ac:picMk id="3" creationId="{69236FBF-C93A-4774-BD3C-922BA6C17EB0}"/>
          </ac:picMkLst>
        </pc:picChg>
        <pc:picChg chg="add mod">
          <ac:chgData name="Tushar Pandurang Kadam" userId="S::tusharpk@iisc.ac.in::c8860bdb-b351-49fa-8528-9fa8699eeddc" providerId="AD" clId="Web-{EB1FDF66-DBAA-F0D5-26E2-6E9F8D2E5D8E}" dt="2021-04-29T08:33:52.887" v="24" actId="1076"/>
          <ac:picMkLst>
            <pc:docMk/>
            <pc:sldMk cId="2652523113" sldId="324"/>
            <ac:picMk id="5" creationId="{9C6D050B-AF3A-4AAD-9647-DAE0C6BFDFAF}"/>
          </ac:picMkLst>
        </pc:picChg>
      </pc:sldChg>
      <pc:sldChg chg="addSp modSp addAnim">
        <pc:chgData name="Tushar Pandurang Kadam" userId="S::tusharpk@iisc.ac.in::c8860bdb-b351-49fa-8528-9fa8699eeddc" providerId="AD" clId="Web-{EB1FDF66-DBAA-F0D5-26E2-6E9F8D2E5D8E}" dt="2021-04-29T09:53:42.736" v="179" actId="688"/>
        <pc:sldMkLst>
          <pc:docMk/>
          <pc:sldMk cId="4188682387" sldId="393"/>
        </pc:sldMkLst>
        <pc:spChg chg="add mod">
          <ac:chgData name="Tushar Pandurang Kadam" userId="S::tusharpk@iisc.ac.in::c8860bdb-b351-49fa-8528-9fa8699eeddc" providerId="AD" clId="Web-{EB1FDF66-DBAA-F0D5-26E2-6E9F8D2E5D8E}" dt="2021-04-29T09:17:03.633" v="126" actId="14100"/>
          <ac:spMkLst>
            <pc:docMk/>
            <pc:sldMk cId="4188682387" sldId="393"/>
            <ac:spMk id="6" creationId="{7C9D94E7-2BC2-4EAF-A8ED-2BB992ADCBEE}"/>
          </ac:spMkLst>
        </pc:spChg>
        <pc:spChg chg="add mod">
          <ac:chgData name="Tushar Pandurang Kadam" userId="S::tusharpk@iisc.ac.in::c8860bdb-b351-49fa-8528-9fa8699eeddc" providerId="AD" clId="Web-{EB1FDF66-DBAA-F0D5-26E2-6E9F8D2E5D8E}" dt="2021-04-29T09:52:36.922" v="178" actId="14100"/>
          <ac:spMkLst>
            <pc:docMk/>
            <pc:sldMk cId="4188682387" sldId="393"/>
            <ac:spMk id="7" creationId="{6290E413-3592-4537-BF4A-6CB546FBFF53}"/>
          </ac:spMkLst>
        </pc:spChg>
        <pc:spChg chg="mod">
          <ac:chgData name="Tushar Pandurang Kadam" userId="S::tusharpk@iisc.ac.in::c8860bdb-b351-49fa-8528-9fa8699eeddc" providerId="AD" clId="Web-{EB1FDF66-DBAA-F0D5-26E2-6E9F8D2E5D8E}" dt="2021-04-29T09:53:42.736" v="179" actId="688"/>
          <ac:spMkLst>
            <pc:docMk/>
            <pc:sldMk cId="4188682387" sldId="393"/>
            <ac:spMk id="10" creationId="{0B862704-0007-4A79-BCA0-2C89A3B3BF08}"/>
          </ac:spMkLst>
        </pc:spChg>
      </pc:sldChg>
      <pc:sldChg chg="delSp modSp new">
        <pc:chgData name="Tushar Pandurang Kadam" userId="S::tusharpk@iisc.ac.in::c8860bdb-b351-49fa-8528-9fa8699eeddc" providerId="AD" clId="Web-{EB1FDF66-DBAA-F0D5-26E2-6E9F8D2E5D8E}" dt="2021-04-29T08:32:01.494" v="17" actId="20577"/>
        <pc:sldMkLst>
          <pc:docMk/>
          <pc:sldMk cId="687137740" sldId="394"/>
        </pc:sldMkLst>
        <pc:spChg chg="mod">
          <ac:chgData name="Tushar Pandurang Kadam" userId="S::tusharpk@iisc.ac.in::c8860bdb-b351-49fa-8528-9fa8699eeddc" providerId="AD" clId="Web-{EB1FDF66-DBAA-F0D5-26E2-6E9F8D2E5D8E}" dt="2021-04-29T08:32:01.494" v="17" actId="20577"/>
          <ac:spMkLst>
            <pc:docMk/>
            <pc:sldMk cId="687137740" sldId="394"/>
            <ac:spMk id="2" creationId="{85F21A6C-5F22-4271-BDD4-AB8F2E00B5E1}"/>
          </ac:spMkLst>
        </pc:spChg>
        <pc:spChg chg="del">
          <ac:chgData name="Tushar Pandurang Kadam" userId="S::tusharpk@iisc.ac.in::c8860bdb-b351-49fa-8528-9fa8699eeddc" providerId="AD" clId="Web-{EB1FDF66-DBAA-F0D5-26E2-6E9F8D2E5D8E}" dt="2021-04-29T08:31:49.400" v="15"/>
          <ac:spMkLst>
            <pc:docMk/>
            <pc:sldMk cId="687137740" sldId="394"/>
            <ac:spMk id="3" creationId="{7516EA56-9800-4545-837D-9A2AD90194E7}"/>
          </ac:spMkLst>
        </pc:spChg>
      </pc:sldChg>
    </pc:docChg>
  </pc:docChgLst>
  <pc:docChgLst>
    <pc:chgData name="Paras Lohani" userId="36f92e86-e7b4-424f-9988-ad3a0b16b0d1" providerId="ADAL" clId="{5BB06CC8-8977-E640-A4D9-A6B7B417305C}"/>
    <pc:docChg chg="undo redo custSel addSld delSld modSld">
      <pc:chgData name="Paras Lohani" userId="36f92e86-e7b4-424f-9988-ad3a0b16b0d1" providerId="ADAL" clId="{5BB06CC8-8977-E640-A4D9-A6B7B417305C}" dt="2021-04-29T06:32:46.106" v="2596" actId="14100"/>
      <pc:docMkLst>
        <pc:docMk/>
      </pc:docMkLst>
      <pc:sldChg chg="addSp delSp modSp new del mod">
        <pc:chgData name="Paras Lohani" userId="36f92e86-e7b4-424f-9988-ad3a0b16b0d1" providerId="ADAL" clId="{5BB06CC8-8977-E640-A4D9-A6B7B417305C}" dt="2021-04-25T04:53:27.398" v="43" actId="2696"/>
        <pc:sldMkLst>
          <pc:docMk/>
          <pc:sldMk cId="2283742770" sldId="276"/>
        </pc:sldMkLst>
        <pc:spChg chg="add mod">
          <ac:chgData name="Paras Lohani" userId="36f92e86-e7b4-424f-9988-ad3a0b16b0d1" providerId="ADAL" clId="{5BB06CC8-8977-E640-A4D9-A6B7B417305C}" dt="2021-04-25T04:52:45.997" v="39" actId="1076"/>
          <ac:spMkLst>
            <pc:docMk/>
            <pc:sldMk cId="2283742770" sldId="276"/>
            <ac:spMk id="2" creationId="{E0BF1A33-6EAA-9148-AB77-365CD21BC7AA}"/>
          </ac:spMkLst>
        </pc:spChg>
        <pc:spChg chg="add del mod">
          <ac:chgData name="Paras Lohani" userId="36f92e86-e7b4-424f-9988-ad3a0b16b0d1" providerId="ADAL" clId="{5BB06CC8-8977-E640-A4D9-A6B7B417305C}" dt="2021-04-25T04:52:48.052" v="41"/>
          <ac:spMkLst>
            <pc:docMk/>
            <pc:sldMk cId="2283742770" sldId="276"/>
            <ac:spMk id="3" creationId="{8B51284B-1F37-1741-A097-110E89387619}"/>
          </ac:spMkLst>
        </pc:spChg>
      </pc:sldChg>
      <pc:sldChg chg="addSp delSp modSp new mod setBg addAnim setClrOvrMap">
        <pc:chgData name="Paras Lohani" userId="36f92e86-e7b4-424f-9988-ad3a0b16b0d1" providerId="ADAL" clId="{5BB06CC8-8977-E640-A4D9-A6B7B417305C}" dt="2021-04-25T15:26:09.880" v="1630"/>
        <pc:sldMkLst>
          <pc:docMk/>
          <pc:sldMk cId="3598973350" sldId="276"/>
        </pc:sldMkLst>
        <pc:spChg chg="mod">
          <ac:chgData name="Paras Lohani" userId="36f92e86-e7b4-424f-9988-ad3a0b16b0d1" providerId="ADAL" clId="{5BB06CC8-8977-E640-A4D9-A6B7B417305C}" dt="2021-04-25T15:24:13.959" v="1627" actId="20577"/>
          <ac:spMkLst>
            <pc:docMk/>
            <pc:sldMk cId="3598973350" sldId="276"/>
            <ac:spMk id="2" creationId="{DD3377A3-39AE-4B44-AC9B-101BC62E8C5C}"/>
          </ac:spMkLst>
        </pc:spChg>
        <pc:spChg chg="add del mod">
          <ac:chgData name="Paras Lohani" userId="36f92e86-e7b4-424f-9988-ad3a0b16b0d1" providerId="ADAL" clId="{5BB06CC8-8977-E640-A4D9-A6B7B417305C}" dt="2021-04-25T15:26:09.880" v="1630"/>
          <ac:spMkLst>
            <pc:docMk/>
            <pc:sldMk cId="3598973350" sldId="276"/>
            <ac:spMk id="3" creationId="{ACC0FF24-5E1A-2145-AD82-E1AF246E03A4}"/>
          </ac:spMkLst>
        </pc:spChg>
        <pc:spChg chg="add del">
          <ac:chgData name="Paras Lohani" userId="36f92e86-e7b4-424f-9988-ad3a0b16b0d1" providerId="ADAL" clId="{5BB06CC8-8977-E640-A4D9-A6B7B417305C}" dt="2021-04-25T06:19:43.338" v="1429" actId="26606"/>
          <ac:spMkLst>
            <pc:docMk/>
            <pc:sldMk cId="3598973350" sldId="276"/>
            <ac:spMk id="7" creationId="{66B332A4-D438-4773-A77F-5ED49A448D9D}"/>
          </ac:spMkLst>
        </pc:spChg>
        <pc:spChg chg="add del">
          <ac:chgData name="Paras Lohani" userId="36f92e86-e7b4-424f-9988-ad3a0b16b0d1" providerId="ADAL" clId="{5BB06CC8-8977-E640-A4D9-A6B7B417305C}" dt="2021-04-25T06:19:43.338" v="1429" actId="26606"/>
          <ac:spMkLst>
            <pc:docMk/>
            <pc:sldMk cId="3598973350" sldId="276"/>
            <ac:spMk id="9" creationId="{DF9AD32D-FF05-44F4-BD4D-9CEE89B71EB9}"/>
          </ac:spMkLst>
        </pc:spChg>
        <pc:spChg chg="add del">
          <ac:chgData name="Paras Lohani" userId="36f92e86-e7b4-424f-9988-ad3a0b16b0d1" providerId="ADAL" clId="{5BB06CC8-8977-E640-A4D9-A6B7B417305C}" dt="2021-04-25T06:20:24.469" v="1435" actId="26606"/>
          <ac:spMkLst>
            <pc:docMk/>
            <pc:sldMk cId="3598973350" sldId="276"/>
            <ac:spMk id="14" creationId="{66B332A4-D438-4773-A77F-5ED49A448D9D}"/>
          </ac:spMkLst>
        </pc:spChg>
        <pc:spChg chg="add del">
          <ac:chgData name="Paras Lohani" userId="36f92e86-e7b4-424f-9988-ad3a0b16b0d1" providerId="ADAL" clId="{5BB06CC8-8977-E640-A4D9-A6B7B417305C}" dt="2021-04-25T06:19:43.324" v="1428" actId="26606"/>
          <ac:spMkLst>
            <pc:docMk/>
            <pc:sldMk cId="3598973350" sldId="276"/>
            <ac:spMk id="15" creationId="{71B2258F-86CA-4D4D-8270-BC05FCDEBFB3}"/>
          </ac:spMkLst>
        </pc:spChg>
        <pc:spChg chg="add del">
          <ac:chgData name="Paras Lohani" userId="36f92e86-e7b4-424f-9988-ad3a0b16b0d1" providerId="ADAL" clId="{5BB06CC8-8977-E640-A4D9-A6B7B417305C}" dt="2021-04-25T06:20:24.469" v="1435" actId="26606"/>
          <ac:spMkLst>
            <pc:docMk/>
            <pc:sldMk cId="3598973350" sldId="276"/>
            <ac:spMk id="16" creationId="{DF9AD32D-FF05-44F4-BD4D-9CEE89B71EB9}"/>
          </ac:spMkLst>
        </pc:spChg>
        <pc:spChg chg="add del">
          <ac:chgData name="Paras Lohani" userId="36f92e86-e7b4-424f-9988-ad3a0b16b0d1" providerId="ADAL" clId="{5BB06CC8-8977-E640-A4D9-A6B7B417305C}" dt="2021-04-25T06:20:22.075" v="1432" actId="26606"/>
          <ac:spMkLst>
            <pc:docMk/>
            <pc:sldMk cId="3598973350" sldId="276"/>
            <ac:spMk id="21" creationId="{DA3C47C2-33A2-44B2-BEAB-FEB679075C24}"/>
          </ac:spMkLst>
        </pc:spChg>
        <pc:spChg chg="add del">
          <ac:chgData name="Paras Lohani" userId="36f92e86-e7b4-424f-9988-ad3a0b16b0d1" providerId="ADAL" clId="{5BB06CC8-8977-E640-A4D9-A6B7B417305C}" dt="2021-04-25T06:20:22.075" v="1432" actId="26606"/>
          <ac:spMkLst>
            <pc:docMk/>
            <pc:sldMk cId="3598973350" sldId="276"/>
            <ac:spMk id="23" creationId="{AD182BA8-54AD-4D9F-8264-B0FA8BB47D7C}"/>
          </ac:spMkLst>
        </pc:spChg>
        <pc:spChg chg="add del">
          <ac:chgData name="Paras Lohani" userId="36f92e86-e7b4-424f-9988-ad3a0b16b0d1" providerId="ADAL" clId="{5BB06CC8-8977-E640-A4D9-A6B7B417305C}" dt="2021-04-25T06:20:22.075" v="1432" actId="26606"/>
          <ac:spMkLst>
            <pc:docMk/>
            <pc:sldMk cId="3598973350" sldId="276"/>
            <ac:spMk id="25" creationId="{4ED83379-0499-45E1-AB78-6AA230F96442}"/>
          </ac:spMkLst>
        </pc:spChg>
        <pc:spChg chg="add del">
          <ac:chgData name="Paras Lohani" userId="36f92e86-e7b4-424f-9988-ad3a0b16b0d1" providerId="ADAL" clId="{5BB06CC8-8977-E640-A4D9-A6B7B417305C}" dt="2021-04-25T06:20:24.449" v="1434" actId="26606"/>
          <ac:spMkLst>
            <pc:docMk/>
            <pc:sldMk cId="3598973350" sldId="276"/>
            <ac:spMk id="26" creationId="{79D730AC-06E5-4840-86DF-F67855B1DB35}"/>
          </ac:spMkLst>
        </pc:spChg>
        <pc:spChg chg="add">
          <ac:chgData name="Paras Lohani" userId="36f92e86-e7b4-424f-9988-ad3a0b16b0d1" providerId="ADAL" clId="{5BB06CC8-8977-E640-A4D9-A6B7B417305C}" dt="2021-04-25T06:20:24.469" v="1435" actId="26606"/>
          <ac:spMkLst>
            <pc:docMk/>
            <pc:sldMk cId="3598973350" sldId="276"/>
            <ac:spMk id="29" creationId="{DA3C47C2-33A2-44B2-BEAB-FEB679075C24}"/>
          </ac:spMkLst>
        </pc:spChg>
        <pc:spChg chg="add">
          <ac:chgData name="Paras Lohani" userId="36f92e86-e7b4-424f-9988-ad3a0b16b0d1" providerId="ADAL" clId="{5BB06CC8-8977-E640-A4D9-A6B7B417305C}" dt="2021-04-25T06:20:24.469" v="1435" actId="26606"/>
          <ac:spMkLst>
            <pc:docMk/>
            <pc:sldMk cId="3598973350" sldId="276"/>
            <ac:spMk id="30" creationId="{AD182BA8-54AD-4D9F-8264-B0FA8BB47D7C}"/>
          </ac:spMkLst>
        </pc:spChg>
        <pc:spChg chg="add">
          <ac:chgData name="Paras Lohani" userId="36f92e86-e7b4-424f-9988-ad3a0b16b0d1" providerId="ADAL" clId="{5BB06CC8-8977-E640-A4D9-A6B7B417305C}" dt="2021-04-25T06:20:24.469" v="1435" actId="26606"/>
          <ac:spMkLst>
            <pc:docMk/>
            <pc:sldMk cId="3598973350" sldId="276"/>
            <ac:spMk id="31" creationId="{4ED83379-0499-45E1-AB78-6AA230F96442}"/>
          </ac:spMkLst>
        </pc:spChg>
        <pc:grpChg chg="add del">
          <ac:chgData name="Paras Lohani" userId="36f92e86-e7b4-424f-9988-ad3a0b16b0d1" providerId="ADAL" clId="{5BB06CC8-8977-E640-A4D9-A6B7B417305C}" dt="2021-04-25T06:20:24.449" v="1434" actId="26606"/>
          <ac:grpSpMkLst>
            <pc:docMk/>
            <pc:sldMk cId="3598973350" sldId="276"/>
            <ac:grpSpMk id="22" creationId="{0A18D471-708A-40E6-B998-65CD717785B2}"/>
          </ac:grpSpMkLst>
        </pc:grpChg>
        <pc:picChg chg="add del">
          <ac:chgData name="Paras Lohani" userId="36f92e86-e7b4-424f-9988-ad3a0b16b0d1" providerId="ADAL" clId="{5BB06CC8-8977-E640-A4D9-A6B7B417305C}" dt="2021-04-25T06:19:43.324" v="1428" actId="26606"/>
          <ac:picMkLst>
            <pc:docMk/>
            <pc:sldMk cId="3598973350" sldId="276"/>
            <ac:picMk id="11" creationId="{AFB8E54A-35B0-478D-9C6F-0E0B042F7AFC}"/>
          </ac:picMkLst>
        </pc:picChg>
        <pc:picChg chg="add del">
          <ac:chgData name="Paras Lohani" userId="36f92e86-e7b4-424f-9988-ad3a0b16b0d1" providerId="ADAL" clId="{5BB06CC8-8977-E640-A4D9-A6B7B417305C}" dt="2021-04-25T06:20:24.449" v="1434" actId="26606"/>
          <ac:picMkLst>
            <pc:docMk/>
            <pc:sldMk cId="3598973350" sldId="276"/>
            <ac:picMk id="18" creationId="{2BB1B778-FEFA-451E-84F9-5E060E033855}"/>
          </ac:picMkLst>
        </pc:picChg>
      </pc:sldChg>
      <pc:sldChg chg="new del">
        <pc:chgData name="Paras Lohani" userId="36f92e86-e7b4-424f-9988-ad3a0b16b0d1" providerId="ADAL" clId="{5BB06CC8-8977-E640-A4D9-A6B7B417305C}" dt="2021-04-25T04:54:59.742" v="73" actId="2696"/>
        <pc:sldMkLst>
          <pc:docMk/>
          <pc:sldMk cId="1632043877" sldId="277"/>
        </pc:sldMkLst>
      </pc:sldChg>
      <pc:sldChg chg="addSp delSp modSp new del mod modMedia setBg delAnim setClrOvrMap">
        <pc:chgData name="Paras Lohani" userId="36f92e86-e7b4-424f-9988-ad3a0b16b0d1" providerId="ADAL" clId="{5BB06CC8-8977-E640-A4D9-A6B7B417305C}" dt="2021-04-25T19:18:17.289" v="1632" actId="2696"/>
        <pc:sldMkLst>
          <pc:docMk/>
          <pc:sldMk cId="2287238560" sldId="277"/>
        </pc:sldMkLst>
        <pc:spChg chg="mod">
          <ac:chgData name="Paras Lohani" userId="36f92e86-e7b4-424f-9988-ad3a0b16b0d1" providerId="ADAL" clId="{5BB06CC8-8977-E640-A4D9-A6B7B417305C}" dt="2021-04-25T05:05:07.999" v="256" actId="20577"/>
          <ac:spMkLst>
            <pc:docMk/>
            <pc:sldMk cId="2287238560" sldId="277"/>
            <ac:spMk id="2" creationId="{D59334B4-805B-054B-83EE-1AA3BE9ADB90}"/>
          </ac:spMkLst>
        </pc:spChg>
        <pc:spChg chg="mod ord">
          <ac:chgData name="Paras Lohani" userId="36f92e86-e7b4-424f-9988-ad3a0b16b0d1" providerId="ADAL" clId="{5BB06CC8-8977-E640-A4D9-A6B7B417305C}" dt="2021-04-25T05:05:18.147" v="260" actId="1076"/>
          <ac:spMkLst>
            <pc:docMk/>
            <pc:sldMk cId="2287238560" sldId="277"/>
            <ac:spMk id="3" creationId="{B0AC6E67-A143-B544-91F5-32C065EB2CEC}"/>
          </ac:spMkLst>
        </pc:spChg>
        <pc:spChg chg="add del">
          <ac:chgData name="Paras Lohani" userId="36f92e86-e7b4-424f-9988-ad3a0b16b0d1" providerId="ADAL" clId="{5BB06CC8-8977-E640-A4D9-A6B7B417305C}" dt="2021-04-25T05:03:00.233" v="203" actId="26606"/>
          <ac:spMkLst>
            <pc:docMk/>
            <pc:sldMk cId="2287238560" sldId="277"/>
            <ac:spMk id="8" creationId="{3B854194-185D-494D-905C-7C7CB2E30F6E}"/>
          </ac:spMkLst>
        </pc:spChg>
        <pc:spChg chg="add del">
          <ac:chgData name="Paras Lohani" userId="36f92e86-e7b4-424f-9988-ad3a0b16b0d1" providerId="ADAL" clId="{5BB06CC8-8977-E640-A4D9-A6B7B417305C}" dt="2021-04-25T05:03:10.976" v="207" actId="26606"/>
          <ac:spMkLst>
            <pc:docMk/>
            <pc:sldMk cId="2287238560" sldId="277"/>
            <ac:spMk id="9" creationId="{0671A8AE-40A1-4631-A6B8-581AFF065482}"/>
          </ac:spMkLst>
        </pc:spChg>
        <pc:spChg chg="add del">
          <ac:chgData name="Paras Lohani" userId="36f92e86-e7b4-424f-9988-ad3a0b16b0d1" providerId="ADAL" clId="{5BB06CC8-8977-E640-A4D9-A6B7B417305C}" dt="2021-04-25T05:03:00.233" v="203" actId="26606"/>
          <ac:spMkLst>
            <pc:docMk/>
            <pc:sldMk cId="2287238560" sldId="277"/>
            <ac:spMk id="10" creationId="{B4F5FA0D-0104-4987-8241-EFF7C85B88DE}"/>
          </ac:spMkLst>
        </pc:spChg>
        <pc:spChg chg="add del">
          <ac:chgData name="Paras Lohani" userId="36f92e86-e7b4-424f-9988-ad3a0b16b0d1" providerId="ADAL" clId="{5BB06CC8-8977-E640-A4D9-A6B7B417305C}" dt="2021-04-25T05:03:10.976" v="207" actId="26606"/>
          <ac:spMkLst>
            <pc:docMk/>
            <pc:sldMk cId="2287238560" sldId="277"/>
            <ac:spMk id="11" creationId="{AB58EF07-17C2-48CF-ABB0-EEF1F17CB8F0}"/>
          </ac:spMkLst>
        </pc:spChg>
        <pc:spChg chg="add del">
          <ac:chgData name="Paras Lohani" userId="36f92e86-e7b4-424f-9988-ad3a0b16b0d1" providerId="ADAL" clId="{5BB06CC8-8977-E640-A4D9-A6B7B417305C}" dt="2021-04-25T05:03:10.976" v="207" actId="26606"/>
          <ac:spMkLst>
            <pc:docMk/>
            <pc:sldMk cId="2287238560" sldId="277"/>
            <ac:spMk id="13" creationId="{AF2F604E-43BE-4DC3-B983-E071523364F8}"/>
          </ac:spMkLst>
        </pc:spChg>
        <pc:spChg chg="add del">
          <ac:chgData name="Paras Lohani" userId="36f92e86-e7b4-424f-9988-ad3a0b16b0d1" providerId="ADAL" clId="{5BB06CC8-8977-E640-A4D9-A6B7B417305C}" dt="2021-04-25T05:03:07.038" v="205" actId="26606"/>
          <ac:spMkLst>
            <pc:docMk/>
            <pc:sldMk cId="2287238560" sldId="277"/>
            <ac:spMk id="14" creationId="{C7278469-3C3C-49CE-AEEE-E176A4900B78}"/>
          </ac:spMkLst>
        </pc:spChg>
        <pc:spChg chg="add del">
          <ac:chgData name="Paras Lohani" userId="36f92e86-e7b4-424f-9988-ad3a0b16b0d1" providerId="ADAL" clId="{5BB06CC8-8977-E640-A4D9-A6B7B417305C}" dt="2021-04-25T05:03:07.038" v="205" actId="26606"/>
          <ac:spMkLst>
            <pc:docMk/>
            <pc:sldMk cId="2287238560" sldId="277"/>
            <ac:spMk id="15" creationId="{5A0118C5-4F8D-4CF4-BADD-53FEACC6C42A}"/>
          </ac:spMkLst>
        </pc:spChg>
        <pc:spChg chg="add del">
          <ac:chgData name="Paras Lohani" userId="36f92e86-e7b4-424f-9988-ad3a0b16b0d1" providerId="ADAL" clId="{5BB06CC8-8977-E640-A4D9-A6B7B417305C}" dt="2021-04-25T05:04:18.904" v="231" actId="26606"/>
          <ac:spMkLst>
            <pc:docMk/>
            <pc:sldMk cId="2287238560" sldId="277"/>
            <ac:spMk id="17" creationId="{AC477752-ACCA-41C1-9B1D-D0CED1F9CBDD}"/>
          </ac:spMkLst>
        </pc:spChg>
        <pc:spChg chg="add del">
          <ac:chgData name="Paras Lohani" userId="36f92e86-e7b4-424f-9988-ad3a0b16b0d1" providerId="ADAL" clId="{5BB06CC8-8977-E640-A4D9-A6B7B417305C}" dt="2021-04-25T05:04:22.330" v="233" actId="26606"/>
          <ac:spMkLst>
            <pc:docMk/>
            <pc:sldMk cId="2287238560" sldId="277"/>
            <ac:spMk id="18" creationId="{C4C9F2B0-1044-46EB-8AEB-C3BFFDE6C2CC}"/>
          </ac:spMkLst>
        </pc:spChg>
        <pc:spChg chg="add del">
          <ac:chgData name="Paras Lohani" userId="36f92e86-e7b4-424f-9988-ad3a0b16b0d1" providerId="ADAL" clId="{5BB06CC8-8977-E640-A4D9-A6B7B417305C}" dt="2021-04-25T05:03:07.038" v="205" actId="26606"/>
          <ac:spMkLst>
            <pc:docMk/>
            <pc:sldMk cId="2287238560" sldId="277"/>
            <ac:spMk id="19" creationId="{4E0A5C5C-2A95-428E-9F6A-0D29EBD57C9F}"/>
          </ac:spMkLst>
        </pc:spChg>
        <pc:spChg chg="add del">
          <ac:chgData name="Paras Lohani" userId="36f92e86-e7b4-424f-9988-ad3a0b16b0d1" providerId="ADAL" clId="{5BB06CC8-8977-E640-A4D9-A6B7B417305C}" dt="2021-04-25T05:03:07.038" v="205" actId="26606"/>
          <ac:spMkLst>
            <pc:docMk/>
            <pc:sldMk cId="2287238560" sldId="277"/>
            <ac:spMk id="20" creationId="{4C6598AB-1C17-4D54-951C-A082D94ACB7A}"/>
          </ac:spMkLst>
        </pc:spChg>
        <pc:spChg chg="add del">
          <ac:chgData name="Paras Lohani" userId="36f92e86-e7b4-424f-9988-ad3a0b16b0d1" providerId="ADAL" clId="{5BB06CC8-8977-E640-A4D9-A6B7B417305C}" dt="2021-04-25T05:03:07.038" v="205" actId="26606"/>
          <ac:spMkLst>
            <pc:docMk/>
            <pc:sldMk cId="2287238560" sldId="277"/>
            <ac:spMk id="21" creationId="{1056F38F-7C4E-461D-8709-7D0024AE1F79}"/>
          </ac:spMkLst>
        </pc:spChg>
        <pc:spChg chg="add del">
          <ac:chgData name="Paras Lohani" userId="36f92e86-e7b4-424f-9988-ad3a0b16b0d1" providerId="ADAL" clId="{5BB06CC8-8977-E640-A4D9-A6B7B417305C}" dt="2021-04-25T05:03:07.038" v="205" actId="26606"/>
          <ac:spMkLst>
            <pc:docMk/>
            <pc:sldMk cId="2287238560" sldId="277"/>
            <ac:spMk id="22" creationId="{C83B66D7-137D-4AC1-B172-53D60F08BEB5}"/>
          </ac:spMkLst>
        </pc:spChg>
        <pc:spChg chg="add del">
          <ac:chgData name="Paras Lohani" userId="36f92e86-e7b4-424f-9988-ad3a0b16b0d1" providerId="ADAL" clId="{5BB06CC8-8977-E640-A4D9-A6B7B417305C}" dt="2021-04-25T05:04:22.330" v="233" actId="26606"/>
          <ac:spMkLst>
            <pc:docMk/>
            <pc:sldMk cId="2287238560" sldId="277"/>
            <ac:spMk id="23" creationId="{8C790BE2-4E4F-4AAF-81A2-4A6F4885EBE6}"/>
          </ac:spMkLst>
        </pc:spChg>
        <pc:spChg chg="add del">
          <ac:chgData name="Paras Lohani" userId="36f92e86-e7b4-424f-9988-ad3a0b16b0d1" providerId="ADAL" clId="{5BB06CC8-8977-E640-A4D9-A6B7B417305C}" dt="2021-04-25T05:03:07.038" v="205" actId="26606"/>
          <ac:spMkLst>
            <pc:docMk/>
            <pc:sldMk cId="2287238560" sldId="277"/>
            <ac:spMk id="24" creationId="{F6B92503-6984-4D15-8B98-8718709B785D}"/>
          </ac:spMkLst>
        </pc:spChg>
        <pc:spChg chg="add del">
          <ac:chgData name="Paras Lohani" userId="36f92e86-e7b4-424f-9988-ad3a0b16b0d1" providerId="ADAL" clId="{5BB06CC8-8977-E640-A4D9-A6B7B417305C}" dt="2021-04-25T05:04:22.330" v="233" actId="26606"/>
          <ac:spMkLst>
            <pc:docMk/>
            <pc:sldMk cId="2287238560" sldId="277"/>
            <ac:spMk id="25" creationId="{D28B54C3-B57B-472A-B96E-1FCB67093DC2}"/>
          </ac:spMkLst>
        </pc:spChg>
        <pc:spChg chg="add del">
          <ac:chgData name="Paras Lohani" userId="36f92e86-e7b4-424f-9988-ad3a0b16b0d1" providerId="ADAL" clId="{5BB06CC8-8977-E640-A4D9-A6B7B417305C}" dt="2021-04-25T05:03:07.038" v="205" actId="26606"/>
          <ac:spMkLst>
            <pc:docMk/>
            <pc:sldMk cId="2287238560" sldId="277"/>
            <ac:spMk id="26" creationId="{08DDF938-524E-4C18-A47D-C00627832366}"/>
          </ac:spMkLst>
        </pc:spChg>
        <pc:spChg chg="add del">
          <ac:chgData name="Paras Lohani" userId="36f92e86-e7b4-424f-9988-ad3a0b16b0d1" providerId="ADAL" clId="{5BB06CC8-8977-E640-A4D9-A6B7B417305C}" dt="2021-04-25T05:04:22.330" v="233" actId="26606"/>
          <ac:spMkLst>
            <pc:docMk/>
            <pc:sldMk cId="2287238560" sldId="277"/>
            <ac:spMk id="27" creationId="{7DB3C429-F8DA-49B9-AF84-21996FCF78B5}"/>
          </ac:spMkLst>
        </pc:spChg>
        <pc:spChg chg="add del">
          <ac:chgData name="Paras Lohani" userId="36f92e86-e7b4-424f-9988-ad3a0b16b0d1" providerId="ADAL" clId="{5BB06CC8-8977-E640-A4D9-A6B7B417305C}" dt="2021-04-25T05:04:22.330" v="233" actId="26606"/>
          <ac:spMkLst>
            <pc:docMk/>
            <pc:sldMk cId="2287238560" sldId="277"/>
            <ac:spMk id="29" creationId="{32B3ACB3-D689-442E-8A40-8680B0FEB8A2}"/>
          </ac:spMkLst>
        </pc:spChg>
        <pc:spChg chg="add del">
          <ac:chgData name="Paras Lohani" userId="36f92e86-e7b4-424f-9988-ad3a0b16b0d1" providerId="ADAL" clId="{5BB06CC8-8977-E640-A4D9-A6B7B417305C}" dt="2021-04-25T05:04:27.702" v="235" actId="26606"/>
          <ac:spMkLst>
            <pc:docMk/>
            <pc:sldMk cId="2287238560" sldId="277"/>
            <ac:spMk id="30" creationId="{92468898-5A6E-4D55-85EC-308E785EE06C}"/>
          </ac:spMkLst>
        </pc:spChg>
        <pc:spChg chg="add del">
          <ac:chgData name="Paras Lohani" userId="36f92e86-e7b4-424f-9988-ad3a0b16b0d1" providerId="ADAL" clId="{5BB06CC8-8977-E640-A4D9-A6B7B417305C}" dt="2021-04-25T05:04:27.702" v="235" actId="26606"/>
          <ac:spMkLst>
            <pc:docMk/>
            <pc:sldMk cId="2287238560" sldId="277"/>
            <ac:spMk id="31" creationId="{3E23A947-2D45-4208-AE2B-64948C87A3EB}"/>
          </ac:spMkLst>
        </pc:spChg>
        <pc:spChg chg="add del">
          <ac:chgData name="Paras Lohani" userId="36f92e86-e7b4-424f-9988-ad3a0b16b0d1" providerId="ADAL" clId="{5BB06CC8-8977-E640-A4D9-A6B7B417305C}" dt="2021-04-25T05:04:27.702" v="235" actId="26606"/>
          <ac:spMkLst>
            <pc:docMk/>
            <pc:sldMk cId="2287238560" sldId="277"/>
            <ac:spMk id="32" creationId="{E5BBB0F9-6A59-4D02-A9C7-A2D6516684CE}"/>
          </ac:spMkLst>
        </pc:spChg>
        <pc:spChg chg="add del">
          <ac:chgData name="Paras Lohani" userId="36f92e86-e7b4-424f-9988-ad3a0b16b0d1" providerId="ADAL" clId="{5BB06CC8-8977-E640-A4D9-A6B7B417305C}" dt="2021-04-25T05:04:45.717" v="237" actId="26606"/>
          <ac:spMkLst>
            <pc:docMk/>
            <pc:sldMk cId="2287238560" sldId="277"/>
            <ac:spMk id="34" creationId="{7F57BEA8-497D-4AA8-8A18-BDCD696B25FE}"/>
          </ac:spMkLst>
        </pc:spChg>
        <pc:spChg chg="add del">
          <ac:chgData name="Paras Lohani" userId="36f92e86-e7b4-424f-9988-ad3a0b16b0d1" providerId="ADAL" clId="{5BB06CC8-8977-E640-A4D9-A6B7B417305C}" dt="2021-04-25T05:03:10.976" v="207" actId="26606"/>
          <ac:spMkLst>
            <pc:docMk/>
            <pc:sldMk cId="2287238560" sldId="277"/>
            <ac:spMk id="36" creationId="{08C9B587-E65E-4B52-B37C-ABEBB6E87928}"/>
          </ac:spMkLst>
        </pc:spChg>
        <pc:spChg chg="add del">
          <ac:chgData name="Paras Lohani" userId="36f92e86-e7b4-424f-9988-ad3a0b16b0d1" providerId="ADAL" clId="{5BB06CC8-8977-E640-A4D9-A6B7B417305C}" dt="2021-04-25T05:03:23.656" v="211" actId="26606"/>
          <ac:spMkLst>
            <pc:docMk/>
            <pc:sldMk cId="2287238560" sldId="277"/>
            <ac:spMk id="38" creationId="{C1DD1A8A-57D5-4A81-AD04-532B043C5611}"/>
          </ac:spMkLst>
        </pc:spChg>
        <pc:spChg chg="add del">
          <ac:chgData name="Paras Lohani" userId="36f92e86-e7b4-424f-9988-ad3a0b16b0d1" providerId="ADAL" clId="{5BB06CC8-8977-E640-A4D9-A6B7B417305C}" dt="2021-04-25T05:03:23.656" v="211" actId="26606"/>
          <ac:spMkLst>
            <pc:docMk/>
            <pc:sldMk cId="2287238560" sldId="277"/>
            <ac:spMk id="40" creationId="{007891EC-4501-44ED-A8C8-B11B6DB767AB}"/>
          </ac:spMkLst>
        </pc:spChg>
        <pc:spChg chg="add del">
          <ac:chgData name="Paras Lohani" userId="36f92e86-e7b4-424f-9988-ad3a0b16b0d1" providerId="ADAL" clId="{5BB06CC8-8977-E640-A4D9-A6B7B417305C}" dt="2021-04-25T05:03:27.253" v="213" actId="26606"/>
          <ac:spMkLst>
            <pc:docMk/>
            <pc:sldMk cId="2287238560" sldId="277"/>
            <ac:spMk id="42" creationId="{907EF6B7-1338-4443-8C46-6A318D952DFD}"/>
          </ac:spMkLst>
        </pc:spChg>
        <pc:spChg chg="add del">
          <ac:chgData name="Paras Lohani" userId="36f92e86-e7b4-424f-9988-ad3a0b16b0d1" providerId="ADAL" clId="{5BB06CC8-8977-E640-A4D9-A6B7B417305C}" dt="2021-04-25T05:03:27.253" v="213" actId="26606"/>
          <ac:spMkLst>
            <pc:docMk/>
            <pc:sldMk cId="2287238560" sldId="277"/>
            <ac:spMk id="43" creationId="{DAAE4CDD-124C-4DCF-9584-B6033B545DD5}"/>
          </ac:spMkLst>
        </pc:spChg>
        <pc:spChg chg="add del">
          <ac:chgData name="Paras Lohani" userId="36f92e86-e7b4-424f-9988-ad3a0b16b0d1" providerId="ADAL" clId="{5BB06CC8-8977-E640-A4D9-A6B7B417305C}" dt="2021-04-25T05:03:27.253" v="213" actId="26606"/>
          <ac:spMkLst>
            <pc:docMk/>
            <pc:sldMk cId="2287238560" sldId="277"/>
            <ac:spMk id="44" creationId="{081E4A58-353D-44AE-B2FC-2A74E2E400F7}"/>
          </ac:spMkLst>
        </pc:spChg>
        <pc:spChg chg="add del">
          <ac:chgData name="Paras Lohani" userId="36f92e86-e7b4-424f-9988-ad3a0b16b0d1" providerId="ADAL" clId="{5BB06CC8-8977-E640-A4D9-A6B7B417305C}" dt="2021-04-25T05:03:29.424" v="215" actId="26606"/>
          <ac:spMkLst>
            <pc:docMk/>
            <pc:sldMk cId="2287238560" sldId="277"/>
            <ac:spMk id="46" creationId="{73A25D70-4A55-4F72-B9C5-A69CDBF4DB42}"/>
          </ac:spMkLst>
        </pc:spChg>
        <pc:spChg chg="add del">
          <ac:chgData name="Paras Lohani" userId="36f92e86-e7b4-424f-9988-ad3a0b16b0d1" providerId="ADAL" clId="{5BB06CC8-8977-E640-A4D9-A6B7B417305C}" dt="2021-04-25T05:03:29.424" v="215" actId="26606"/>
          <ac:spMkLst>
            <pc:docMk/>
            <pc:sldMk cId="2287238560" sldId="277"/>
            <ac:spMk id="47" creationId="{54957100-6D8B-4161-9F2F-C0A949EC84C4}"/>
          </ac:spMkLst>
        </pc:spChg>
        <pc:spChg chg="add del">
          <ac:chgData name="Paras Lohani" userId="36f92e86-e7b4-424f-9988-ad3a0b16b0d1" providerId="ADAL" clId="{5BB06CC8-8977-E640-A4D9-A6B7B417305C}" dt="2021-04-25T05:03:29.424" v="215" actId="26606"/>
          <ac:spMkLst>
            <pc:docMk/>
            <pc:sldMk cId="2287238560" sldId="277"/>
            <ac:spMk id="48" creationId="{0BD8B065-EE51-4AE2-A94C-86249998FD7B}"/>
          </ac:spMkLst>
        </pc:spChg>
        <pc:spChg chg="add del">
          <ac:chgData name="Paras Lohani" userId="36f92e86-e7b4-424f-9988-ad3a0b16b0d1" providerId="ADAL" clId="{5BB06CC8-8977-E640-A4D9-A6B7B417305C}" dt="2021-04-25T05:03:32.513" v="217" actId="26606"/>
          <ac:spMkLst>
            <pc:docMk/>
            <pc:sldMk cId="2287238560" sldId="277"/>
            <ac:spMk id="57" creationId="{C7FA33FF-088D-4F16-95A2-2C64D353DEA8}"/>
          </ac:spMkLst>
        </pc:spChg>
        <pc:spChg chg="add del">
          <ac:chgData name="Paras Lohani" userId="36f92e86-e7b4-424f-9988-ad3a0b16b0d1" providerId="ADAL" clId="{5BB06CC8-8977-E640-A4D9-A6B7B417305C}" dt="2021-04-25T05:03:32.513" v="217" actId="26606"/>
          <ac:spMkLst>
            <pc:docMk/>
            <pc:sldMk cId="2287238560" sldId="277"/>
            <ac:spMk id="58" creationId="{A376EFB1-01CF-419F-ABF1-2AF02BBFCBD1}"/>
          </ac:spMkLst>
        </pc:spChg>
        <pc:spChg chg="add del">
          <ac:chgData name="Paras Lohani" userId="36f92e86-e7b4-424f-9988-ad3a0b16b0d1" providerId="ADAL" clId="{5BB06CC8-8977-E640-A4D9-A6B7B417305C}" dt="2021-04-25T05:03:32.513" v="217" actId="26606"/>
          <ac:spMkLst>
            <pc:docMk/>
            <pc:sldMk cId="2287238560" sldId="277"/>
            <ac:spMk id="59" creationId="{FF9DEA15-78BD-4750-AA18-B9F28A6D5AB8}"/>
          </ac:spMkLst>
        </pc:spChg>
        <pc:spChg chg="add del">
          <ac:chgData name="Paras Lohani" userId="36f92e86-e7b4-424f-9988-ad3a0b16b0d1" providerId="ADAL" clId="{5BB06CC8-8977-E640-A4D9-A6B7B417305C}" dt="2021-04-25T05:03:35.643" v="219" actId="26606"/>
          <ac:spMkLst>
            <pc:docMk/>
            <pc:sldMk cId="2287238560" sldId="277"/>
            <ac:spMk id="61" creationId="{5C8908E2-EE49-44D2-9428-A28D2312A8D5}"/>
          </ac:spMkLst>
        </pc:spChg>
        <pc:spChg chg="add del">
          <ac:chgData name="Paras Lohani" userId="36f92e86-e7b4-424f-9988-ad3a0b16b0d1" providerId="ADAL" clId="{5BB06CC8-8977-E640-A4D9-A6B7B417305C}" dt="2021-04-25T05:03:35.643" v="219" actId="26606"/>
          <ac:spMkLst>
            <pc:docMk/>
            <pc:sldMk cId="2287238560" sldId="277"/>
            <ac:spMk id="65" creationId="{D06891CE-5B9C-4B9E-AA78-3A5E25434F86}"/>
          </ac:spMkLst>
        </pc:spChg>
        <pc:spChg chg="add del">
          <ac:chgData name="Paras Lohani" userId="36f92e86-e7b4-424f-9988-ad3a0b16b0d1" providerId="ADAL" clId="{5BB06CC8-8977-E640-A4D9-A6B7B417305C}" dt="2021-04-25T05:03:35.643" v="219" actId="26606"/>
          <ac:spMkLst>
            <pc:docMk/>
            <pc:sldMk cId="2287238560" sldId="277"/>
            <ac:spMk id="66" creationId="{ED888B23-07FA-482A-96DF-47E31AF1A603}"/>
          </ac:spMkLst>
        </pc:spChg>
        <pc:spChg chg="add del">
          <ac:chgData name="Paras Lohani" userId="36f92e86-e7b4-424f-9988-ad3a0b16b0d1" providerId="ADAL" clId="{5BB06CC8-8977-E640-A4D9-A6B7B417305C}" dt="2021-04-25T05:03:38.412" v="221" actId="26606"/>
          <ac:spMkLst>
            <pc:docMk/>
            <pc:sldMk cId="2287238560" sldId="277"/>
            <ac:spMk id="68" creationId="{17718681-A12E-49D6-9925-DD7C68176D61}"/>
          </ac:spMkLst>
        </pc:spChg>
        <pc:spChg chg="add del">
          <ac:chgData name="Paras Lohani" userId="36f92e86-e7b4-424f-9988-ad3a0b16b0d1" providerId="ADAL" clId="{5BB06CC8-8977-E640-A4D9-A6B7B417305C}" dt="2021-04-25T05:03:38.412" v="221" actId="26606"/>
          <ac:spMkLst>
            <pc:docMk/>
            <pc:sldMk cId="2287238560" sldId="277"/>
            <ac:spMk id="69" creationId="{FBD77573-9EF2-4C35-8285-A1CF6FBB0EA5}"/>
          </ac:spMkLst>
        </pc:spChg>
        <pc:spChg chg="add del">
          <ac:chgData name="Paras Lohani" userId="36f92e86-e7b4-424f-9988-ad3a0b16b0d1" providerId="ADAL" clId="{5BB06CC8-8977-E640-A4D9-A6B7B417305C}" dt="2021-04-25T05:03:47.905" v="223" actId="26606"/>
          <ac:spMkLst>
            <pc:docMk/>
            <pc:sldMk cId="2287238560" sldId="277"/>
            <ac:spMk id="71" creationId="{70DFC902-7D23-471A-B557-B6B6917D7A0D}"/>
          </ac:spMkLst>
        </pc:spChg>
        <pc:spChg chg="add del">
          <ac:chgData name="Paras Lohani" userId="36f92e86-e7b4-424f-9988-ad3a0b16b0d1" providerId="ADAL" clId="{5BB06CC8-8977-E640-A4D9-A6B7B417305C}" dt="2021-04-25T05:03:47.905" v="223" actId="26606"/>
          <ac:spMkLst>
            <pc:docMk/>
            <pc:sldMk cId="2287238560" sldId="277"/>
            <ac:spMk id="72" creationId="{A55D5633-D557-4DCA-982C-FF36EB7A1C00}"/>
          </ac:spMkLst>
        </pc:spChg>
        <pc:spChg chg="add del">
          <ac:chgData name="Paras Lohani" userId="36f92e86-e7b4-424f-9988-ad3a0b16b0d1" providerId="ADAL" clId="{5BB06CC8-8977-E640-A4D9-A6B7B417305C}" dt="2021-04-25T05:04:01.107" v="225" actId="26606"/>
          <ac:spMkLst>
            <pc:docMk/>
            <pc:sldMk cId="2287238560" sldId="277"/>
            <ac:spMk id="74" creationId="{70DFC902-7D23-471A-B557-B6B6917D7A0D}"/>
          </ac:spMkLst>
        </pc:spChg>
        <pc:spChg chg="add del">
          <ac:chgData name="Paras Lohani" userId="36f92e86-e7b4-424f-9988-ad3a0b16b0d1" providerId="ADAL" clId="{5BB06CC8-8977-E640-A4D9-A6B7B417305C}" dt="2021-04-25T05:04:01.107" v="225" actId="26606"/>
          <ac:spMkLst>
            <pc:docMk/>
            <pc:sldMk cId="2287238560" sldId="277"/>
            <ac:spMk id="75" creationId="{A55D5633-D557-4DCA-982C-FF36EB7A1C00}"/>
          </ac:spMkLst>
        </pc:spChg>
        <pc:spChg chg="add del">
          <ac:chgData name="Paras Lohani" userId="36f92e86-e7b4-424f-9988-ad3a0b16b0d1" providerId="ADAL" clId="{5BB06CC8-8977-E640-A4D9-A6B7B417305C}" dt="2021-04-25T05:04:01.107" v="225" actId="26606"/>
          <ac:spMkLst>
            <pc:docMk/>
            <pc:sldMk cId="2287238560" sldId="277"/>
            <ac:spMk id="76" creationId="{450D3AD2-FA80-415F-A9CE-54D884561CD7}"/>
          </ac:spMkLst>
        </pc:spChg>
        <pc:grpChg chg="add del">
          <ac:chgData name="Paras Lohani" userId="36f92e86-e7b4-424f-9988-ad3a0b16b0d1" providerId="ADAL" clId="{5BB06CC8-8977-E640-A4D9-A6B7B417305C}" dt="2021-04-25T05:03:07.038" v="205" actId="26606"/>
          <ac:grpSpMkLst>
            <pc:docMk/>
            <pc:sldMk cId="2287238560" sldId="277"/>
            <ac:grpSpMk id="16" creationId="{93DC754C-7E09-422D-A8BB-AF632E90DFA2}"/>
          </ac:grpSpMkLst>
        </pc:grpChg>
        <pc:grpChg chg="add del">
          <ac:chgData name="Paras Lohani" userId="36f92e86-e7b4-424f-9988-ad3a0b16b0d1" providerId="ADAL" clId="{5BB06CC8-8977-E640-A4D9-A6B7B417305C}" dt="2021-04-25T05:03:07.038" v="205" actId="26606"/>
          <ac:grpSpMkLst>
            <pc:docMk/>
            <pc:sldMk cId="2287238560" sldId="277"/>
            <ac:grpSpMk id="28" creationId="{3773FAF5-C452-4455-9411-D6AF5EBD4CA9}"/>
          </ac:grpSpMkLst>
        </pc:grpChg>
        <pc:grpChg chg="add del">
          <ac:chgData name="Paras Lohani" userId="36f92e86-e7b4-424f-9988-ad3a0b16b0d1" providerId="ADAL" clId="{5BB06CC8-8977-E640-A4D9-A6B7B417305C}" dt="2021-04-25T05:03:29.424" v="215" actId="26606"/>
          <ac:grpSpMkLst>
            <pc:docMk/>
            <pc:sldMk cId="2287238560" sldId="277"/>
            <ac:grpSpMk id="49" creationId="{18999293-B054-4B57-A26F-D04C2BB11338}"/>
          </ac:grpSpMkLst>
        </pc:grpChg>
        <pc:grpChg chg="add del">
          <ac:chgData name="Paras Lohani" userId="36f92e86-e7b4-424f-9988-ad3a0b16b0d1" providerId="ADAL" clId="{5BB06CC8-8977-E640-A4D9-A6B7B417305C}" dt="2021-04-25T05:03:29.424" v="215" actId="26606"/>
          <ac:grpSpMkLst>
            <pc:docMk/>
            <pc:sldMk cId="2287238560" sldId="277"/>
            <ac:grpSpMk id="52" creationId="{761945C4-D997-42F3-B59A-984CF0066715}"/>
          </ac:grpSpMkLst>
        </pc:grpChg>
        <pc:grpChg chg="add del">
          <ac:chgData name="Paras Lohani" userId="36f92e86-e7b4-424f-9988-ad3a0b16b0d1" providerId="ADAL" clId="{5BB06CC8-8977-E640-A4D9-A6B7B417305C}" dt="2021-04-25T05:03:35.643" v="219" actId="26606"/>
          <ac:grpSpMkLst>
            <pc:docMk/>
            <pc:sldMk cId="2287238560" sldId="277"/>
            <ac:grpSpMk id="62" creationId="{A23D792D-D9F2-4EB4-ADE2-65A518DA6489}"/>
          </ac:grpSpMkLst>
        </pc:grpChg>
        <pc:picChg chg="add del mod">
          <ac:chgData name="Paras Lohani" userId="36f92e86-e7b4-424f-9988-ad3a0b16b0d1" providerId="ADAL" clId="{5BB06CC8-8977-E640-A4D9-A6B7B417305C}" dt="2021-04-25T05:02:31.607" v="195"/>
          <ac:picMkLst>
            <pc:docMk/>
            <pc:sldMk cId="2287238560" sldId="277"/>
            <ac:picMk id="5" creationId="{A91F66B3-8283-164C-B33A-876B44766A7E}"/>
          </ac:picMkLst>
        </pc:picChg>
        <pc:picChg chg="add del mod">
          <ac:chgData name="Paras Lohani" userId="36f92e86-e7b4-424f-9988-ad3a0b16b0d1" providerId="ADAL" clId="{5BB06CC8-8977-E640-A4D9-A6B7B417305C}" dt="2021-04-25T05:06:33.273" v="263" actId="21"/>
          <ac:picMkLst>
            <pc:docMk/>
            <pc:sldMk cId="2287238560" sldId="277"/>
            <ac:picMk id="7" creationId="{45F00660-9BC6-C14A-AE4C-7C229BBE8809}"/>
          </ac:picMkLst>
        </pc:picChg>
        <pc:picChg chg="add del">
          <ac:chgData name="Paras Lohani" userId="36f92e86-e7b4-424f-9988-ad3a0b16b0d1" providerId="ADAL" clId="{5BB06CC8-8977-E640-A4D9-A6B7B417305C}" dt="2021-04-25T05:03:00.233" v="203" actId="26606"/>
          <ac:picMkLst>
            <pc:docMk/>
            <pc:sldMk cId="2287238560" sldId="277"/>
            <ac:picMk id="12" creationId="{2897127E-6CEF-446C-BE87-93B7C46E49D1}"/>
          </ac:picMkLst>
        </pc:picChg>
        <pc:picChg chg="add del">
          <ac:chgData name="Paras Lohani" userId="36f92e86-e7b4-424f-9988-ad3a0b16b0d1" providerId="ADAL" clId="{5BB06CC8-8977-E640-A4D9-A6B7B417305C}" dt="2021-04-25T05:03:10.976" v="207" actId="26606"/>
          <ac:picMkLst>
            <pc:docMk/>
            <pc:sldMk cId="2287238560" sldId="277"/>
            <ac:picMk id="35" creationId="{199CF053-80E5-42F0-8C6F-2EFA185198BA}"/>
          </ac:picMkLst>
        </pc:picChg>
        <pc:picChg chg="add del mod">
          <ac:chgData name="Paras Lohani" userId="36f92e86-e7b4-424f-9988-ad3a0b16b0d1" providerId="ADAL" clId="{5BB06CC8-8977-E640-A4D9-A6B7B417305C}" dt="2021-04-25T05:03:23.656" v="211" actId="26606"/>
          <ac:picMkLst>
            <pc:docMk/>
            <pc:sldMk cId="2287238560" sldId="277"/>
            <ac:picMk id="39" creationId="{2925371A-F810-41F2-AF7C-A7EDA3402221}"/>
          </ac:picMkLst>
        </pc:picChg>
        <pc:cxnChg chg="add del">
          <ac:chgData name="Paras Lohani" userId="36f92e86-e7b4-424f-9988-ad3a0b16b0d1" providerId="ADAL" clId="{5BB06CC8-8977-E640-A4D9-A6B7B417305C}" dt="2021-04-25T05:04:45.717" v="237" actId="26606"/>
          <ac:cxnSpMkLst>
            <pc:docMk/>
            <pc:sldMk cId="2287238560" sldId="277"/>
            <ac:cxnSpMk id="33" creationId="{D2E961F1-4A28-4A5F-BBD4-6E400E5E6C75}"/>
          </ac:cxnSpMkLst>
        </pc:cxnChg>
        <pc:cxnChg chg="add del">
          <ac:chgData name="Paras Lohani" userId="36f92e86-e7b4-424f-9988-ad3a0b16b0d1" providerId="ADAL" clId="{5BB06CC8-8977-E640-A4D9-A6B7B417305C}" dt="2021-04-25T05:04:45.717" v="237" actId="26606"/>
          <ac:cxnSpMkLst>
            <pc:docMk/>
            <pc:sldMk cId="2287238560" sldId="277"/>
            <ac:cxnSpMk id="37" creationId="{A82415D3-DDE5-4D63-8CB3-23A5EC581B27}"/>
          </ac:cxnSpMkLst>
        </pc:cxnChg>
        <pc:cxnChg chg="add del">
          <ac:chgData name="Paras Lohani" userId="36f92e86-e7b4-424f-9988-ad3a0b16b0d1" providerId="ADAL" clId="{5BB06CC8-8977-E640-A4D9-A6B7B417305C}" dt="2021-04-25T05:04:45.717" v="237" actId="26606"/>
          <ac:cxnSpMkLst>
            <pc:docMk/>
            <pc:sldMk cId="2287238560" sldId="277"/>
            <ac:cxnSpMk id="41" creationId="{AD7193FB-6AE6-4B3B-8F89-56B55DD63B4D}"/>
          </ac:cxnSpMkLst>
        </pc:cxnChg>
      </pc:sldChg>
      <pc:sldChg chg="new del">
        <pc:chgData name="Paras Lohani" userId="36f92e86-e7b4-424f-9988-ad3a0b16b0d1" providerId="ADAL" clId="{5BB06CC8-8977-E640-A4D9-A6B7B417305C}" dt="2021-04-25T04:53:34.557" v="44" actId="2696"/>
        <pc:sldMkLst>
          <pc:docMk/>
          <pc:sldMk cId="3000716947" sldId="277"/>
        </pc:sldMkLst>
      </pc:sldChg>
      <pc:sldChg chg="modSp add del mod">
        <pc:chgData name="Paras Lohani" userId="36f92e86-e7b4-424f-9988-ad3a0b16b0d1" providerId="ADAL" clId="{5BB06CC8-8977-E640-A4D9-A6B7B417305C}" dt="2021-04-25T19:18:26.701" v="1635" actId="2696"/>
        <pc:sldMkLst>
          <pc:docMk/>
          <pc:sldMk cId="2321498310" sldId="278"/>
        </pc:sldMkLst>
        <pc:spChg chg="mod">
          <ac:chgData name="Paras Lohani" userId="36f92e86-e7b4-424f-9988-ad3a0b16b0d1" providerId="ADAL" clId="{5BB06CC8-8977-E640-A4D9-A6B7B417305C}" dt="2021-04-25T05:08:21.042" v="296" actId="13822"/>
          <ac:spMkLst>
            <pc:docMk/>
            <pc:sldMk cId="2321498310" sldId="278"/>
            <ac:spMk id="2" creationId="{D59334B4-805B-054B-83EE-1AA3BE9ADB90}"/>
          </ac:spMkLst>
        </pc:spChg>
      </pc:sldChg>
      <pc:sldChg chg="modSp new del mod">
        <pc:chgData name="Paras Lohani" userId="36f92e86-e7b4-424f-9988-ad3a0b16b0d1" providerId="ADAL" clId="{5BB06CC8-8977-E640-A4D9-A6B7B417305C}" dt="2021-04-25T19:18:10.645" v="1631" actId="2696"/>
        <pc:sldMkLst>
          <pc:docMk/>
          <pc:sldMk cId="804269102" sldId="279"/>
        </pc:sldMkLst>
        <pc:spChg chg="mod">
          <ac:chgData name="Paras Lohani" userId="36f92e86-e7b4-424f-9988-ad3a0b16b0d1" providerId="ADAL" clId="{5BB06CC8-8977-E640-A4D9-A6B7B417305C}" dt="2021-04-25T05:09:01.982" v="306" actId="13822"/>
          <ac:spMkLst>
            <pc:docMk/>
            <pc:sldMk cId="804269102" sldId="279"/>
            <ac:spMk id="2" creationId="{C6B1D777-F541-7F46-883E-FC2A2CD1611C}"/>
          </ac:spMkLst>
        </pc:spChg>
        <pc:spChg chg="mod">
          <ac:chgData name="Paras Lohani" userId="36f92e86-e7b4-424f-9988-ad3a0b16b0d1" providerId="ADAL" clId="{5BB06CC8-8977-E640-A4D9-A6B7B417305C}" dt="2021-04-25T05:10:13.942" v="375" actId="20577"/>
          <ac:spMkLst>
            <pc:docMk/>
            <pc:sldMk cId="804269102" sldId="279"/>
            <ac:spMk id="3" creationId="{72DF913A-C8BD-114D-AD07-24CD55DB1E95}"/>
          </ac:spMkLst>
        </pc:spChg>
      </pc:sldChg>
      <pc:sldChg chg="addSp delSp modSp new mod setBg">
        <pc:chgData name="Paras Lohani" userId="36f92e86-e7b4-424f-9988-ad3a0b16b0d1" providerId="ADAL" clId="{5BB06CC8-8977-E640-A4D9-A6B7B417305C}" dt="2021-04-27T07:00:14.633" v="2403" actId="20577"/>
        <pc:sldMkLst>
          <pc:docMk/>
          <pc:sldMk cId="4202902504" sldId="280"/>
        </pc:sldMkLst>
        <pc:spChg chg="mod">
          <ac:chgData name="Paras Lohani" userId="36f92e86-e7b4-424f-9988-ad3a0b16b0d1" providerId="ADAL" clId="{5BB06CC8-8977-E640-A4D9-A6B7B417305C}" dt="2021-04-26T16:17:48.502" v="2337" actId="207"/>
          <ac:spMkLst>
            <pc:docMk/>
            <pc:sldMk cId="4202902504" sldId="280"/>
            <ac:spMk id="2" creationId="{3F496B50-0772-4F45-89D9-76DB1786BDC3}"/>
          </ac:spMkLst>
        </pc:spChg>
        <pc:spChg chg="mod">
          <ac:chgData name="Paras Lohani" userId="36f92e86-e7b4-424f-9988-ad3a0b16b0d1" providerId="ADAL" clId="{5BB06CC8-8977-E640-A4D9-A6B7B417305C}" dt="2021-04-27T07:00:14.633" v="2403" actId="20577"/>
          <ac:spMkLst>
            <pc:docMk/>
            <pc:sldMk cId="4202902504" sldId="280"/>
            <ac:spMk id="3" creationId="{3265EDE3-5E56-244F-A22A-B724F80EE36A}"/>
          </ac:spMkLst>
        </pc:spChg>
        <pc:spChg chg="add del mod">
          <ac:chgData name="Paras Lohani" userId="36f92e86-e7b4-424f-9988-ad3a0b16b0d1" providerId="ADAL" clId="{5BB06CC8-8977-E640-A4D9-A6B7B417305C}" dt="2021-04-26T16:17:55.262" v="2341"/>
          <ac:spMkLst>
            <pc:docMk/>
            <pc:sldMk cId="4202902504" sldId="280"/>
            <ac:spMk id="4" creationId="{ED066E69-865D-2147-9311-412DA9AB9911}"/>
          </ac:spMkLst>
        </pc:spChg>
        <pc:spChg chg="add del mod">
          <ac:chgData name="Paras Lohani" userId="36f92e86-e7b4-424f-9988-ad3a0b16b0d1" providerId="ADAL" clId="{5BB06CC8-8977-E640-A4D9-A6B7B417305C}" dt="2021-04-26T16:17:59.400" v="2344"/>
          <ac:spMkLst>
            <pc:docMk/>
            <pc:sldMk cId="4202902504" sldId="280"/>
            <ac:spMk id="6" creationId="{C187024C-4C68-DB42-8C24-335E578DF9DD}"/>
          </ac:spMkLst>
        </pc:spChg>
        <pc:spChg chg="add del">
          <ac:chgData name="Paras Lohani" userId="36f92e86-e7b4-424f-9988-ad3a0b16b0d1" providerId="ADAL" clId="{5BB06CC8-8977-E640-A4D9-A6B7B417305C}" dt="2021-04-25T05:59:46.024" v="1319" actId="26606"/>
          <ac:spMkLst>
            <pc:docMk/>
            <pc:sldMk cId="4202902504" sldId="280"/>
            <ac:spMk id="10" creationId="{605494DE-B078-4D87-BB01-C84320618DAD}"/>
          </ac:spMkLst>
        </pc:spChg>
        <pc:spChg chg="add del">
          <ac:chgData name="Paras Lohani" userId="36f92e86-e7b4-424f-9988-ad3a0b16b0d1" providerId="ADAL" clId="{5BB06CC8-8977-E640-A4D9-A6B7B417305C}" dt="2021-04-25T05:59:46.024" v="1319" actId="26606"/>
          <ac:spMkLst>
            <pc:docMk/>
            <pc:sldMk cId="4202902504" sldId="280"/>
            <ac:spMk id="12" creationId="{9A0576B0-CD8C-4661-95C8-A9F2CE7CDDB0}"/>
          </ac:spMkLst>
        </pc:spChg>
        <pc:spChg chg="add del">
          <ac:chgData name="Paras Lohani" userId="36f92e86-e7b4-424f-9988-ad3a0b16b0d1" providerId="ADAL" clId="{5BB06CC8-8977-E640-A4D9-A6B7B417305C}" dt="2021-04-25T05:59:46.024" v="1319" actId="26606"/>
          <ac:spMkLst>
            <pc:docMk/>
            <pc:sldMk cId="4202902504" sldId="280"/>
            <ac:spMk id="14" creationId="{3FF60E2B-3919-423C-B1FF-56CDE6681165}"/>
          </ac:spMkLst>
        </pc:spChg>
        <pc:spChg chg="add del">
          <ac:chgData name="Paras Lohani" userId="36f92e86-e7b4-424f-9988-ad3a0b16b0d1" providerId="ADAL" clId="{5BB06CC8-8977-E640-A4D9-A6B7B417305C}" dt="2021-04-25T05:59:46.024" v="1319" actId="26606"/>
          <ac:spMkLst>
            <pc:docMk/>
            <pc:sldMk cId="4202902504" sldId="280"/>
            <ac:spMk id="19" creationId="{ACBE1851-2230-47A9-B000-CE9046EA61B9}"/>
          </ac:spMkLst>
        </pc:spChg>
        <pc:picChg chg="add mod">
          <ac:chgData name="Paras Lohani" userId="36f92e86-e7b4-424f-9988-ad3a0b16b0d1" providerId="ADAL" clId="{5BB06CC8-8977-E640-A4D9-A6B7B417305C}" dt="2021-04-26T16:17:33.386" v="2335" actId="1076"/>
          <ac:picMkLst>
            <pc:docMk/>
            <pc:sldMk cId="4202902504" sldId="280"/>
            <ac:picMk id="5" creationId="{2C03A506-D81A-A744-81D5-BD748D78AF68}"/>
          </ac:picMkLst>
        </pc:picChg>
        <pc:cxnChg chg="add del">
          <ac:chgData name="Paras Lohani" userId="36f92e86-e7b4-424f-9988-ad3a0b16b0d1" providerId="ADAL" clId="{5BB06CC8-8977-E640-A4D9-A6B7B417305C}" dt="2021-04-25T05:59:46.024" v="1319" actId="26606"/>
          <ac:cxnSpMkLst>
            <pc:docMk/>
            <pc:sldMk cId="4202902504" sldId="280"/>
            <ac:cxnSpMk id="21" creationId="{23B93832-6514-44F4-849B-5EE2C8A2337D}"/>
          </ac:cxnSpMkLst>
        </pc:cxnChg>
      </pc:sldChg>
      <pc:sldChg chg="addSp delSp modSp new mod setBg">
        <pc:chgData name="Paras Lohani" userId="36f92e86-e7b4-424f-9988-ad3a0b16b0d1" providerId="ADAL" clId="{5BB06CC8-8977-E640-A4D9-A6B7B417305C}" dt="2021-04-27T07:00:03.432" v="2401" actId="12"/>
        <pc:sldMkLst>
          <pc:docMk/>
          <pc:sldMk cId="3023341387" sldId="281"/>
        </pc:sldMkLst>
        <pc:spChg chg="mod">
          <ac:chgData name="Paras Lohani" userId="36f92e86-e7b4-424f-9988-ad3a0b16b0d1" providerId="ADAL" clId="{5BB06CC8-8977-E640-A4D9-A6B7B417305C}" dt="2021-04-26T16:18:12.465" v="2346" actId="207"/>
          <ac:spMkLst>
            <pc:docMk/>
            <pc:sldMk cId="3023341387" sldId="281"/>
            <ac:spMk id="2" creationId="{D36816EA-BB94-4546-BFE9-70950519A56C}"/>
          </ac:spMkLst>
        </pc:spChg>
        <pc:spChg chg="mod">
          <ac:chgData name="Paras Lohani" userId="36f92e86-e7b4-424f-9988-ad3a0b16b0d1" providerId="ADAL" clId="{5BB06CC8-8977-E640-A4D9-A6B7B417305C}" dt="2021-04-27T07:00:03.432" v="2401" actId="12"/>
          <ac:spMkLst>
            <pc:docMk/>
            <pc:sldMk cId="3023341387" sldId="281"/>
            <ac:spMk id="3" creationId="{C53750CE-98A7-E24C-A622-D0658A46F410}"/>
          </ac:spMkLst>
        </pc:spChg>
        <pc:spChg chg="add del mod">
          <ac:chgData name="Paras Lohani" userId="36f92e86-e7b4-424f-9988-ad3a0b16b0d1" providerId="ADAL" clId="{5BB06CC8-8977-E640-A4D9-A6B7B417305C}" dt="2021-04-25T05:55:09.593" v="638" actId="11529"/>
          <ac:spMkLst>
            <pc:docMk/>
            <pc:sldMk cId="3023341387" sldId="281"/>
            <ac:spMk id="8" creationId="{7BEF6D71-B0A4-4146-93B1-86B515CA461A}"/>
          </ac:spMkLst>
        </pc:spChg>
        <pc:spChg chg="add mod">
          <ac:chgData name="Paras Lohani" userId="36f92e86-e7b4-424f-9988-ad3a0b16b0d1" providerId="ADAL" clId="{5BB06CC8-8977-E640-A4D9-A6B7B417305C}" dt="2021-04-26T18:04:49.566" v="2353" actId="1076"/>
          <ac:spMkLst>
            <pc:docMk/>
            <pc:sldMk cId="3023341387" sldId="281"/>
            <ac:spMk id="9" creationId="{6ADFC0EB-C802-654A-9788-E4183805EBF4}"/>
          </ac:spMkLst>
        </pc:spChg>
        <pc:spChg chg="add del">
          <ac:chgData name="Paras Lohani" userId="36f92e86-e7b4-424f-9988-ad3a0b16b0d1" providerId="ADAL" clId="{5BB06CC8-8977-E640-A4D9-A6B7B417305C}" dt="2021-04-25T05:51:31.613" v="623" actId="26606"/>
          <ac:spMkLst>
            <pc:docMk/>
            <pc:sldMk cId="3023341387" sldId="281"/>
            <ac:spMk id="10" creationId="{605494DE-B078-4D87-BB01-C84320618DAD}"/>
          </ac:spMkLst>
        </pc:spChg>
        <pc:spChg chg="add del">
          <ac:chgData name="Paras Lohani" userId="36f92e86-e7b4-424f-9988-ad3a0b16b0d1" providerId="ADAL" clId="{5BB06CC8-8977-E640-A4D9-A6B7B417305C}" dt="2021-04-25T05:51:31.613" v="623" actId="26606"/>
          <ac:spMkLst>
            <pc:docMk/>
            <pc:sldMk cId="3023341387" sldId="281"/>
            <ac:spMk id="12" creationId="{9A0576B0-CD8C-4661-95C8-A9F2CE7CDDB0}"/>
          </ac:spMkLst>
        </pc:spChg>
        <pc:spChg chg="add del">
          <ac:chgData name="Paras Lohani" userId="36f92e86-e7b4-424f-9988-ad3a0b16b0d1" providerId="ADAL" clId="{5BB06CC8-8977-E640-A4D9-A6B7B417305C}" dt="2021-04-25T05:51:31.613" v="623" actId="26606"/>
          <ac:spMkLst>
            <pc:docMk/>
            <pc:sldMk cId="3023341387" sldId="281"/>
            <ac:spMk id="14" creationId="{3FF60E2B-3919-423C-B1FF-56CDE6681165}"/>
          </ac:spMkLst>
        </pc:spChg>
        <pc:spChg chg="add">
          <ac:chgData name="Paras Lohani" userId="36f92e86-e7b4-424f-9988-ad3a0b16b0d1" providerId="ADAL" clId="{5BB06CC8-8977-E640-A4D9-A6B7B417305C}" dt="2021-04-25T05:51:31.613" v="623" actId="26606"/>
          <ac:spMkLst>
            <pc:docMk/>
            <pc:sldMk cId="3023341387" sldId="281"/>
            <ac:spMk id="19" creationId="{605494DE-B078-4D87-BB01-C84320618DAD}"/>
          </ac:spMkLst>
        </pc:spChg>
        <pc:spChg chg="add">
          <ac:chgData name="Paras Lohani" userId="36f92e86-e7b4-424f-9988-ad3a0b16b0d1" providerId="ADAL" clId="{5BB06CC8-8977-E640-A4D9-A6B7B417305C}" dt="2021-04-25T05:51:31.613" v="623" actId="26606"/>
          <ac:spMkLst>
            <pc:docMk/>
            <pc:sldMk cId="3023341387" sldId="281"/>
            <ac:spMk id="21" creationId="{9A0576B0-CD8C-4661-95C8-A9F2CE7CDDB0}"/>
          </ac:spMkLst>
        </pc:spChg>
        <pc:spChg chg="add">
          <ac:chgData name="Paras Lohani" userId="36f92e86-e7b4-424f-9988-ad3a0b16b0d1" providerId="ADAL" clId="{5BB06CC8-8977-E640-A4D9-A6B7B417305C}" dt="2021-04-25T05:51:31.613" v="623" actId="26606"/>
          <ac:spMkLst>
            <pc:docMk/>
            <pc:sldMk cId="3023341387" sldId="281"/>
            <ac:spMk id="23" creationId="{3FF60E2B-3919-423C-B1FF-56CDE6681165}"/>
          </ac:spMkLst>
        </pc:spChg>
        <pc:picChg chg="add del mod">
          <ac:chgData name="Paras Lohani" userId="36f92e86-e7b4-424f-9988-ad3a0b16b0d1" providerId="ADAL" clId="{5BB06CC8-8977-E640-A4D9-A6B7B417305C}" dt="2021-04-25T05:51:22.792" v="619" actId="21"/>
          <ac:picMkLst>
            <pc:docMk/>
            <pc:sldMk cId="3023341387" sldId="281"/>
            <ac:picMk id="5" creationId="{406BA274-D5CA-4545-AE75-17FA5895C5C3}"/>
          </ac:picMkLst>
        </pc:picChg>
        <pc:picChg chg="add mod">
          <ac:chgData name="Paras Lohani" userId="36f92e86-e7b4-424f-9988-ad3a0b16b0d1" providerId="ADAL" clId="{5BB06CC8-8977-E640-A4D9-A6B7B417305C}" dt="2021-04-25T05:52:05.763" v="628" actId="14100"/>
          <ac:picMkLst>
            <pc:docMk/>
            <pc:sldMk cId="3023341387" sldId="281"/>
            <ac:picMk id="7" creationId="{3712C2FB-E7D9-9549-822C-E7C9B1A1EDC2}"/>
          </ac:picMkLst>
        </pc:picChg>
      </pc:sldChg>
      <pc:sldChg chg="modSp add mod">
        <pc:chgData name="Paras Lohani" userId="36f92e86-e7b4-424f-9988-ad3a0b16b0d1" providerId="ADAL" clId="{5BB06CC8-8977-E640-A4D9-A6B7B417305C}" dt="2021-04-26T18:05:15.637" v="2356" actId="1036"/>
        <pc:sldMkLst>
          <pc:docMk/>
          <pc:sldMk cId="996873129" sldId="282"/>
        </pc:sldMkLst>
        <pc:spChg chg="mod">
          <ac:chgData name="Paras Lohani" userId="36f92e86-e7b4-424f-9988-ad3a0b16b0d1" providerId="ADAL" clId="{5BB06CC8-8977-E640-A4D9-A6B7B417305C}" dt="2021-04-26T16:18:37.104" v="2349" actId="207"/>
          <ac:spMkLst>
            <pc:docMk/>
            <pc:sldMk cId="996873129" sldId="282"/>
            <ac:spMk id="2" creationId="{D36816EA-BB94-4546-BFE9-70950519A56C}"/>
          </ac:spMkLst>
        </pc:spChg>
        <pc:spChg chg="mod">
          <ac:chgData name="Paras Lohani" userId="36f92e86-e7b4-424f-9988-ad3a0b16b0d1" providerId="ADAL" clId="{5BB06CC8-8977-E640-A4D9-A6B7B417305C}" dt="2021-04-26T16:18:32.952" v="2348" actId="207"/>
          <ac:spMkLst>
            <pc:docMk/>
            <pc:sldMk cId="996873129" sldId="282"/>
            <ac:spMk id="3" creationId="{C53750CE-98A7-E24C-A622-D0658A46F410}"/>
          </ac:spMkLst>
        </pc:spChg>
        <pc:spChg chg="mod">
          <ac:chgData name="Paras Lohani" userId="36f92e86-e7b4-424f-9988-ad3a0b16b0d1" providerId="ADAL" clId="{5BB06CC8-8977-E640-A4D9-A6B7B417305C}" dt="2021-04-26T18:05:10.300" v="2355" actId="14100"/>
          <ac:spMkLst>
            <pc:docMk/>
            <pc:sldMk cId="996873129" sldId="282"/>
            <ac:spMk id="9" creationId="{6ADFC0EB-C802-654A-9788-E4183805EBF4}"/>
          </ac:spMkLst>
        </pc:spChg>
        <pc:picChg chg="mod">
          <ac:chgData name="Paras Lohani" userId="36f92e86-e7b4-424f-9988-ad3a0b16b0d1" providerId="ADAL" clId="{5BB06CC8-8977-E640-A4D9-A6B7B417305C}" dt="2021-04-26T18:05:15.637" v="2356" actId="1036"/>
          <ac:picMkLst>
            <pc:docMk/>
            <pc:sldMk cId="996873129" sldId="282"/>
            <ac:picMk id="7" creationId="{3712C2FB-E7D9-9549-822C-E7C9B1A1EDC2}"/>
          </ac:picMkLst>
        </pc:picChg>
      </pc:sldChg>
      <pc:sldChg chg="new del">
        <pc:chgData name="Paras Lohani" userId="36f92e86-e7b4-424f-9988-ad3a0b16b0d1" providerId="ADAL" clId="{5BB06CC8-8977-E640-A4D9-A6B7B417305C}" dt="2021-04-25T06:07:17.995" v="1398" actId="680"/>
        <pc:sldMkLst>
          <pc:docMk/>
          <pc:sldMk cId="1769017021" sldId="283"/>
        </pc:sldMkLst>
      </pc:sldChg>
      <pc:sldChg chg="addSp delSp modSp add mod">
        <pc:chgData name="Paras Lohani" userId="36f92e86-e7b4-424f-9988-ad3a0b16b0d1" providerId="ADAL" clId="{5BB06CC8-8977-E640-A4D9-A6B7B417305C}" dt="2021-04-27T07:00:27.131" v="2405" actId="20577"/>
        <pc:sldMkLst>
          <pc:docMk/>
          <pc:sldMk cId="4257274902" sldId="283"/>
        </pc:sldMkLst>
        <pc:spChg chg="mod">
          <ac:chgData name="Paras Lohani" userId="36f92e86-e7b4-424f-9988-ad3a0b16b0d1" providerId="ADAL" clId="{5BB06CC8-8977-E640-A4D9-A6B7B417305C}" dt="2021-04-26T16:18:47.370" v="2351" actId="207"/>
          <ac:spMkLst>
            <pc:docMk/>
            <pc:sldMk cId="4257274902" sldId="283"/>
            <ac:spMk id="2" creationId="{D36816EA-BB94-4546-BFE9-70950519A56C}"/>
          </ac:spMkLst>
        </pc:spChg>
        <pc:spChg chg="mod">
          <ac:chgData name="Paras Lohani" userId="36f92e86-e7b4-424f-9988-ad3a0b16b0d1" providerId="ADAL" clId="{5BB06CC8-8977-E640-A4D9-A6B7B417305C}" dt="2021-04-27T07:00:27.131" v="2405" actId="20577"/>
          <ac:spMkLst>
            <pc:docMk/>
            <pc:sldMk cId="4257274902" sldId="283"/>
            <ac:spMk id="3" creationId="{C53750CE-98A7-E24C-A622-D0658A46F410}"/>
          </ac:spMkLst>
        </pc:spChg>
        <pc:spChg chg="add del mod">
          <ac:chgData name="Paras Lohani" userId="36f92e86-e7b4-424f-9988-ad3a0b16b0d1" providerId="ADAL" clId="{5BB06CC8-8977-E640-A4D9-A6B7B417305C}" dt="2021-04-26T05:11:33.047" v="2332"/>
          <ac:spMkLst>
            <pc:docMk/>
            <pc:sldMk cId="4257274902" sldId="283"/>
            <ac:spMk id="4" creationId="{A9C4A408-3F63-AF42-8826-201FF8269B88}"/>
          </ac:spMkLst>
        </pc:spChg>
        <pc:spChg chg="mod">
          <ac:chgData name="Paras Lohani" userId="36f92e86-e7b4-424f-9988-ad3a0b16b0d1" providerId="ADAL" clId="{5BB06CC8-8977-E640-A4D9-A6B7B417305C}" dt="2021-04-26T18:05:52.137" v="2363" actId="14100"/>
          <ac:spMkLst>
            <pc:docMk/>
            <pc:sldMk cId="4257274902" sldId="283"/>
            <ac:spMk id="9" creationId="{6ADFC0EB-C802-654A-9788-E4183805EBF4}"/>
          </ac:spMkLst>
        </pc:spChg>
        <pc:spChg chg="add mod">
          <ac:chgData name="Paras Lohani" userId="36f92e86-e7b4-424f-9988-ad3a0b16b0d1" providerId="ADAL" clId="{5BB06CC8-8977-E640-A4D9-A6B7B417305C}" dt="2021-04-26T18:06:26.356" v="2366" actId="14100"/>
          <ac:spMkLst>
            <pc:docMk/>
            <pc:sldMk cId="4257274902" sldId="283"/>
            <ac:spMk id="10" creationId="{890FD81F-52C3-0D43-93EF-641EDF086142}"/>
          </ac:spMkLst>
        </pc:spChg>
        <pc:spChg chg="add mod">
          <ac:chgData name="Paras Lohani" userId="36f92e86-e7b4-424f-9988-ad3a0b16b0d1" providerId="ADAL" clId="{5BB06CC8-8977-E640-A4D9-A6B7B417305C}" dt="2021-04-26T18:05:34.388" v="2359" actId="14100"/>
          <ac:spMkLst>
            <pc:docMk/>
            <pc:sldMk cId="4257274902" sldId="283"/>
            <ac:spMk id="11" creationId="{3EF5F3E1-2BD8-DC47-81B1-A877776379FF}"/>
          </ac:spMkLst>
        </pc:spChg>
        <pc:spChg chg="add mod">
          <ac:chgData name="Paras Lohani" userId="36f92e86-e7b4-424f-9988-ad3a0b16b0d1" providerId="ADAL" clId="{5BB06CC8-8977-E640-A4D9-A6B7B417305C}" dt="2021-04-26T18:06:41.093" v="2369" actId="14100"/>
          <ac:spMkLst>
            <pc:docMk/>
            <pc:sldMk cId="4257274902" sldId="283"/>
            <ac:spMk id="12" creationId="{66780F07-89EE-3E43-A60D-78E83A178813}"/>
          </ac:spMkLst>
        </pc:spChg>
        <pc:picChg chg="mod">
          <ac:chgData name="Paras Lohani" userId="36f92e86-e7b4-424f-9988-ad3a0b16b0d1" providerId="ADAL" clId="{5BB06CC8-8977-E640-A4D9-A6B7B417305C}" dt="2021-04-26T18:06:11.862" v="2364" actId="1076"/>
          <ac:picMkLst>
            <pc:docMk/>
            <pc:sldMk cId="4257274902" sldId="283"/>
            <ac:picMk id="7" creationId="{3712C2FB-E7D9-9549-822C-E7C9B1A1EDC2}"/>
          </ac:picMkLst>
        </pc:picChg>
      </pc:sldChg>
      <pc:sldChg chg="modSp add del mod">
        <pc:chgData name="Paras Lohani" userId="36f92e86-e7b4-424f-9988-ad3a0b16b0d1" providerId="ADAL" clId="{5BB06CC8-8977-E640-A4D9-A6B7B417305C}" dt="2021-04-25T19:18:23.686" v="1634" actId="2696"/>
        <pc:sldMkLst>
          <pc:docMk/>
          <pc:sldMk cId="684506819" sldId="284"/>
        </pc:sldMkLst>
        <pc:spChg chg="mod">
          <ac:chgData name="Paras Lohani" userId="36f92e86-e7b4-424f-9988-ad3a0b16b0d1" providerId="ADAL" clId="{5BB06CC8-8977-E640-A4D9-A6B7B417305C}" dt="2021-04-25T07:37:43.526" v="1600" actId="20577"/>
          <ac:spMkLst>
            <pc:docMk/>
            <pc:sldMk cId="684506819" sldId="284"/>
            <ac:spMk id="2" creationId="{D36816EA-BB94-4546-BFE9-70950519A56C}"/>
          </ac:spMkLst>
        </pc:spChg>
      </pc:sldChg>
      <pc:sldChg chg="modSp mod">
        <pc:chgData name="Paras Lohani" userId="36f92e86-e7b4-424f-9988-ad3a0b16b0d1" providerId="ADAL" clId="{5BB06CC8-8977-E640-A4D9-A6B7B417305C}" dt="2021-04-26T18:07:09.330" v="2374" actId="27636"/>
        <pc:sldMkLst>
          <pc:docMk/>
          <pc:sldMk cId="3333821053" sldId="295"/>
        </pc:sldMkLst>
        <pc:spChg chg="mod">
          <ac:chgData name="Paras Lohani" userId="36f92e86-e7b4-424f-9988-ad3a0b16b0d1" providerId="ADAL" clId="{5BB06CC8-8977-E640-A4D9-A6B7B417305C}" dt="2021-04-26T18:07:09.330" v="2374" actId="27636"/>
          <ac:spMkLst>
            <pc:docMk/>
            <pc:sldMk cId="3333821053" sldId="295"/>
            <ac:spMk id="3" creationId="{AF46D62D-F47D-420F-B423-AA68D5DE3169}"/>
          </ac:spMkLst>
        </pc:spChg>
      </pc:sldChg>
      <pc:sldChg chg="addSp delSp modSp add del mod">
        <pc:chgData name="Paras Lohani" userId="36f92e86-e7b4-424f-9988-ad3a0b16b0d1" providerId="ADAL" clId="{5BB06CC8-8977-E640-A4D9-A6B7B417305C}" dt="2021-04-25T19:18:19.482" v="1633" actId="2696"/>
        <pc:sldMkLst>
          <pc:docMk/>
          <pc:sldMk cId="3476623479" sldId="299"/>
        </pc:sldMkLst>
        <pc:spChg chg="mod">
          <ac:chgData name="Paras Lohani" userId="36f92e86-e7b4-424f-9988-ad3a0b16b0d1" providerId="ADAL" clId="{5BB06CC8-8977-E640-A4D9-A6B7B417305C}" dt="2021-04-25T14:11:17.347" v="1626" actId="20577"/>
          <ac:spMkLst>
            <pc:docMk/>
            <pc:sldMk cId="3476623479" sldId="299"/>
            <ac:spMk id="3" creationId="{C53750CE-98A7-E24C-A622-D0658A46F410}"/>
          </ac:spMkLst>
        </pc:spChg>
        <pc:spChg chg="del">
          <ac:chgData name="Paras Lohani" userId="36f92e86-e7b4-424f-9988-ad3a0b16b0d1" providerId="ADAL" clId="{5BB06CC8-8977-E640-A4D9-A6B7B417305C}" dt="2021-04-25T14:08:18.961" v="1603" actId="21"/>
          <ac:spMkLst>
            <pc:docMk/>
            <pc:sldMk cId="3476623479" sldId="299"/>
            <ac:spMk id="9" creationId="{6ADFC0EB-C802-654A-9788-E4183805EBF4}"/>
          </ac:spMkLst>
        </pc:spChg>
        <pc:spChg chg="del">
          <ac:chgData name="Paras Lohani" userId="36f92e86-e7b4-424f-9988-ad3a0b16b0d1" providerId="ADAL" clId="{5BB06CC8-8977-E640-A4D9-A6B7B417305C}" dt="2021-04-25T14:08:21.712" v="1605" actId="21"/>
          <ac:spMkLst>
            <pc:docMk/>
            <pc:sldMk cId="3476623479" sldId="299"/>
            <ac:spMk id="10" creationId="{890FD81F-52C3-0D43-93EF-641EDF086142}"/>
          </ac:spMkLst>
        </pc:spChg>
        <pc:spChg chg="del">
          <ac:chgData name="Paras Lohani" userId="36f92e86-e7b4-424f-9988-ad3a0b16b0d1" providerId="ADAL" clId="{5BB06CC8-8977-E640-A4D9-A6B7B417305C}" dt="2021-04-25T14:08:20.161" v="1604" actId="21"/>
          <ac:spMkLst>
            <pc:docMk/>
            <pc:sldMk cId="3476623479" sldId="299"/>
            <ac:spMk id="11" creationId="{3EF5F3E1-2BD8-DC47-81B1-A877776379FF}"/>
          </ac:spMkLst>
        </pc:spChg>
        <pc:spChg chg="del">
          <ac:chgData name="Paras Lohani" userId="36f92e86-e7b4-424f-9988-ad3a0b16b0d1" providerId="ADAL" clId="{5BB06CC8-8977-E640-A4D9-A6B7B417305C}" dt="2021-04-25T14:08:22.964" v="1606" actId="21"/>
          <ac:spMkLst>
            <pc:docMk/>
            <pc:sldMk cId="3476623479" sldId="299"/>
            <ac:spMk id="12" creationId="{66780F07-89EE-3E43-A60D-78E83A178813}"/>
          </ac:spMkLst>
        </pc:spChg>
        <pc:spChg chg="add mod">
          <ac:chgData name="Paras Lohani" userId="36f92e86-e7b4-424f-9988-ad3a0b16b0d1" providerId="ADAL" clId="{5BB06CC8-8977-E640-A4D9-A6B7B417305C}" dt="2021-04-25T14:10:44.693" v="1625" actId="14100"/>
          <ac:spMkLst>
            <pc:docMk/>
            <pc:sldMk cId="3476623479" sldId="299"/>
            <ac:spMk id="16" creationId="{1F65045F-52EE-5F43-8D7C-0A5F5E120D09}"/>
          </ac:spMkLst>
        </pc:spChg>
        <pc:picChg chg="add del mod">
          <ac:chgData name="Paras Lohani" userId="36f92e86-e7b4-424f-9988-ad3a0b16b0d1" providerId="ADAL" clId="{5BB06CC8-8977-E640-A4D9-A6B7B417305C}" dt="2021-04-25T14:09:58.299" v="1615" actId="21"/>
          <ac:picMkLst>
            <pc:docMk/>
            <pc:sldMk cId="3476623479" sldId="299"/>
            <ac:picMk id="5" creationId="{36F40393-036E-754F-989A-6C897DA36FA3}"/>
          </ac:picMkLst>
        </pc:picChg>
        <pc:picChg chg="del">
          <ac:chgData name="Paras Lohani" userId="36f92e86-e7b4-424f-9988-ad3a0b16b0d1" providerId="ADAL" clId="{5BB06CC8-8977-E640-A4D9-A6B7B417305C}" dt="2021-04-25T14:08:10.350" v="1602" actId="21"/>
          <ac:picMkLst>
            <pc:docMk/>
            <pc:sldMk cId="3476623479" sldId="299"/>
            <ac:picMk id="7" creationId="{3712C2FB-E7D9-9549-822C-E7C9B1A1EDC2}"/>
          </ac:picMkLst>
        </pc:picChg>
        <pc:picChg chg="add mod">
          <ac:chgData name="Paras Lohani" userId="36f92e86-e7b4-424f-9988-ad3a0b16b0d1" providerId="ADAL" clId="{5BB06CC8-8977-E640-A4D9-A6B7B417305C}" dt="2021-04-25T14:10:15.552" v="1621" actId="14100"/>
          <ac:picMkLst>
            <pc:docMk/>
            <pc:sldMk cId="3476623479" sldId="299"/>
            <ac:picMk id="8" creationId="{BE1398D4-ABD0-C245-AC8B-65E20AEFAF3C}"/>
          </ac:picMkLst>
        </pc:picChg>
      </pc:sldChg>
      <pc:sldChg chg="delSp modSp new mod">
        <pc:chgData name="Paras Lohani" userId="36f92e86-e7b4-424f-9988-ad3a0b16b0d1" providerId="ADAL" clId="{5BB06CC8-8977-E640-A4D9-A6B7B417305C}" dt="2021-04-26T18:07:33.693" v="2383" actId="21"/>
        <pc:sldMkLst>
          <pc:docMk/>
          <pc:sldMk cId="3855981750" sldId="315"/>
        </pc:sldMkLst>
        <pc:spChg chg="mod">
          <ac:chgData name="Paras Lohani" userId="36f92e86-e7b4-424f-9988-ad3a0b16b0d1" providerId="ADAL" clId="{5BB06CC8-8977-E640-A4D9-A6B7B417305C}" dt="2021-04-25T19:19:16.302" v="1668" actId="14100"/>
          <ac:spMkLst>
            <pc:docMk/>
            <pc:sldMk cId="3855981750" sldId="315"/>
            <ac:spMk id="2" creationId="{78796B15-E6EF-3B4E-BF54-50A92084EA15}"/>
          </ac:spMkLst>
        </pc:spChg>
        <pc:spChg chg="del">
          <ac:chgData name="Paras Lohani" userId="36f92e86-e7b4-424f-9988-ad3a0b16b0d1" providerId="ADAL" clId="{5BB06CC8-8977-E640-A4D9-A6B7B417305C}" dt="2021-04-26T18:07:33.693" v="2383" actId="21"/>
          <ac:spMkLst>
            <pc:docMk/>
            <pc:sldMk cId="3855981750" sldId="315"/>
            <ac:spMk id="3" creationId="{DB54B2D8-DB76-4343-B306-14AEA18857DE}"/>
          </ac:spMkLst>
        </pc:spChg>
      </pc:sldChg>
      <pc:sldChg chg="addSp delSp modSp new mod">
        <pc:chgData name="Paras Lohani" userId="36f92e86-e7b4-424f-9988-ad3a0b16b0d1" providerId="ADAL" clId="{5BB06CC8-8977-E640-A4D9-A6B7B417305C}" dt="2021-04-26T18:07:21.594" v="2382"/>
        <pc:sldMkLst>
          <pc:docMk/>
          <pc:sldMk cId="4212188872" sldId="329"/>
        </pc:sldMkLst>
        <pc:spChg chg="del">
          <ac:chgData name="Paras Lohani" userId="36f92e86-e7b4-424f-9988-ad3a0b16b0d1" providerId="ADAL" clId="{5BB06CC8-8977-E640-A4D9-A6B7B417305C}" dt="2021-04-26T05:28:21.409" v="2334" actId="21"/>
          <ac:spMkLst>
            <pc:docMk/>
            <pc:sldMk cId="4212188872" sldId="329"/>
            <ac:spMk id="2" creationId="{081E6AA5-5728-4648-B708-E927E8A59897}"/>
          </ac:spMkLst>
        </pc:spChg>
        <pc:spChg chg="add del mod">
          <ac:chgData name="Paras Lohani" userId="36f92e86-e7b4-424f-9988-ad3a0b16b0d1" providerId="ADAL" clId="{5BB06CC8-8977-E640-A4D9-A6B7B417305C}" dt="2021-04-26T18:07:12.215" v="2377"/>
          <ac:spMkLst>
            <pc:docMk/>
            <pc:sldMk cId="4212188872" sldId="329"/>
            <ac:spMk id="2" creationId="{91E4CEA8-5164-9D4D-A075-CDFAB55531F2}"/>
          </ac:spMkLst>
        </pc:spChg>
        <pc:spChg chg="mod">
          <ac:chgData name="Paras Lohani" userId="36f92e86-e7b4-424f-9988-ad3a0b16b0d1" providerId="ADAL" clId="{5BB06CC8-8977-E640-A4D9-A6B7B417305C}" dt="2021-04-26T03:23:01.899" v="1834" actId="20577"/>
          <ac:spMkLst>
            <pc:docMk/>
            <pc:sldMk cId="4212188872" sldId="329"/>
            <ac:spMk id="3" creationId="{8561D1E9-BDE9-8F4F-B46A-D14D1619FDE9}"/>
          </ac:spMkLst>
        </pc:spChg>
        <pc:spChg chg="add del mod">
          <ac:chgData name="Paras Lohani" userId="36f92e86-e7b4-424f-9988-ad3a0b16b0d1" providerId="ADAL" clId="{5BB06CC8-8977-E640-A4D9-A6B7B417305C}" dt="2021-04-26T18:07:14.256" v="2379"/>
          <ac:spMkLst>
            <pc:docMk/>
            <pc:sldMk cId="4212188872" sldId="329"/>
            <ac:spMk id="4" creationId="{EB04230C-41E3-1548-B5FC-E0CD41577437}"/>
          </ac:spMkLst>
        </pc:spChg>
        <pc:spChg chg="add del mod">
          <ac:chgData name="Paras Lohani" userId="36f92e86-e7b4-424f-9988-ad3a0b16b0d1" providerId="ADAL" clId="{5BB06CC8-8977-E640-A4D9-A6B7B417305C}" dt="2021-04-26T18:07:21.594" v="2382"/>
          <ac:spMkLst>
            <pc:docMk/>
            <pc:sldMk cId="4212188872" sldId="329"/>
            <ac:spMk id="5" creationId="{8798983E-FFE8-6841-86D8-6B81541CE40B}"/>
          </ac:spMkLst>
        </pc:spChg>
      </pc:sldChg>
      <pc:sldChg chg="addSp delSp modSp new mod">
        <pc:chgData name="Paras Lohani" userId="36f92e86-e7b4-424f-9988-ad3a0b16b0d1" providerId="ADAL" clId="{5BB06CC8-8977-E640-A4D9-A6B7B417305C}" dt="2021-04-26T18:07:53.854" v="2385" actId="1076"/>
        <pc:sldMkLst>
          <pc:docMk/>
          <pc:sldMk cId="692489076" sldId="330"/>
        </pc:sldMkLst>
        <pc:spChg chg="mod">
          <ac:chgData name="Paras Lohani" userId="36f92e86-e7b4-424f-9988-ad3a0b16b0d1" providerId="ADAL" clId="{5BB06CC8-8977-E640-A4D9-A6B7B417305C}" dt="2021-04-26T03:44:11.365" v="2101" actId="20577"/>
          <ac:spMkLst>
            <pc:docMk/>
            <pc:sldMk cId="692489076" sldId="330"/>
            <ac:spMk id="2" creationId="{741BD993-9497-9247-B973-B4B9EAF4D45C}"/>
          </ac:spMkLst>
        </pc:spChg>
        <pc:spChg chg="del">
          <ac:chgData name="Paras Lohani" userId="36f92e86-e7b4-424f-9988-ad3a0b16b0d1" providerId="ADAL" clId="{5BB06CC8-8977-E640-A4D9-A6B7B417305C}" dt="2021-04-26T03:25:56.177" v="1859"/>
          <ac:spMkLst>
            <pc:docMk/>
            <pc:sldMk cId="692489076" sldId="330"/>
            <ac:spMk id="3" creationId="{DF32ABEE-EDF7-5F47-B11F-8D1CE1230847}"/>
          </ac:spMkLst>
        </pc:spChg>
        <pc:spChg chg="add mod">
          <ac:chgData name="Paras Lohani" userId="36f92e86-e7b4-424f-9988-ad3a0b16b0d1" providerId="ADAL" clId="{5BB06CC8-8977-E640-A4D9-A6B7B417305C}" dt="2021-04-26T18:07:53.854" v="2385" actId="1076"/>
          <ac:spMkLst>
            <pc:docMk/>
            <pc:sldMk cId="692489076" sldId="330"/>
            <ac:spMk id="6" creationId="{FE1F8A74-975D-9B48-AC63-87D331DC8486}"/>
          </ac:spMkLst>
        </pc:spChg>
        <pc:picChg chg="add mod">
          <ac:chgData name="Paras Lohani" userId="36f92e86-e7b4-424f-9988-ad3a0b16b0d1" providerId="ADAL" clId="{5BB06CC8-8977-E640-A4D9-A6B7B417305C}" dt="2021-04-26T18:07:50.655" v="2384" actId="1076"/>
          <ac:picMkLst>
            <pc:docMk/>
            <pc:sldMk cId="692489076" sldId="330"/>
            <ac:picMk id="5" creationId="{1239B3AB-8444-D149-9F7B-E3D8E855EB0F}"/>
          </ac:picMkLst>
        </pc:picChg>
      </pc:sldChg>
      <pc:sldChg chg="delSp modSp new mod">
        <pc:chgData name="Paras Lohani" userId="36f92e86-e7b4-424f-9988-ad3a0b16b0d1" providerId="ADAL" clId="{5BB06CC8-8977-E640-A4D9-A6B7B417305C}" dt="2021-04-26T03:26:42.603" v="1867" actId="1076"/>
        <pc:sldMkLst>
          <pc:docMk/>
          <pc:sldMk cId="2796921390" sldId="331"/>
        </pc:sldMkLst>
        <pc:spChg chg="mod">
          <ac:chgData name="Paras Lohani" userId="36f92e86-e7b4-424f-9988-ad3a0b16b0d1" providerId="ADAL" clId="{5BB06CC8-8977-E640-A4D9-A6B7B417305C}" dt="2021-04-26T03:26:42.603" v="1867" actId="1076"/>
          <ac:spMkLst>
            <pc:docMk/>
            <pc:sldMk cId="2796921390" sldId="331"/>
            <ac:spMk id="2" creationId="{FC31EC9C-6B17-6B4C-9DF5-3FBD98A67978}"/>
          </ac:spMkLst>
        </pc:spChg>
        <pc:spChg chg="del">
          <ac:chgData name="Paras Lohani" userId="36f92e86-e7b4-424f-9988-ad3a0b16b0d1" providerId="ADAL" clId="{5BB06CC8-8977-E640-A4D9-A6B7B417305C}" dt="2021-04-26T03:26:33.504" v="1865" actId="21"/>
          <ac:spMkLst>
            <pc:docMk/>
            <pc:sldMk cId="2796921390" sldId="331"/>
            <ac:spMk id="3" creationId="{418E11C8-6F02-174E-8A5C-74308FDF140F}"/>
          </ac:spMkLst>
        </pc:spChg>
      </pc:sldChg>
      <pc:sldChg chg="addSp delSp modSp new mod">
        <pc:chgData name="Paras Lohani" userId="36f92e86-e7b4-424f-9988-ad3a0b16b0d1" providerId="ADAL" clId="{5BB06CC8-8977-E640-A4D9-A6B7B417305C}" dt="2021-04-26T18:07:58.494" v="2386" actId="1076"/>
        <pc:sldMkLst>
          <pc:docMk/>
          <pc:sldMk cId="1814469750" sldId="332"/>
        </pc:sldMkLst>
        <pc:spChg chg="mod">
          <ac:chgData name="Paras Lohani" userId="36f92e86-e7b4-424f-9988-ad3a0b16b0d1" providerId="ADAL" clId="{5BB06CC8-8977-E640-A4D9-A6B7B417305C}" dt="2021-04-26T03:44:16.128" v="2105" actId="20577"/>
          <ac:spMkLst>
            <pc:docMk/>
            <pc:sldMk cId="1814469750" sldId="332"/>
            <ac:spMk id="2" creationId="{C491BC49-0711-2143-970E-AE7B956C2B0E}"/>
          </ac:spMkLst>
        </pc:spChg>
        <pc:spChg chg="del">
          <ac:chgData name="Paras Lohani" userId="36f92e86-e7b4-424f-9988-ad3a0b16b0d1" providerId="ADAL" clId="{5BB06CC8-8977-E640-A4D9-A6B7B417305C}" dt="2021-04-26T03:30:43.243" v="1963"/>
          <ac:spMkLst>
            <pc:docMk/>
            <pc:sldMk cId="1814469750" sldId="332"/>
            <ac:spMk id="3" creationId="{889FB8A3-8C4B-D344-8762-DB59B0D863FA}"/>
          </ac:spMkLst>
        </pc:spChg>
        <pc:spChg chg="add mod">
          <ac:chgData name="Paras Lohani" userId="36f92e86-e7b4-424f-9988-ad3a0b16b0d1" providerId="ADAL" clId="{5BB06CC8-8977-E640-A4D9-A6B7B417305C}" dt="2021-04-26T03:38:08.001" v="1985" actId="1076"/>
          <ac:spMkLst>
            <pc:docMk/>
            <pc:sldMk cId="1814469750" sldId="332"/>
            <ac:spMk id="6" creationId="{BDEE7C0F-3CB0-9747-9086-762574C4B99D}"/>
          </ac:spMkLst>
        </pc:spChg>
        <pc:picChg chg="add mod">
          <ac:chgData name="Paras Lohani" userId="36f92e86-e7b4-424f-9988-ad3a0b16b0d1" providerId="ADAL" clId="{5BB06CC8-8977-E640-A4D9-A6B7B417305C}" dt="2021-04-26T18:07:58.494" v="2386" actId="1076"/>
          <ac:picMkLst>
            <pc:docMk/>
            <pc:sldMk cId="1814469750" sldId="332"/>
            <ac:picMk id="5" creationId="{82FA5381-9514-E24F-9A74-E992AFE08EE3}"/>
          </ac:picMkLst>
        </pc:picChg>
      </pc:sldChg>
      <pc:sldChg chg="addSp delSp modSp new mod">
        <pc:chgData name="Paras Lohani" userId="36f92e86-e7b4-424f-9988-ad3a0b16b0d1" providerId="ADAL" clId="{5BB06CC8-8977-E640-A4D9-A6B7B417305C}" dt="2021-04-26T04:13:14.338" v="2196" actId="14100"/>
        <pc:sldMkLst>
          <pc:docMk/>
          <pc:sldMk cId="479731925" sldId="333"/>
        </pc:sldMkLst>
        <pc:spChg chg="mod">
          <ac:chgData name="Paras Lohani" userId="36f92e86-e7b4-424f-9988-ad3a0b16b0d1" providerId="ADAL" clId="{5BB06CC8-8977-E640-A4D9-A6B7B417305C}" dt="2021-04-26T03:44:19.804" v="2109" actId="20577"/>
          <ac:spMkLst>
            <pc:docMk/>
            <pc:sldMk cId="479731925" sldId="333"/>
            <ac:spMk id="2" creationId="{DCACB5C0-27DD-924E-A53D-4BB5C42DA746}"/>
          </ac:spMkLst>
        </pc:spChg>
        <pc:spChg chg="del">
          <ac:chgData name="Paras Lohani" userId="36f92e86-e7b4-424f-9988-ad3a0b16b0d1" providerId="ADAL" clId="{5BB06CC8-8977-E640-A4D9-A6B7B417305C}" dt="2021-04-26T03:40:58.312" v="1987"/>
          <ac:spMkLst>
            <pc:docMk/>
            <pc:sldMk cId="479731925" sldId="333"/>
            <ac:spMk id="3" creationId="{A00C4BF8-C0D2-4C43-8858-6D164A99542D}"/>
          </ac:spMkLst>
        </pc:spChg>
        <pc:spChg chg="add mod">
          <ac:chgData name="Paras Lohani" userId="36f92e86-e7b4-424f-9988-ad3a0b16b0d1" providerId="ADAL" clId="{5BB06CC8-8977-E640-A4D9-A6B7B417305C}" dt="2021-04-26T04:13:14.338" v="2196" actId="14100"/>
          <ac:spMkLst>
            <pc:docMk/>
            <pc:sldMk cId="479731925" sldId="333"/>
            <ac:spMk id="6" creationId="{E1FC3709-B4BB-F641-894E-405B668A4AB0}"/>
          </ac:spMkLst>
        </pc:spChg>
        <pc:spChg chg="add mod">
          <ac:chgData name="Paras Lohani" userId="36f92e86-e7b4-424f-9988-ad3a0b16b0d1" providerId="ADAL" clId="{5BB06CC8-8977-E640-A4D9-A6B7B417305C}" dt="2021-04-26T03:43:34.143" v="2093" actId="1076"/>
          <ac:spMkLst>
            <pc:docMk/>
            <pc:sldMk cId="479731925" sldId="333"/>
            <ac:spMk id="7" creationId="{2CA925A6-19B4-3E4B-889A-1BF273373EDD}"/>
          </ac:spMkLst>
        </pc:spChg>
        <pc:picChg chg="add mod">
          <ac:chgData name="Paras Lohani" userId="36f92e86-e7b4-424f-9988-ad3a0b16b0d1" providerId="ADAL" clId="{5BB06CC8-8977-E640-A4D9-A6B7B417305C}" dt="2021-04-26T04:12:53.973" v="2191" actId="14100"/>
          <ac:picMkLst>
            <pc:docMk/>
            <pc:sldMk cId="479731925" sldId="333"/>
            <ac:picMk id="5" creationId="{848431F2-D286-1C4E-BFAF-F782DDEE7801}"/>
          </ac:picMkLst>
        </pc:picChg>
      </pc:sldChg>
      <pc:sldChg chg="addSp delSp modSp new mod">
        <pc:chgData name="Paras Lohani" userId="36f92e86-e7b4-424f-9988-ad3a0b16b0d1" providerId="ADAL" clId="{5BB06CC8-8977-E640-A4D9-A6B7B417305C}" dt="2021-04-26T18:08:17.595" v="2389" actId="14100"/>
        <pc:sldMkLst>
          <pc:docMk/>
          <pc:sldMk cId="4203700598" sldId="334"/>
        </pc:sldMkLst>
        <pc:spChg chg="mod">
          <ac:chgData name="Paras Lohani" userId="36f92e86-e7b4-424f-9988-ad3a0b16b0d1" providerId="ADAL" clId="{5BB06CC8-8977-E640-A4D9-A6B7B417305C}" dt="2021-04-26T03:47:31.342" v="2115" actId="20577"/>
          <ac:spMkLst>
            <pc:docMk/>
            <pc:sldMk cId="4203700598" sldId="334"/>
            <ac:spMk id="2" creationId="{97DB9BE2-14B7-FE42-A8BF-56DE8EF66EBD}"/>
          </ac:spMkLst>
        </pc:spChg>
        <pc:spChg chg="del">
          <ac:chgData name="Paras Lohani" userId="36f92e86-e7b4-424f-9988-ad3a0b16b0d1" providerId="ADAL" clId="{5BB06CC8-8977-E640-A4D9-A6B7B417305C}" dt="2021-04-26T03:47:23.838" v="2111"/>
          <ac:spMkLst>
            <pc:docMk/>
            <pc:sldMk cId="4203700598" sldId="334"/>
            <ac:spMk id="3" creationId="{F4C04361-CC0B-8847-89C0-D5A09432498A}"/>
          </ac:spMkLst>
        </pc:spChg>
        <pc:spChg chg="add mod">
          <ac:chgData name="Paras Lohani" userId="36f92e86-e7b4-424f-9988-ad3a0b16b0d1" providerId="ADAL" clId="{5BB06CC8-8977-E640-A4D9-A6B7B417305C}" dt="2021-04-26T03:51:16.371" v="2124" actId="1076"/>
          <ac:spMkLst>
            <pc:docMk/>
            <pc:sldMk cId="4203700598" sldId="334"/>
            <ac:spMk id="6" creationId="{C869E5A1-16FB-C140-A368-1F383C46F236}"/>
          </ac:spMkLst>
        </pc:spChg>
        <pc:picChg chg="add mod">
          <ac:chgData name="Paras Lohani" userId="36f92e86-e7b4-424f-9988-ad3a0b16b0d1" providerId="ADAL" clId="{5BB06CC8-8977-E640-A4D9-A6B7B417305C}" dt="2021-04-26T18:08:17.595" v="2389" actId="14100"/>
          <ac:picMkLst>
            <pc:docMk/>
            <pc:sldMk cId="4203700598" sldId="334"/>
            <ac:picMk id="5" creationId="{D4A25E15-7B03-604F-90EC-A1DF865895ED}"/>
          </ac:picMkLst>
        </pc:picChg>
      </pc:sldChg>
      <pc:sldChg chg="addSp delSp modSp new mod">
        <pc:chgData name="Paras Lohani" userId="36f92e86-e7b4-424f-9988-ad3a0b16b0d1" providerId="ADAL" clId="{5BB06CC8-8977-E640-A4D9-A6B7B417305C}" dt="2021-04-26T03:58:55.934" v="2162" actId="20577"/>
        <pc:sldMkLst>
          <pc:docMk/>
          <pc:sldMk cId="1701253674" sldId="335"/>
        </pc:sldMkLst>
        <pc:spChg chg="mod">
          <ac:chgData name="Paras Lohani" userId="36f92e86-e7b4-424f-9988-ad3a0b16b0d1" providerId="ADAL" clId="{5BB06CC8-8977-E640-A4D9-A6B7B417305C}" dt="2021-04-26T03:58:55.934" v="2162" actId="20577"/>
          <ac:spMkLst>
            <pc:docMk/>
            <pc:sldMk cId="1701253674" sldId="335"/>
            <ac:spMk id="2" creationId="{C4F2996D-6DE5-284D-9821-B3F170592F26}"/>
          </ac:spMkLst>
        </pc:spChg>
        <pc:spChg chg="del">
          <ac:chgData name="Paras Lohani" userId="36f92e86-e7b4-424f-9988-ad3a0b16b0d1" providerId="ADAL" clId="{5BB06CC8-8977-E640-A4D9-A6B7B417305C}" dt="2021-04-26T03:52:58.347" v="2127"/>
          <ac:spMkLst>
            <pc:docMk/>
            <pc:sldMk cId="1701253674" sldId="335"/>
            <ac:spMk id="3" creationId="{D813F9CF-C45F-464F-9675-D956E718D78A}"/>
          </ac:spMkLst>
        </pc:spChg>
        <pc:spChg chg="add del mod">
          <ac:chgData name="Paras Lohani" userId="36f92e86-e7b4-424f-9988-ad3a0b16b0d1" providerId="ADAL" clId="{5BB06CC8-8977-E640-A4D9-A6B7B417305C}" dt="2021-04-26T03:53:42.952" v="2135" actId="767"/>
          <ac:spMkLst>
            <pc:docMk/>
            <pc:sldMk cId="1701253674" sldId="335"/>
            <ac:spMk id="6" creationId="{904BF846-8D6E-044A-A04A-991542E78A89}"/>
          </ac:spMkLst>
        </pc:spChg>
        <pc:spChg chg="add mod">
          <ac:chgData name="Paras Lohani" userId="36f92e86-e7b4-424f-9988-ad3a0b16b0d1" providerId="ADAL" clId="{5BB06CC8-8977-E640-A4D9-A6B7B417305C}" dt="2021-04-26T03:54:53.340" v="2138" actId="1076"/>
          <ac:spMkLst>
            <pc:docMk/>
            <pc:sldMk cId="1701253674" sldId="335"/>
            <ac:spMk id="7" creationId="{C1A86448-875C-D247-9CBB-2725894A5F5F}"/>
          </ac:spMkLst>
        </pc:spChg>
        <pc:picChg chg="add mod">
          <ac:chgData name="Paras Lohani" userId="36f92e86-e7b4-424f-9988-ad3a0b16b0d1" providerId="ADAL" clId="{5BB06CC8-8977-E640-A4D9-A6B7B417305C}" dt="2021-04-26T03:53:10.968" v="2131" actId="1076"/>
          <ac:picMkLst>
            <pc:docMk/>
            <pc:sldMk cId="1701253674" sldId="335"/>
            <ac:picMk id="5" creationId="{654E3AA7-0F8C-8040-A6A8-F6FA75C95CFA}"/>
          </ac:picMkLst>
        </pc:picChg>
        <pc:picChg chg="add del mod">
          <ac:chgData name="Paras Lohani" userId="36f92e86-e7b4-424f-9988-ad3a0b16b0d1" providerId="ADAL" clId="{5BB06CC8-8977-E640-A4D9-A6B7B417305C}" dt="2021-04-26T03:53:41.879" v="2134"/>
          <ac:picMkLst>
            <pc:docMk/>
            <pc:sldMk cId="1701253674" sldId="335"/>
            <ac:picMk id="1025" creationId="{AF480C90-3A05-FD41-94E0-3810AB96F461}"/>
          </ac:picMkLst>
        </pc:picChg>
        <pc:picChg chg="add del mod">
          <ac:chgData name="Paras Lohani" userId="36f92e86-e7b4-424f-9988-ad3a0b16b0d1" providerId="ADAL" clId="{5BB06CC8-8977-E640-A4D9-A6B7B417305C}" dt="2021-04-26T03:53:41.879" v="2134"/>
          <ac:picMkLst>
            <pc:docMk/>
            <pc:sldMk cId="1701253674" sldId="335"/>
            <ac:picMk id="1026" creationId="{14498879-81E7-6D4B-BCE6-75E87AD03409}"/>
          </ac:picMkLst>
        </pc:picChg>
        <pc:picChg chg="add del mod">
          <ac:chgData name="Paras Lohani" userId="36f92e86-e7b4-424f-9988-ad3a0b16b0d1" providerId="ADAL" clId="{5BB06CC8-8977-E640-A4D9-A6B7B417305C}" dt="2021-04-26T03:53:41.879" v="2134"/>
          <ac:picMkLst>
            <pc:docMk/>
            <pc:sldMk cId="1701253674" sldId="335"/>
            <ac:picMk id="1027" creationId="{5B19F5B3-F2B2-194A-BA82-E3D0EF94BF49}"/>
          </ac:picMkLst>
        </pc:picChg>
        <pc:picChg chg="add del mod">
          <ac:chgData name="Paras Lohani" userId="36f92e86-e7b4-424f-9988-ad3a0b16b0d1" providerId="ADAL" clId="{5BB06CC8-8977-E640-A4D9-A6B7B417305C}" dt="2021-04-26T03:53:41.879" v="2134"/>
          <ac:picMkLst>
            <pc:docMk/>
            <pc:sldMk cId="1701253674" sldId="335"/>
            <ac:picMk id="1028" creationId="{1EF7DA9B-DE9D-2B4E-BD53-DA7E1ED168CD}"/>
          </ac:picMkLst>
        </pc:picChg>
      </pc:sldChg>
      <pc:sldChg chg="addSp delSp modSp new mod">
        <pc:chgData name="Paras Lohani" userId="36f92e86-e7b4-424f-9988-ad3a0b16b0d1" providerId="ADAL" clId="{5BB06CC8-8977-E640-A4D9-A6B7B417305C}" dt="2021-04-26T03:58:59.815" v="2166" actId="20577"/>
        <pc:sldMkLst>
          <pc:docMk/>
          <pc:sldMk cId="2539048982" sldId="336"/>
        </pc:sldMkLst>
        <pc:spChg chg="mod">
          <ac:chgData name="Paras Lohani" userId="36f92e86-e7b4-424f-9988-ad3a0b16b0d1" providerId="ADAL" clId="{5BB06CC8-8977-E640-A4D9-A6B7B417305C}" dt="2021-04-26T03:58:59.815" v="2166" actId="20577"/>
          <ac:spMkLst>
            <pc:docMk/>
            <pc:sldMk cId="2539048982" sldId="336"/>
            <ac:spMk id="2" creationId="{6C691FBB-15B5-264A-A9FC-3A426DFB6141}"/>
          </ac:spMkLst>
        </pc:spChg>
        <pc:spChg chg="del">
          <ac:chgData name="Paras Lohani" userId="36f92e86-e7b4-424f-9988-ad3a0b16b0d1" providerId="ADAL" clId="{5BB06CC8-8977-E640-A4D9-A6B7B417305C}" dt="2021-04-26T03:56:46.363" v="2139"/>
          <ac:spMkLst>
            <pc:docMk/>
            <pc:sldMk cId="2539048982" sldId="336"/>
            <ac:spMk id="3" creationId="{17CE0360-97B3-3E42-9F32-294E87173379}"/>
          </ac:spMkLst>
        </pc:spChg>
        <pc:spChg chg="add del mod">
          <ac:chgData name="Paras Lohani" userId="36f92e86-e7b4-424f-9988-ad3a0b16b0d1" providerId="ADAL" clId="{5BB06CC8-8977-E640-A4D9-A6B7B417305C}" dt="2021-04-26T03:57:35.069" v="2154" actId="767"/>
          <ac:spMkLst>
            <pc:docMk/>
            <pc:sldMk cId="2539048982" sldId="336"/>
            <ac:spMk id="6" creationId="{662E07B9-A083-A849-894E-84DD30EF3A52}"/>
          </ac:spMkLst>
        </pc:spChg>
        <pc:picChg chg="add mod">
          <ac:chgData name="Paras Lohani" userId="36f92e86-e7b4-424f-9988-ad3a0b16b0d1" providerId="ADAL" clId="{5BB06CC8-8977-E640-A4D9-A6B7B417305C}" dt="2021-04-26T03:56:57.516" v="2144" actId="1076"/>
          <ac:picMkLst>
            <pc:docMk/>
            <pc:sldMk cId="2539048982" sldId="336"/>
            <ac:picMk id="5" creationId="{B937B1C8-F8BC-E546-9EFB-1C28A9E8FD2B}"/>
          </ac:picMkLst>
        </pc:picChg>
        <pc:picChg chg="add mod">
          <ac:chgData name="Paras Lohani" userId="36f92e86-e7b4-424f-9988-ad3a0b16b0d1" providerId="ADAL" clId="{5BB06CC8-8977-E640-A4D9-A6B7B417305C}" dt="2021-04-26T03:58:33.953" v="2158" actId="1076"/>
          <ac:picMkLst>
            <pc:docMk/>
            <pc:sldMk cId="2539048982" sldId="336"/>
            <ac:picMk id="8" creationId="{A7B14D2E-5F1C-E24A-AC57-5742849294C2}"/>
          </ac:picMkLst>
        </pc:picChg>
      </pc:sldChg>
      <pc:sldChg chg="addSp delSp modSp new mod">
        <pc:chgData name="Paras Lohani" userId="36f92e86-e7b4-424f-9988-ad3a0b16b0d1" providerId="ADAL" clId="{5BB06CC8-8977-E640-A4D9-A6B7B417305C}" dt="2021-04-26T04:02:48.488" v="2177" actId="1076"/>
        <pc:sldMkLst>
          <pc:docMk/>
          <pc:sldMk cId="3492792431" sldId="337"/>
        </pc:sldMkLst>
        <pc:spChg chg="mod">
          <ac:chgData name="Paras Lohani" userId="36f92e86-e7b4-424f-9988-ad3a0b16b0d1" providerId="ADAL" clId="{5BB06CC8-8977-E640-A4D9-A6B7B417305C}" dt="2021-04-26T04:02:41.039" v="2175" actId="20577"/>
          <ac:spMkLst>
            <pc:docMk/>
            <pc:sldMk cId="3492792431" sldId="337"/>
            <ac:spMk id="2" creationId="{C5172C90-D7C5-B947-AE0A-2BEF61AFC277}"/>
          </ac:spMkLst>
        </pc:spChg>
        <pc:spChg chg="del">
          <ac:chgData name="Paras Lohani" userId="36f92e86-e7b4-424f-9988-ad3a0b16b0d1" providerId="ADAL" clId="{5BB06CC8-8977-E640-A4D9-A6B7B417305C}" dt="2021-04-26T04:02:04.990" v="2168"/>
          <ac:spMkLst>
            <pc:docMk/>
            <pc:sldMk cId="3492792431" sldId="337"/>
            <ac:spMk id="3" creationId="{82D3F785-DE6B-C046-B306-5DDDD10DCCEB}"/>
          </ac:spMkLst>
        </pc:spChg>
        <pc:picChg chg="add mod">
          <ac:chgData name="Paras Lohani" userId="36f92e86-e7b4-424f-9988-ad3a0b16b0d1" providerId="ADAL" clId="{5BB06CC8-8977-E640-A4D9-A6B7B417305C}" dt="2021-04-26T04:02:48.488" v="2177" actId="1076"/>
          <ac:picMkLst>
            <pc:docMk/>
            <pc:sldMk cId="3492792431" sldId="337"/>
            <ac:picMk id="5" creationId="{57783872-63D2-BC44-969C-C53B4263E43E}"/>
          </ac:picMkLst>
        </pc:picChg>
      </pc:sldChg>
      <pc:sldChg chg="addSp delSp modSp new mod">
        <pc:chgData name="Paras Lohani" userId="36f92e86-e7b4-424f-9988-ad3a0b16b0d1" providerId="ADAL" clId="{5BB06CC8-8977-E640-A4D9-A6B7B417305C}" dt="2021-04-26T04:14:22.870" v="2207" actId="1076"/>
        <pc:sldMkLst>
          <pc:docMk/>
          <pc:sldMk cId="1449026803" sldId="338"/>
        </pc:sldMkLst>
        <pc:spChg chg="mod">
          <ac:chgData name="Paras Lohani" userId="36f92e86-e7b4-424f-9988-ad3a0b16b0d1" providerId="ADAL" clId="{5BB06CC8-8977-E640-A4D9-A6B7B417305C}" dt="2021-04-26T04:09:00.568" v="2182" actId="20577"/>
          <ac:spMkLst>
            <pc:docMk/>
            <pc:sldMk cId="1449026803" sldId="338"/>
            <ac:spMk id="2" creationId="{4A67A803-AB00-9D47-9D89-7DB3ACFDBED8}"/>
          </ac:spMkLst>
        </pc:spChg>
        <pc:spChg chg="del">
          <ac:chgData name="Paras Lohani" userId="36f92e86-e7b4-424f-9988-ad3a0b16b0d1" providerId="ADAL" clId="{5BB06CC8-8977-E640-A4D9-A6B7B417305C}" dt="2021-04-26T04:09:37.465" v="2183"/>
          <ac:spMkLst>
            <pc:docMk/>
            <pc:sldMk cId="1449026803" sldId="338"/>
            <ac:spMk id="3" creationId="{5AEC41D6-3007-3647-A9C5-876760BA3FEC}"/>
          </ac:spMkLst>
        </pc:spChg>
        <pc:picChg chg="add mod">
          <ac:chgData name="Paras Lohani" userId="36f92e86-e7b4-424f-9988-ad3a0b16b0d1" providerId="ADAL" clId="{5BB06CC8-8977-E640-A4D9-A6B7B417305C}" dt="2021-04-26T04:14:22.870" v="2207" actId="1076"/>
          <ac:picMkLst>
            <pc:docMk/>
            <pc:sldMk cId="1449026803" sldId="338"/>
            <ac:picMk id="5" creationId="{62F8CB7D-8025-AC4C-987E-59BE3C5D3CD4}"/>
          </ac:picMkLst>
        </pc:picChg>
      </pc:sldChg>
      <pc:sldChg chg="addSp delSp modSp new mod">
        <pc:chgData name="Paras Lohani" userId="36f92e86-e7b4-424f-9988-ad3a0b16b0d1" providerId="ADAL" clId="{5BB06CC8-8977-E640-A4D9-A6B7B417305C}" dt="2021-04-26T04:14:07.722" v="2204" actId="1076"/>
        <pc:sldMkLst>
          <pc:docMk/>
          <pc:sldMk cId="3041428906" sldId="339"/>
        </pc:sldMkLst>
        <pc:spChg chg="mod">
          <ac:chgData name="Paras Lohani" userId="36f92e86-e7b4-424f-9988-ad3a0b16b0d1" providerId="ADAL" clId="{5BB06CC8-8977-E640-A4D9-A6B7B417305C}" dt="2021-04-26T04:13:25.178" v="2201" actId="20577"/>
          <ac:spMkLst>
            <pc:docMk/>
            <pc:sldMk cId="3041428906" sldId="339"/>
            <ac:spMk id="2" creationId="{57AF0A5A-F8A7-8F47-B44A-BDCCA150A14C}"/>
          </ac:spMkLst>
        </pc:spChg>
        <pc:spChg chg="del">
          <ac:chgData name="Paras Lohani" userId="36f92e86-e7b4-424f-9988-ad3a0b16b0d1" providerId="ADAL" clId="{5BB06CC8-8977-E640-A4D9-A6B7B417305C}" dt="2021-04-26T04:13:58.955" v="2202"/>
          <ac:spMkLst>
            <pc:docMk/>
            <pc:sldMk cId="3041428906" sldId="339"/>
            <ac:spMk id="3" creationId="{74C3CA9D-8139-B540-8D3C-D0D0873A52AD}"/>
          </ac:spMkLst>
        </pc:spChg>
        <pc:picChg chg="add mod">
          <ac:chgData name="Paras Lohani" userId="36f92e86-e7b4-424f-9988-ad3a0b16b0d1" providerId="ADAL" clId="{5BB06CC8-8977-E640-A4D9-A6B7B417305C}" dt="2021-04-26T04:14:07.722" v="2204" actId="1076"/>
          <ac:picMkLst>
            <pc:docMk/>
            <pc:sldMk cId="3041428906" sldId="339"/>
            <ac:picMk id="5" creationId="{097FB69C-B390-974F-9380-C2D467D549F4}"/>
          </ac:picMkLst>
        </pc:picChg>
      </pc:sldChg>
      <pc:sldChg chg="new del">
        <pc:chgData name="Paras Lohani" userId="36f92e86-e7b4-424f-9988-ad3a0b16b0d1" providerId="ADAL" clId="{5BB06CC8-8977-E640-A4D9-A6B7B417305C}" dt="2021-04-26T04:14:48.554" v="2209" actId="2696"/>
        <pc:sldMkLst>
          <pc:docMk/>
          <pc:sldMk cId="983633310" sldId="340"/>
        </pc:sldMkLst>
      </pc:sldChg>
      <pc:sldChg chg="modSp new mod">
        <pc:chgData name="Paras Lohani" userId="36f92e86-e7b4-424f-9988-ad3a0b16b0d1" providerId="ADAL" clId="{5BB06CC8-8977-E640-A4D9-A6B7B417305C}" dt="2021-04-26T04:15:23.867" v="2224" actId="1076"/>
        <pc:sldMkLst>
          <pc:docMk/>
          <pc:sldMk cId="2848018484" sldId="340"/>
        </pc:sldMkLst>
        <pc:spChg chg="mod">
          <ac:chgData name="Paras Lohani" userId="36f92e86-e7b4-424f-9988-ad3a0b16b0d1" providerId="ADAL" clId="{5BB06CC8-8977-E640-A4D9-A6B7B417305C}" dt="2021-04-26T04:15:23.867" v="2224" actId="1076"/>
          <ac:spMkLst>
            <pc:docMk/>
            <pc:sldMk cId="2848018484" sldId="340"/>
            <ac:spMk id="2" creationId="{5F92C534-4C72-474C-A467-65CAFE260E7F}"/>
          </ac:spMkLst>
        </pc:spChg>
      </pc:sldChg>
      <pc:sldChg chg="modSp mod">
        <pc:chgData name="Paras Lohani" userId="36f92e86-e7b4-424f-9988-ad3a0b16b0d1" providerId="ADAL" clId="{5BB06CC8-8977-E640-A4D9-A6B7B417305C}" dt="2021-04-26T18:07:09.309" v="2373" actId="27636"/>
        <pc:sldMkLst>
          <pc:docMk/>
          <pc:sldMk cId="1144857072" sldId="344"/>
        </pc:sldMkLst>
        <pc:spChg chg="mod">
          <ac:chgData name="Paras Lohani" userId="36f92e86-e7b4-424f-9988-ad3a0b16b0d1" providerId="ADAL" clId="{5BB06CC8-8977-E640-A4D9-A6B7B417305C}" dt="2021-04-26T18:07:09.309" v="2373" actId="27636"/>
          <ac:spMkLst>
            <pc:docMk/>
            <pc:sldMk cId="1144857072" sldId="344"/>
            <ac:spMk id="3" creationId="{064E7A9E-22E9-4DA7-9F8D-A6DA4A10B45F}"/>
          </ac:spMkLst>
        </pc:spChg>
        <pc:spChg chg="mod">
          <ac:chgData name="Paras Lohani" userId="36f92e86-e7b4-424f-9988-ad3a0b16b0d1" providerId="ADAL" clId="{5BB06CC8-8977-E640-A4D9-A6B7B417305C}" dt="2021-04-26T18:07:09.308" v="2372" actId="27636"/>
          <ac:spMkLst>
            <pc:docMk/>
            <pc:sldMk cId="1144857072" sldId="344"/>
            <ac:spMk id="4" creationId="{708DA34F-3CB6-4F3E-9EDF-37B6FA118FE9}"/>
          </ac:spMkLst>
        </pc:spChg>
      </pc:sldChg>
      <pc:sldChg chg="new del">
        <pc:chgData name="Paras Lohani" userId="36f92e86-e7b4-424f-9988-ad3a0b16b0d1" providerId="ADAL" clId="{5BB06CC8-8977-E640-A4D9-A6B7B417305C}" dt="2021-04-26T05:05:41.910" v="2226" actId="2696"/>
        <pc:sldMkLst>
          <pc:docMk/>
          <pc:sldMk cId="2620571862" sldId="345"/>
        </pc:sldMkLst>
      </pc:sldChg>
      <pc:sldChg chg="addSp delSp modSp new mod">
        <pc:chgData name="Paras Lohani" userId="36f92e86-e7b4-424f-9988-ad3a0b16b0d1" providerId="ADAL" clId="{5BB06CC8-8977-E640-A4D9-A6B7B417305C}" dt="2021-04-26T05:07:47.489" v="2272" actId="20577"/>
        <pc:sldMkLst>
          <pc:docMk/>
          <pc:sldMk cId="3052687254" sldId="345"/>
        </pc:sldMkLst>
        <pc:spChg chg="mod">
          <ac:chgData name="Paras Lohani" userId="36f92e86-e7b4-424f-9988-ad3a0b16b0d1" providerId="ADAL" clId="{5BB06CC8-8977-E640-A4D9-A6B7B417305C}" dt="2021-04-26T05:07:47.489" v="2272" actId="20577"/>
          <ac:spMkLst>
            <pc:docMk/>
            <pc:sldMk cId="3052687254" sldId="345"/>
            <ac:spMk id="2" creationId="{4592D47D-7655-CB4E-98BB-DF5A83B77429}"/>
          </ac:spMkLst>
        </pc:spChg>
        <pc:spChg chg="del">
          <ac:chgData name="Paras Lohani" userId="36f92e86-e7b4-424f-9988-ad3a0b16b0d1" providerId="ADAL" clId="{5BB06CC8-8977-E640-A4D9-A6B7B417305C}" dt="2021-04-26T05:06:27.119" v="2228"/>
          <ac:spMkLst>
            <pc:docMk/>
            <pc:sldMk cId="3052687254" sldId="345"/>
            <ac:spMk id="3" creationId="{4310699C-9DD8-274C-AB68-7493B03E4B0A}"/>
          </ac:spMkLst>
        </pc:spChg>
        <pc:spChg chg="del">
          <ac:chgData name="Paras Lohani" userId="36f92e86-e7b4-424f-9988-ad3a0b16b0d1" providerId="ADAL" clId="{5BB06CC8-8977-E640-A4D9-A6B7B417305C}" dt="2021-04-26T05:07:02.974" v="2233"/>
          <ac:spMkLst>
            <pc:docMk/>
            <pc:sldMk cId="3052687254" sldId="345"/>
            <ac:spMk id="4" creationId="{FAC2C35A-0EA9-524D-A40C-4A12445D2B5A}"/>
          </ac:spMkLst>
        </pc:spChg>
        <pc:picChg chg="add mod">
          <ac:chgData name="Paras Lohani" userId="36f92e86-e7b4-424f-9988-ad3a0b16b0d1" providerId="ADAL" clId="{5BB06CC8-8977-E640-A4D9-A6B7B417305C}" dt="2021-04-26T05:06:36.198" v="2232" actId="1076"/>
          <ac:picMkLst>
            <pc:docMk/>
            <pc:sldMk cId="3052687254" sldId="345"/>
            <ac:picMk id="6" creationId="{A4F063AD-8236-C84D-97E1-96F627F732C6}"/>
          </ac:picMkLst>
        </pc:picChg>
        <pc:picChg chg="add mod">
          <ac:chgData name="Paras Lohani" userId="36f92e86-e7b4-424f-9988-ad3a0b16b0d1" providerId="ADAL" clId="{5BB06CC8-8977-E640-A4D9-A6B7B417305C}" dt="2021-04-26T05:07:17.202" v="2239" actId="1076"/>
          <ac:picMkLst>
            <pc:docMk/>
            <pc:sldMk cId="3052687254" sldId="345"/>
            <ac:picMk id="8" creationId="{30947406-292A-4E4D-8879-C5103739A72D}"/>
          </ac:picMkLst>
        </pc:picChg>
      </pc:sldChg>
      <pc:sldChg chg="addSp delSp modSp new mod">
        <pc:chgData name="Paras Lohani" userId="36f92e86-e7b4-424f-9988-ad3a0b16b0d1" providerId="ADAL" clId="{5BB06CC8-8977-E640-A4D9-A6B7B417305C}" dt="2021-04-29T06:32:46.106" v="2596" actId="14100"/>
        <pc:sldMkLst>
          <pc:docMk/>
          <pc:sldMk cId="2558405641" sldId="346"/>
        </pc:sldMkLst>
        <pc:spChg chg="mod">
          <ac:chgData name="Paras Lohani" userId="36f92e86-e7b4-424f-9988-ad3a0b16b0d1" providerId="ADAL" clId="{5BB06CC8-8977-E640-A4D9-A6B7B417305C}" dt="2021-04-26T05:09:31.988" v="2329" actId="20577"/>
          <ac:spMkLst>
            <pc:docMk/>
            <pc:sldMk cId="2558405641" sldId="346"/>
            <ac:spMk id="2" creationId="{D6007B0B-06DB-3A4D-B062-A28D925A5481}"/>
          </ac:spMkLst>
        </pc:spChg>
        <pc:spChg chg="del">
          <ac:chgData name="Paras Lohani" userId="36f92e86-e7b4-424f-9988-ad3a0b16b0d1" providerId="ADAL" clId="{5BB06CC8-8977-E640-A4D9-A6B7B417305C}" dt="2021-04-26T05:08:51.298" v="2274"/>
          <ac:spMkLst>
            <pc:docMk/>
            <pc:sldMk cId="2558405641" sldId="346"/>
            <ac:spMk id="3" creationId="{D3BDEBB1-C5C5-6F4F-B46E-5AF54C450370}"/>
          </ac:spMkLst>
        </pc:spChg>
        <pc:spChg chg="del">
          <ac:chgData name="Paras Lohani" userId="36f92e86-e7b4-424f-9988-ad3a0b16b0d1" providerId="ADAL" clId="{5BB06CC8-8977-E640-A4D9-A6B7B417305C}" dt="2021-04-26T05:08:53.126" v="2275"/>
          <ac:spMkLst>
            <pc:docMk/>
            <pc:sldMk cId="2558405641" sldId="346"/>
            <ac:spMk id="4" creationId="{6958480B-32B1-6045-A46D-3197C60FA446}"/>
          </ac:spMkLst>
        </pc:spChg>
        <pc:picChg chg="add mod">
          <ac:chgData name="Paras Lohani" userId="36f92e86-e7b4-424f-9988-ad3a0b16b0d1" providerId="ADAL" clId="{5BB06CC8-8977-E640-A4D9-A6B7B417305C}" dt="2021-04-29T06:32:46.106" v="2596" actId="14100"/>
          <ac:picMkLst>
            <pc:docMk/>
            <pc:sldMk cId="2558405641" sldId="346"/>
            <ac:picMk id="6" creationId="{DDA03F1E-8EA5-6D4A-9B36-4EA79EC41E00}"/>
          </ac:picMkLst>
        </pc:picChg>
        <pc:picChg chg="add mod">
          <ac:chgData name="Paras Lohani" userId="36f92e86-e7b4-424f-9988-ad3a0b16b0d1" providerId="ADAL" clId="{5BB06CC8-8977-E640-A4D9-A6B7B417305C}" dt="2021-04-26T05:12:14.210" v="2333" actId="14100"/>
          <ac:picMkLst>
            <pc:docMk/>
            <pc:sldMk cId="2558405641" sldId="346"/>
            <ac:picMk id="8" creationId="{4238998A-3202-9C4B-A38B-46B3EB828A62}"/>
          </ac:picMkLst>
        </pc:picChg>
      </pc:sldChg>
      <pc:sldChg chg="delSp modSp add mod">
        <pc:chgData name="Paras Lohani" userId="36f92e86-e7b4-424f-9988-ad3a0b16b0d1" providerId="ADAL" clId="{5BB06CC8-8977-E640-A4D9-A6B7B417305C}" dt="2021-04-27T07:33:27.480" v="2537" actId="20577"/>
        <pc:sldMkLst>
          <pc:docMk/>
          <pc:sldMk cId="2431594920" sldId="387"/>
        </pc:sldMkLst>
        <pc:spChg chg="mod">
          <ac:chgData name="Paras Lohani" userId="36f92e86-e7b4-424f-9988-ad3a0b16b0d1" providerId="ADAL" clId="{5BB06CC8-8977-E640-A4D9-A6B7B417305C}" dt="2021-04-27T07:30:07.281" v="2420" actId="20577"/>
          <ac:spMkLst>
            <pc:docMk/>
            <pc:sldMk cId="2431594920" sldId="387"/>
            <ac:spMk id="2" creationId="{D36816EA-BB94-4546-BFE9-70950519A56C}"/>
          </ac:spMkLst>
        </pc:spChg>
        <pc:spChg chg="mod">
          <ac:chgData name="Paras Lohani" userId="36f92e86-e7b4-424f-9988-ad3a0b16b0d1" providerId="ADAL" clId="{5BB06CC8-8977-E640-A4D9-A6B7B417305C}" dt="2021-04-27T07:33:27.480" v="2537" actId="20577"/>
          <ac:spMkLst>
            <pc:docMk/>
            <pc:sldMk cId="2431594920" sldId="387"/>
            <ac:spMk id="3" creationId="{C53750CE-98A7-E24C-A622-D0658A46F410}"/>
          </ac:spMkLst>
        </pc:spChg>
        <pc:spChg chg="del">
          <ac:chgData name="Paras Lohani" userId="36f92e86-e7b4-424f-9988-ad3a0b16b0d1" providerId="ADAL" clId="{5BB06CC8-8977-E640-A4D9-A6B7B417305C}" dt="2021-04-27T07:31:01.764" v="2461" actId="21"/>
          <ac:spMkLst>
            <pc:docMk/>
            <pc:sldMk cId="2431594920" sldId="387"/>
            <ac:spMk id="9" creationId="{6ADFC0EB-C802-654A-9788-E4183805EBF4}"/>
          </ac:spMkLst>
        </pc:spChg>
        <pc:spChg chg="del">
          <ac:chgData name="Paras Lohani" userId="36f92e86-e7b4-424f-9988-ad3a0b16b0d1" providerId="ADAL" clId="{5BB06CC8-8977-E640-A4D9-A6B7B417305C}" dt="2021-04-27T07:30:59.385" v="2460" actId="21"/>
          <ac:spMkLst>
            <pc:docMk/>
            <pc:sldMk cId="2431594920" sldId="387"/>
            <ac:spMk id="10" creationId="{890FD81F-52C3-0D43-93EF-641EDF086142}"/>
          </ac:spMkLst>
        </pc:spChg>
        <pc:spChg chg="del">
          <ac:chgData name="Paras Lohani" userId="36f92e86-e7b4-424f-9988-ad3a0b16b0d1" providerId="ADAL" clId="{5BB06CC8-8977-E640-A4D9-A6B7B417305C}" dt="2021-04-27T07:31:04.131" v="2462" actId="21"/>
          <ac:spMkLst>
            <pc:docMk/>
            <pc:sldMk cId="2431594920" sldId="387"/>
            <ac:spMk id="11" creationId="{3EF5F3E1-2BD8-DC47-81B1-A877776379FF}"/>
          </ac:spMkLst>
        </pc:spChg>
        <pc:spChg chg="del">
          <ac:chgData name="Paras Lohani" userId="36f92e86-e7b4-424f-9988-ad3a0b16b0d1" providerId="ADAL" clId="{5BB06CC8-8977-E640-A4D9-A6B7B417305C}" dt="2021-04-27T07:31:06.942" v="2463" actId="21"/>
          <ac:spMkLst>
            <pc:docMk/>
            <pc:sldMk cId="2431594920" sldId="387"/>
            <ac:spMk id="12" creationId="{66780F07-89EE-3E43-A60D-78E83A178813}"/>
          </ac:spMkLst>
        </pc:spChg>
      </pc:sldChg>
      <pc:sldChg chg="modSp new del mod">
        <pc:chgData name="Paras Lohani" userId="36f92e86-e7b4-424f-9988-ad3a0b16b0d1" providerId="ADAL" clId="{5BB06CC8-8977-E640-A4D9-A6B7B417305C}" dt="2021-04-27T07:35:35.579" v="2567" actId="2696"/>
        <pc:sldMkLst>
          <pc:docMk/>
          <pc:sldMk cId="3185877482" sldId="388"/>
        </pc:sldMkLst>
        <pc:spChg chg="mod">
          <ac:chgData name="Paras Lohani" userId="36f92e86-e7b4-424f-9988-ad3a0b16b0d1" providerId="ADAL" clId="{5BB06CC8-8977-E640-A4D9-A6B7B417305C}" dt="2021-04-27T07:34:55.786" v="2564" actId="20577"/>
          <ac:spMkLst>
            <pc:docMk/>
            <pc:sldMk cId="3185877482" sldId="388"/>
            <ac:spMk id="2" creationId="{E9F84C59-FD0D-174F-A0E2-8F7937A265ED}"/>
          </ac:spMkLst>
        </pc:spChg>
      </pc:sldChg>
      <pc:sldChg chg="delSp add del setBg delDesignElem">
        <pc:chgData name="Paras Lohani" userId="36f92e86-e7b4-424f-9988-ad3a0b16b0d1" providerId="ADAL" clId="{5BB06CC8-8977-E640-A4D9-A6B7B417305C}" dt="2021-04-27T07:35:35.579" v="2567" actId="2696"/>
        <pc:sldMkLst>
          <pc:docMk/>
          <pc:sldMk cId="808241741" sldId="389"/>
        </pc:sldMkLst>
        <pc:spChg chg="del">
          <ac:chgData name="Paras Lohani" userId="36f92e86-e7b4-424f-9988-ad3a0b16b0d1" providerId="ADAL" clId="{5BB06CC8-8977-E640-A4D9-A6B7B417305C}" dt="2021-04-27T07:35:27.644" v="2566"/>
          <ac:spMkLst>
            <pc:docMk/>
            <pc:sldMk cId="808241741" sldId="389"/>
            <ac:spMk id="24" creationId="{B26EE4FD-480F-42A5-9FEB-DA630457CFB7}"/>
          </ac:spMkLst>
        </pc:spChg>
        <pc:spChg chg="del">
          <ac:chgData name="Paras Lohani" userId="36f92e86-e7b4-424f-9988-ad3a0b16b0d1" providerId="ADAL" clId="{5BB06CC8-8977-E640-A4D9-A6B7B417305C}" dt="2021-04-27T07:35:27.644" v="2566"/>
          <ac:spMkLst>
            <pc:docMk/>
            <pc:sldMk cId="808241741" sldId="389"/>
            <ac:spMk id="27" creationId="{A187062F-BE14-42FC-B06A-607DB23849C3}"/>
          </ac:spMkLst>
        </pc:spChg>
        <pc:spChg chg="del">
          <ac:chgData name="Paras Lohani" userId="36f92e86-e7b4-424f-9988-ad3a0b16b0d1" providerId="ADAL" clId="{5BB06CC8-8977-E640-A4D9-A6B7B417305C}" dt="2021-04-27T07:35:27.644" v="2566"/>
          <ac:spMkLst>
            <pc:docMk/>
            <pc:sldMk cId="808241741" sldId="389"/>
            <ac:spMk id="28" creationId="{731FE21B-2A45-4BF5-8B03-E12341988774}"/>
          </ac:spMkLst>
        </pc:spChg>
        <pc:spChg chg="del">
          <ac:chgData name="Paras Lohani" userId="36f92e86-e7b4-424f-9988-ad3a0b16b0d1" providerId="ADAL" clId="{5BB06CC8-8977-E640-A4D9-A6B7B417305C}" dt="2021-04-27T07:35:27.644" v="2566"/>
          <ac:spMkLst>
            <pc:docMk/>
            <pc:sldMk cId="808241741" sldId="389"/>
            <ac:spMk id="32" creationId="{2DC5A94D-79ED-48F5-9DC5-96CBB507CEC8}"/>
          </ac:spMkLst>
        </pc:spChg>
        <pc:spChg chg="del">
          <ac:chgData name="Paras Lohani" userId="36f92e86-e7b4-424f-9988-ad3a0b16b0d1" providerId="ADAL" clId="{5BB06CC8-8977-E640-A4D9-A6B7B417305C}" dt="2021-04-27T07:35:27.644" v="2566"/>
          <ac:spMkLst>
            <pc:docMk/>
            <pc:sldMk cId="808241741" sldId="389"/>
            <ac:spMk id="33" creationId="{93A3D4BE-AF25-4F9A-9C29-1145CCE24A28}"/>
          </ac:spMkLst>
        </pc:spChg>
      </pc:sldChg>
      <pc:sldChg chg="addSp delSp modSp add mod">
        <pc:chgData name="Paras Lohani" userId="36f92e86-e7b4-424f-9988-ad3a0b16b0d1" providerId="ADAL" clId="{5BB06CC8-8977-E640-A4D9-A6B7B417305C}" dt="2021-04-29T06:32:36.299" v="2595" actId="1076"/>
        <pc:sldMkLst>
          <pc:docMk/>
          <pc:sldMk cId="1753211654" sldId="392"/>
        </pc:sldMkLst>
        <pc:spChg chg="add del mod">
          <ac:chgData name="Paras Lohani" userId="36f92e86-e7b4-424f-9988-ad3a0b16b0d1" providerId="ADAL" clId="{5BB06CC8-8977-E640-A4D9-A6B7B417305C}" dt="2021-04-29T06:26:30.805" v="2576" actId="21"/>
          <ac:spMkLst>
            <pc:docMk/>
            <pc:sldMk cId="1753211654" sldId="392"/>
            <ac:spMk id="4" creationId="{6F716BA3-600F-0344-BBD4-53F561DFC737}"/>
          </ac:spMkLst>
        </pc:spChg>
        <pc:spChg chg="add del mod">
          <ac:chgData name="Paras Lohani" userId="36f92e86-e7b4-424f-9988-ad3a0b16b0d1" providerId="ADAL" clId="{5BB06CC8-8977-E640-A4D9-A6B7B417305C}" dt="2021-04-29T06:30:51.772" v="2585"/>
          <ac:spMkLst>
            <pc:docMk/>
            <pc:sldMk cId="1753211654" sldId="392"/>
            <ac:spMk id="9" creationId="{37431F5B-5FC3-5441-9705-D8950C121813}"/>
          </ac:spMkLst>
        </pc:spChg>
        <pc:spChg chg="add del mod">
          <ac:chgData name="Paras Lohani" userId="36f92e86-e7b4-424f-9988-ad3a0b16b0d1" providerId="ADAL" clId="{5BB06CC8-8977-E640-A4D9-A6B7B417305C}" dt="2021-04-29T06:32:27.295" v="2591"/>
          <ac:spMkLst>
            <pc:docMk/>
            <pc:sldMk cId="1753211654" sldId="392"/>
            <ac:spMk id="15" creationId="{A1DD5767-09DA-CB4D-BDBE-803AED44A981}"/>
          </ac:spMkLst>
        </pc:spChg>
        <pc:picChg chg="add del">
          <ac:chgData name="Paras Lohani" userId="36f92e86-e7b4-424f-9988-ad3a0b16b0d1" providerId="ADAL" clId="{5BB06CC8-8977-E640-A4D9-A6B7B417305C}" dt="2021-04-29T06:27:33.761" v="2577" actId="21"/>
          <ac:picMkLst>
            <pc:docMk/>
            <pc:sldMk cId="1753211654" sldId="392"/>
            <ac:picMk id="6" creationId="{DDA03F1E-8EA5-6D4A-9B36-4EA79EC41E00}"/>
          </ac:picMkLst>
        </pc:picChg>
        <pc:picChg chg="add del mod">
          <ac:chgData name="Paras Lohani" userId="36f92e86-e7b4-424f-9988-ad3a0b16b0d1" providerId="ADAL" clId="{5BB06CC8-8977-E640-A4D9-A6B7B417305C}" dt="2021-04-29T06:26:19.207" v="2571"/>
          <ac:picMkLst>
            <pc:docMk/>
            <pc:sldMk cId="1753211654" sldId="392"/>
            <ac:picMk id="7" creationId="{E03FC963-AF5A-8A4A-85B0-9F300969CD4B}"/>
          </ac:picMkLst>
        </pc:picChg>
        <pc:picChg chg="add del mod">
          <ac:chgData name="Paras Lohani" userId="36f92e86-e7b4-424f-9988-ad3a0b16b0d1" providerId="ADAL" clId="{5BB06CC8-8977-E640-A4D9-A6B7B417305C}" dt="2021-04-29T06:27:48.837" v="2584"/>
          <ac:picMkLst>
            <pc:docMk/>
            <pc:sldMk cId="1753211654" sldId="392"/>
            <ac:picMk id="11" creationId="{9AA0383F-4A97-3C47-9593-72B1F0317A2F}"/>
          </ac:picMkLst>
        </pc:picChg>
        <pc:picChg chg="add del mod">
          <ac:chgData name="Paras Lohani" userId="36f92e86-e7b4-424f-9988-ad3a0b16b0d1" providerId="ADAL" clId="{5BB06CC8-8977-E640-A4D9-A6B7B417305C}" dt="2021-04-29T06:32:19.950" v="2590" actId="21"/>
          <ac:picMkLst>
            <pc:docMk/>
            <pc:sldMk cId="1753211654" sldId="392"/>
            <ac:picMk id="13" creationId="{D8363F65-8DBC-3C48-BBA5-AA56C01347D6}"/>
          </ac:picMkLst>
        </pc:picChg>
        <pc:picChg chg="add mod">
          <ac:chgData name="Paras Lohani" userId="36f92e86-e7b4-424f-9988-ad3a0b16b0d1" providerId="ADAL" clId="{5BB06CC8-8977-E640-A4D9-A6B7B417305C}" dt="2021-04-29T06:32:36.299" v="2595" actId="1076"/>
          <ac:picMkLst>
            <pc:docMk/>
            <pc:sldMk cId="1753211654" sldId="392"/>
            <ac:picMk id="17" creationId="{15C04D9F-4D41-9F43-96D4-1D402A0B1F04}"/>
          </ac:picMkLst>
        </pc:picChg>
      </pc:sldChg>
    </pc:docChg>
  </pc:docChgLst>
  <pc:docChgLst>
    <pc:chgData name="Gokulnath Pillai" userId="S::gokulnathp@iisc.ac.in::d85e1962-0d4a-417b-b259-72cd034863d0" providerId="AD" clId="Web-{00000000-0000-0000-0000-000000000000}"/>
    <pc:docChg chg="modSld">
      <pc:chgData name="Gokulnath Pillai" userId="S::gokulnathp@iisc.ac.in::d85e1962-0d4a-417b-b259-72cd034863d0" providerId="AD" clId="Web-{00000000-0000-0000-0000-000000000000}" dt="2021-04-29T06:08:26.286" v="356" actId="20577"/>
      <pc:docMkLst>
        <pc:docMk/>
      </pc:docMkLst>
      <pc:sldChg chg="delSp modSp delAnim">
        <pc:chgData name="Gokulnath Pillai" userId="S::gokulnathp@iisc.ac.in::d85e1962-0d4a-417b-b259-72cd034863d0" providerId="AD" clId="Web-{00000000-0000-0000-0000-000000000000}" dt="2021-04-29T06:04:51.883" v="136" actId="1076"/>
        <pc:sldMkLst>
          <pc:docMk/>
          <pc:sldMk cId="2157361137" sldId="306"/>
        </pc:sldMkLst>
        <pc:spChg chg="mod">
          <ac:chgData name="Gokulnath Pillai" userId="S::gokulnathp@iisc.ac.in::d85e1962-0d4a-417b-b259-72cd034863d0" providerId="AD" clId="Web-{00000000-0000-0000-0000-000000000000}" dt="2021-04-29T06:04:51.883" v="136" actId="1076"/>
          <ac:spMkLst>
            <pc:docMk/>
            <pc:sldMk cId="2157361137" sldId="306"/>
            <ac:spMk id="5" creationId="{987F25FD-A0B6-4788-8F6E-59F11CAE1F00}"/>
          </ac:spMkLst>
        </pc:spChg>
        <pc:spChg chg="mod">
          <ac:chgData name="Gokulnath Pillai" userId="S::gokulnathp@iisc.ac.in::d85e1962-0d4a-417b-b259-72cd034863d0" providerId="AD" clId="Web-{00000000-0000-0000-0000-000000000000}" dt="2021-04-27T06:10:36.352" v="18" actId="1076"/>
          <ac:spMkLst>
            <pc:docMk/>
            <pc:sldMk cId="2157361137" sldId="306"/>
            <ac:spMk id="36" creationId="{2357B0CB-E736-42E8-B7C3-EE7FC19E45C7}"/>
          </ac:spMkLst>
        </pc:spChg>
        <pc:picChg chg="mod">
          <ac:chgData name="Gokulnath Pillai" userId="S::gokulnathp@iisc.ac.in::d85e1962-0d4a-417b-b259-72cd034863d0" providerId="AD" clId="Web-{00000000-0000-0000-0000-000000000000}" dt="2021-04-29T06:04:47.242" v="135" actId="1076"/>
          <ac:picMkLst>
            <pc:docMk/>
            <pc:sldMk cId="2157361137" sldId="306"/>
            <ac:picMk id="4" creationId="{CB9A5518-29CB-4037-99F6-C8E31CF268BF}"/>
          </ac:picMkLst>
        </pc:picChg>
        <pc:cxnChg chg="del">
          <ac:chgData name="Gokulnath Pillai" userId="S::gokulnathp@iisc.ac.in::d85e1962-0d4a-417b-b259-72cd034863d0" providerId="AD" clId="Web-{00000000-0000-0000-0000-000000000000}" dt="2021-04-29T06:04:40.538" v="133"/>
          <ac:cxnSpMkLst>
            <pc:docMk/>
            <pc:sldMk cId="2157361137" sldId="306"/>
            <ac:cxnSpMk id="3" creationId="{20A92969-BA9B-477A-AB0C-733DF3B0DE7F}"/>
          </ac:cxnSpMkLst>
        </pc:cxnChg>
        <pc:cxnChg chg="mod">
          <ac:chgData name="Gokulnath Pillai" userId="S::gokulnathp@iisc.ac.in::d85e1962-0d4a-417b-b259-72cd034863d0" providerId="AD" clId="Web-{00000000-0000-0000-0000-000000000000}" dt="2021-04-27T06:10:31.758" v="17" actId="1076"/>
          <ac:cxnSpMkLst>
            <pc:docMk/>
            <pc:sldMk cId="2157361137" sldId="306"/>
            <ac:cxnSpMk id="39" creationId="{CA50CCEE-AFDE-409B-B1FD-7D29FFD71E7C}"/>
          </ac:cxnSpMkLst>
        </pc:cxnChg>
      </pc:sldChg>
      <pc:sldChg chg="modSp">
        <pc:chgData name="Gokulnath Pillai" userId="S::gokulnathp@iisc.ac.in::d85e1962-0d4a-417b-b259-72cd034863d0" providerId="AD" clId="Web-{00000000-0000-0000-0000-000000000000}" dt="2021-04-29T06:05:26.494" v="155" actId="20577"/>
        <pc:sldMkLst>
          <pc:docMk/>
          <pc:sldMk cId="2558659577" sldId="317"/>
        </pc:sldMkLst>
        <pc:spChg chg="mod">
          <ac:chgData name="Gokulnath Pillai" userId="S::gokulnathp@iisc.ac.in::d85e1962-0d4a-417b-b259-72cd034863d0" providerId="AD" clId="Web-{00000000-0000-0000-0000-000000000000}" dt="2021-04-27T06:12:43.032" v="115" actId="20577"/>
          <ac:spMkLst>
            <pc:docMk/>
            <pc:sldMk cId="2558659577" sldId="317"/>
            <ac:spMk id="2" creationId="{2F84547B-75EC-4516-B289-C532D9E63B82}"/>
          </ac:spMkLst>
        </pc:spChg>
        <pc:spChg chg="mod">
          <ac:chgData name="Gokulnath Pillai" userId="S::gokulnathp@iisc.ac.in::d85e1962-0d4a-417b-b259-72cd034863d0" providerId="AD" clId="Web-{00000000-0000-0000-0000-000000000000}" dt="2021-04-29T06:05:26.494" v="155" actId="20577"/>
          <ac:spMkLst>
            <pc:docMk/>
            <pc:sldMk cId="2558659577" sldId="317"/>
            <ac:spMk id="3" creationId="{93797184-4C94-4D5E-8C45-959536212C05}"/>
          </ac:spMkLst>
        </pc:spChg>
      </pc:sldChg>
      <pc:sldChg chg="modSp">
        <pc:chgData name="Gokulnath Pillai" userId="S::gokulnathp@iisc.ac.in::d85e1962-0d4a-417b-b259-72cd034863d0" providerId="AD" clId="Web-{00000000-0000-0000-0000-000000000000}" dt="2021-04-29T06:06:19.669" v="156" actId="1076"/>
        <pc:sldMkLst>
          <pc:docMk/>
          <pc:sldMk cId="2426744750" sldId="319"/>
        </pc:sldMkLst>
        <pc:spChg chg="mod">
          <ac:chgData name="Gokulnath Pillai" userId="S::gokulnathp@iisc.ac.in::d85e1962-0d4a-417b-b259-72cd034863d0" providerId="AD" clId="Web-{00000000-0000-0000-0000-000000000000}" dt="2021-04-29T06:06:19.669" v="156" actId="1076"/>
          <ac:spMkLst>
            <pc:docMk/>
            <pc:sldMk cId="2426744750" sldId="319"/>
            <ac:spMk id="23" creationId="{729EFDB6-A9FC-4B22-90EF-7049AF8BBD8A}"/>
          </ac:spMkLst>
        </pc:spChg>
      </pc:sldChg>
      <pc:sldChg chg="addAnim delAnim modAnim">
        <pc:chgData name="Gokulnath Pillai" userId="S::gokulnathp@iisc.ac.in::d85e1962-0d4a-417b-b259-72cd034863d0" providerId="AD" clId="Web-{00000000-0000-0000-0000-000000000000}" dt="2021-04-27T06:18:00.519" v="130"/>
        <pc:sldMkLst>
          <pc:docMk/>
          <pc:sldMk cId="3779599496" sldId="320"/>
        </pc:sldMkLst>
      </pc:sldChg>
      <pc:sldChg chg="modSp">
        <pc:chgData name="Gokulnath Pillai" userId="S::gokulnathp@iisc.ac.in::d85e1962-0d4a-417b-b259-72cd034863d0" providerId="AD" clId="Web-{00000000-0000-0000-0000-000000000000}" dt="2021-04-29T06:08:26.286" v="356" actId="20577"/>
        <pc:sldMkLst>
          <pc:docMk/>
          <pc:sldMk cId="3682794461" sldId="321"/>
        </pc:sldMkLst>
        <pc:spChg chg="mod">
          <ac:chgData name="Gokulnath Pillai" userId="S::gokulnathp@iisc.ac.in::d85e1962-0d4a-417b-b259-72cd034863d0" providerId="AD" clId="Web-{00000000-0000-0000-0000-000000000000}" dt="2021-04-29T06:07:56.534" v="213" actId="20577"/>
          <ac:spMkLst>
            <pc:docMk/>
            <pc:sldMk cId="3682794461" sldId="321"/>
            <ac:spMk id="8" creationId="{620C5A9E-523D-4CB0-8CEA-A52F1AAF76C7}"/>
          </ac:spMkLst>
        </pc:spChg>
        <pc:spChg chg="mod">
          <ac:chgData name="Gokulnath Pillai" userId="S::gokulnathp@iisc.ac.in::d85e1962-0d4a-417b-b259-72cd034863d0" providerId="AD" clId="Web-{00000000-0000-0000-0000-000000000000}" dt="2021-04-29T06:08:26.286" v="356" actId="20577"/>
          <ac:spMkLst>
            <pc:docMk/>
            <pc:sldMk cId="3682794461" sldId="321"/>
            <ac:spMk id="11" creationId="{5B66AB7A-4666-476C-B858-73FF9B89E8A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0CE1A-CE17-481E-BA04-0D2D6BBB2ED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2FA3AE-757C-490F-BC8B-F87659CB8C55}">
      <dgm:prSet/>
      <dgm:spPr/>
      <dgm:t>
        <a:bodyPr/>
        <a:lstStyle/>
        <a:p>
          <a:r>
            <a:rPr lang="en-GB"/>
            <a:t>• Use CALM principle to develop checks for distributed consistency in logic languages, where conservative tests for monotonicity are well-understood.</a:t>
          </a:r>
          <a:endParaRPr lang="en-US"/>
        </a:p>
      </dgm:t>
    </dgm:pt>
    <dgm:pt modelId="{F7F976EA-F783-44F7-B140-1D97A99F5E25}" type="parTrans" cxnId="{CAA1BC1F-B4B6-4CBE-8A21-07E349E6D5BC}">
      <dgm:prSet/>
      <dgm:spPr/>
      <dgm:t>
        <a:bodyPr/>
        <a:lstStyle/>
        <a:p>
          <a:endParaRPr lang="en-US"/>
        </a:p>
      </dgm:t>
    </dgm:pt>
    <dgm:pt modelId="{E9D53038-52CE-4DEE-B52D-9481049CA775}" type="sibTrans" cxnId="{CAA1BC1F-B4B6-4CBE-8A21-07E349E6D5BC}">
      <dgm:prSet/>
      <dgm:spPr/>
      <dgm:t>
        <a:bodyPr/>
        <a:lstStyle/>
        <a:p>
          <a:endParaRPr lang="en-US"/>
        </a:p>
      </dgm:t>
    </dgm:pt>
    <dgm:pt modelId="{97EBA2A9-1F3F-4EC1-BB77-B03FABF8EADA}">
      <dgm:prSet/>
      <dgm:spPr/>
      <dgm:t>
        <a:bodyPr/>
        <a:lstStyle/>
        <a:p>
          <a:r>
            <a:rPr lang="en-GB"/>
            <a:t>• In case when analysis can’t guarantee monotonicity, it can provide a conservative assessment of where coordination logic might be needed. </a:t>
          </a:r>
          <a:endParaRPr lang="en-US"/>
        </a:p>
      </dgm:t>
    </dgm:pt>
    <dgm:pt modelId="{9648421C-8BFB-4150-8F2D-2D07EADE1BE0}" type="parTrans" cxnId="{5E6AC2C9-AF0C-49A2-8E0D-0852BAC9D124}">
      <dgm:prSet/>
      <dgm:spPr/>
      <dgm:t>
        <a:bodyPr/>
        <a:lstStyle/>
        <a:p>
          <a:endParaRPr lang="en-US"/>
        </a:p>
      </dgm:t>
    </dgm:pt>
    <dgm:pt modelId="{77D84970-4CF9-4962-BB33-05352CD04154}" type="sibTrans" cxnId="{5E6AC2C9-AF0C-49A2-8E0D-0852BAC9D124}">
      <dgm:prSet/>
      <dgm:spPr/>
      <dgm:t>
        <a:bodyPr/>
        <a:lstStyle/>
        <a:p>
          <a:endParaRPr lang="en-US"/>
        </a:p>
      </dgm:t>
    </dgm:pt>
    <dgm:pt modelId="{99EDF67A-18A5-4450-BB4C-C74538D7E6FD}">
      <dgm:prSet/>
      <dgm:spPr/>
      <dgm:t>
        <a:bodyPr/>
        <a:lstStyle/>
        <a:p>
          <a:r>
            <a:rPr lang="en-GB"/>
            <a:t>•These are called points of order.</a:t>
          </a:r>
          <a:endParaRPr lang="en-US"/>
        </a:p>
      </dgm:t>
    </dgm:pt>
    <dgm:pt modelId="{7F72DB95-ED96-4429-9E4C-E5E59EE506DF}" type="parTrans" cxnId="{98AD2655-2B30-4D44-992B-9E0F0ADC9C12}">
      <dgm:prSet/>
      <dgm:spPr/>
      <dgm:t>
        <a:bodyPr/>
        <a:lstStyle/>
        <a:p>
          <a:endParaRPr lang="en-US"/>
        </a:p>
      </dgm:t>
    </dgm:pt>
    <dgm:pt modelId="{4BF60A5B-13ED-4307-A24E-1B61A397C22E}" type="sibTrans" cxnId="{98AD2655-2B30-4D44-992B-9E0F0ADC9C12}">
      <dgm:prSet/>
      <dgm:spPr/>
      <dgm:t>
        <a:bodyPr/>
        <a:lstStyle/>
        <a:p>
          <a:endParaRPr lang="en-US"/>
        </a:p>
      </dgm:t>
    </dgm:pt>
    <dgm:pt modelId="{4ACAE38B-77FD-4E46-8957-25113F4ED5E8}" type="pres">
      <dgm:prSet presAssocID="{AE80CE1A-CE17-481E-BA04-0D2D6BBB2EDA}" presName="linear" presStyleCnt="0">
        <dgm:presLayoutVars>
          <dgm:animLvl val="lvl"/>
          <dgm:resizeHandles val="exact"/>
        </dgm:presLayoutVars>
      </dgm:prSet>
      <dgm:spPr/>
    </dgm:pt>
    <dgm:pt modelId="{E6577FE2-D379-4D7F-B24B-8AC5CEB6082E}" type="pres">
      <dgm:prSet presAssocID="{652FA3AE-757C-490F-BC8B-F87659CB8C55}" presName="parentText" presStyleLbl="node1" presStyleIdx="0" presStyleCnt="3">
        <dgm:presLayoutVars>
          <dgm:chMax val="0"/>
          <dgm:bulletEnabled val="1"/>
        </dgm:presLayoutVars>
      </dgm:prSet>
      <dgm:spPr/>
    </dgm:pt>
    <dgm:pt modelId="{415EDCFD-C690-476B-BA85-279E30F863C5}" type="pres">
      <dgm:prSet presAssocID="{E9D53038-52CE-4DEE-B52D-9481049CA775}" presName="spacer" presStyleCnt="0"/>
      <dgm:spPr/>
    </dgm:pt>
    <dgm:pt modelId="{E579DEFD-365F-4346-A622-C71A458100DF}" type="pres">
      <dgm:prSet presAssocID="{97EBA2A9-1F3F-4EC1-BB77-B03FABF8EADA}" presName="parentText" presStyleLbl="node1" presStyleIdx="1" presStyleCnt="3">
        <dgm:presLayoutVars>
          <dgm:chMax val="0"/>
          <dgm:bulletEnabled val="1"/>
        </dgm:presLayoutVars>
      </dgm:prSet>
      <dgm:spPr/>
    </dgm:pt>
    <dgm:pt modelId="{D28D07AF-ED6C-446E-97AA-86242EAAC45B}" type="pres">
      <dgm:prSet presAssocID="{77D84970-4CF9-4962-BB33-05352CD04154}" presName="spacer" presStyleCnt="0"/>
      <dgm:spPr/>
    </dgm:pt>
    <dgm:pt modelId="{48AC0B2C-79A2-4726-97F0-23B47F2F33FE}" type="pres">
      <dgm:prSet presAssocID="{99EDF67A-18A5-4450-BB4C-C74538D7E6FD}" presName="parentText" presStyleLbl="node1" presStyleIdx="2" presStyleCnt="3">
        <dgm:presLayoutVars>
          <dgm:chMax val="0"/>
          <dgm:bulletEnabled val="1"/>
        </dgm:presLayoutVars>
      </dgm:prSet>
      <dgm:spPr/>
    </dgm:pt>
  </dgm:ptLst>
  <dgm:cxnLst>
    <dgm:cxn modelId="{63CF4E1B-1C45-4CFB-8E36-EE7A2C7FCC9F}" type="presOf" srcId="{99EDF67A-18A5-4450-BB4C-C74538D7E6FD}" destId="{48AC0B2C-79A2-4726-97F0-23B47F2F33FE}" srcOrd="0" destOrd="0" presId="urn:microsoft.com/office/officeart/2005/8/layout/vList2"/>
    <dgm:cxn modelId="{CAA1BC1F-B4B6-4CBE-8A21-07E349E6D5BC}" srcId="{AE80CE1A-CE17-481E-BA04-0D2D6BBB2EDA}" destId="{652FA3AE-757C-490F-BC8B-F87659CB8C55}" srcOrd="0" destOrd="0" parTransId="{F7F976EA-F783-44F7-B140-1D97A99F5E25}" sibTransId="{E9D53038-52CE-4DEE-B52D-9481049CA775}"/>
    <dgm:cxn modelId="{2134DE4F-7424-40FB-AD57-7DEC77DDFCDE}" type="presOf" srcId="{652FA3AE-757C-490F-BC8B-F87659CB8C55}" destId="{E6577FE2-D379-4D7F-B24B-8AC5CEB6082E}" srcOrd="0" destOrd="0" presId="urn:microsoft.com/office/officeart/2005/8/layout/vList2"/>
    <dgm:cxn modelId="{5AA8BC50-F18C-4A67-9D02-BA8E226D9C4C}" type="presOf" srcId="{97EBA2A9-1F3F-4EC1-BB77-B03FABF8EADA}" destId="{E579DEFD-365F-4346-A622-C71A458100DF}" srcOrd="0" destOrd="0" presId="urn:microsoft.com/office/officeart/2005/8/layout/vList2"/>
    <dgm:cxn modelId="{98AD2655-2B30-4D44-992B-9E0F0ADC9C12}" srcId="{AE80CE1A-CE17-481E-BA04-0D2D6BBB2EDA}" destId="{99EDF67A-18A5-4450-BB4C-C74538D7E6FD}" srcOrd="2" destOrd="0" parTransId="{7F72DB95-ED96-4429-9E4C-E5E59EE506DF}" sibTransId="{4BF60A5B-13ED-4307-A24E-1B61A397C22E}"/>
    <dgm:cxn modelId="{5E6AC2C9-AF0C-49A2-8E0D-0852BAC9D124}" srcId="{AE80CE1A-CE17-481E-BA04-0D2D6BBB2EDA}" destId="{97EBA2A9-1F3F-4EC1-BB77-B03FABF8EADA}" srcOrd="1" destOrd="0" parTransId="{9648421C-8BFB-4150-8F2D-2D07EADE1BE0}" sibTransId="{77D84970-4CF9-4962-BB33-05352CD04154}"/>
    <dgm:cxn modelId="{711628D4-4CC7-456A-BE65-05D62F5A7C10}" type="presOf" srcId="{AE80CE1A-CE17-481E-BA04-0D2D6BBB2EDA}" destId="{4ACAE38B-77FD-4E46-8957-25113F4ED5E8}" srcOrd="0" destOrd="0" presId="urn:microsoft.com/office/officeart/2005/8/layout/vList2"/>
    <dgm:cxn modelId="{E5029928-F514-4D12-92FB-E8C06AC38578}" type="presParOf" srcId="{4ACAE38B-77FD-4E46-8957-25113F4ED5E8}" destId="{E6577FE2-D379-4D7F-B24B-8AC5CEB6082E}" srcOrd="0" destOrd="0" presId="urn:microsoft.com/office/officeart/2005/8/layout/vList2"/>
    <dgm:cxn modelId="{F7DAB4BA-788A-4E18-8C5A-9E0DD44F5DA9}" type="presParOf" srcId="{4ACAE38B-77FD-4E46-8957-25113F4ED5E8}" destId="{415EDCFD-C690-476B-BA85-279E30F863C5}" srcOrd="1" destOrd="0" presId="urn:microsoft.com/office/officeart/2005/8/layout/vList2"/>
    <dgm:cxn modelId="{0A6D60AD-5C12-41D2-BA1C-2A7E04A17A3F}" type="presParOf" srcId="{4ACAE38B-77FD-4E46-8957-25113F4ED5E8}" destId="{E579DEFD-365F-4346-A622-C71A458100DF}" srcOrd="2" destOrd="0" presId="urn:microsoft.com/office/officeart/2005/8/layout/vList2"/>
    <dgm:cxn modelId="{0C68CF51-2548-49C9-AFBC-D56122786A4E}" type="presParOf" srcId="{4ACAE38B-77FD-4E46-8957-25113F4ED5E8}" destId="{D28D07AF-ED6C-446E-97AA-86242EAAC45B}" srcOrd="3" destOrd="0" presId="urn:microsoft.com/office/officeart/2005/8/layout/vList2"/>
    <dgm:cxn modelId="{08F165AD-1142-44BD-B81C-AC983A29BE6D}" type="presParOf" srcId="{4ACAE38B-77FD-4E46-8957-25113F4ED5E8}" destId="{48AC0B2C-79A2-4726-97F0-23B47F2F33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3D5C7-2C1A-43B0-8D36-613DED6BE9A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F5F32C8-4B82-46A7-8402-C868A7B996A3}">
      <dgm:prSet/>
      <dgm:spPr/>
      <dgm:t>
        <a:bodyPr/>
        <a:lstStyle/>
        <a:p>
          <a:r>
            <a:rPr lang="en-US"/>
            <a:t>Domain specific language built over Ruby for distributed programming. Just like MATLAB over C/C++ for numeric computations.</a:t>
          </a:r>
        </a:p>
      </dgm:t>
    </dgm:pt>
    <dgm:pt modelId="{A039FB53-A521-499F-8FE1-0CCB9BF13777}" type="parTrans" cxnId="{E8ECDE69-4292-4607-B0C0-7EF8D0FDBE89}">
      <dgm:prSet/>
      <dgm:spPr/>
      <dgm:t>
        <a:bodyPr/>
        <a:lstStyle/>
        <a:p>
          <a:endParaRPr lang="en-US"/>
        </a:p>
      </dgm:t>
    </dgm:pt>
    <dgm:pt modelId="{66E6B58D-69A5-4B4A-8FE2-9D0DB25CC18F}" type="sibTrans" cxnId="{E8ECDE69-4292-4607-B0C0-7EF8D0FDBE89}">
      <dgm:prSet/>
      <dgm:spPr/>
      <dgm:t>
        <a:bodyPr/>
        <a:lstStyle/>
        <a:p>
          <a:endParaRPr lang="en-US"/>
        </a:p>
      </dgm:t>
    </dgm:pt>
    <dgm:pt modelId="{843886DE-EA47-476F-93C1-BA8C7593A5D3}">
      <dgm:prSet/>
      <dgm:spPr/>
      <dgm:t>
        <a:bodyPr/>
        <a:lstStyle/>
        <a:p>
          <a:r>
            <a:rPr lang="en-US"/>
            <a:t>Main purpose of Bloom</a:t>
          </a:r>
        </a:p>
      </dgm:t>
    </dgm:pt>
    <dgm:pt modelId="{0D65E589-8D86-48F0-8985-8D03058A1C6A}" type="parTrans" cxnId="{EC59F3EA-CCA8-4441-B324-46A1C4C783FF}">
      <dgm:prSet/>
      <dgm:spPr/>
      <dgm:t>
        <a:bodyPr/>
        <a:lstStyle/>
        <a:p>
          <a:endParaRPr lang="en-US"/>
        </a:p>
      </dgm:t>
    </dgm:pt>
    <dgm:pt modelId="{AF9662B2-8F97-4B48-A6BE-62989562D051}" type="sibTrans" cxnId="{EC59F3EA-CCA8-4441-B324-46A1C4C783FF}">
      <dgm:prSet/>
      <dgm:spPr/>
      <dgm:t>
        <a:bodyPr/>
        <a:lstStyle/>
        <a:p>
          <a:endParaRPr lang="en-US"/>
        </a:p>
      </dgm:t>
    </dgm:pt>
    <dgm:pt modelId="{7DBFD8DD-E422-47F9-BC4A-EB1061FAD3A2}">
      <dgm:prSet/>
      <dgm:spPr/>
      <dgm:t>
        <a:bodyPr/>
        <a:lstStyle/>
        <a:p>
          <a:r>
            <a:rPr lang="en-US"/>
            <a:t>Order independence of instructions</a:t>
          </a:r>
        </a:p>
      </dgm:t>
    </dgm:pt>
    <dgm:pt modelId="{803FE1EF-B66B-4134-BD97-8899D49890A6}" type="parTrans" cxnId="{F6997E37-A0A2-4187-BCC2-7F1A8E3429E8}">
      <dgm:prSet/>
      <dgm:spPr/>
      <dgm:t>
        <a:bodyPr/>
        <a:lstStyle/>
        <a:p>
          <a:endParaRPr lang="en-US"/>
        </a:p>
      </dgm:t>
    </dgm:pt>
    <dgm:pt modelId="{EB2B1088-7F33-4829-9934-13535B4A3284}" type="sibTrans" cxnId="{F6997E37-A0A2-4187-BCC2-7F1A8E3429E8}">
      <dgm:prSet/>
      <dgm:spPr/>
      <dgm:t>
        <a:bodyPr/>
        <a:lstStyle/>
        <a:p>
          <a:endParaRPr lang="en-US"/>
        </a:p>
      </dgm:t>
    </dgm:pt>
    <dgm:pt modelId="{6C5BB448-8EA9-4A70-9664-F07EB39CAE0D}">
      <dgm:prSet/>
      <dgm:spPr/>
      <dgm:t>
        <a:bodyPr/>
        <a:lstStyle/>
        <a:p>
          <a:r>
            <a:rPr lang="en-US"/>
            <a:t>Collection approach for data structures</a:t>
          </a:r>
        </a:p>
      </dgm:t>
    </dgm:pt>
    <dgm:pt modelId="{F921FC6A-5265-45C4-946F-48883BD1EC98}" type="parTrans" cxnId="{53136B87-D4B7-4D5B-9204-80D671F2684B}">
      <dgm:prSet/>
      <dgm:spPr/>
      <dgm:t>
        <a:bodyPr/>
        <a:lstStyle/>
        <a:p>
          <a:endParaRPr lang="en-US"/>
        </a:p>
      </dgm:t>
    </dgm:pt>
    <dgm:pt modelId="{49959DC8-E848-41BB-8B64-DE4F6AA64CF4}" type="sibTrans" cxnId="{53136B87-D4B7-4D5B-9204-80D671F2684B}">
      <dgm:prSet/>
      <dgm:spPr/>
      <dgm:t>
        <a:bodyPr/>
        <a:lstStyle/>
        <a:p>
          <a:endParaRPr lang="en-US"/>
        </a:p>
      </dgm:t>
    </dgm:pt>
    <dgm:pt modelId="{79D974AB-CACE-449A-8186-5E06A9349761}">
      <dgm:prSet/>
      <dgm:spPr/>
      <dgm:t>
        <a:bodyPr/>
        <a:lstStyle/>
        <a:p>
          <a:r>
            <a:rPr lang="en-US"/>
            <a:t>CALM consistency at compile time</a:t>
          </a:r>
        </a:p>
      </dgm:t>
    </dgm:pt>
    <dgm:pt modelId="{065902A5-17CD-4844-8CCE-009845A7AC67}" type="parTrans" cxnId="{0A3A4B82-4457-4A95-AA88-DB6212920083}">
      <dgm:prSet/>
      <dgm:spPr/>
      <dgm:t>
        <a:bodyPr/>
        <a:lstStyle/>
        <a:p>
          <a:endParaRPr lang="en-US"/>
        </a:p>
      </dgm:t>
    </dgm:pt>
    <dgm:pt modelId="{5C120D0A-6487-4C18-ADCC-FC5DDC5A0C6C}" type="sibTrans" cxnId="{0A3A4B82-4457-4A95-AA88-DB6212920083}">
      <dgm:prSet/>
      <dgm:spPr/>
      <dgm:t>
        <a:bodyPr/>
        <a:lstStyle/>
        <a:p>
          <a:endParaRPr lang="en-US"/>
        </a:p>
      </dgm:t>
    </dgm:pt>
    <dgm:pt modelId="{99C70E45-794E-44D4-8273-CD40801129AE}" type="pres">
      <dgm:prSet presAssocID="{53A3D5C7-2C1A-43B0-8D36-613DED6BE9AE}" presName="Name0" presStyleCnt="0">
        <dgm:presLayoutVars>
          <dgm:dir/>
          <dgm:animLvl val="lvl"/>
          <dgm:resizeHandles val="exact"/>
        </dgm:presLayoutVars>
      </dgm:prSet>
      <dgm:spPr/>
    </dgm:pt>
    <dgm:pt modelId="{CFAC4956-5210-4CE3-B9D3-A83BAC544B2C}" type="pres">
      <dgm:prSet presAssocID="{1F5F32C8-4B82-46A7-8402-C868A7B996A3}" presName="linNode" presStyleCnt="0"/>
      <dgm:spPr/>
    </dgm:pt>
    <dgm:pt modelId="{D7B4A928-FCA4-48F3-BCDC-28E8EBB6BD68}" type="pres">
      <dgm:prSet presAssocID="{1F5F32C8-4B82-46A7-8402-C868A7B996A3}" presName="parentText" presStyleLbl="node1" presStyleIdx="0" presStyleCnt="2">
        <dgm:presLayoutVars>
          <dgm:chMax val="1"/>
          <dgm:bulletEnabled val="1"/>
        </dgm:presLayoutVars>
      </dgm:prSet>
      <dgm:spPr/>
    </dgm:pt>
    <dgm:pt modelId="{A7CC0641-112F-4FC1-8AE4-9504CBD81F04}" type="pres">
      <dgm:prSet presAssocID="{66E6B58D-69A5-4B4A-8FE2-9D0DB25CC18F}" presName="sp" presStyleCnt="0"/>
      <dgm:spPr/>
    </dgm:pt>
    <dgm:pt modelId="{111DD1DD-DE29-40A2-9A98-756D9AFE67F4}" type="pres">
      <dgm:prSet presAssocID="{843886DE-EA47-476F-93C1-BA8C7593A5D3}" presName="linNode" presStyleCnt="0"/>
      <dgm:spPr/>
    </dgm:pt>
    <dgm:pt modelId="{EEFFF481-F140-4B07-9EC4-CDA604FA289C}" type="pres">
      <dgm:prSet presAssocID="{843886DE-EA47-476F-93C1-BA8C7593A5D3}" presName="parentText" presStyleLbl="node1" presStyleIdx="1" presStyleCnt="2">
        <dgm:presLayoutVars>
          <dgm:chMax val="1"/>
          <dgm:bulletEnabled val="1"/>
        </dgm:presLayoutVars>
      </dgm:prSet>
      <dgm:spPr/>
    </dgm:pt>
    <dgm:pt modelId="{F31055B8-AF1D-42F8-ACA9-39857D8C05FF}" type="pres">
      <dgm:prSet presAssocID="{843886DE-EA47-476F-93C1-BA8C7593A5D3}" presName="descendantText" presStyleLbl="alignAccFollowNode1" presStyleIdx="0" presStyleCnt="1">
        <dgm:presLayoutVars>
          <dgm:bulletEnabled val="1"/>
        </dgm:presLayoutVars>
      </dgm:prSet>
      <dgm:spPr/>
    </dgm:pt>
  </dgm:ptLst>
  <dgm:cxnLst>
    <dgm:cxn modelId="{A88DAE01-6B3C-4166-8150-7EA48B73E51B}" type="presOf" srcId="{6C5BB448-8EA9-4A70-9664-F07EB39CAE0D}" destId="{F31055B8-AF1D-42F8-ACA9-39857D8C05FF}" srcOrd="0" destOrd="1" presId="urn:microsoft.com/office/officeart/2005/8/layout/vList5"/>
    <dgm:cxn modelId="{F6997E37-A0A2-4187-BCC2-7F1A8E3429E8}" srcId="{843886DE-EA47-476F-93C1-BA8C7593A5D3}" destId="{7DBFD8DD-E422-47F9-BC4A-EB1061FAD3A2}" srcOrd="0" destOrd="0" parTransId="{803FE1EF-B66B-4134-BD97-8899D49890A6}" sibTransId="{EB2B1088-7F33-4829-9934-13535B4A3284}"/>
    <dgm:cxn modelId="{E8ECDE69-4292-4607-B0C0-7EF8D0FDBE89}" srcId="{53A3D5C7-2C1A-43B0-8D36-613DED6BE9AE}" destId="{1F5F32C8-4B82-46A7-8402-C868A7B996A3}" srcOrd="0" destOrd="0" parTransId="{A039FB53-A521-499F-8FE1-0CCB9BF13777}" sibTransId="{66E6B58D-69A5-4B4A-8FE2-9D0DB25CC18F}"/>
    <dgm:cxn modelId="{5994C74E-23F4-42CC-B724-F197D0350889}" type="presOf" srcId="{53A3D5C7-2C1A-43B0-8D36-613DED6BE9AE}" destId="{99C70E45-794E-44D4-8273-CD40801129AE}" srcOrd="0" destOrd="0" presId="urn:microsoft.com/office/officeart/2005/8/layout/vList5"/>
    <dgm:cxn modelId="{D3124C74-7721-4124-9DA8-C498EA1FE9B2}" type="presOf" srcId="{7DBFD8DD-E422-47F9-BC4A-EB1061FAD3A2}" destId="{F31055B8-AF1D-42F8-ACA9-39857D8C05FF}" srcOrd="0" destOrd="0" presId="urn:microsoft.com/office/officeart/2005/8/layout/vList5"/>
    <dgm:cxn modelId="{55DFCB75-7CCC-4598-B76C-2DE14B9E591E}" type="presOf" srcId="{843886DE-EA47-476F-93C1-BA8C7593A5D3}" destId="{EEFFF481-F140-4B07-9EC4-CDA604FA289C}" srcOrd="0" destOrd="0" presId="urn:microsoft.com/office/officeart/2005/8/layout/vList5"/>
    <dgm:cxn modelId="{0A3A4B82-4457-4A95-AA88-DB6212920083}" srcId="{843886DE-EA47-476F-93C1-BA8C7593A5D3}" destId="{79D974AB-CACE-449A-8186-5E06A9349761}" srcOrd="2" destOrd="0" parTransId="{065902A5-17CD-4844-8CCE-009845A7AC67}" sibTransId="{5C120D0A-6487-4C18-ADCC-FC5DDC5A0C6C}"/>
    <dgm:cxn modelId="{53136B87-D4B7-4D5B-9204-80D671F2684B}" srcId="{843886DE-EA47-476F-93C1-BA8C7593A5D3}" destId="{6C5BB448-8EA9-4A70-9664-F07EB39CAE0D}" srcOrd="1" destOrd="0" parTransId="{F921FC6A-5265-45C4-946F-48883BD1EC98}" sibTransId="{49959DC8-E848-41BB-8B64-DE4F6AA64CF4}"/>
    <dgm:cxn modelId="{2EA26DA8-B1AE-4452-9C6F-86EF5FB0D651}" type="presOf" srcId="{1F5F32C8-4B82-46A7-8402-C868A7B996A3}" destId="{D7B4A928-FCA4-48F3-BCDC-28E8EBB6BD68}" srcOrd="0" destOrd="0" presId="urn:microsoft.com/office/officeart/2005/8/layout/vList5"/>
    <dgm:cxn modelId="{CA8EE5C0-1A21-47E5-A5F1-322273C55E57}" type="presOf" srcId="{79D974AB-CACE-449A-8186-5E06A9349761}" destId="{F31055B8-AF1D-42F8-ACA9-39857D8C05FF}" srcOrd="0" destOrd="2" presId="urn:microsoft.com/office/officeart/2005/8/layout/vList5"/>
    <dgm:cxn modelId="{EC59F3EA-CCA8-4441-B324-46A1C4C783FF}" srcId="{53A3D5C7-2C1A-43B0-8D36-613DED6BE9AE}" destId="{843886DE-EA47-476F-93C1-BA8C7593A5D3}" srcOrd="1" destOrd="0" parTransId="{0D65E589-8D86-48F0-8985-8D03058A1C6A}" sibTransId="{AF9662B2-8F97-4B48-A6BE-62989562D051}"/>
    <dgm:cxn modelId="{3FF69F76-79B4-4C43-8DC7-4629DC4C0F03}" type="presParOf" srcId="{99C70E45-794E-44D4-8273-CD40801129AE}" destId="{CFAC4956-5210-4CE3-B9D3-A83BAC544B2C}" srcOrd="0" destOrd="0" presId="urn:microsoft.com/office/officeart/2005/8/layout/vList5"/>
    <dgm:cxn modelId="{70AB4F30-5A62-46F6-A94C-341AAE9E999E}" type="presParOf" srcId="{CFAC4956-5210-4CE3-B9D3-A83BAC544B2C}" destId="{D7B4A928-FCA4-48F3-BCDC-28E8EBB6BD68}" srcOrd="0" destOrd="0" presId="urn:microsoft.com/office/officeart/2005/8/layout/vList5"/>
    <dgm:cxn modelId="{2D883FD3-037B-4907-86A5-6AB576B861C8}" type="presParOf" srcId="{99C70E45-794E-44D4-8273-CD40801129AE}" destId="{A7CC0641-112F-4FC1-8AE4-9504CBD81F04}" srcOrd="1" destOrd="0" presId="urn:microsoft.com/office/officeart/2005/8/layout/vList5"/>
    <dgm:cxn modelId="{DE726618-12E4-4866-81FC-2CCB6308EF01}" type="presParOf" srcId="{99C70E45-794E-44D4-8273-CD40801129AE}" destId="{111DD1DD-DE29-40A2-9A98-756D9AFE67F4}" srcOrd="2" destOrd="0" presId="urn:microsoft.com/office/officeart/2005/8/layout/vList5"/>
    <dgm:cxn modelId="{F492132A-E8C4-42D6-8868-29C3A49E7E99}" type="presParOf" srcId="{111DD1DD-DE29-40A2-9A98-756D9AFE67F4}" destId="{EEFFF481-F140-4B07-9EC4-CDA604FA289C}" srcOrd="0" destOrd="0" presId="urn:microsoft.com/office/officeart/2005/8/layout/vList5"/>
    <dgm:cxn modelId="{44FE8578-E90B-408E-87C2-31239C5B5394}" type="presParOf" srcId="{111DD1DD-DE29-40A2-9A98-756D9AFE67F4}" destId="{F31055B8-AF1D-42F8-ACA9-39857D8C05F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2B00B-1F24-45CC-8715-88A1636C2F1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7FC2D44-0717-4C20-B28F-39DCB3558A99}">
      <dgm:prSet/>
      <dgm:spPr/>
      <dgm:t>
        <a:bodyPr/>
        <a:lstStyle/>
        <a:p>
          <a:pPr>
            <a:lnSpc>
              <a:spcPct val="100000"/>
            </a:lnSpc>
          </a:pPr>
          <a:r>
            <a:rPr lang="en-GB" b="1"/>
            <a:t>Persistent collection: </a:t>
          </a:r>
          <a:r>
            <a:rPr lang="en-GB" b="0"/>
            <a:t>table</a:t>
          </a:r>
          <a:endParaRPr lang="en-US" b="0"/>
        </a:p>
      </dgm:t>
    </dgm:pt>
    <dgm:pt modelId="{48B38F30-6382-419C-B395-1FF0B73E6CF5}" type="parTrans" cxnId="{DE2BEB8E-7AA1-4D98-A2D8-0C9E046F9C33}">
      <dgm:prSet/>
      <dgm:spPr/>
      <dgm:t>
        <a:bodyPr/>
        <a:lstStyle/>
        <a:p>
          <a:endParaRPr lang="en-US"/>
        </a:p>
      </dgm:t>
    </dgm:pt>
    <dgm:pt modelId="{32CAF806-70C0-446D-830C-D1107CAA1F82}" type="sibTrans" cxnId="{DE2BEB8E-7AA1-4D98-A2D8-0C9E046F9C33}">
      <dgm:prSet/>
      <dgm:spPr/>
      <dgm:t>
        <a:bodyPr/>
        <a:lstStyle/>
        <a:p>
          <a:endParaRPr lang="en-US"/>
        </a:p>
      </dgm:t>
    </dgm:pt>
    <dgm:pt modelId="{A230A246-DD25-40A8-BA94-888A05F344F6}">
      <dgm:prSet/>
      <dgm:spPr/>
      <dgm:t>
        <a:bodyPr/>
        <a:lstStyle/>
        <a:p>
          <a:pPr>
            <a:lnSpc>
              <a:spcPct val="100000"/>
            </a:lnSpc>
          </a:pPr>
          <a:r>
            <a:rPr lang="en-GB" b="1"/>
            <a:t>Non-persistent collection: </a:t>
          </a:r>
          <a:r>
            <a:rPr lang="en-GB"/>
            <a:t>scratch, channel, periodic, interface.</a:t>
          </a:r>
          <a:endParaRPr lang="en-US"/>
        </a:p>
      </dgm:t>
    </dgm:pt>
    <dgm:pt modelId="{74C3A57C-8218-4CA3-8BC3-48C0C7545B63}" type="parTrans" cxnId="{AEFDCB5B-3561-40D4-ACF7-BA136F50BD9A}">
      <dgm:prSet/>
      <dgm:spPr/>
      <dgm:t>
        <a:bodyPr/>
        <a:lstStyle/>
        <a:p>
          <a:endParaRPr lang="en-US"/>
        </a:p>
      </dgm:t>
    </dgm:pt>
    <dgm:pt modelId="{8FCAB9EF-1982-445A-B62A-B8739928D77B}" type="sibTrans" cxnId="{AEFDCB5B-3561-40D4-ACF7-BA136F50BD9A}">
      <dgm:prSet/>
      <dgm:spPr/>
      <dgm:t>
        <a:bodyPr/>
        <a:lstStyle/>
        <a:p>
          <a:endParaRPr lang="en-US"/>
        </a:p>
      </dgm:t>
    </dgm:pt>
    <dgm:pt modelId="{14A5AACB-260A-425E-90D9-67DC1D29D45B}" type="pres">
      <dgm:prSet presAssocID="{BEA2B00B-1F24-45CC-8715-88A1636C2F15}" presName="hierChild1" presStyleCnt="0">
        <dgm:presLayoutVars>
          <dgm:chPref val="1"/>
          <dgm:dir/>
          <dgm:animOne val="branch"/>
          <dgm:animLvl val="lvl"/>
          <dgm:resizeHandles/>
        </dgm:presLayoutVars>
      </dgm:prSet>
      <dgm:spPr/>
    </dgm:pt>
    <dgm:pt modelId="{BB3948B2-3670-4E2F-BD6B-57E568D1B6D6}" type="pres">
      <dgm:prSet presAssocID="{87FC2D44-0717-4C20-B28F-39DCB3558A99}" presName="hierRoot1" presStyleCnt="0"/>
      <dgm:spPr/>
    </dgm:pt>
    <dgm:pt modelId="{381360AD-53FA-4559-9F40-BB5A7008D32C}" type="pres">
      <dgm:prSet presAssocID="{87FC2D44-0717-4C20-B28F-39DCB3558A99}" presName="composite" presStyleCnt="0"/>
      <dgm:spPr/>
    </dgm:pt>
    <dgm:pt modelId="{7AAA2B14-45CE-41A6-A465-D2878C21C0ED}" type="pres">
      <dgm:prSet presAssocID="{87FC2D44-0717-4C20-B28F-39DCB3558A99}" presName="background" presStyleLbl="node0" presStyleIdx="0" presStyleCnt="2"/>
      <dgm:spPr/>
    </dgm:pt>
    <dgm:pt modelId="{42898642-95EA-4856-B419-C6405825AEBA}" type="pres">
      <dgm:prSet presAssocID="{87FC2D44-0717-4C20-B28F-39DCB3558A99}" presName="text" presStyleLbl="fgAcc0" presStyleIdx="0" presStyleCnt="2">
        <dgm:presLayoutVars>
          <dgm:chPref val="3"/>
        </dgm:presLayoutVars>
      </dgm:prSet>
      <dgm:spPr/>
    </dgm:pt>
    <dgm:pt modelId="{69CE2FB6-E49F-4DF6-AEE7-37097C5F475B}" type="pres">
      <dgm:prSet presAssocID="{87FC2D44-0717-4C20-B28F-39DCB3558A99}" presName="hierChild2" presStyleCnt="0"/>
      <dgm:spPr/>
    </dgm:pt>
    <dgm:pt modelId="{6D8A6C6B-FB2C-4EC9-BC07-2443C0E79665}" type="pres">
      <dgm:prSet presAssocID="{A230A246-DD25-40A8-BA94-888A05F344F6}" presName="hierRoot1" presStyleCnt="0"/>
      <dgm:spPr/>
    </dgm:pt>
    <dgm:pt modelId="{72972073-05BF-4A21-958A-8D414FA336C9}" type="pres">
      <dgm:prSet presAssocID="{A230A246-DD25-40A8-BA94-888A05F344F6}" presName="composite" presStyleCnt="0"/>
      <dgm:spPr/>
    </dgm:pt>
    <dgm:pt modelId="{69508EB6-26A0-45B1-8B59-11290F0FAB98}" type="pres">
      <dgm:prSet presAssocID="{A230A246-DD25-40A8-BA94-888A05F344F6}" presName="background" presStyleLbl="node0" presStyleIdx="1" presStyleCnt="2"/>
      <dgm:spPr/>
    </dgm:pt>
    <dgm:pt modelId="{664C02F7-585D-41A4-B593-D2A9FC9CE900}" type="pres">
      <dgm:prSet presAssocID="{A230A246-DD25-40A8-BA94-888A05F344F6}" presName="text" presStyleLbl="fgAcc0" presStyleIdx="1" presStyleCnt="2">
        <dgm:presLayoutVars>
          <dgm:chPref val="3"/>
        </dgm:presLayoutVars>
      </dgm:prSet>
      <dgm:spPr/>
    </dgm:pt>
    <dgm:pt modelId="{03EF80CD-2EB0-4BFE-A484-B091599CFCBA}" type="pres">
      <dgm:prSet presAssocID="{A230A246-DD25-40A8-BA94-888A05F344F6}" presName="hierChild2" presStyleCnt="0"/>
      <dgm:spPr/>
    </dgm:pt>
  </dgm:ptLst>
  <dgm:cxnLst>
    <dgm:cxn modelId="{396EA317-B6F2-8B40-9A56-5142F9B71A82}" type="presOf" srcId="{87FC2D44-0717-4C20-B28F-39DCB3558A99}" destId="{42898642-95EA-4856-B419-C6405825AEBA}" srcOrd="0" destOrd="0" presId="urn:microsoft.com/office/officeart/2005/8/layout/hierarchy1"/>
    <dgm:cxn modelId="{AEFDCB5B-3561-40D4-ACF7-BA136F50BD9A}" srcId="{BEA2B00B-1F24-45CC-8715-88A1636C2F15}" destId="{A230A246-DD25-40A8-BA94-888A05F344F6}" srcOrd="1" destOrd="0" parTransId="{74C3A57C-8218-4CA3-8BC3-48C0C7545B63}" sibTransId="{8FCAB9EF-1982-445A-B62A-B8739928D77B}"/>
    <dgm:cxn modelId="{DE2BEB8E-7AA1-4D98-A2D8-0C9E046F9C33}" srcId="{BEA2B00B-1F24-45CC-8715-88A1636C2F15}" destId="{87FC2D44-0717-4C20-B28F-39DCB3558A99}" srcOrd="0" destOrd="0" parTransId="{48B38F30-6382-419C-B395-1FF0B73E6CF5}" sibTransId="{32CAF806-70C0-446D-830C-D1107CAA1F82}"/>
    <dgm:cxn modelId="{7D4C17B1-F7B4-A249-9A05-49D6F53B39E5}" type="presOf" srcId="{BEA2B00B-1F24-45CC-8715-88A1636C2F15}" destId="{14A5AACB-260A-425E-90D9-67DC1D29D45B}" srcOrd="0" destOrd="0" presId="urn:microsoft.com/office/officeart/2005/8/layout/hierarchy1"/>
    <dgm:cxn modelId="{57D0EFF3-0B25-7946-A6E2-E3413F027E9A}" type="presOf" srcId="{A230A246-DD25-40A8-BA94-888A05F344F6}" destId="{664C02F7-585D-41A4-B593-D2A9FC9CE900}" srcOrd="0" destOrd="0" presId="urn:microsoft.com/office/officeart/2005/8/layout/hierarchy1"/>
    <dgm:cxn modelId="{6C4BDD15-F0A2-E84F-8FA0-339FA51CC954}" type="presParOf" srcId="{14A5AACB-260A-425E-90D9-67DC1D29D45B}" destId="{BB3948B2-3670-4E2F-BD6B-57E568D1B6D6}" srcOrd="0" destOrd="0" presId="urn:microsoft.com/office/officeart/2005/8/layout/hierarchy1"/>
    <dgm:cxn modelId="{98D15345-9E74-504A-86DE-745C6BFDEA7C}" type="presParOf" srcId="{BB3948B2-3670-4E2F-BD6B-57E568D1B6D6}" destId="{381360AD-53FA-4559-9F40-BB5A7008D32C}" srcOrd="0" destOrd="0" presId="urn:microsoft.com/office/officeart/2005/8/layout/hierarchy1"/>
    <dgm:cxn modelId="{994A48C9-0397-834D-B320-419B4853D20C}" type="presParOf" srcId="{381360AD-53FA-4559-9F40-BB5A7008D32C}" destId="{7AAA2B14-45CE-41A6-A465-D2878C21C0ED}" srcOrd="0" destOrd="0" presId="urn:microsoft.com/office/officeart/2005/8/layout/hierarchy1"/>
    <dgm:cxn modelId="{2712ECC3-89B8-344F-8A71-09A78EE46850}" type="presParOf" srcId="{381360AD-53FA-4559-9F40-BB5A7008D32C}" destId="{42898642-95EA-4856-B419-C6405825AEBA}" srcOrd="1" destOrd="0" presId="urn:microsoft.com/office/officeart/2005/8/layout/hierarchy1"/>
    <dgm:cxn modelId="{3043E20D-0A0B-B043-97A7-76301D81F2EC}" type="presParOf" srcId="{BB3948B2-3670-4E2F-BD6B-57E568D1B6D6}" destId="{69CE2FB6-E49F-4DF6-AEE7-37097C5F475B}" srcOrd="1" destOrd="0" presId="urn:microsoft.com/office/officeart/2005/8/layout/hierarchy1"/>
    <dgm:cxn modelId="{718DC823-E068-7945-9FE5-5F46D2A52A7A}" type="presParOf" srcId="{14A5AACB-260A-425E-90D9-67DC1D29D45B}" destId="{6D8A6C6B-FB2C-4EC9-BC07-2443C0E79665}" srcOrd="1" destOrd="0" presId="urn:microsoft.com/office/officeart/2005/8/layout/hierarchy1"/>
    <dgm:cxn modelId="{41A64C1D-AF60-DA40-8035-DCD96BC6A841}" type="presParOf" srcId="{6D8A6C6B-FB2C-4EC9-BC07-2443C0E79665}" destId="{72972073-05BF-4A21-958A-8D414FA336C9}" srcOrd="0" destOrd="0" presId="urn:microsoft.com/office/officeart/2005/8/layout/hierarchy1"/>
    <dgm:cxn modelId="{BB0F28A7-7E4F-9E47-883C-8D044B90CBD0}" type="presParOf" srcId="{72972073-05BF-4A21-958A-8D414FA336C9}" destId="{69508EB6-26A0-45B1-8B59-11290F0FAB98}" srcOrd="0" destOrd="0" presId="urn:microsoft.com/office/officeart/2005/8/layout/hierarchy1"/>
    <dgm:cxn modelId="{3D97E423-B0C3-D44A-B63E-A76A9B710EF4}" type="presParOf" srcId="{72972073-05BF-4A21-958A-8D414FA336C9}" destId="{664C02F7-585D-41A4-B593-D2A9FC9CE900}" srcOrd="1" destOrd="0" presId="urn:microsoft.com/office/officeart/2005/8/layout/hierarchy1"/>
    <dgm:cxn modelId="{AE9748F2-B8D5-EF42-80AF-E2BBDF7E72E9}" type="presParOf" srcId="{6D8A6C6B-FB2C-4EC9-BC07-2443C0E79665}" destId="{03EF80CD-2EB0-4BFE-A484-B091599CFC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77FE2-D379-4D7F-B24B-8AC5CEB6082E}">
      <dsp:nvSpPr>
        <dsp:cNvPr id="0" name=""/>
        <dsp:cNvSpPr/>
      </dsp:nvSpPr>
      <dsp:spPr>
        <a:xfrm>
          <a:off x="0" y="418697"/>
          <a:ext cx="9507778"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 Use CALM principle to develop checks for distributed consistency in logic languages, where conservative tests for monotonicity are well-understood.</a:t>
          </a:r>
          <a:endParaRPr lang="en-US" sz="2300" kern="1200"/>
        </a:p>
      </dsp:txBody>
      <dsp:txXfrm>
        <a:off x="44664" y="463361"/>
        <a:ext cx="9418450" cy="825612"/>
      </dsp:txXfrm>
    </dsp:sp>
    <dsp:sp modelId="{E579DEFD-365F-4346-A622-C71A458100DF}">
      <dsp:nvSpPr>
        <dsp:cNvPr id="0" name=""/>
        <dsp:cNvSpPr/>
      </dsp:nvSpPr>
      <dsp:spPr>
        <a:xfrm>
          <a:off x="0" y="1399878"/>
          <a:ext cx="9507778" cy="9149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 In case when analysis can’t guarantee monotonicity, it can provide a conservative assessment of where coordination logic might be needed. </a:t>
          </a:r>
          <a:endParaRPr lang="en-US" sz="2300" kern="1200"/>
        </a:p>
      </dsp:txBody>
      <dsp:txXfrm>
        <a:off x="44664" y="1444542"/>
        <a:ext cx="9418450" cy="825612"/>
      </dsp:txXfrm>
    </dsp:sp>
    <dsp:sp modelId="{48AC0B2C-79A2-4726-97F0-23B47F2F33FE}">
      <dsp:nvSpPr>
        <dsp:cNvPr id="0" name=""/>
        <dsp:cNvSpPr/>
      </dsp:nvSpPr>
      <dsp:spPr>
        <a:xfrm>
          <a:off x="0" y="2381058"/>
          <a:ext cx="9507778" cy="9149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•These are called points of order.</a:t>
          </a:r>
          <a:endParaRPr lang="en-US" sz="2300" kern="1200"/>
        </a:p>
      </dsp:txBody>
      <dsp:txXfrm>
        <a:off x="44664" y="2425722"/>
        <a:ext cx="9418450" cy="825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4A928-FCA4-48F3-BCDC-28E8EBB6BD68}">
      <dsp:nvSpPr>
        <dsp:cNvPr id="0" name=""/>
        <dsp:cNvSpPr/>
      </dsp:nvSpPr>
      <dsp:spPr>
        <a:xfrm>
          <a:off x="0" y="45"/>
          <a:ext cx="3422800" cy="1812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Domain specific language built over Ruby for distributed programming. Just like MATLAB over C/C++ for numeric computations.</a:t>
          </a:r>
        </a:p>
      </dsp:txBody>
      <dsp:txXfrm>
        <a:off x="88455" y="88500"/>
        <a:ext cx="3245890" cy="1635092"/>
      </dsp:txXfrm>
    </dsp:sp>
    <dsp:sp modelId="{F31055B8-AF1D-42F8-ACA9-39857D8C05FF}">
      <dsp:nvSpPr>
        <dsp:cNvPr id="0" name=""/>
        <dsp:cNvSpPr/>
      </dsp:nvSpPr>
      <dsp:spPr>
        <a:xfrm rot="5400000">
          <a:off x="5740488" y="-233839"/>
          <a:ext cx="1449602" cy="608497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Order independence of instructions</a:t>
          </a:r>
        </a:p>
        <a:p>
          <a:pPr marL="228600" lvl="1" indent="-228600" algn="l" defTabSz="1111250">
            <a:lnSpc>
              <a:spcPct val="90000"/>
            </a:lnSpc>
            <a:spcBef>
              <a:spcPct val="0"/>
            </a:spcBef>
            <a:spcAft>
              <a:spcPct val="15000"/>
            </a:spcAft>
            <a:buChar char="•"/>
          </a:pPr>
          <a:r>
            <a:rPr lang="en-US" sz="2500" kern="1200"/>
            <a:t>Collection approach for data structures</a:t>
          </a:r>
        </a:p>
        <a:p>
          <a:pPr marL="228600" lvl="1" indent="-228600" algn="l" defTabSz="1111250">
            <a:lnSpc>
              <a:spcPct val="90000"/>
            </a:lnSpc>
            <a:spcBef>
              <a:spcPct val="0"/>
            </a:spcBef>
            <a:spcAft>
              <a:spcPct val="15000"/>
            </a:spcAft>
            <a:buChar char="•"/>
          </a:pPr>
          <a:r>
            <a:rPr lang="en-US" sz="2500" kern="1200"/>
            <a:t>CALM consistency at compile time</a:t>
          </a:r>
        </a:p>
      </dsp:txBody>
      <dsp:txXfrm rot="-5400000">
        <a:off x="3422801" y="2154612"/>
        <a:ext cx="6014213" cy="1308074"/>
      </dsp:txXfrm>
    </dsp:sp>
    <dsp:sp modelId="{EEFFF481-F140-4B07-9EC4-CDA604FA289C}">
      <dsp:nvSpPr>
        <dsp:cNvPr id="0" name=""/>
        <dsp:cNvSpPr/>
      </dsp:nvSpPr>
      <dsp:spPr>
        <a:xfrm>
          <a:off x="0" y="1902648"/>
          <a:ext cx="3422800" cy="1812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Main purpose of Bloom</a:t>
          </a:r>
        </a:p>
      </dsp:txBody>
      <dsp:txXfrm>
        <a:off x="88455" y="1991103"/>
        <a:ext cx="3245890" cy="1635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2B14-45CE-41A6-A465-D2878C21C0ED}">
      <dsp:nvSpPr>
        <dsp:cNvPr id="0" name=""/>
        <dsp:cNvSpPr/>
      </dsp:nvSpPr>
      <dsp:spPr>
        <a:xfrm>
          <a:off x="13170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98642-95EA-4856-B419-C6405825AEBA}">
      <dsp:nvSpPr>
        <dsp:cNvPr id="0" name=""/>
        <dsp:cNvSpPr/>
      </dsp:nvSpPr>
      <dsp:spPr>
        <a:xfrm>
          <a:off x="62383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100000"/>
            </a:lnSpc>
            <a:spcBef>
              <a:spcPct val="0"/>
            </a:spcBef>
            <a:spcAft>
              <a:spcPct val="35000"/>
            </a:spcAft>
            <a:buNone/>
          </a:pPr>
          <a:r>
            <a:rPr lang="en-GB" sz="3800" b="1" kern="1200"/>
            <a:t>Persistent collection: </a:t>
          </a:r>
          <a:r>
            <a:rPr lang="en-GB" sz="3800" b="0" kern="1200"/>
            <a:t>table</a:t>
          </a:r>
          <a:endParaRPr lang="en-US" sz="3800" b="0" kern="1200"/>
        </a:p>
      </dsp:txBody>
      <dsp:txXfrm>
        <a:off x="706207" y="551349"/>
        <a:ext cx="4264426" cy="2647776"/>
      </dsp:txXfrm>
    </dsp:sp>
    <dsp:sp modelId="{69508EB6-26A0-45B1-8B59-11290F0FAB98}">
      <dsp:nvSpPr>
        <dsp:cNvPr id="0" name=""/>
        <dsp:cNvSpPr/>
      </dsp:nvSpPr>
      <dsp:spPr>
        <a:xfrm>
          <a:off x="554514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C02F7-585D-41A4-B593-D2A9FC9CE900}">
      <dsp:nvSpPr>
        <dsp:cNvPr id="0" name=""/>
        <dsp:cNvSpPr/>
      </dsp:nvSpPr>
      <dsp:spPr>
        <a:xfrm>
          <a:off x="603727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100000"/>
            </a:lnSpc>
            <a:spcBef>
              <a:spcPct val="0"/>
            </a:spcBef>
            <a:spcAft>
              <a:spcPct val="35000"/>
            </a:spcAft>
            <a:buNone/>
          </a:pPr>
          <a:r>
            <a:rPr lang="en-GB" sz="3800" b="1" kern="1200"/>
            <a:t>Non-persistent collection: </a:t>
          </a:r>
          <a:r>
            <a:rPr lang="en-GB" sz="3800" kern="1200"/>
            <a:t>scratch, channel, periodic, interface.</a:t>
          </a:r>
          <a:endParaRPr lang="en-US" sz="3800" kern="1200"/>
        </a:p>
      </dsp:txBody>
      <dsp:txXfrm>
        <a:off x="6119647" y="551349"/>
        <a:ext cx="4264426" cy="26477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12449-EEF8-443D-9D32-2602C1C2B7F0}"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748AB-6B65-457A-ADA1-E2A8E456516C}" type="slidenum">
              <a:rPr lang="en-US" smtClean="0"/>
              <a:t>‹#›</a:t>
            </a:fld>
            <a:endParaRPr lang="en-US"/>
          </a:p>
        </p:txBody>
      </p:sp>
    </p:spTree>
    <p:extLst>
      <p:ext uri="{BB962C8B-B14F-4D97-AF65-F5344CB8AC3E}">
        <p14:creationId xmlns:p14="http://schemas.microsoft.com/office/powerpoint/2010/main" val="211399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0748AB-6B65-457A-ADA1-E2A8E456516C}" type="slidenum">
              <a:rPr lang="en-US" smtClean="0"/>
              <a:t>71</a:t>
            </a:fld>
            <a:endParaRPr lang="en-US"/>
          </a:p>
        </p:txBody>
      </p:sp>
    </p:spTree>
    <p:extLst>
      <p:ext uri="{BB962C8B-B14F-4D97-AF65-F5344CB8AC3E}">
        <p14:creationId xmlns:p14="http://schemas.microsoft.com/office/powerpoint/2010/main" val="264015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8" name="Google Shape;14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d7bdb6df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d7bdb6df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cd7bdb6df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d7bdb6df3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6" name="Google Shape;176;gcd7bdb6df3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7bdb6df3_4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7bdb6df3_4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cd7bdb6df3_4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d7bdb6df3_4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2" name="Google Shape;192;gcd7bdb6df3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7bdb6df3_4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7bdb6df3_4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cd7bdb6df3_4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578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256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8433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495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6785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0494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2_Title and Conten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031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3000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896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036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880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 name="Google Shape;43;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Picture with Caption" type="picTx">
  <p:cSld name="PICTURE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393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1" name="Google Shape;91;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02"/>
        <p:cNvGrpSpPr/>
        <p:nvPr/>
      </p:nvGrpSpPr>
      <p:grpSpPr>
        <a:xfrm>
          <a:off x="0" y="0"/>
          <a:ext cx="0" cy="0"/>
          <a:chOff x="0" y="0"/>
          <a:chExt cx="0" cy="0"/>
        </a:xfrm>
      </p:grpSpPr>
      <p:sp>
        <p:nvSpPr>
          <p:cNvPr id="103" name="Google Shape;10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001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45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577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220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148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440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382664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13" r:id="rId12"/>
    <p:sldLayoutId id="2147483714" r:id="rId13"/>
    <p:sldLayoutId id="2147483715" r:id="rId14"/>
    <p:sldLayoutId id="2147483716" r:id="rId15"/>
    <p:sldLayoutId id="2147483717" r:id="rId16"/>
    <p:sldLayoutId id="2147483718" r:id="rId17"/>
    <p:sldLayoutId id="214748371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7F708-A4C5-4790-91D6-1E873CEEBE2D}"/>
              </a:ext>
            </a:extLst>
          </p:cNvPr>
          <p:cNvSpPr>
            <a:spLocks noGrp="1"/>
          </p:cNvSpPr>
          <p:nvPr>
            <p:ph type="ctrTitle"/>
          </p:nvPr>
        </p:nvSpPr>
        <p:spPr>
          <a:xfrm>
            <a:off x="795342" y="637953"/>
            <a:ext cx="8272458" cy="3189507"/>
          </a:xfrm>
        </p:spPr>
        <p:txBody>
          <a:bodyPr>
            <a:normAutofit fontScale="90000"/>
          </a:bodyPr>
          <a:lstStyle/>
          <a:p>
            <a:pPr algn="l"/>
            <a:r>
              <a:rPr lang="en-US" sz="8000">
                <a:solidFill>
                  <a:srgbClr val="FFFFFF"/>
                </a:solidFill>
              </a:rPr>
              <a:t>Consistency Analysis in Bloom</a:t>
            </a:r>
            <a:br>
              <a:rPr lang="en-US" sz="8000">
                <a:solidFill>
                  <a:srgbClr val="FFFFFF"/>
                </a:solidFill>
                <a:cs typeface="Calibri Light"/>
              </a:rPr>
            </a:br>
            <a:r>
              <a:rPr lang="en-US" sz="3200">
                <a:solidFill>
                  <a:srgbClr val="FEFFFF"/>
                </a:solidFill>
                <a:ea typeface="+mj-lt"/>
                <a:cs typeface="+mj-lt"/>
              </a:rPr>
              <a:t>a CALM and Collected Approach</a:t>
            </a:r>
            <a:br>
              <a:rPr lang="en-US" sz="8000"/>
            </a:br>
            <a:endParaRPr lang="en-US" sz="8000">
              <a:solidFill>
                <a:srgbClr val="FFFFFF"/>
              </a:solidFill>
              <a:cs typeface="Calibri Light"/>
            </a:endParaRPr>
          </a:p>
        </p:txBody>
      </p:sp>
      <p:sp>
        <p:nvSpPr>
          <p:cNvPr id="13"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Subtitle 3">
            <a:extLst>
              <a:ext uri="{FF2B5EF4-FFF2-40B4-BE49-F238E27FC236}">
                <a16:creationId xmlns:a16="http://schemas.microsoft.com/office/drawing/2014/main" id="{2D01B02C-1D43-478D-BECD-DE1BD89C3F1C}"/>
              </a:ext>
            </a:extLst>
          </p:cNvPr>
          <p:cNvSpPr>
            <a:spLocks noGrp="1"/>
          </p:cNvSpPr>
          <p:nvPr>
            <p:ph type="subTitle" idx="1"/>
          </p:nvPr>
        </p:nvSpPr>
        <p:spPr>
          <a:xfrm>
            <a:off x="795342" y="4147625"/>
            <a:ext cx="7939588" cy="1510225"/>
          </a:xfrm>
        </p:spPr>
        <p:txBody>
          <a:bodyPr anchor="t">
            <a:normAutofit fontScale="85000" lnSpcReduction="20000"/>
          </a:bodyPr>
          <a:lstStyle/>
          <a:p>
            <a:pPr algn="l"/>
            <a:r>
              <a:rPr lang="en-US" sz="3200" b="1">
                <a:solidFill>
                  <a:srgbClr val="FEFFFF"/>
                </a:solidFill>
                <a:cs typeface="Calibri"/>
              </a:rPr>
              <a:t>Presented By :</a:t>
            </a:r>
            <a:endParaRPr lang="en-US" sz="3200">
              <a:solidFill>
                <a:srgbClr val="FEFFFF"/>
              </a:solidFill>
              <a:cs typeface="Calibri"/>
            </a:endParaRPr>
          </a:p>
          <a:p>
            <a:pPr algn="l"/>
            <a:r>
              <a:rPr lang="en-US" sz="3200">
                <a:solidFill>
                  <a:srgbClr val="FEFFFF"/>
                </a:solidFill>
                <a:cs typeface="Calibri"/>
              </a:rPr>
              <a:t>Priyanka Misra ,Tarun Patel, Nilesh Kharat, Himan Kumar Saha , Ashish Kumar ,Paras Lohani ,Vimal Patel, Tushar Kadam , Gokulnath Pillai</a:t>
            </a:r>
          </a:p>
          <a:p>
            <a:pPr algn="l"/>
            <a:endParaRPr lang="en-US" sz="3200">
              <a:solidFill>
                <a:srgbClr val="FEFFFF"/>
              </a:solidFill>
              <a:cs typeface="Calibri"/>
            </a:endParaRPr>
          </a:p>
          <a:p>
            <a:pPr algn="l"/>
            <a:endParaRPr lang="en-US" sz="3200">
              <a:solidFill>
                <a:srgbClr val="FEFFFF"/>
              </a:solidFill>
              <a:cs typeface="Calibri"/>
            </a:endParaRPr>
          </a:p>
        </p:txBody>
      </p:sp>
      <p:sp>
        <p:nvSpPr>
          <p:cNvPr id="19"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366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AD9428-9850-4A08-B481-B9A9733CA5A0}"/>
              </a:ext>
            </a:extLst>
          </p:cNvPr>
          <p:cNvSpPr>
            <a:spLocks noGrp="1"/>
          </p:cNvSpPr>
          <p:nvPr>
            <p:ph type="title"/>
          </p:nvPr>
        </p:nvSpPr>
        <p:spPr>
          <a:xfrm>
            <a:off x="1047280" y="759805"/>
            <a:ext cx="10306520" cy="1325563"/>
          </a:xfrm>
        </p:spPr>
        <p:txBody>
          <a:bodyPr>
            <a:normAutofit/>
          </a:bodyPr>
          <a:lstStyle/>
          <a:p>
            <a:r>
              <a:rPr lang="en-GB" sz="4000" b="1">
                <a:solidFill>
                  <a:srgbClr val="FFFFFF"/>
                </a:solidFill>
                <a:cs typeface="Calibri Light"/>
              </a:rPr>
              <a:t>                          Monotonic Vs Non Monotonic</a:t>
            </a:r>
            <a:r>
              <a:rPr lang="en-GB" sz="4000">
                <a:solidFill>
                  <a:srgbClr val="FFFFFF"/>
                </a:solidFill>
                <a:cs typeface="Calibri Light"/>
              </a:rPr>
              <a:t> </a:t>
            </a:r>
            <a:endParaRPr lang="en-GB" sz="4000">
              <a:solidFill>
                <a:srgbClr val="FFFFFF"/>
              </a:solidFill>
            </a:endParaRPr>
          </a:p>
        </p:txBody>
      </p:sp>
      <p:sp>
        <p:nvSpPr>
          <p:cNvPr id="3" name="Content Placeholder 2">
            <a:extLst>
              <a:ext uri="{FF2B5EF4-FFF2-40B4-BE49-F238E27FC236}">
                <a16:creationId xmlns:a16="http://schemas.microsoft.com/office/drawing/2014/main" id="{523FD7B9-D406-4153-B94F-77EF510BDB34}"/>
              </a:ext>
            </a:extLst>
          </p:cNvPr>
          <p:cNvSpPr>
            <a:spLocks noGrp="1"/>
          </p:cNvSpPr>
          <p:nvPr>
            <p:ph idx="1"/>
          </p:nvPr>
        </p:nvSpPr>
        <p:spPr>
          <a:xfrm>
            <a:off x="817685" y="1875325"/>
            <a:ext cx="5172732" cy="3563159"/>
          </a:xfrm>
        </p:spPr>
        <p:txBody>
          <a:bodyPr vert="horz" lIns="91440" tIns="45720" rIns="91440" bIns="45720" rtlCol="0" anchor="t">
            <a:normAutofit fontScale="92500" lnSpcReduction="20000"/>
          </a:bodyPr>
          <a:lstStyle/>
          <a:p>
            <a:pPr marL="0" indent="0">
              <a:buNone/>
            </a:pPr>
            <a:endParaRPr lang="en-GB" sz="1500">
              <a:cs typeface="Calibri"/>
            </a:endParaRPr>
          </a:p>
          <a:p>
            <a:pPr marL="0" indent="0">
              <a:buNone/>
            </a:pPr>
            <a:endParaRPr lang="en-GB" sz="1500">
              <a:cs typeface="Calibri"/>
            </a:endParaRPr>
          </a:p>
          <a:p>
            <a:pPr marL="0" indent="0">
              <a:buNone/>
            </a:pPr>
            <a:endParaRPr lang="en-GB" sz="1500">
              <a:cs typeface="Calibri"/>
            </a:endParaRPr>
          </a:p>
          <a:p>
            <a:pPr marL="0" indent="0">
              <a:buNone/>
            </a:pPr>
            <a:endParaRPr lang="en-GB" sz="1500">
              <a:cs typeface="Calibri"/>
            </a:endParaRPr>
          </a:p>
          <a:p>
            <a:pPr marL="0" indent="0">
              <a:buNone/>
            </a:pPr>
            <a:endParaRPr lang="en-GB" sz="1500">
              <a:cs typeface="Calibri"/>
            </a:endParaRPr>
          </a:p>
          <a:p>
            <a:pPr marL="0" indent="0">
              <a:buNone/>
            </a:pPr>
            <a:endParaRPr lang="en-GB" sz="1500">
              <a:cs typeface="Calibri"/>
            </a:endParaRPr>
          </a:p>
          <a:p>
            <a:pPr marL="457200" indent="-457200"/>
            <a:r>
              <a:rPr lang="en-GB" sz="2400">
                <a:ea typeface="+mn-lt"/>
                <a:cs typeface="+mn-lt"/>
              </a:rPr>
              <a:t>Select operator will select the desired tuples of original relation plus those new tuples which are satisfying the select condition.</a:t>
            </a:r>
          </a:p>
          <a:p>
            <a:pPr marL="457200" indent="-457200"/>
            <a:r>
              <a:rPr lang="en-GB" sz="2400">
                <a:ea typeface="+mn-lt"/>
                <a:cs typeface="+mn-lt"/>
              </a:rPr>
              <a:t>Monotonic operator does not refute the existing output .</a:t>
            </a:r>
          </a:p>
        </p:txBody>
      </p:sp>
      <p:pic>
        <p:nvPicPr>
          <p:cNvPr id="4" name="Picture 4" descr="Text&#10;&#10;Description automatically generated">
            <a:extLst>
              <a:ext uri="{FF2B5EF4-FFF2-40B4-BE49-F238E27FC236}">
                <a16:creationId xmlns:a16="http://schemas.microsoft.com/office/drawing/2014/main" id="{2E872C1B-F533-4EBC-85E3-8E94669AC745}"/>
              </a:ext>
            </a:extLst>
          </p:cNvPr>
          <p:cNvPicPr>
            <a:picLocks noChangeAspect="1"/>
          </p:cNvPicPr>
          <p:nvPr/>
        </p:nvPicPr>
        <p:blipFill>
          <a:blip r:embed="rId2"/>
          <a:stretch>
            <a:fillRect/>
          </a:stretch>
        </p:blipFill>
        <p:spPr>
          <a:xfrm>
            <a:off x="6682298" y="3040836"/>
            <a:ext cx="4802404" cy="1656828"/>
          </a:xfrm>
          <a:prstGeom prst="rect">
            <a:avLst/>
          </a:prstGeom>
        </p:spPr>
      </p:pic>
    </p:spTree>
    <p:extLst>
      <p:ext uri="{BB962C8B-B14F-4D97-AF65-F5344CB8AC3E}">
        <p14:creationId xmlns:p14="http://schemas.microsoft.com/office/powerpoint/2010/main" val="22289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D17F-EFDA-4C95-97D8-A62D68BD9929}"/>
              </a:ext>
            </a:extLst>
          </p:cNvPr>
          <p:cNvSpPr>
            <a:spLocks noGrp="1"/>
          </p:cNvSpPr>
          <p:nvPr>
            <p:ph type="title"/>
          </p:nvPr>
        </p:nvSpPr>
        <p:spPr>
          <a:xfrm>
            <a:off x="507521" y="250106"/>
            <a:ext cx="10515600" cy="577941"/>
          </a:xfrm>
        </p:spPr>
        <p:txBody>
          <a:bodyPr>
            <a:normAutofit fontScale="90000"/>
          </a:bodyPr>
          <a:lstStyle/>
          <a:p>
            <a:r>
              <a:rPr lang="en-GB" sz="3600">
                <a:cs typeface="Calibri Light"/>
              </a:rPr>
              <a:t>Disorderly cart – non-monotonic edges</a:t>
            </a:r>
          </a:p>
        </p:txBody>
      </p:sp>
      <p:pic>
        <p:nvPicPr>
          <p:cNvPr id="4" name="Picture 4" descr="Diagram&#10;&#10;Description automatically generated">
            <a:extLst>
              <a:ext uri="{FF2B5EF4-FFF2-40B4-BE49-F238E27FC236}">
                <a16:creationId xmlns:a16="http://schemas.microsoft.com/office/drawing/2014/main" id="{2B284ADA-CC8A-4BC0-9D43-F1EE83FB4E74}"/>
              </a:ext>
            </a:extLst>
          </p:cNvPr>
          <p:cNvPicPr>
            <a:picLocks noGrp="1" noChangeAspect="1"/>
          </p:cNvPicPr>
          <p:nvPr>
            <p:ph idx="1"/>
          </p:nvPr>
        </p:nvPicPr>
        <p:blipFill>
          <a:blip r:embed="rId2"/>
          <a:stretch>
            <a:fillRect/>
          </a:stretch>
        </p:blipFill>
        <p:spPr>
          <a:xfrm>
            <a:off x="2045448" y="1958451"/>
            <a:ext cx="5800725" cy="4171950"/>
          </a:xfrm>
        </p:spPr>
      </p:pic>
      <p:sp>
        <p:nvSpPr>
          <p:cNvPr id="3" name="Arrow: Right 2">
            <a:extLst>
              <a:ext uri="{FF2B5EF4-FFF2-40B4-BE49-F238E27FC236}">
                <a16:creationId xmlns:a16="http://schemas.microsoft.com/office/drawing/2014/main" id="{3F8BFAE5-3ABA-48B9-A3B6-0B01167A1E89}"/>
              </a:ext>
            </a:extLst>
          </p:cNvPr>
          <p:cNvSpPr/>
          <p:nvPr/>
        </p:nvSpPr>
        <p:spPr>
          <a:xfrm>
            <a:off x="5606795" y="3287325"/>
            <a:ext cx="977660"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0B862704-0007-4A79-BCA0-2C89A3B3BF08}"/>
              </a:ext>
            </a:extLst>
          </p:cNvPr>
          <p:cNvSpPr/>
          <p:nvPr/>
        </p:nvSpPr>
        <p:spPr>
          <a:xfrm>
            <a:off x="3090757" y="3977438"/>
            <a:ext cx="977660"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34A37D52-29F7-4E5F-BC2F-3B9FCA12D698}"/>
              </a:ext>
            </a:extLst>
          </p:cNvPr>
          <p:cNvSpPr/>
          <p:nvPr/>
        </p:nvSpPr>
        <p:spPr>
          <a:xfrm>
            <a:off x="4887927" y="4768193"/>
            <a:ext cx="977660"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D46B765-1EBD-47DA-A732-329E4005EDF1}"/>
              </a:ext>
            </a:extLst>
          </p:cNvPr>
          <p:cNvSpPr txBox="1"/>
          <p:nvPr/>
        </p:nvSpPr>
        <p:spPr>
          <a:xfrm>
            <a:off x="6622211" y="31860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Group aggregation </a:t>
            </a:r>
          </a:p>
        </p:txBody>
      </p:sp>
      <p:pic>
        <p:nvPicPr>
          <p:cNvPr id="14" name="Picture 14" descr="Text&#10;&#10;Description automatically generated">
            <a:extLst>
              <a:ext uri="{FF2B5EF4-FFF2-40B4-BE49-F238E27FC236}">
                <a16:creationId xmlns:a16="http://schemas.microsoft.com/office/drawing/2014/main" id="{11D8F565-E453-4EDE-9D1C-1E3B9E9F9027}"/>
              </a:ext>
            </a:extLst>
          </p:cNvPr>
          <p:cNvPicPr>
            <a:picLocks noChangeAspect="1"/>
          </p:cNvPicPr>
          <p:nvPr/>
        </p:nvPicPr>
        <p:blipFill>
          <a:blip r:embed="rId3"/>
          <a:stretch>
            <a:fillRect/>
          </a:stretch>
        </p:blipFill>
        <p:spPr>
          <a:xfrm>
            <a:off x="7182928" y="3548896"/>
            <a:ext cx="4684143" cy="435942"/>
          </a:xfrm>
          <a:prstGeom prst="rect">
            <a:avLst/>
          </a:prstGeom>
        </p:spPr>
      </p:pic>
      <p:sp>
        <p:nvSpPr>
          <p:cNvPr id="15" name="TextBox 14">
            <a:extLst>
              <a:ext uri="{FF2B5EF4-FFF2-40B4-BE49-F238E27FC236}">
                <a16:creationId xmlns:a16="http://schemas.microsoft.com/office/drawing/2014/main" id="{74CE6AFF-11E9-4F0C-9357-B84E8A9C0345}"/>
              </a:ext>
            </a:extLst>
          </p:cNvPr>
          <p:cNvSpPr txBox="1"/>
          <p:nvPr/>
        </p:nvSpPr>
        <p:spPr>
          <a:xfrm>
            <a:off x="5931200" y="46659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Accum Aggregation </a:t>
            </a:r>
          </a:p>
        </p:txBody>
      </p:sp>
      <p:pic>
        <p:nvPicPr>
          <p:cNvPr id="16" name="Picture 16" descr="Text&#10;&#10;Description automatically generated">
            <a:extLst>
              <a:ext uri="{FF2B5EF4-FFF2-40B4-BE49-F238E27FC236}">
                <a16:creationId xmlns:a16="http://schemas.microsoft.com/office/drawing/2014/main" id="{0EFF185F-8C58-4429-9C7B-3A753EA5D88E}"/>
              </a:ext>
            </a:extLst>
          </p:cNvPr>
          <p:cNvPicPr>
            <a:picLocks noChangeAspect="1"/>
          </p:cNvPicPr>
          <p:nvPr/>
        </p:nvPicPr>
        <p:blipFill>
          <a:blip r:embed="rId4"/>
          <a:stretch>
            <a:fillRect/>
          </a:stretch>
        </p:blipFill>
        <p:spPr>
          <a:xfrm>
            <a:off x="7858664" y="4982449"/>
            <a:ext cx="3807124" cy="444308"/>
          </a:xfrm>
          <a:prstGeom prst="rect">
            <a:avLst/>
          </a:prstGeom>
        </p:spPr>
      </p:pic>
      <p:sp>
        <p:nvSpPr>
          <p:cNvPr id="5" name="TextBox 4">
            <a:extLst>
              <a:ext uri="{FF2B5EF4-FFF2-40B4-BE49-F238E27FC236}">
                <a16:creationId xmlns:a16="http://schemas.microsoft.com/office/drawing/2014/main" id="{77FEA457-75A7-4C4C-8C29-D359532B0C36}"/>
              </a:ext>
            </a:extLst>
          </p:cNvPr>
          <p:cNvSpPr txBox="1"/>
          <p:nvPr/>
        </p:nvSpPr>
        <p:spPr>
          <a:xfrm>
            <a:off x="453425" y="4277803"/>
            <a:ext cx="3979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Summarization of cart state required co-ordination logic </a:t>
            </a:r>
          </a:p>
        </p:txBody>
      </p:sp>
      <p:sp>
        <p:nvSpPr>
          <p:cNvPr id="6" name="Arrow: Right 5">
            <a:extLst>
              <a:ext uri="{FF2B5EF4-FFF2-40B4-BE49-F238E27FC236}">
                <a16:creationId xmlns:a16="http://schemas.microsoft.com/office/drawing/2014/main" id="{7C9D94E7-2BC2-4EAF-A8ED-2BB992ADCBEE}"/>
              </a:ext>
            </a:extLst>
          </p:cNvPr>
          <p:cNvSpPr/>
          <p:nvPr/>
        </p:nvSpPr>
        <p:spPr>
          <a:xfrm rot="10800000">
            <a:off x="5054704" y="3957310"/>
            <a:ext cx="1150188" cy="158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290E413-3592-4537-BF4A-6CB546FBFF53}"/>
              </a:ext>
            </a:extLst>
          </p:cNvPr>
          <p:cNvSpPr txBox="1"/>
          <p:nvPr/>
        </p:nvSpPr>
        <p:spPr>
          <a:xfrm>
            <a:off x="6313636" y="4042014"/>
            <a:ext cx="4454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Addition of new actions can change status</a:t>
            </a:r>
          </a:p>
        </p:txBody>
      </p:sp>
    </p:spTree>
    <p:extLst>
      <p:ext uri="{BB962C8B-B14F-4D97-AF65-F5344CB8AC3E}">
        <p14:creationId xmlns:p14="http://schemas.microsoft.com/office/powerpoint/2010/main" val="418868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3" grpId="0"/>
      <p:bldP spid="15" grpId="0"/>
      <p:bldP spid="5" grpId="0"/>
      <p:bldP spid="6" grpId="0" animBg="1"/>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0AAC-BD30-46DE-8DBB-3C3FC972AAA6}"/>
              </a:ext>
            </a:extLst>
          </p:cNvPr>
          <p:cNvSpPr>
            <a:spLocks noGrp="1"/>
          </p:cNvSpPr>
          <p:nvPr>
            <p:ph type="title"/>
          </p:nvPr>
        </p:nvSpPr>
        <p:spPr/>
        <p:txBody>
          <a:bodyPr/>
          <a:lstStyle/>
          <a:p>
            <a:endParaRPr lang="en-GB"/>
          </a:p>
        </p:txBody>
      </p:sp>
      <p:pic>
        <p:nvPicPr>
          <p:cNvPr id="4" name="Picture 4" descr="Diagram&#10;&#10;Description automatically generated">
            <a:extLst>
              <a:ext uri="{FF2B5EF4-FFF2-40B4-BE49-F238E27FC236}">
                <a16:creationId xmlns:a16="http://schemas.microsoft.com/office/drawing/2014/main" id="{620ACA0C-8D9E-4CA8-9B69-D6907B7C26A5}"/>
              </a:ext>
            </a:extLst>
          </p:cNvPr>
          <p:cNvPicPr>
            <a:picLocks noGrp="1" noChangeAspect="1"/>
          </p:cNvPicPr>
          <p:nvPr>
            <p:ph idx="1"/>
          </p:nvPr>
        </p:nvPicPr>
        <p:blipFill>
          <a:blip r:embed="rId2"/>
          <a:stretch>
            <a:fillRect/>
          </a:stretch>
        </p:blipFill>
        <p:spPr>
          <a:xfrm>
            <a:off x="729681" y="157852"/>
            <a:ext cx="5111089" cy="6637337"/>
          </a:xfrm>
        </p:spPr>
      </p:pic>
      <p:sp>
        <p:nvSpPr>
          <p:cNvPr id="6" name="Arrow: Right 5">
            <a:extLst>
              <a:ext uri="{FF2B5EF4-FFF2-40B4-BE49-F238E27FC236}">
                <a16:creationId xmlns:a16="http://schemas.microsoft.com/office/drawing/2014/main" id="{BB6FDBF0-9AC4-4995-B3B9-54A09610B4A6}"/>
              </a:ext>
            </a:extLst>
          </p:cNvPr>
          <p:cNvSpPr/>
          <p:nvPr/>
        </p:nvSpPr>
        <p:spPr>
          <a:xfrm>
            <a:off x="4097173" y="3963061"/>
            <a:ext cx="1408980" cy="100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E0E5820-3544-4344-9192-415ECFD0550F}"/>
              </a:ext>
            </a:extLst>
          </p:cNvPr>
          <p:cNvSpPr txBox="1"/>
          <p:nvPr/>
        </p:nvSpPr>
        <p:spPr>
          <a:xfrm>
            <a:off x="5341728" y="4306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Accum Aggregation </a:t>
            </a:r>
          </a:p>
        </p:txBody>
      </p:sp>
      <p:sp>
        <p:nvSpPr>
          <p:cNvPr id="9" name="Arrow: Right 8">
            <a:extLst>
              <a:ext uri="{FF2B5EF4-FFF2-40B4-BE49-F238E27FC236}">
                <a16:creationId xmlns:a16="http://schemas.microsoft.com/office/drawing/2014/main" id="{4EB6F4EE-F334-4334-BF97-992F880EC6E1}"/>
              </a:ext>
            </a:extLst>
          </p:cNvPr>
          <p:cNvSpPr/>
          <p:nvPr/>
        </p:nvSpPr>
        <p:spPr>
          <a:xfrm>
            <a:off x="3939021" y="4437513"/>
            <a:ext cx="1408980" cy="100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A12529A-E2EA-4687-8167-DB53DA13ADFD}"/>
              </a:ext>
            </a:extLst>
          </p:cNvPr>
          <p:cNvSpPr txBox="1"/>
          <p:nvPr/>
        </p:nvSpPr>
        <p:spPr>
          <a:xfrm>
            <a:off x="5499878" y="3889614"/>
            <a:ext cx="5647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Summarization of cart state required co-ordination logic </a:t>
            </a:r>
          </a:p>
        </p:txBody>
      </p:sp>
      <p:sp>
        <p:nvSpPr>
          <p:cNvPr id="11" name="Arrow: Right 10">
            <a:extLst>
              <a:ext uri="{FF2B5EF4-FFF2-40B4-BE49-F238E27FC236}">
                <a16:creationId xmlns:a16="http://schemas.microsoft.com/office/drawing/2014/main" id="{22721CFF-66CC-4A71-B85F-2419AD5B9E2B}"/>
              </a:ext>
            </a:extLst>
          </p:cNvPr>
          <p:cNvSpPr/>
          <p:nvPr/>
        </p:nvSpPr>
        <p:spPr>
          <a:xfrm rot="8820000">
            <a:off x="1873517" y="3939822"/>
            <a:ext cx="1063924" cy="86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621D5C8B-3B59-45CD-BA8E-A00419795AE1}"/>
              </a:ext>
            </a:extLst>
          </p:cNvPr>
          <p:cNvSpPr txBox="1"/>
          <p:nvPr/>
        </p:nvSpPr>
        <p:spPr>
          <a:xfrm>
            <a:off x="568445" y="42634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Count  aggregation</a:t>
            </a:r>
          </a:p>
        </p:txBody>
      </p:sp>
      <p:pic>
        <p:nvPicPr>
          <p:cNvPr id="3" name="Picture 4" descr="Text&#10;&#10;Description automatically generated">
            <a:extLst>
              <a:ext uri="{FF2B5EF4-FFF2-40B4-BE49-F238E27FC236}">
                <a16:creationId xmlns:a16="http://schemas.microsoft.com/office/drawing/2014/main" id="{69236FBF-C93A-4774-BD3C-922BA6C17EB0}"/>
              </a:ext>
            </a:extLst>
          </p:cNvPr>
          <p:cNvPicPr>
            <a:picLocks noChangeAspect="1"/>
          </p:cNvPicPr>
          <p:nvPr/>
        </p:nvPicPr>
        <p:blipFill>
          <a:blip r:embed="rId3"/>
          <a:stretch>
            <a:fillRect/>
          </a:stretch>
        </p:blipFill>
        <p:spPr>
          <a:xfrm>
            <a:off x="5500777" y="4697253"/>
            <a:ext cx="4022784" cy="540249"/>
          </a:xfrm>
          <a:prstGeom prst="rect">
            <a:avLst/>
          </a:prstGeom>
        </p:spPr>
      </p:pic>
      <p:pic>
        <p:nvPicPr>
          <p:cNvPr id="5" name="Picture 6">
            <a:extLst>
              <a:ext uri="{FF2B5EF4-FFF2-40B4-BE49-F238E27FC236}">
                <a16:creationId xmlns:a16="http://schemas.microsoft.com/office/drawing/2014/main" id="{9C6D050B-AF3A-4AAD-9647-DAE0C6BFDFAF}"/>
              </a:ext>
            </a:extLst>
          </p:cNvPr>
          <p:cNvPicPr>
            <a:picLocks noChangeAspect="1"/>
          </p:cNvPicPr>
          <p:nvPr/>
        </p:nvPicPr>
        <p:blipFill>
          <a:blip r:embed="rId4"/>
          <a:stretch>
            <a:fillRect/>
          </a:stretch>
        </p:blipFill>
        <p:spPr>
          <a:xfrm>
            <a:off x="94891" y="4703712"/>
            <a:ext cx="3059501" cy="354802"/>
          </a:xfrm>
          <a:prstGeom prst="rect">
            <a:avLst/>
          </a:prstGeom>
        </p:spPr>
      </p:pic>
      <p:sp>
        <p:nvSpPr>
          <p:cNvPr id="7" name="Arrow: Right 6">
            <a:extLst>
              <a:ext uri="{FF2B5EF4-FFF2-40B4-BE49-F238E27FC236}">
                <a16:creationId xmlns:a16="http://schemas.microsoft.com/office/drawing/2014/main" id="{B099302B-353A-4A62-9B24-63BBEDF113FE}"/>
              </a:ext>
            </a:extLst>
          </p:cNvPr>
          <p:cNvSpPr/>
          <p:nvPr/>
        </p:nvSpPr>
        <p:spPr>
          <a:xfrm rot="10800000">
            <a:off x="3286290" y="2562707"/>
            <a:ext cx="3019244" cy="86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A7979AF-25A4-499D-BB4C-620225D9EBD8}"/>
              </a:ext>
            </a:extLst>
          </p:cNvPr>
          <p:cNvSpPr txBox="1"/>
          <p:nvPr/>
        </p:nvSpPr>
        <p:spPr>
          <a:xfrm>
            <a:off x="6414278" y="2460504"/>
            <a:ext cx="5647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Maintaining </a:t>
            </a:r>
            <a:r>
              <a:rPr lang="en-GB" b="1" err="1">
                <a:cs typeface="Calibri"/>
              </a:rPr>
              <a:t>Cart_action</a:t>
            </a:r>
            <a:r>
              <a:rPr lang="en-GB" b="1">
                <a:cs typeface="Calibri"/>
              </a:rPr>
              <a:t> on multiple nodes</a:t>
            </a:r>
          </a:p>
        </p:txBody>
      </p:sp>
    </p:spTree>
    <p:extLst>
      <p:ext uri="{BB962C8B-B14F-4D97-AF65-F5344CB8AC3E}">
        <p14:creationId xmlns:p14="http://schemas.microsoft.com/office/powerpoint/2010/main" val="265252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P spid="11" grpId="0" animBg="1"/>
      <p:bldP spid="12" grpId="0"/>
      <p:bldP spid="7" grpId="0" animBg="1"/>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1C89A1-B66C-47A3-98AB-C6FCB3B5F840}"/>
              </a:ext>
            </a:extLst>
          </p:cNvPr>
          <p:cNvSpPr>
            <a:spLocks noGrp="1"/>
          </p:cNvSpPr>
          <p:nvPr>
            <p:ph type="title"/>
          </p:nvPr>
        </p:nvSpPr>
        <p:spPr>
          <a:xfrm>
            <a:off x="958506" y="800392"/>
            <a:ext cx="10264697" cy="1212102"/>
          </a:xfrm>
        </p:spPr>
        <p:txBody>
          <a:bodyPr>
            <a:normAutofit/>
          </a:bodyPr>
          <a:lstStyle/>
          <a:p>
            <a:r>
              <a:rPr lang="en-GB" sz="4000" b="1" u="sng">
                <a:solidFill>
                  <a:srgbClr val="FFFFFF"/>
                </a:solidFill>
                <a:cs typeface="Calibri Light"/>
              </a:rPr>
              <a:t>5.5 Discussion </a:t>
            </a:r>
          </a:p>
        </p:txBody>
      </p:sp>
      <p:sp>
        <p:nvSpPr>
          <p:cNvPr id="3" name="Content Placeholder 2">
            <a:extLst>
              <a:ext uri="{FF2B5EF4-FFF2-40B4-BE49-F238E27FC236}">
                <a16:creationId xmlns:a16="http://schemas.microsoft.com/office/drawing/2014/main" id="{1B2777FA-ED68-4950-91DE-E460918FEAB2}"/>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cs typeface="Calibri"/>
              </a:rPr>
              <a:t>Occurrence strict monotonic programs in code is rare.</a:t>
            </a:r>
          </a:p>
          <a:p>
            <a:r>
              <a:rPr lang="en-GB" sz="2400">
                <a:cs typeface="Calibri"/>
              </a:rPr>
              <a:t>Both implementation have points of order but with different relative coordination costs </a:t>
            </a:r>
          </a:p>
          <a:p>
            <a:r>
              <a:rPr lang="en-GB" sz="2400">
                <a:cs typeface="Calibri"/>
              </a:rPr>
              <a:t>Requirement of Domain knowledge for finding other implementations</a:t>
            </a:r>
          </a:p>
          <a:p>
            <a:r>
              <a:rPr lang="en-GB" sz="2400">
                <a:ea typeface="+mn-lt"/>
                <a:cs typeface="+mn-lt"/>
              </a:rPr>
              <a:t>Bloom encourages a style of programming that minimizes coordination requirements – providing set of order-independent abstractions.</a:t>
            </a:r>
          </a:p>
          <a:p>
            <a:r>
              <a:rPr lang="en-GB" sz="2400">
                <a:cs typeface="Calibri"/>
              </a:rPr>
              <a:t>Given implementations with points of order -Bloom's data flow analysis helps developers iteratively refine their program</a:t>
            </a:r>
          </a:p>
          <a:p>
            <a:endParaRPr lang="en-GB" sz="2400">
              <a:cs typeface="Calibri"/>
            </a:endParaRPr>
          </a:p>
        </p:txBody>
      </p:sp>
    </p:spTree>
    <p:extLst>
      <p:ext uri="{BB962C8B-B14F-4D97-AF65-F5344CB8AC3E}">
        <p14:creationId xmlns:p14="http://schemas.microsoft.com/office/powerpoint/2010/main" val="21871450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1A6C-5F22-4271-BDD4-AB8F2E00B5E1}"/>
              </a:ext>
            </a:extLst>
          </p:cNvPr>
          <p:cNvSpPr>
            <a:spLocks noGrp="1"/>
          </p:cNvSpPr>
          <p:nvPr>
            <p:ph type="title"/>
          </p:nvPr>
        </p:nvSpPr>
        <p:spPr>
          <a:xfrm>
            <a:off x="593785" y="2363578"/>
            <a:ext cx="10515600" cy="1325563"/>
          </a:xfrm>
        </p:spPr>
        <p:txBody>
          <a:bodyPr>
            <a:normAutofit/>
          </a:bodyPr>
          <a:lstStyle/>
          <a:p>
            <a:pPr algn="ctr"/>
            <a:r>
              <a:rPr lang="en-GB" sz="6000">
                <a:cs typeface="Calibri Light"/>
              </a:rPr>
              <a:t>Thank you.</a:t>
            </a:r>
          </a:p>
        </p:txBody>
      </p:sp>
    </p:spTree>
    <p:extLst>
      <p:ext uri="{BB962C8B-B14F-4D97-AF65-F5344CB8AC3E}">
        <p14:creationId xmlns:p14="http://schemas.microsoft.com/office/powerpoint/2010/main" val="68713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149F867-7937-45F0-B78C-AA3F4B5874E9}"/>
              </a:ext>
            </a:extLst>
          </p:cNvPr>
          <p:cNvSpPr>
            <a:spLocks noGrp="1"/>
          </p:cNvSpPr>
          <p:nvPr>
            <p:ph type="title"/>
          </p:nvPr>
        </p:nvSpPr>
        <p:spPr>
          <a:xfrm>
            <a:off x="1047280" y="759805"/>
            <a:ext cx="10306520" cy="1325563"/>
          </a:xfrm>
        </p:spPr>
        <p:txBody>
          <a:bodyPr>
            <a:normAutofit/>
          </a:bodyPr>
          <a:lstStyle/>
          <a:p>
            <a:r>
              <a:rPr lang="en-GB" sz="4000" b="1">
                <a:solidFill>
                  <a:srgbClr val="FFFFFF"/>
                </a:solidFill>
                <a:cs typeface="Calibri Light"/>
              </a:rPr>
              <a:t>                       Monotonic Vs Non Monotonic </a:t>
            </a:r>
            <a:endParaRPr lang="en-GB" sz="4000" b="1">
              <a:solidFill>
                <a:srgbClr val="FFFFFF"/>
              </a:solidFill>
            </a:endParaRPr>
          </a:p>
        </p:txBody>
      </p:sp>
      <p:sp>
        <p:nvSpPr>
          <p:cNvPr id="3" name="Content Placeholder 2">
            <a:extLst>
              <a:ext uri="{FF2B5EF4-FFF2-40B4-BE49-F238E27FC236}">
                <a16:creationId xmlns:a16="http://schemas.microsoft.com/office/drawing/2014/main" id="{5840C48A-F077-401F-A151-3A6541E81CF8}"/>
              </a:ext>
            </a:extLst>
          </p:cNvPr>
          <p:cNvSpPr>
            <a:spLocks noGrp="1"/>
          </p:cNvSpPr>
          <p:nvPr>
            <p:ph idx="1"/>
          </p:nvPr>
        </p:nvSpPr>
        <p:spPr>
          <a:xfrm>
            <a:off x="1043904" y="1172856"/>
            <a:ext cx="5172732" cy="3563159"/>
          </a:xfrm>
        </p:spPr>
        <p:txBody>
          <a:bodyPr vert="horz" lIns="91440" tIns="45720" rIns="91440" bIns="45720" rtlCol="0" anchor="t">
            <a:noAutofit/>
          </a:bodyPr>
          <a:lstStyle/>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0" indent="0">
              <a:buNone/>
            </a:pPr>
            <a:endParaRPr lang="en-GB" sz="1000">
              <a:cs typeface="Calibri"/>
            </a:endParaRPr>
          </a:p>
          <a:p>
            <a:pPr marL="457200" indent="-457200"/>
            <a:endParaRPr lang="en-GB" sz="1000">
              <a:cs typeface="Calibri"/>
            </a:endParaRPr>
          </a:p>
          <a:p>
            <a:pPr marL="0" indent="0">
              <a:buNone/>
            </a:pPr>
            <a:r>
              <a:rPr lang="en-GB" sz="2400">
                <a:cs typeface="Calibri"/>
              </a:rPr>
              <a:t>Consider the following query :</a:t>
            </a:r>
            <a:endParaRPr lang="en-GB" sz="2400">
              <a:ea typeface="+mn-lt"/>
              <a:cs typeface="+mn-lt"/>
            </a:endParaRPr>
          </a:p>
          <a:p>
            <a:r>
              <a:rPr lang="en-GB" sz="2400" b="1">
                <a:cs typeface="Calibri"/>
              </a:rPr>
              <a:t>Find all companies such that </a:t>
            </a:r>
            <a:r>
              <a:rPr lang="en-GB" sz="2400" b="1" u="sng">
                <a:cs typeface="Calibri"/>
              </a:rPr>
              <a:t>all</a:t>
            </a:r>
            <a:r>
              <a:rPr lang="en-GB" sz="2400" b="1">
                <a:cs typeface="Calibri"/>
              </a:rPr>
              <a:t> their products have price &lt; 200</a:t>
            </a:r>
            <a:endParaRPr lang="en-GB" sz="2400">
              <a:ea typeface="+mn-lt"/>
              <a:cs typeface="+mn-lt"/>
            </a:endParaRPr>
          </a:p>
          <a:p>
            <a:r>
              <a:rPr lang="en-GB" sz="2400">
                <a:ea typeface="+mn-lt"/>
                <a:cs typeface="+mn-lt"/>
              </a:rPr>
              <a:t>Non Monotonic operator  may refute the existing output and it causes changes in the result </a:t>
            </a:r>
            <a:endParaRPr lang="en-GB" sz="2400" b="1">
              <a:cs typeface="Calibri"/>
            </a:endParaRPr>
          </a:p>
          <a:p>
            <a:pPr marL="457200" indent="-457200"/>
            <a:endParaRPr lang="en-GB" sz="1000">
              <a:cs typeface="Calibri"/>
            </a:endParaRPr>
          </a:p>
        </p:txBody>
      </p:sp>
      <p:pic>
        <p:nvPicPr>
          <p:cNvPr id="4" name="Picture 4" descr="Table&#10;&#10;Description automatically generated">
            <a:extLst>
              <a:ext uri="{FF2B5EF4-FFF2-40B4-BE49-F238E27FC236}">
                <a16:creationId xmlns:a16="http://schemas.microsoft.com/office/drawing/2014/main" id="{AFD66ADC-4CFE-4322-931B-B5A1443C4765}"/>
              </a:ext>
            </a:extLst>
          </p:cNvPr>
          <p:cNvPicPr>
            <a:picLocks noChangeAspect="1"/>
          </p:cNvPicPr>
          <p:nvPr/>
        </p:nvPicPr>
        <p:blipFill>
          <a:blip r:embed="rId2"/>
          <a:stretch>
            <a:fillRect/>
          </a:stretch>
        </p:blipFill>
        <p:spPr>
          <a:xfrm>
            <a:off x="6622767" y="2901768"/>
            <a:ext cx="4802404" cy="2173088"/>
          </a:xfrm>
          <a:prstGeom prst="rect">
            <a:avLst/>
          </a:prstGeom>
        </p:spPr>
      </p:pic>
    </p:spTree>
    <p:extLst>
      <p:ext uri="{BB962C8B-B14F-4D97-AF65-F5344CB8AC3E}">
        <p14:creationId xmlns:p14="http://schemas.microsoft.com/office/powerpoint/2010/main" val="111952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EC615B-BE6B-4120-AF93-4BD4D684EF81}"/>
              </a:ext>
            </a:extLst>
          </p:cNvPr>
          <p:cNvSpPr>
            <a:spLocks noGrp="1"/>
          </p:cNvSpPr>
          <p:nvPr>
            <p:ph type="title"/>
          </p:nvPr>
        </p:nvSpPr>
        <p:spPr>
          <a:xfrm>
            <a:off x="958506" y="800392"/>
            <a:ext cx="10264697" cy="1212102"/>
          </a:xfrm>
        </p:spPr>
        <p:txBody>
          <a:bodyPr>
            <a:normAutofit/>
          </a:bodyPr>
          <a:lstStyle/>
          <a:p>
            <a:r>
              <a:rPr lang="en-GB" sz="4000" b="1">
                <a:solidFill>
                  <a:srgbClr val="FFFFFF"/>
                </a:solidFill>
                <a:latin typeface="+mn-lt"/>
                <a:ea typeface="+mn-lt"/>
                <a:cs typeface="+mn-lt"/>
              </a:rPr>
              <a:t>Waiting in Non –Monotonic Programs </a:t>
            </a:r>
            <a:endParaRPr lang="en-GB" sz="4000" b="1">
              <a:solidFill>
                <a:srgbClr val="FFFFFF"/>
              </a:solidFill>
              <a:latin typeface="Calibri Light"/>
              <a:ea typeface="+mn-lt"/>
              <a:cs typeface="Calibri Light"/>
            </a:endParaRPr>
          </a:p>
        </p:txBody>
      </p:sp>
      <p:sp>
        <p:nvSpPr>
          <p:cNvPr id="3" name="Content Placeholder 2">
            <a:extLst>
              <a:ext uri="{FF2B5EF4-FFF2-40B4-BE49-F238E27FC236}">
                <a16:creationId xmlns:a16="http://schemas.microsoft.com/office/drawing/2014/main" id="{7922BB94-A4D3-4CA1-AC81-35FD1D9DA597}"/>
              </a:ext>
            </a:extLst>
          </p:cNvPr>
          <p:cNvSpPr>
            <a:spLocks noGrp="1"/>
          </p:cNvSpPr>
          <p:nvPr>
            <p:ph idx="1"/>
          </p:nvPr>
        </p:nvSpPr>
        <p:spPr>
          <a:xfrm>
            <a:off x="1224750" y="2276124"/>
            <a:ext cx="10542431" cy="4662547"/>
          </a:xfrm>
        </p:spPr>
        <p:txBody>
          <a:bodyPr vert="horz" lIns="91440" tIns="45720" rIns="91440" bIns="45720" rtlCol="0" anchor="ctr">
            <a:noAutofit/>
          </a:bodyPr>
          <a:lstStyle/>
          <a:p>
            <a:pPr marL="0" indent="0">
              <a:buNone/>
            </a:pPr>
            <a:r>
              <a:rPr lang="en-GB" sz="2400">
                <a:ea typeface="+mn-lt"/>
                <a:cs typeface="+mn-lt"/>
              </a:rPr>
              <a:t>•“Waiting” is specified in a program via coordination logic: code that</a:t>
            </a:r>
            <a:endParaRPr lang="en-GB" sz="2400">
              <a:cs typeface="Calibri" panose="020F0502020204030204"/>
            </a:endParaRPr>
          </a:p>
          <a:p>
            <a:pPr marL="0" indent="0">
              <a:buNone/>
            </a:pPr>
            <a:r>
              <a:rPr lang="en-GB" sz="2400">
                <a:ea typeface="+mn-lt"/>
                <a:cs typeface="+mn-lt"/>
              </a:rPr>
              <a:t>(a) computes and transmits auxiliary information from producers to enable the recipient to determine when a set has completely arrived across the network</a:t>
            </a:r>
            <a:endParaRPr lang="en-GB" sz="2400">
              <a:cs typeface="Calibri" panose="020F0502020204030204"/>
            </a:endParaRPr>
          </a:p>
          <a:p>
            <a:pPr marL="0" indent="0">
              <a:buNone/>
            </a:pPr>
            <a:r>
              <a:rPr lang="en-GB" sz="2400">
                <a:ea typeface="+mn-lt"/>
                <a:cs typeface="+mn-lt"/>
              </a:rPr>
              <a:t>(b) postpones production of results for consumers until after that determination is made</a:t>
            </a:r>
            <a:endParaRPr lang="en-GB" sz="2400">
              <a:cs typeface="Calibri" panose="020F0502020204030204"/>
            </a:endParaRPr>
          </a:p>
          <a:p>
            <a:pPr marL="0" indent="0">
              <a:buNone/>
            </a:pPr>
            <a:r>
              <a:rPr lang="en-GB" sz="2400">
                <a:ea typeface="+mn-lt"/>
                <a:cs typeface="+mn-lt"/>
              </a:rPr>
              <a:t>For Example : Finding the maximum from a set of tuples. Unless we have all the input available with us , prematurely outputting can give us erroneous results. Hence, we have to wait till all the input is available with us .</a:t>
            </a:r>
            <a:endParaRPr lang="en-GB" sz="2400">
              <a:cs typeface="Calibri" panose="020F0502020204030204"/>
            </a:endParaRPr>
          </a:p>
          <a:p>
            <a:pPr marL="0" indent="0">
              <a:buNone/>
            </a:pPr>
            <a:endParaRPr lang="en-GB" sz="2400" b="1">
              <a:ea typeface="+mn-lt"/>
              <a:cs typeface="+mn-lt"/>
            </a:endParaRPr>
          </a:p>
          <a:p>
            <a:pPr marL="0" indent="0">
              <a:buNone/>
            </a:pPr>
            <a:r>
              <a:rPr lang="en-GB" sz="2400" b="1">
                <a:ea typeface="+mn-lt"/>
                <a:cs typeface="+mn-lt"/>
              </a:rPr>
              <a:t>Why Waiting is undesirable?</a:t>
            </a:r>
          </a:p>
          <a:p>
            <a:r>
              <a:rPr lang="en-GB" sz="2400">
                <a:ea typeface="+mn-lt"/>
                <a:cs typeface="+mn-lt"/>
              </a:rPr>
              <a:t>Waiting</a:t>
            </a:r>
            <a:r>
              <a:rPr lang="en-GB" sz="2400">
                <a:cs typeface="Calibri"/>
              </a:rPr>
              <a:t> causes latency and reduces availability.</a:t>
            </a:r>
          </a:p>
          <a:p>
            <a:endParaRPr lang="en-GB" sz="2400">
              <a:cs typeface="Calibri"/>
            </a:endParaRPr>
          </a:p>
        </p:txBody>
      </p:sp>
    </p:spTree>
    <p:extLst>
      <p:ext uri="{BB962C8B-B14F-4D97-AF65-F5344CB8AC3E}">
        <p14:creationId xmlns:p14="http://schemas.microsoft.com/office/powerpoint/2010/main" val="4157132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F1B21D7-F17D-458B-A988-BBBDC75CF7A4}"/>
              </a:ext>
            </a:extLst>
          </p:cNvPr>
          <p:cNvSpPr>
            <a:spLocks noGrp="1"/>
          </p:cNvSpPr>
          <p:nvPr>
            <p:ph type="title"/>
          </p:nvPr>
        </p:nvSpPr>
        <p:spPr>
          <a:xfrm>
            <a:off x="958506" y="800392"/>
            <a:ext cx="10264697" cy="1212102"/>
          </a:xfrm>
        </p:spPr>
        <p:txBody>
          <a:bodyPr>
            <a:normAutofit/>
          </a:bodyPr>
          <a:lstStyle/>
          <a:p>
            <a:r>
              <a:rPr lang="en-GB" sz="4000" b="1">
                <a:solidFill>
                  <a:srgbClr val="FFFFFF"/>
                </a:solidFill>
                <a:cs typeface="Calibri Light"/>
              </a:rPr>
              <a:t>                                     Calm Principle </a:t>
            </a:r>
            <a:endParaRPr lang="en-GB" sz="4000" b="1">
              <a:solidFill>
                <a:srgbClr val="FFFFFF"/>
              </a:solidFill>
            </a:endParaRPr>
          </a:p>
        </p:txBody>
      </p:sp>
      <p:sp>
        <p:nvSpPr>
          <p:cNvPr id="3" name="Content Placeholder 2">
            <a:extLst>
              <a:ext uri="{FF2B5EF4-FFF2-40B4-BE49-F238E27FC236}">
                <a16:creationId xmlns:a16="http://schemas.microsoft.com/office/drawing/2014/main" id="{A980A66A-53E4-4B8E-85A9-130CDED00C86}"/>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GB" sz="2400" b="1">
                <a:ea typeface="+mn-lt"/>
                <a:cs typeface="+mn-lt"/>
              </a:rPr>
              <a:t>The CALM(Consistency As Logical Monotonicity)</a:t>
            </a:r>
            <a:r>
              <a:rPr lang="en-GB" sz="2400">
                <a:ea typeface="+mn-lt"/>
                <a:cs typeface="+mn-lt"/>
              </a:rPr>
              <a:t> principle says that: </a:t>
            </a:r>
            <a:endParaRPr lang="en-GB" sz="2400">
              <a:cs typeface="Calibri" panose="020F0502020204030204"/>
            </a:endParaRPr>
          </a:p>
          <a:p>
            <a:pPr marL="0" indent="0">
              <a:buNone/>
            </a:pPr>
            <a:r>
              <a:rPr lang="en-GB" sz="2400">
                <a:ea typeface="+mn-lt"/>
                <a:cs typeface="+mn-lt"/>
              </a:rPr>
              <a:t>A program has a consistent, coordination-free distributed implementation if and only if it is monotonic.</a:t>
            </a:r>
            <a:endParaRPr lang="en-GB" sz="2400">
              <a:cs typeface="Calibri" panose="020F0502020204030204"/>
            </a:endParaRPr>
          </a:p>
          <a:p>
            <a:pPr marL="0" indent="0">
              <a:buNone/>
            </a:pPr>
            <a:endParaRPr lang="en-GB" sz="2400">
              <a:ea typeface="+mn-lt"/>
              <a:cs typeface="+mn-lt"/>
            </a:endParaRPr>
          </a:p>
          <a:p>
            <a:pPr marL="0" indent="0">
              <a:buNone/>
            </a:pPr>
            <a:endParaRPr lang="en-GB" sz="2400">
              <a:cs typeface="Calibri"/>
            </a:endParaRPr>
          </a:p>
          <a:p>
            <a:endParaRPr lang="en-GB" sz="2400">
              <a:cs typeface="Calibri"/>
            </a:endParaRPr>
          </a:p>
        </p:txBody>
      </p:sp>
    </p:spTree>
    <p:extLst>
      <p:ext uri="{BB962C8B-B14F-4D97-AF65-F5344CB8AC3E}">
        <p14:creationId xmlns:p14="http://schemas.microsoft.com/office/powerpoint/2010/main" val="421010641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7C56F04-C5A7-4BE1-B666-BB09A880755C}"/>
              </a:ext>
            </a:extLst>
          </p:cNvPr>
          <p:cNvSpPr>
            <a:spLocks noGrp="1"/>
          </p:cNvSpPr>
          <p:nvPr>
            <p:ph type="title"/>
          </p:nvPr>
        </p:nvSpPr>
        <p:spPr>
          <a:xfrm>
            <a:off x="1353666" y="759805"/>
            <a:ext cx="10000133" cy="1325563"/>
          </a:xfrm>
        </p:spPr>
        <p:txBody>
          <a:bodyPr>
            <a:normAutofit/>
          </a:bodyPr>
          <a:lstStyle/>
          <a:p>
            <a:r>
              <a:rPr lang="en-GB" sz="4000" b="1">
                <a:solidFill>
                  <a:srgbClr val="FFFFFF"/>
                </a:solidFill>
                <a:ea typeface="+mj-lt"/>
                <a:cs typeface="+mj-lt"/>
              </a:rPr>
              <a:t>How can we use CALM principle to aid programming for distributed systems?</a:t>
            </a:r>
            <a:endParaRPr lang="en-US" sz="4000">
              <a:solidFill>
                <a:srgbClr val="FFFFFF"/>
              </a:solidFill>
            </a:endParaRPr>
          </a:p>
        </p:txBody>
      </p:sp>
      <p:graphicFrame>
        <p:nvGraphicFramePr>
          <p:cNvPr id="34" name="Content Placeholder 2">
            <a:extLst>
              <a:ext uri="{FF2B5EF4-FFF2-40B4-BE49-F238E27FC236}">
                <a16:creationId xmlns:a16="http://schemas.microsoft.com/office/drawing/2014/main" id="{AB226D69-152F-441C-B7CC-18AFAA7F3640}"/>
              </a:ext>
            </a:extLst>
          </p:cNvPr>
          <p:cNvGraphicFramePr>
            <a:graphicFrameLocks noGrp="1"/>
          </p:cNvGraphicFramePr>
          <p:nvPr>
            <p:ph idx="1"/>
            <p:extLst>
              <p:ext uri="{D42A27DB-BD31-4B8C-83A1-F6EECF244321}">
                <p14:modId xmlns:p14="http://schemas.microsoft.com/office/powerpoint/2010/main" val="467362729"/>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31523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9B4D09-F1D6-4BD7-A310-E0F654ED587C}"/>
              </a:ext>
            </a:extLst>
          </p:cNvPr>
          <p:cNvSpPr>
            <a:spLocks noGrp="1"/>
          </p:cNvSpPr>
          <p:nvPr>
            <p:ph type="title"/>
          </p:nvPr>
        </p:nvSpPr>
        <p:spPr>
          <a:xfrm>
            <a:off x="1353666" y="759805"/>
            <a:ext cx="10000133" cy="1325563"/>
          </a:xfrm>
        </p:spPr>
        <p:txBody>
          <a:bodyPr>
            <a:normAutofit/>
          </a:bodyPr>
          <a:lstStyle/>
          <a:p>
            <a:r>
              <a:rPr lang="en-US" sz="4000">
                <a:solidFill>
                  <a:srgbClr val="FFFFFF"/>
                </a:solidFill>
                <a:ea typeface="+mj-lt"/>
                <a:cs typeface="+mj-lt"/>
              </a:rPr>
              <a:t>Bloom</a:t>
            </a:r>
            <a:endParaRPr lang="en-US" sz="4000">
              <a:solidFill>
                <a:srgbClr val="FFFFFF"/>
              </a:solidFill>
            </a:endParaRPr>
          </a:p>
        </p:txBody>
      </p:sp>
      <p:graphicFrame>
        <p:nvGraphicFramePr>
          <p:cNvPr id="10" name="Content Placeholder 2">
            <a:extLst>
              <a:ext uri="{FF2B5EF4-FFF2-40B4-BE49-F238E27FC236}">
                <a16:creationId xmlns:a16="http://schemas.microsoft.com/office/drawing/2014/main" id="{61B1E2F8-53FF-4F6F-BEEB-C8C829FAAA71}"/>
              </a:ext>
            </a:extLst>
          </p:cNvPr>
          <p:cNvGraphicFramePr>
            <a:graphicFrameLocks noGrp="1"/>
          </p:cNvGraphicFramePr>
          <p:nvPr>
            <p:ph idx="1"/>
            <p:extLst>
              <p:ext uri="{D42A27DB-BD31-4B8C-83A1-F6EECF244321}">
                <p14:modId xmlns:p14="http://schemas.microsoft.com/office/powerpoint/2010/main" val="2253302442"/>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28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84B4-DFEF-471E-851B-1E400577AF91}"/>
              </a:ext>
            </a:extLst>
          </p:cNvPr>
          <p:cNvSpPr>
            <a:spLocks noGrp="1"/>
          </p:cNvSpPr>
          <p:nvPr>
            <p:ph type="title"/>
          </p:nvPr>
        </p:nvSpPr>
        <p:spPr/>
        <p:txBody>
          <a:bodyPr>
            <a:normAutofit/>
          </a:bodyPr>
          <a:lstStyle/>
          <a:p>
            <a:r>
              <a:rPr lang="en-US" sz="3200" b="1" u="sng">
                <a:cs typeface="Calibri Light"/>
              </a:rPr>
              <a:t>Order independence</a:t>
            </a:r>
          </a:p>
        </p:txBody>
      </p:sp>
      <p:sp>
        <p:nvSpPr>
          <p:cNvPr id="3" name="Content Placeholder 2">
            <a:extLst>
              <a:ext uri="{FF2B5EF4-FFF2-40B4-BE49-F238E27FC236}">
                <a16:creationId xmlns:a16="http://schemas.microsoft.com/office/drawing/2014/main" id="{ADC984BC-47D8-4A41-8842-E59A14E53CA7}"/>
              </a:ext>
            </a:extLst>
          </p:cNvPr>
          <p:cNvSpPr>
            <a:spLocks noGrp="1"/>
          </p:cNvSpPr>
          <p:nvPr>
            <p:ph idx="1"/>
          </p:nvPr>
        </p:nvSpPr>
        <p:spPr/>
        <p:txBody>
          <a:bodyPr vert="horz" lIns="91440" tIns="45720" rIns="91440" bIns="45720" rtlCol="0" anchor="t">
            <a:normAutofit/>
          </a:bodyPr>
          <a:lstStyle/>
          <a:p>
            <a:endParaRPr lang="en-US">
              <a:cs typeface="Calibri"/>
            </a:endParaRPr>
          </a:p>
          <a:p>
            <a:endParaRPr lang="en-US">
              <a:cs typeface="Calibri"/>
            </a:endParaRPr>
          </a:p>
        </p:txBody>
      </p:sp>
      <p:graphicFrame>
        <p:nvGraphicFramePr>
          <p:cNvPr id="4" name="Table 4">
            <a:extLst>
              <a:ext uri="{FF2B5EF4-FFF2-40B4-BE49-F238E27FC236}">
                <a16:creationId xmlns:a16="http://schemas.microsoft.com/office/drawing/2014/main" id="{9AED8474-F17D-4BDF-B503-C02BCFAFD52C}"/>
              </a:ext>
            </a:extLst>
          </p:cNvPr>
          <p:cNvGraphicFramePr>
            <a:graphicFrameLocks noGrp="1"/>
          </p:cNvGraphicFramePr>
          <p:nvPr>
            <p:extLst>
              <p:ext uri="{D42A27DB-BD31-4B8C-83A1-F6EECF244321}">
                <p14:modId xmlns:p14="http://schemas.microsoft.com/office/powerpoint/2010/main" val="2430909730"/>
              </p:ext>
            </p:extLst>
          </p:nvPr>
        </p:nvGraphicFramePr>
        <p:xfrm>
          <a:off x="5450449" y="1953299"/>
          <a:ext cx="1221387" cy="1112520"/>
        </p:xfrm>
        <a:graphic>
          <a:graphicData uri="http://schemas.openxmlformats.org/drawingml/2006/table">
            <a:tbl>
              <a:tblPr firstRow="1" bandRow="1">
                <a:tableStyleId>{5940675A-B579-460E-94D1-54222C63F5DA}</a:tableStyleId>
              </a:tblPr>
              <a:tblGrid>
                <a:gridCol w="1221387">
                  <a:extLst>
                    <a:ext uri="{9D8B030D-6E8A-4147-A177-3AD203B41FA5}">
                      <a16:colId xmlns:a16="http://schemas.microsoft.com/office/drawing/2014/main" val="3091868488"/>
                    </a:ext>
                  </a:extLst>
                </a:gridCol>
              </a:tblGrid>
              <a:tr h="370840">
                <a:tc>
                  <a:txBody>
                    <a:bodyPr/>
                    <a:lstStyle/>
                    <a:p>
                      <a:r>
                        <a:rPr lang="en-US"/>
                        <a:t>a = 20</a:t>
                      </a:r>
                    </a:p>
                  </a:txBody>
                  <a:tcPr/>
                </a:tc>
                <a:extLst>
                  <a:ext uri="{0D108BD9-81ED-4DB2-BD59-A6C34878D82A}">
                    <a16:rowId xmlns:a16="http://schemas.microsoft.com/office/drawing/2014/main" val="3162071596"/>
                  </a:ext>
                </a:extLst>
              </a:tr>
              <a:tr h="370840">
                <a:tc>
                  <a:txBody>
                    <a:bodyPr/>
                    <a:lstStyle/>
                    <a:p>
                      <a:r>
                        <a:rPr lang="en-US"/>
                        <a:t>b = 10</a:t>
                      </a:r>
                    </a:p>
                  </a:txBody>
                  <a:tcPr/>
                </a:tc>
                <a:extLst>
                  <a:ext uri="{0D108BD9-81ED-4DB2-BD59-A6C34878D82A}">
                    <a16:rowId xmlns:a16="http://schemas.microsoft.com/office/drawing/2014/main" val="1913843180"/>
                  </a:ext>
                </a:extLst>
              </a:tr>
              <a:tr h="370840">
                <a:tc>
                  <a:txBody>
                    <a:bodyPr/>
                    <a:lstStyle/>
                    <a:p>
                      <a:r>
                        <a:rPr lang="en-US"/>
                        <a:t>c = a + b</a:t>
                      </a:r>
                    </a:p>
                  </a:txBody>
                  <a:tcPr/>
                </a:tc>
                <a:extLst>
                  <a:ext uri="{0D108BD9-81ED-4DB2-BD59-A6C34878D82A}">
                    <a16:rowId xmlns:a16="http://schemas.microsoft.com/office/drawing/2014/main" val="503985995"/>
                  </a:ext>
                </a:extLst>
              </a:tr>
            </a:tbl>
          </a:graphicData>
        </a:graphic>
      </p:graphicFrame>
      <p:sp>
        <p:nvSpPr>
          <p:cNvPr id="5" name="Rectangle 4">
            <a:extLst>
              <a:ext uri="{FF2B5EF4-FFF2-40B4-BE49-F238E27FC236}">
                <a16:creationId xmlns:a16="http://schemas.microsoft.com/office/drawing/2014/main" id="{0F8B2CE7-DEA2-4065-8F82-8C249D959E25}"/>
              </a:ext>
            </a:extLst>
          </p:cNvPr>
          <p:cNvSpPr/>
          <p:nvPr/>
        </p:nvSpPr>
        <p:spPr>
          <a:xfrm>
            <a:off x="7758722" y="1955799"/>
            <a:ext cx="654537"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cs typeface="Calibri"/>
              </a:rPr>
              <a:t>a = 20</a:t>
            </a:r>
          </a:p>
        </p:txBody>
      </p:sp>
      <p:sp>
        <p:nvSpPr>
          <p:cNvPr id="14" name="Rectangle 13">
            <a:extLst>
              <a:ext uri="{FF2B5EF4-FFF2-40B4-BE49-F238E27FC236}">
                <a16:creationId xmlns:a16="http://schemas.microsoft.com/office/drawing/2014/main" id="{D591AC0C-C766-4BE1-A7E3-5AA18650052B}"/>
              </a:ext>
            </a:extLst>
          </p:cNvPr>
          <p:cNvSpPr/>
          <p:nvPr/>
        </p:nvSpPr>
        <p:spPr>
          <a:xfrm>
            <a:off x="8901722" y="1955799"/>
            <a:ext cx="664307"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b = 10</a:t>
            </a:r>
          </a:p>
        </p:txBody>
      </p:sp>
      <p:sp>
        <p:nvSpPr>
          <p:cNvPr id="15" name="Rectangle 14">
            <a:extLst>
              <a:ext uri="{FF2B5EF4-FFF2-40B4-BE49-F238E27FC236}">
                <a16:creationId xmlns:a16="http://schemas.microsoft.com/office/drawing/2014/main" id="{CA5F7113-672E-433E-A09E-7D8F124C301B}"/>
              </a:ext>
            </a:extLst>
          </p:cNvPr>
          <p:cNvSpPr/>
          <p:nvPr/>
        </p:nvSpPr>
        <p:spPr>
          <a:xfrm>
            <a:off x="7758721" y="3636106"/>
            <a:ext cx="654537" cy="3321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b = 10</a:t>
            </a:r>
          </a:p>
        </p:txBody>
      </p:sp>
      <p:sp>
        <p:nvSpPr>
          <p:cNvPr id="16" name="Rectangle 15">
            <a:extLst>
              <a:ext uri="{FF2B5EF4-FFF2-40B4-BE49-F238E27FC236}">
                <a16:creationId xmlns:a16="http://schemas.microsoft.com/office/drawing/2014/main" id="{8315941F-DBDD-4C52-9A90-3CD199F2F8A2}"/>
              </a:ext>
            </a:extLst>
          </p:cNvPr>
          <p:cNvSpPr/>
          <p:nvPr/>
        </p:nvSpPr>
        <p:spPr>
          <a:xfrm>
            <a:off x="8901722" y="3137876"/>
            <a:ext cx="664307"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b = 10</a:t>
            </a:r>
          </a:p>
        </p:txBody>
      </p:sp>
      <p:sp>
        <p:nvSpPr>
          <p:cNvPr id="17" name="Rectangle 16">
            <a:extLst>
              <a:ext uri="{FF2B5EF4-FFF2-40B4-BE49-F238E27FC236}">
                <a16:creationId xmlns:a16="http://schemas.microsoft.com/office/drawing/2014/main" id="{9A48B4C9-9DB5-481D-A1C3-655C2698F922}"/>
              </a:ext>
            </a:extLst>
          </p:cNvPr>
          <p:cNvSpPr/>
          <p:nvPr/>
        </p:nvSpPr>
        <p:spPr>
          <a:xfrm>
            <a:off x="8901721" y="3636106"/>
            <a:ext cx="664307" cy="3321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a = 20</a:t>
            </a:r>
          </a:p>
        </p:txBody>
      </p:sp>
      <p:sp>
        <p:nvSpPr>
          <p:cNvPr id="18" name="Rectangle 17">
            <a:extLst>
              <a:ext uri="{FF2B5EF4-FFF2-40B4-BE49-F238E27FC236}">
                <a16:creationId xmlns:a16="http://schemas.microsoft.com/office/drawing/2014/main" id="{C8EDD0CD-970E-4CAF-8F25-2BBC2F133FB2}"/>
              </a:ext>
            </a:extLst>
          </p:cNvPr>
          <p:cNvSpPr/>
          <p:nvPr/>
        </p:nvSpPr>
        <p:spPr>
          <a:xfrm>
            <a:off x="10171722" y="3108568"/>
            <a:ext cx="674076"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c = 30</a:t>
            </a:r>
          </a:p>
        </p:txBody>
      </p:sp>
      <p:sp>
        <p:nvSpPr>
          <p:cNvPr id="19" name="Rectangle 18">
            <a:extLst>
              <a:ext uri="{FF2B5EF4-FFF2-40B4-BE49-F238E27FC236}">
                <a16:creationId xmlns:a16="http://schemas.microsoft.com/office/drawing/2014/main" id="{C71D0F2F-12B5-4CAF-82DB-9688F8474A64}"/>
              </a:ext>
            </a:extLst>
          </p:cNvPr>
          <p:cNvSpPr/>
          <p:nvPr/>
        </p:nvSpPr>
        <p:spPr>
          <a:xfrm>
            <a:off x="10171722" y="3675183"/>
            <a:ext cx="674076" cy="2930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c =30</a:t>
            </a:r>
          </a:p>
        </p:txBody>
      </p:sp>
      <p:sp>
        <p:nvSpPr>
          <p:cNvPr id="20" name="Rectangle 19">
            <a:extLst>
              <a:ext uri="{FF2B5EF4-FFF2-40B4-BE49-F238E27FC236}">
                <a16:creationId xmlns:a16="http://schemas.microsoft.com/office/drawing/2014/main" id="{7E6AC02E-4D90-422B-94F6-5F2E15B9F6F5}"/>
              </a:ext>
            </a:extLst>
          </p:cNvPr>
          <p:cNvSpPr/>
          <p:nvPr/>
        </p:nvSpPr>
        <p:spPr>
          <a:xfrm>
            <a:off x="10171721" y="1955798"/>
            <a:ext cx="713153"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c  = 30</a:t>
            </a:r>
          </a:p>
        </p:txBody>
      </p:sp>
      <p:sp>
        <p:nvSpPr>
          <p:cNvPr id="21" name="Rectangle 20">
            <a:extLst>
              <a:ext uri="{FF2B5EF4-FFF2-40B4-BE49-F238E27FC236}">
                <a16:creationId xmlns:a16="http://schemas.microsoft.com/office/drawing/2014/main" id="{B275CFFA-AA76-4C02-9FA0-B86219BCF2E0}"/>
              </a:ext>
            </a:extLst>
          </p:cNvPr>
          <p:cNvSpPr/>
          <p:nvPr/>
        </p:nvSpPr>
        <p:spPr>
          <a:xfrm>
            <a:off x="7758722" y="3137876"/>
            <a:ext cx="654537" cy="322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cs typeface="Calibri"/>
              </a:rPr>
              <a:t>a = 20</a:t>
            </a:r>
          </a:p>
        </p:txBody>
      </p:sp>
      <p:sp>
        <p:nvSpPr>
          <p:cNvPr id="22" name="TextBox 21">
            <a:extLst>
              <a:ext uri="{FF2B5EF4-FFF2-40B4-BE49-F238E27FC236}">
                <a16:creationId xmlns:a16="http://schemas.microsoft.com/office/drawing/2014/main" id="{A82AADB6-5A10-4535-9818-FEE4BC800C20}"/>
              </a:ext>
            </a:extLst>
          </p:cNvPr>
          <p:cNvSpPr txBox="1"/>
          <p:nvPr/>
        </p:nvSpPr>
        <p:spPr>
          <a:xfrm>
            <a:off x="8765197" y="4056428"/>
            <a:ext cx="799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Bloom</a:t>
            </a:r>
          </a:p>
        </p:txBody>
      </p:sp>
      <p:sp>
        <p:nvSpPr>
          <p:cNvPr id="23" name="TextBox 22">
            <a:extLst>
              <a:ext uri="{FF2B5EF4-FFF2-40B4-BE49-F238E27FC236}">
                <a16:creationId xmlns:a16="http://schemas.microsoft.com/office/drawing/2014/main" id="{A4521D63-40C2-4E6F-AE29-32B289DFD48C}"/>
              </a:ext>
            </a:extLst>
          </p:cNvPr>
          <p:cNvSpPr txBox="1"/>
          <p:nvPr/>
        </p:nvSpPr>
        <p:spPr>
          <a:xfrm>
            <a:off x="8204688" y="2245457"/>
            <a:ext cx="3554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Traditional languages</a:t>
            </a:r>
          </a:p>
        </p:txBody>
      </p:sp>
      <p:sp>
        <p:nvSpPr>
          <p:cNvPr id="25" name="TextBox 24">
            <a:extLst>
              <a:ext uri="{FF2B5EF4-FFF2-40B4-BE49-F238E27FC236}">
                <a16:creationId xmlns:a16="http://schemas.microsoft.com/office/drawing/2014/main" id="{9FEA90D1-E590-4E71-B3B9-4662B8742A0F}"/>
              </a:ext>
            </a:extLst>
          </p:cNvPr>
          <p:cNvSpPr txBox="1"/>
          <p:nvPr/>
        </p:nvSpPr>
        <p:spPr>
          <a:xfrm>
            <a:off x="6420582" y="3108812"/>
            <a:ext cx="1297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Possibility 1</a:t>
            </a:r>
          </a:p>
        </p:txBody>
      </p:sp>
      <p:sp>
        <p:nvSpPr>
          <p:cNvPr id="26" name="TextBox 25">
            <a:extLst>
              <a:ext uri="{FF2B5EF4-FFF2-40B4-BE49-F238E27FC236}">
                <a16:creationId xmlns:a16="http://schemas.microsoft.com/office/drawing/2014/main" id="{0923B86D-7243-47B6-8863-CFAB232139AA}"/>
              </a:ext>
            </a:extLst>
          </p:cNvPr>
          <p:cNvSpPr txBox="1"/>
          <p:nvPr/>
        </p:nvSpPr>
        <p:spPr>
          <a:xfrm>
            <a:off x="6420582" y="3597273"/>
            <a:ext cx="1297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Possibility 2</a:t>
            </a:r>
          </a:p>
        </p:txBody>
      </p:sp>
      <p:sp>
        <p:nvSpPr>
          <p:cNvPr id="27" name="Rectangle 26">
            <a:extLst>
              <a:ext uri="{FF2B5EF4-FFF2-40B4-BE49-F238E27FC236}">
                <a16:creationId xmlns:a16="http://schemas.microsoft.com/office/drawing/2014/main" id="{B9BE0559-1D62-4895-AF26-C34A12F0F8DE}"/>
              </a:ext>
            </a:extLst>
          </p:cNvPr>
          <p:cNvSpPr/>
          <p:nvPr/>
        </p:nvSpPr>
        <p:spPr>
          <a:xfrm>
            <a:off x="5305426" y="5110039"/>
            <a:ext cx="1690075" cy="73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Bloom Statements</a:t>
            </a:r>
            <a:endParaRPr lang="en-US"/>
          </a:p>
        </p:txBody>
      </p:sp>
      <p:sp>
        <p:nvSpPr>
          <p:cNvPr id="28" name="Rectangle 27">
            <a:extLst>
              <a:ext uri="{FF2B5EF4-FFF2-40B4-BE49-F238E27FC236}">
                <a16:creationId xmlns:a16="http://schemas.microsoft.com/office/drawing/2014/main" id="{30EAE2AE-B426-444A-BA00-90AD7FC154E1}"/>
              </a:ext>
            </a:extLst>
          </p:cNvPr>
          <p:cNvSpPr/>
          <p:nvPr/>
        </p:nvSpPr>
        <p:spPr>
          <a:xfrm>
            <a:off x="7874734" y="5110039"/>
            <a:ext cx="1582614" cy="73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Evaluation Engine</a:t>
            </a:r>
          </a:p>
        </p:txBody>
      </p:sp>
      <p:sp>
        <p:nvSpPr>
          <p:cNvPr id="29" name="Rectangle 28">
            <a:extLst>
              <a:ext uri="{FF2B5EF4-FFF2-40B4-BE49-F238E27FC236}">
                <a16:creationId xmlns:a16="http://schemas.microsoft.com/office/drawing/2014/main" id="{CB882E3E-A71F-42AE-BBA7-97D8D6C19891}"/>
              </a:ext>
            </a:extLst>
          </p:cNvPr>
          <p:cNvSpPr/>
          <p:nvPr/>
        </p:nvSpPr>
        <p:spPr>
          <a:xfrm>
            <a:off x="10346348" y="5110038"/>
            <a:ext cx="1494691" cy="73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Execution Plan</a:t>
            </a:r>
          </a:p>
        </p:txBody>
      </p:sp>
      <p:sp>
        <p:nvSpPr>
          <p:cNvPr id="30" name="Arrow: Right 29">
            <a:extLst>
              <a:ext uri="{FF2B5EF4-FFF2-40B4-BE49-F238E27FC236}">
                <a16:creationId xmlns:a16="http://schemas.microsoft.com/office/drawing/2014/main" id="{879D7431-3D69-4E01-99BC-4F69C0F70477}"/>
              </a:ext>
            </a:extLst>
          </p:cNvPr>
          <p:cNvSpPr/>
          <p:nvPr/>
        </p:nvSpPr>
        <p:spPr>
          <a:xfrm>
            <a:off x="7135679" y="5301722"/>
            <a:ext cx="625231"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E5F0F5B5-0B11-491F-B92D-E5E4547EB5B0}"/>
              </a:ext>
            </a:extLst>
          </p:cNvPr>
          <p:cNvSpPr/>
          <p:nvPr/>
        </p:nvSpPr>
        <p:spPr>
          <a:xfrm>
            <a:off x="9597525" y="5272414"/>
            <a:ext cx="625231"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E1CDC4DD-6D56-4634-9665-D34275894B69}"/>
              </a:ext>
            </a:extLst>
          </p:cNvPr>
          <p:cNvSpPr txBox="1">
            <a:spLocks/>
          </p:cNvSpPr>
          <p:nvPr/>
        </p:nvSpPr>
        <p:spPr>
          <a:xfrm>
            <a:off x="838200" y="1825625"/>
            <a:ext cx="4018034" cy="480252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Traditional languages like C, C++, Java executes instructions orderly where program counter steps in.</a:t>
            </a:r>
          </a:p>
          <a:p>
            <a:r>
              <a:rPr lang="en-US" sz="2400">
                <a:cs typeface="Calibri"/>
              </a:rPr>
              <a:t>Bloom have evaluation engine for efficient ordering of statements, which programmer have no control.</a:t>
            </a:r>
          </a:p>
          <a:p>
            <a:r>
              <a:rPr lang="en-US" sz="2400">
                <a:cs typeface="Calibri"/>
              </a:rPr>
              <a:t>That's why Bloom is declarative language, where program semantics are clear, but how it evaluate depends on evaluation engine. Just like SQL and its execution on any database engine.</a:t>
            </a:r>
          </a:p>
          <a:p>
            <a:endParaRPr lang="en-US" sz="2400">
              <a:cs typeface="Calibri"/>
            </a:endParaRPr>
          </a:p>
        </p:txBody>
      </p:sp>
      <p:sp>
        <p:nvSpPr>
          <p:cNvPr id="31" name="TextBox 30">
            <a:extLst>
              <a:ext uri="{FF2B5EF4-FFF2-40B4-BE49-F238E27FC236}">
                <a16:creationId xmlns:a16="http://schemas.microsoft.com/office/drawing/2014/main" id="{377F262D-A722-4298-BD0D-06F679B23A36}"/>
              </a:ext>
            </a:extLst>
          </p:cNvPr>
          <p:cNvSpPr txBox="1"/>
          <p:nvPr/>
        </p:nvSpPr>
        <p:spPr>
          <a:xfrm>
            <a:off x="5415260" y="1642745"/>
            <a:ext cx="1297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Instructions</a:t>
            </a:r>
          </a:p>
        </p:txBody>
      </p:sp>
    </p:spTree>
    <p:extLst>
      <p:ext uri="{BB962C8B-B14F-4D97-AF65-F5344CB8AC3E}">
        <p14:creationId xmlns:p14="http://schemas.microsoft.com/office/powerpoint/2010/main" val="121236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3AD0-B130-4414-B37A-521D9D51F8F4}"/>
              </a:ext>
            </a:extLst>
          </p:cNvPr>
          <p:cNvSpPr>
            <a:spLocks noGrp="1"/>
          </p:cNvSpPr>
          <p:nvPr>
            <p:ph type="title"/>
          </p:nvPr>
        </p:nvSpPr>
        <p:spPr/>
        <p:txBody>
          <a:bodyPr/>
          <a:lstStyle/>
          <a:p>
            <a:r>
              <a:rPr lang="en-US" sz="3200" b="1" u="sng">
                <a:ea typeface="+mj-lt"/>
                <a:cs typeface="+mj-lt"/>
              </a:rPr>
              <a:t>Collection approach for data structures</a:t>
            </a:r>
            <a:endParaRPr lang="en-US" sz="3200" b="1" u="sng">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17620259-2FEF-437A-9746-CE39917ECF79}"/>
              </a:ext>
            </a:extLst>
          </p:cNvPr>
          <p:cNvSpPr>
            <a:spLocks noGrp="1"/>
          </p:cNvSpPr>
          <p:nvPr>
            <p:ph sz="half" idx="1"/>
          </p:nvPr>
        </p:nvSpPr>
        <p:spPr/>
        <p:txBody>
          <a:bodyPr vert="horz" lIns="91440" tIns="45720" rIns="91440" bIns="45720" rtlCol="0" anchor="t">
            <a:normAutofit/>
          </a:bodyPr>
          <a:lstStyle/>
          <a:p>
            <a:r>
              <a:rPr lang="en-US" sz="2400">
                <a:cs typeface="Calibri"/>
              </a:rPr>
              <a:t>Successful parallelized models like SQL and MapReduce have data structures as disordered collections </a:t>
            </a:r>
            <a:r>
              <a:rPr lang="en-US" sz="2400">
                <a:ea typeface="+mn-lt"/>
                <a:cs typeface="+mn-lt"/>
              </a:rPr>
              <a:t>rather than scalar variables and nested structures like lists, queues and trees.</a:t>
            </a:r>
            <a:endParaRPr lang="en-US" sz="2400">
              <a:cs typeface="Calibri"/>
            </a:endParaRPr>
          </a:p>
          <a:p>
            <a:r>
              <a:rPr lang="en-US" sz="2400">
                <a:cs typeface="Calibri"/>
              </a:rPr>
              <a:t>Analogy of disordered collections suits distributed environment of disordered statements and their execution.</a:t>
            </a:r>
          </a:p>
          <a:p>
            <a:endParaRPr lang="en-US" sz="2400">
              <a:cs typeface="Calibri"/>
            </a:endParaRPr>
          </a:p>
        </p:txBody>
      </p:sp>
      <p:sp>
        <p:nvSpPr>
          <p:cNvPr id="7" name="TextBox 6">
            <a:extLst>
              <a:ext uri="{FF2B5EF4-FFF2-40B4-BE49-F238E27FC236}">
                <a16:creationId xmlns:a16="http://schemas.microsoft.com/office/drawing/2014/main" id="{38B9DA7B-766B-42EA-BD4E-0CCE6CCE6348}"/>
              </a:ext>
            </a:extLst>
          </p:cNvPr>
          <p:cNvSpPr txBox="1"/>
          <p:nvPr/>
        </p:nvSpPr>
        <p:spPr>
          <a:xfrm>
            <a:off x="6762308" y="5025655"/>
            <a:ext cx="11483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 2, 5 } </a:t>
            </a:r>
          </a:p>
        </p:txBody>
      </p:sp>
      <p:sp>
        <p:nvSpPr>
          <p:cNvPr id="8" name="TextBox 7">
            <a:extLst>
              <a:ext uri="{FF2B5EF4-FFF2-40B4-BE49-F238E27FC236}">
                <a16:creationId xmlns:a16="http://schemas.microsoft.com/office/drawing/2014/main" id="{E227B9E1-2AAD-4B48-8B65-399C433D8F0C}"/>
              </a:ext>
            </a:extLst>
          </p:cNvPr>
          <p:cNvSpPr txBox="1"/>
          <p:nvPr/>
        </p:nvSpPr>
        <p:spPr>
          <a:xfrm>
            <a:off x="6798857" y="4690065"/>
            <a:ext cx="34165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But in Collection based approach</a:t>
            </a:r>
          </a:p>
        </p:txBody>
      </p:sp>
      <p:sp>
        <p:nvSpPr>
          <p:cNvPr id="9" name="TextBox 8">
            <a:extLst>
              <a:ext uri="{FF2B5EF4-FFF2-40B4-BE49-F238E27FC236}">
                <a16:creationId xmlns:a16="http://schemas.microsoft.com/office/drawing/2014/main" id="{D9547BF5-0658-4BB0-8581-024D7BF50D9A}"/>
              </a:ext>
            </a:extLst>
          </p:cNvPr>
          <p:cNvSpPr txBox="1"/>
          <p:nvPr/>
        </p:nvSpPr>
        <p:spPr>
          <a:xfrm>
            <a:off x="6799964" y="3619057"/>
            <a:ext cx="36735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Insert tuple request into collection</a:t>
            </a:r>
          </a:p>
          <a:p>
            <a:r>
              <a:rPr lang="en-US"/>
              <a:t>From Node 1:  4</a:t>
            </a:r>
            <a:endParaRPr lang="en-US">
              <a:cs typeface="Calibri" panose="020F0502020204030204"/>
            </a:endParaRPr>
          </a:p>
          <a:p>
            <a:r>
              <a:rPr lang="en-US"/>
              <a:t>From Node 2: </a:t>
            </a:r>
            <a:r>
              <a:rPr lang="en-US">
                <a:ea typeface="+mn-lt"/>
                <a:cs typeface="+mn-lt"/>
              </a:rPr>
              <a:t> 7</a:t>
            </a:r>
          </a:p>
        </p:txBody>
      </p:sp>
      <p:sp>
        <p:nvSpPr>
          <p:cNvPr id="10" name="TextBox 9">
            <a:extLst>
              <a:ext uri="{FF2B5EF4-FFF2-40B4-BE49-F238E27FC236}">
                <a16:creationId xmlns:a16="http://schemas.microsoft.com/office/drawing/2014/main" id="{710B63CF-C089-429F-B096-D85D8B677BB3}"/>
              </a:ext>
            </a:extLst>
          </p:cNvPr>
          <p:cNvSpPr txBox="1"/>
          <p:nvPr/>
        </p:nvSpPr>
        <p:spPr>
          <a:xfrm>
            <a:off x="8977419" y="5061096"/>
            <a:ext cx="14407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{1, 2, 5, 4, 7 } </a:t>
            </a:r>
          </a:p>
        </p:txBody>
      </p:sp>
      <p:sp>
        <p:nvSpPr>
          <p:cNvPr id="6" name="Rectangle 5">
            <a:extLst>
              <a:ext uri="{FF2B5EF4-FFF2-40B4-BE49-F238E27FC236}">
                <a16:creationId xmlns:a16="http://schemas.microsoft.com/office/drawing/2014/main" id="{0FB497E7-5F10-4928-B37A-94F36FBA5AF2}"/>
              </a:ext>
            </a:extLst>
          </p:cNvPr>
          <p:cNvSpPr/>
          <p:nvPr/>
        </p:nvSpPr>
        <p:spPr>
          <a:xfrm>
            <a:off x="6580222" y="1795572"/>
            <a:ext cx="4899836" cy="43770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4755ED-B3DF-4009-A84F-2FBDB8F2AD0F}"/>
              </a:ext>
            </a:extLst>
          </p:cNvPr>
          <p:cNvSpPr/>
          <p:nvPr/>
        </p:nvSpPr>
        <p:spPr>
          <a:xfrm>
            <a:off x="6843822" y="2404729"/>
            <a:ext cx="593651" cy="318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sp>
        <p:nvSpPr>
          <p:cNvPr id="11" name="Rectangle 10">
            <a:extLst>
              <a:ext uri="{FF2B5EF4-FFF2-40B4-BE49-F238E27FC236}">
                <a16:creationId xmlns:a16="http://schemas.microsoft.com/office/drawing/2014/main" id="{92BCA87D-93E4-45D6-905B-A446F9BD9A3D}"/>
              </a:ext>
            </a:extLst>
          </p:cNvPr>
          <p:cNvSpPr/>
          <p:nvPr/>
        </p:nvSpPr>
        <p:spPr>
          <a:xfrm>
            <a:off x="7712147" y="2404729"/>
            <a:ext cx="593651" cy="318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a:t>
            </a:r>
          </a:p>
        </p:txBody>
      </p:sp>
      <p:sp>
        <p:nvSpPr>
          <p:cNvPr id="12" name="Rectangle 11">
            <a:extLst>
              <a:ext uri="{FF2B5EF4-FFF2-40B4-BE49-F238E27FC236}">
                <a16:creationId xmlns:a16="http://schemas.microsoft.com/office/drawing/2014/main" id="{5210A8F9-9154-4892-BBD0-09DAB2EAB6C1}"/>
              </a:ext>
            </a:extLst>
          </p:cNvPr>
          <p:cNvSpPr/>
          <p:nvPr/>
        </p:nvSpPr>
        <p:spPr>
          <a:xfrm>
            <a:off x="8571612" y="2404728"/>
            <a:ext cx="593651" cy="318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5</a:t>
            </a:r>
            <a:endParaRPr lang="en-US"/>
          </a:p>
        </p:txBody>
      </p:sp>
      <p:sp>
        <p:nvSpPr>
          <p:cNvPr id="13" name="Rectangle 12">
            <a:extLst>
              <a:ext uri="{FF2B5EF4-FFF2-40B4-BE49-F238E27FC236}">
                <a16:creationId xmlns:a16="http://schemas.microsoft.com/office/drawing/2014/main" id="{846788B5-B329-462B-95B6-8C284A528725}"/>
              </a:ext>
            </a:extLst>
          </p:cNvPr>
          <p:cNvSpPr/>
          <p:nvPr/>
        </p:nvSpPr>
        <p:spPr>
          <a:xfrm>
            <a:off x="9758915" y="3016101"/>
            <a:ext cx="593651" cy="318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a:t>
            </a:r>
            <a:endParaRPr lang="en-US"/>
          </a:p>
        </p:txBody>
      </p:sp>
      <p:sp>
        <p:nvSpPr>
          <p:cNvPr id="14" name="Rectangle 13">
            <a:extLst>
              <a:ext uri="{FF2B5EF4-FFF2-40B4-BE49-F238E27FC236}">
                <a16:creationId xmlns:a16="http://schemas.microsoft.com/office/drawing/2014/main" id="{7F3A1FCC-8937-4DF0-BA70-303945B8E604}"/>
              </a:ext>
            </a:extLst>
          </p:cNvPr>
          <p:cNvSpPr/>
          <p:nvPr/>
        </p:nvSpPr>
        <p:spPr>
          <a:xfrm>
            <a:off x="9758915" y="2085752"/>
            <a:ext cx="593651" cy="318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endParaRPr lang="en-US"/>
          </a:p>
        </p:txBody>
      </p:sp>
      <p:sp>
        <p:nvSpPr>
          <p:cNvPr id="5" name="TextBox 4">
            <a:extLst>
              <a:ext uri="{FF2B5EF4-FFF2-40B4-BE49-F238E27FC236}">
                <a16:creationId xmlns:a16="http://schemas.microsoft.com/office/drawing/2014/main" id="{B82326EE-1B37-4303-8C1D-2423169BBEC8}"/>
              </a:ext>
            </a:extLst>
          </p:cNvPr>
          <p:cNvSpPr txBox="1"/>
          <p:nvPr/>
        </p:nvSpPr>
        <p:spPr>
          <a:xfrm>
            <a:off x="6887461" y="31483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cxnSp>
        <p:nvCxnSpPr>
          <p:cNvPr id="15" name="Straight Arrow Connector 14">
            <a:extLst>
              <a:ext uri="{FF2B5EF4-FFF2-40B4-BE49-F238E27FC236}">
                <a16:creationId xmlns:a16="http://schemas.microsoft.com/office/drawing/2014/main" id="{459D3BD3-0D77-4FFA-885C-0BDD1C1E85F0}"/>
              </a:ext>
            </a:extLst>
          </p:cNvPr>
          <p:cNvCxnSpPr/>
          <p:nvPr/>
        </p:nvCxnSpPr>
        <p:spPr>
          <a:xfrm>
            <a:off x="7466271" y="2557573"/>
            <a:ext cx="249866" cy="10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546479-01E9-4068-9B58-D42A3A01C282}"/>
              </a:ext>
            </a:extLst>
          </p:cNvPr>
          <p:cNvCxnSpPr>
            <a:cxnSpLocks/>
          </p:cNvCxnSpPr>
          <p:nvPr/>
        </p:nvCxnSpPr>
        <p:spPr>
          <a:xfrm>
            <a:off x="8325736" y="2557573"/>
            <a:ext cx="249866" cy="10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356EA5-3AF7-4AE8-AB49-C9A29540E326}"/>
              </a:ext>
            </a:extLst>
          </p:cNvPr>
          <p:cNvCxnSpPr>
            <a:cxnSpLocks/>
          </p:cNvCxnSpPr>
          <p:nvPr/>
        </p:nvCxnSpPr>
        <p:spPr>
          <a:xfrm flipV="1">
            <a:off x="9229503" y="2258089"/>
            <a:ext cx="542261"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B336AF-7E0E-426F-9EA0-8BB3079C286C}"/>
              </a:ext>
            </a:extLst>
          </p:cNvPr>
          <p:cNvCxnSpPr>
            <a:cxnSpLocks/>
          </p:cNvCxnSpPr>
          <p:nvPr/>
        </p:nvCxnSpPr>
        <p:spPr>
          <a:xfrm>
            <a:off x="9229504" y="2601875"/>
            <a:ext cx="630865" cy="38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264A4CC-E431-470F-B314-6ED3EE6EDCAF}"/>
              </a:ext>
            </a:extLst>
          </p:cNvPr>
          <p:cNvSpPr/>
          <p:nvPr/>
        </p:nvSpPr>
        <p:spPr>
          <a:xfrm>
            <a:off x="8415447" y="2106796"/>
            <a:ext cx="912627" cy="9126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peech Bubble: Oval 21">
            <a:extLst>
              <a:ext uri="{FF2B5EF4-FFF2-40B4-BE49-F238E27FC236}">
                <a16:creationId xmlns:a16="http://schemas.microsoft.com/office/drawing/2014/main" id="{6D63090A-E97F-4C25-8B99-E6EF1D478F22}"/>
              </a:ext>
            </a:extLst>
          </p:cNvPr>
          <p:cNvSpPr/>
          <p:nvPr/>
        </p:nvSpPr>
        <p:spPr>
          <a:xfrm>
            <a:off x="8135234" y="1339507"/>
            <a:ext cx="2339161" cy="61137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Coordination logic</a:t>
            </a:r>
            <a:endParaRPr lang="en-US"/>
          </a:p>
        </p:txBody>
      </p:sp>
      <p:cxnSp>
        <p:nvCxnSpPr>
          <p:cNvPr id="23" name="Straight Arrow Connector 22">
            <a:extLst>
              <a:ext uri="{FF2B5EF4-FFF2-40B4-BE49-F238E27FC236}">
                <a16:creationId xmlns:a16="http://schemas.microsoft.com/office/drawing/2014/main" id="{1D300EBC-8A85-4D20-9D04-580B0C030E5E}"/>
              </a:ext>
            </a:extLst>
          </p:cNvPr>
          <p:cNvCxnSpPr/>
          <p:nvPr/>
        </p:nvCxnSpPr>
        <p:spPr>
          <a:xfrm>
            <a:off x="8056599" y="5185809"/>
            <a:ext cx="622005" cy="1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49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0894-23D1-480F-8B0C-2B9D49AC10F0}"/>
              </a:ext>
            </a:extLst>
          </p:cNvPr>
          <p:cNvSpPr>
            <a:spLocks noGrp="1"/>
          </p:cNvSpPr>
          <p:nvPr>
            <p:ph type="title"/>
          </p:nvPr>
        </p:nvSpPr>
        <p:spPr/>
        <p:txBody>
          <a:bodyPr>
            <a:normAutofit/>
          </a:bodyPr>
          <a:lstStyle/>
          <a:p>
            <a:r>
              <a:rPr lang="en-US" sz="3200" b="1" u="sng">
                <a:ea typeface="+mj-lt"/>
                <a:cs typeface="+mj-lt"/>
              </a:rPr>
              <a:t>CALM consistency at compile time</a:t>
            </a:r>
          </a:p>
        </p:txBody>
      </p:sp>
      <p:sp>
        <p:nvSpPr>
          <p:cNvPr id="3" name="Content Placeholder 2">
            <a:extLst>
              <a:ext uri="{FF2B5EF4-FFF2-40B4-BE49-F238E27FC236}">
                <a16:creationId xmlns:a16="http://schemas.microsoft.com/office/drawing/2014/main" id="{C7B3A1E3-7F84-48F2-96C5-33AD23F71FA2}"/>
              </a:ext>
            </a:extLst>
          </p:cNvPr>
          <p:cNvSpPr>
            <a:spLocks noGrp="1"/>
          </p:cNvSpPr>
          <p:nvPr>
            <p:ph sz="half" idx="1"/>
          </p:nvPr>
        </p:nvSpPr>
        <p:spPr/>
        <p:txBody>
          <a:bodyPr vert="horz" lIns="91440" tIns="45720" rIns="91440" bIns="45720" rtlCol="0" anchor="t">
            <a:normAutofit/>
          </a:bodyPr>
          <a:lstStyle/>
          <a:p>
            <a:r>
              <a:rPr lang="en-US" sz="2400">
                <a:cs typeface="Calibri"/>
              </a:rPr>
              <a:t>Point of order : Location in the program where coordination logic is needed.</a:t>
            </a:r>
          </a:p>
          <a:p>
            <a:r>
              <a:rPr lang="en-US" sz="2400">
                <a:cs typeface="Calibri"/>
              </a:rPr>
              <a:t>Bloom identifies point of order at compile time and guides programmer to add coordination logic.</a:t>
            </a:r>
          </a:p>
          <a:p>
            <a:r>
              <a:rPr lang="en-US" sz="2400">
                <a:cs typeface="Calibri"/>
              </a:rPr>
              <a:t>Adding coordination logic leads to consistency.</a:t>
            </a:r>
          </a:p>
        </p:txBody>
      </p:sp>
      <p:pic>
        <p:nvPicPr>
          <p:cNvPr id="11" name="Graphic 11" descr="User with solid fill">
            <a:extLst>
              <a:ext uri="{FF2B5EF4-FFF2-40B4-BE49-F238E27FC236}">
                <a16:creationId xmlns:a16="http://schemas.microsoft.com/office/drawing/2014/main" id="{0B019B25-4289-4420-8AC2-ECDF70F32527}"/>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7218947" y="5058109"/>
            <a:ext cx="914400" cy="914400"/>
          </a:xfrm>
        </p:spPr>
      </p:pic>
      <p:sp>
        <p:nvSpPr>
          <p:cNvPr id="8" name="Rectangle 7">
            <a:extLst>
              <a:ext uri="{FF2B5EF4-FFF2-40B4-BE49-F238E27FC236}">
                <a16:creationId xmlns:a16="http://schemas.microsoft.com/office/drawing/2014/main" id="{BEE4439D-055B-4F1C-80D5-646937C635B8}"/>
              </a:ext>
            </a:extLst>
          </p:cNvPr>
          <p:cNvSpPr/>
          <p:nvPr/>
        </p:nvSpPr>
        <p:spPr>
          <a:xfrm>
            <a:off x="7072563" y="2330116"/>
            <a:ext cx="912394" cy="912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Node 1</a:t>
            </a:r>
          </a:p>
        </p:txBody>
      </p:sp>
      <p:sp>
        <p:nvSpPr>
          <p:cNvPr id="9" name="Rectangle 8">
            <a:extLst>
              <a:ext uri="{FF2B5EF4-FFF2-40B4-BE49-F238E27FC236}">
                <a16:creationId xmlns:a16="http://schemas.microsoft.com/office/drawing/2014/main" id="{689C1C80-70BC-4F80-8BFB-3523CCF7E67B}"/>
              </a:ext>
            </a:extLst>
          </p:cNvPr>
          <p:cNvSpPr/>
          <p:nvPr/>
        </p:nvSpPr>
        <p:spPr>
          <a:xfrm>
            <a:off x="9940089" y="2330116"/>
            <a:ext cx="912394" cy="912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Node 2</a:t>
            </a:r>
          </a:p>
        </p:txBody>
      </p:sp>
      <p:sp>
        <p:nvSpPr>
          <p:cNvPr id="12" name="TextBox 11">
            <a:extLst>
              <a:ext uri="{FF2B5EF4-FFF2-40B4-BE49-F238E27FC236}">
                <a16:creationId xmlns:a16="http://schemas.microsoft.com/office/drawing/2014/main" id="{F0865348-1E6E-4C21-9EEF-816A0A089014}"/>
              </a:ext>
            </a:extLst>
          </p:cNvPr>
          <p:cNvSpPr txBox="1"/>
          <p:nvPr/>
        </p:nvSpPr>
        <p:spPr>
          <a:xfrm>
            <a:off x="8416591" y="5288381"/>
            <a:ext cx="3274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Query: Total number of students</a:t>
            </a:r>
          </a:p>
        </p:txBody>
      </p:sp>
      <p:sp>
        <p:nvSpPr>
          <p:cNvPr id="13" name="TextBox 12">
            <a:extLst>
              <a:ext uri="{FF2B5EF4-FFF2-40B4-BE49-F238E27FC236}">
                <a16:creationId xmlns:a16="http://schemas.microsoft.com/office/drawing/2014/main" id="{B243C097-B416-4B9E-8E95-F1277679977E}"/>
              </a:ext>
            </a:extLst>
          </p:cNvPr>
          <p:cNvSpPr txBox="1"/>
          <p:nvPr/>
        </p:nvSpPr>
        <p:spPr>
          <a:xfrm>
            <a:off x="6890084" y="1997242"/>
            <a:ext cx="1279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30 students</a:t>
            </a:r>
          </a:p>
        </p:txBody>
      </p:sp>
      <p:sp>
        <p:nvSpPr>
          <p:cNvPr id="15" name="TextBox 14">
            <a:extLst>
              <a:ext uri="{FF2B5EF4-FFF2-40B4-BE49-F238E27FC236}">
                <a16:creationId xmlns:a16="http://schemas.microsoft.com/office/drawing/2014/main" id="{7E151A35-8F6B-40D9-A735-0FCE56BE936A}"/>
              </a:ext>
            </a:extLst>
          </p:cNvPr>
          <p:cNvSpPr txBox="1"/>
          <p:nvPr/>
        </p:nvSpPr>
        <p:spPr>
          <a:xfrm>
            <a:off x="9757610" y="1957136"/>
            <a:ext cx="1279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20 students</a:t>
            </a:r>
          </a:p>
        </p:txBody>
      </p:sp>
      <p:cxnSp>
        <p:nvCxnSpPr>
          <p:cNvPr id="16" name="Straight Arrow Connector 15">
            <a:extLst>
              <a:ext uri="{FF2B5EF4-FFF2-40B4-BE49-F238E27FC236}">
                <a16:creationId xmlns:a16="http://schemas.microsoft.com/office/drawing/2014/main" id="{A614914F-3809-415B-9846-E872BC029F50}"/>
              </a:ext>
            </a:extLst>
          </p:cNvPr>
          <p:cNvCxnSpPr/>
          <p:nvPr/>
        </p:nvCxnSpPr>
        <p:spPr>
          <a:xfrm flipV="1">
            <a:off x="7633511" y="3364541"/>
            <a:ext cx="1772" cy="162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C1F0BCA-7292-4CE9-B2C5-84D6E5871DCD}"/>
              </a:ext>
            </a:extLst>
          </p:cNvPr>
          <p:cNvCxnSpPr/>
          <p:nvPr/>
        </p:nvCxnSpPr>
        <p:spPr>
          <a:xfrm>
            <a:off x="8164033" y="2794590"/>
            <a:ext cx="1596655" cy="1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94F44F7-79CA-4A9A-8117-5F9EE4D0EB55}"/>
              </a:ext>
            </a:extLst>
          </p:cNvPr>
          <p:cNvCxnSpPr/>
          <p:nvPr/>
        </p:nvCxnSpPr>
        <p:spPr>
          <a:xfrm flipH="1">
            <a:off x="8122610" y="2999489"/>
            <a:ext cx="1646273"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9263BF-192E-4BC8-A741-00259D5068EC}"/>
              </a:ext>
            </a:extLst>
          </p:cNvPr>
          <p:cNvSpPr txBox="1"/>
          <p:nvPr/>
        </p:nvSpPr>
        <p:spPr>
          <a:xfrm>
            <a:off x="8226499" y="2210241"/>
            <a:ext cx="15293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get student count</a:t>
            </a:r>
            <a:r>
              <a:rPr lang="en-US">
                <a:cs typeface="Calibri"/>
              </a:rPr>
              <a:t> </a:t>
            </a:r>
            <a:endParaRPr lang="en-US"/>
          </a:p>
        </p:txBody>
      </p:sp>
      <p:sp>
        <p:nvSpPr>
          <p:cNvPr id="7" name="TextBox 6">
            <a:extLst>
              <a:ext uri="{FF2B5EF4-FFF2-40B4-BE49-F238E27FC236}">
                <a16:creationId xmlns:a16="http://schemas.microsoft.com/office/drawing/2014/main" id="{B5647585-FABF-4499-A234-8BBA585E3DF7}"/>
              </a:ext>
            </a:extLst>
          </p:cNvPr>
          <p:cNvSpPr txBox="1"/>
          <p:nvPr/>
        </p:nvSpPr>
        <p:spPr>
          <a:xfrm>
            <a:off x="8006094" y="3061956"/>
            <a:ext cx="1883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count: 20</a:t>
            </a:r>
          </a:p>
        </p:txBody>
      </p:sp>
      <p:sp>
        <p:nvSpPr>
          <p:cNvPr id="17" name="TextBox 16">
            <a:extLst>
              <a:ext uri="{FF2B5EF4-FFF2-40B4-BE49-F238E27FC236}">
                <a16:creationId xmlns:a16="http://schemas.microsoft.com/office/drawing/2014/main" id="{A2284840-656F-4967-B7EE-858E81D7A484}"/>
              </a:ext>
            </a:extLst>
          </p:cNvPr>
          <p:cNvSpPr txBox="1"/>
          <p:nvPr/>
        </p:nvSpPr>
        <p:spPr>
          <a:xfrm>
            <a:off x="6454406" y="3858287"/>
            <a:ext cx="15293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get student count</a:t>
            </a:r>
            <a:r>
              <a:rPr lang="en-US">
                <a:cs typeface="Calibri"/>
              </a:rPr>
              <a:t> </a:t>
            </a:r>
            <a:endParaRPr lang="en-US"/>
          </a:p>
        </p:txBody>
      </p:sp>
      <p:sp>
        <p:nvSpPr>
          <p:cNvPr id="18" name="TextBox 17">
            <a:extLst>
              <a:ext uri="{FF2B5EF4-FFF2-40B4-BE49-F238E27FC236}">
                <a16:creationId xmlns:a16="http://schemas.microsoft.com/office/drawing/2014/main" id="{57BF2D47-D430-4320-8685-CD45C9BF8E1F}"/>
              </a:ext>
            </a:extLst>
          </p:cNvPr>
          <p:cNvSpPr txBox="1"/>
          <p:nvPr/>
        </p:nvSpPr>
        <p:spPr>
          <a:xfrm>
            <a:off x="7855466" y="3912560"/>
            <a:ext cx="1883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count: 50</a:t>
            </a:r>
          </a:p>
        </p:txBody>
      </p:sp>
      <p:cxnSp>
        <p:nvCxnSpPr>
          <p:cNvPr id="10" name="Straight Arrow Connector 9">
            <a:extLst>
              <a:ext uri="{FF2B5EF4-FFF2-40B4-BE49-F238E27FC236}">
                <a16:creationId xmlns:a16="http://schemas.microsoft.com/office/drawing/2014/main" id="{4DF76F6D-0EE1-4DCC-BDBD-7D88B1E137B9}"/>
              </a:ext>
            </a:extLst>
          </p:cNvPr>
          <p:cNvCxnSpPr/>
          <p:nvPr/>
        </p:nvCxnSpPr>
        <p:spPr>
          <a:xfrm>
            <a:off x="7787462" y="3366091"/>
            <a:ext cx="1774" cy="1632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23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3616-5338-4FC1-B63B-805F94D71B99}"/>
              </a:ext>
            </a:extLst>
          </p:cNvPr>
          <p:cNvSpPr>
            <a:spLocks noGrp="1"/>
          </p:cNvSpPr>
          <p:nvPr>
            <p:ph type="title"/>
          </p:nvPr>
        </p:nvSpPr>
        <p:spPr/>
        <p:txBody>
          <a:bodyPr>
            <a:normAutofit/>
          </a:bodyPr>
          <a:lstStyle/>
          <a:p>
            <a:r>
              <a:rPr lang="en-US" sz="3200" b="1" u="sng">
                <a:cs typeface="Calibri Light"/>
              </a:rPr>
              <a:t>Bloom Timestep</a:t>
            </a:r>
            <a:endParaRPr lang="en-US" sz="3200" b="1" u="sng"/>
          </a:p>
        </p:txBody>
      </p:sp>
      <p:sp>
        <p:nvSpPr>
          <p:cNvPr id="3" name="Content Placeholder 2">
            <a:extLst>
              <a:ext uri="{FF2B5EF4-FFF2-40B4-BE49-F238E27FC236}">
                <a16:creationId xmlns:a16="http://schemas.microsoft.com/office/drawing/2014/main" id="{B2994F00-0E66-4612-AB1E-B0A52F53584F}"/>
              </a:ext>
            </a:extLst>
          </p:cNvPr>
          <p:cNvSpPr>
            <a:spLocks noGrp="1"/>
          </p:cNvSpPr>
          <p:nvPr>
            <p:ph sz="half" idx="1"/>
          </p:nvPr>
        </p:nvSpPr>
        <p:spPr>
          <a:xfrm>
            <a:off x="827762" y="1533351"/>
            <a:ext cx="4410862" cy="4821064"/>
          </a:xfrm>
        </p:spPr>
        <p:txBody>
          <a:bodyPr vert="horz" lIns="91440" tIns="45720" rIns="91440" bIns="45720" rtlCol="0" anchor="t">
            <a:noAutofit/>
          </a:bodyPr>
          <a:lstStyle/>
          <a:p>
            <a:r>
              <a:rPr lang="en-US" sz="2400">
                <a:ea typeface="+mn-lt"/>
                <a:cs typeface="+mn-lt"/>
              </a:rPr>
              <a:t>Each node in distributed network runs an evaluator that works in a loop as in figure.</a:t>
            </a:r>
          </a:p>
          <a:p>
            <a:r>
              <a:rPr lang="en-US" sz="2400">
                <a:ea typeface="+mn-lt"/>
                <a:cs typeface="+mn-lt"/>
              </a:rPr>
              <a:t>Each iteration of this loop is a timestep for that node.</a:t>
            </a:r>
          </a:p>
          <a:p>
            <a:r>
              <a:rPr lang="en-US" sz="2400">
                <a:ea typeface="+mn-lt"/>
                <a:cs typeface="+mn-lt"/>
              </a:rPr>
              <a:t>Each timestep is associated with a monotonically increasing timestamp.</a:t>
            </a:r>
            <a:endParaRPr lang="en-US" sz="2400">
              <a:cs typeface="Calibri" panose="020F0502020204030204"/>
            </a:endParaRPr>
          </a:p>
          <a:p>
            <a:r>
              <a:rPr lang="en-US" sz="2400">
                <a:ea typeface="+mn-lt"/>
                <a:cs typeface="+mn-lt"/>
              </a:rPr>
              <a:t>Timesteps and timestamps are not coordinated across nodes.</a:t>
            </a:r>
          </a:p>
          <a:p>
            <a:r>
              <a:rPr lang="en-US" sz="2400">
                <a:ea typeface="+mn-lt"/>
                <a:cs typeface="+mn-lt"/>
              </a:rPr>
              <a:t>In phase 2, statements are repeatedly evaluated until a </a:t>
            </a:r>
            <a:r>
              <a:rPr lang="en-US" sz="2400" i="1">
                <a:ea typeface="+mn-lt"/>
                <a:cs typeface="+mn-lt"/>
              </a:rPr>
              <a:t>fixpoint</a:t>
            </a:r>
            <a:r>
              <a:rPr lang="en-US" sz="2400">
                <a:ea typeface="+mn-lt"/>
                <a:cs typeface="+mn-lt"/>
              </a:rPr>
              <a:t> is reached.</a:t>
            </a:r>
            <a:endParaRPr lang="en-US" sz="2400">
              <a:cs typeface="Calibri"/>
            </a:endParaRPr>
          </a:p>
        </p:txBody>
      </p:sp>
      <p:pic>
        <p:nvPicPr>
          <p:cNvPr id="13" name="Picture 13" descr="Diagram&#10;&#10;Description automatically generated">
            <a:extLst>
              <a:ext uri="{FF2B5EF4-FFF2-40B4-BE49-F238E27FC236}">
                <a16:creationId xmlns:a16="http://schemas.microsoft.com/office/drawing/2014/main" id="{2BD9139A-CE6C-488A-848B-D451DFE0E513}"/>
              </a:ext>
            </a:extLst>
          </p:cNvPr>
          <p:cNvPicPr>
            <a:picLocks noGrp="1" noChangeAspect="1"/>
          </p:cNvPicPr>
          <p:nvPr>
            <p:ph sz="half" idx="2"/>
          </p:nvPr>
        </p:nvPicPr>
        <p:blipFill>
          <a:blip r:embed="rId2"/>
          <a:stretch>
            <a:fillRect/>
          </a:stretch>
        </p:blipFill>
        <p:spPr>
          <a:xfrm>
            <a:off x="6359106" y="1230078"/>
            <a:ext cx="5181600" cy="2321903"/>
          </a:xfrm>
        </p:spPr>
      </p:pic>
      <p:sp>
        <p:nvSpPr>
          <p:cNvPr id="5" name="Rectangle: Rounded Corners 4">
            <a:extLst>
              <a:ext uri="{FF2B5EF4-FFF2-40B4-BE49-F238E27FC236}">
                <a16:creationId xmlns:a16="http://schemas.microsoft.com/office/drawing/2014/main" id="{DFE4B9AB-CAE8-45CA-9D42-FAD95DE5DF7E}"/>
              </a:ext>
            </a:extLst>
          </p:cNvPr>
          <p:cNvSpPr/>
          <p:nvPr/>
        </p:nvSpPr>
        <p:spPr>
          <a:xfrm>
            <a:off x="6659593" y="3546894"/>
            <a:ext cx="963282"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Phase 1</a:t>
            </a:r>
          </a:p>
        </p:txBody>
      </p:sp>
      <p:sp>
        <p:nvSpPr>
          <p:cNvPr id="6" name="Rectangle: Rounded Corners 5">
            <a:extLst>
              <a:ext uri="{FF2B5EF4-FFF2-40B4-BE49-F238E27FC236}">
                <a16:creationId xmlns:a16="http://schemas.microsoft.com/office/drawing/2014/main" id="{70E66D73-960F-475E-9612-64E0E6DF4675}"/>
              </a:ext>
            </a:extLst>
          </p:cNvPr>
          <p:cNvSpPr/>
          <p:nvPr/>
        </p:nvSpPr>
        <p:spPr>
          <a:xfrm>
            <a:off x="8643668" y="3546893"/>
            <a:ext cx="963282"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Phase 2</a:t>
            </a:r>
          </a:p>
        </p:txBody>
      </p:sp>
      <p:sp>
        <p:nvSpPr>
          <p:cNvPr id="7" name="Rectangle: Rounded Corners 6">
            <a:extLst>
              <a:ext uri="{FF2B5EF4-FFF2-40B4-BE49-F238E27FC236}">
                <a16:creationId xmlns:a16="http://schemas.microsoft.com/office/drawing/2014/main" id="{F03DE208-E9A7-47EE-B273-45A3EB5000E6}"/>
              </a:ext>
            </a:extLst>
          </p:cNvPr>
          <p:cNvSpPr/>
          <p:nvPr/>
        </p:nvSpPr>
        <p:spPr>
          <a:xfrm>
            <a:off x="10584612" y="3546894"/>
            <a:ext cx="963282"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Phase 3</a:t>
            </a:r>
          </a:p>
        </p:txBody>
      </p:sp>
      <p:sp>
        <p:nvSpPr>
          <p:cNvPr id="8" name="Rectangle 7">
            <a:extLst>
              <a:ext uri="{FF2B5EF4-FFF2-40B4-BE49-F238E27FC236}">
                <a16:creationId xmlns:a16="http://schemas.microsoft.com/office/drawing/2014/main" id="{CE688443-57DA-43E9-9D32-802616259C2F}"/>
              </a:ext>
            </a:extLst>
          </p:cNvPr>
          <p:cNvSpPr/>
          <p:nvPr/>
        </p:nvSpPr>
        <p:spPr>
          <a:xfrm>
            <a:off x="8203759" y="4106711"/>
            <a:ext cx="1864540" cy="86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Statement of program are evaluated here</a:t>
            </a:r>
            <a:r>
              <a:rPr lang="en-US">
                <a:cs typeface="Calibri"/>
              </a:rPr>
              <a:t>.</a:t>
            </a:r>
          </a:p>
        </p:txBody>
      </p:sp>
      <p:sp>
        <p:nvSpPr>
          <p:cNvPr id="9" name="Rectangle 8">
            <a:extLst>
              <a:ext uri="{FF2B5EF4-FFF2-40B4-BE49-F238E27FC236}">
                <a16:creationId xmlns:a16="http://schemas.microsoft.com/office/drawing/2014/main" id="{27675991-9C0D-440B-97F5-71A281969D25}"/>
              </a:ext>
            </a:extLst>
          </p:cNvPr>
          <p:cNvSpPr/>
          <p:nvPr/>
        </p:nvSpPr>
        <p:spPr>
          <a:xfrm>
            <a:off x="10152392" y="4106712"/>
            <a:ext cx="1926563" cy="86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Deferred operations (insert/delete)  and asynchronous</a:t>
            </a:r>
            <a:r>
              <a:rPr lang="en-US">
                <a:cs typeface="Calibri"/>
              </a:rPr>
              <a:t> </a:t>
            </a:r>
            <a:r>
              <a:rPr lang="en-US" sz="1600">
                <a:cs typeface="Calibri"/>
              </a:rPr>
              <a:t>merge</a:t>
            </a:r>
            <a:endParaRPr lang="en-US" sz="1600"/>
          </a:p>
        </p:txBody>
      </p:sp>
      <p:sp>
        <p:nvSpPr>
          <p:cNvPr id="10" name="Rectangle 9">
            <a:extLst>
              <a:ext uri="{FF2B5EF4-FFF2-40B4-BE49-F238E27FC236}">
                <a16:creationId xmlns:a16="http://schemas.microsoft.com/office/drawing/2014/main" id="{0EF37E30-60DE-4DFF-BF81-D2375DEDCC3B}"/>
              </a:ext>
            </a:extLst>
          </p:cNvPr>
          <p:cNvSpPr/>
          <p:nvPr/>
        </p:nvSpPr>
        <p:spPr>
          <a:xfrm>
            <a:off x="8210550" y="5054720"/>
            <a:ext cx="1854678"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Instantaneous merge (&lt;=)</a:t>
            </a:r>
            <a:endParaRPr lang="en-US"/>
          </a:p>
        </p:txBody>
      </p:sp>
      <p:sp>
        <p:nvSpPr>
          <p:cNvPr id="11" name="Rectangle 10">
            <a:extLst>
              <a:ext uri="{FF2B5EF4-FFF2-40B4-BE49-F238E27FC236}">
                <a16:creationId xmlns:a16="http://schemas.microsoft.com/office/drawing/2014/main" id="{C67AAECC-FF46-4EC5-89BA-645F8173FA8B}"/>
              </a:ext>
            </a:extLst>
          </p:cNvPr>
          <p:cNvSpPr/>
          <p:nvPr/>
        </p:nvSpPr>
        <p:spPr>
          <a:xfrm>
            <a:off x="10151493" y="5054719"/>
            <a:ext cx="1854678" cy="171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Deferred merge(&lt;+) and delete(&lt;-)</a:t>
            </a:r>
          </a:p>
          <a:p>
            <a:pPr algn="ctr"/>
            <a:r>
              <a:rPr lang="en-US">
                <a:cs typeface="Calibri"/>
              </a:rPr>
              <a:t>Asynchronous merge (&lt;~)</a:t>
            </a:r>
          </a:p>
          <a:p>
            <a:pPr algn="ctr"/>
            <a:endParaRPr lang="en-US">
              <a:cs typeface="Calibri"/>
            </a:endParaRPr>
          </a:p>
        </p:txBody>
      </p:sp>
      <p:sp>
        <p:nvSpPr>
          <p:cNvPr id="12" name="Rectangle 11">
            <a:extLst>
              <a:ext uri="{FF2B5EF4-FFF2-40B4-BE49-F238E27FC236}">
                <a16:creationId xmlns:a16="http://schemas.microsoft.com/office/drawing/2014/main" id="{64E6C755-A2CD-4B4B-B83E-81245746C135}"/>
              </a:ext>
            </a:extLst>
          </p:cNvPr>
          <p:cNvSpPr/>
          <p:nvPr/>
        </p:nvSpPr>
        <p:spPr>
          <a:xfrm>
            <a:off x="6184241" y="4106712"/>
            <a:ext cx="1926563" cy="86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cs typeface="Calibri"/>
              </a:rPr>
              <a:t>All Scratch collections are set to empty</a:t>
            </a:r>
            <a:r>
              <a:rPr lang="en-US">
                <a:cs typeface="Calibri"/>
              </a:rPr>
              <a:t>.</a:t>
            </a:r>
          </a:p>
        </p:txBody>
      </p:sp>
    </p:spTree>
    <p:extLst>
      <p:ext uri="{BB962C8B-B14F-4D97-AF65-F5344CB8AC3E}">
        <p14:creationId xmlns:p14="http://schemas.microsoft.com/office/powerpoint/2010/main" val="188995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8DCCA6-C275-4F19-A9BE-D4AD3F442F25}"/>
              </a:ext>
            </a:extLst>
          </p:cNvPr>
          <p:cNvSpPr>
            <a:spLocks noGrp="1"/>
          </p:cNvSpPr>
          <p:nvPr>
            <p:ph type="title"/>
          </p:nvPr>
        </p:nvSpPr>
        <p:spPr>
          <a:xfrm>
            <a:off x="958506" y="800392"/>
            <a:ext cx="10264697" cy="1212102"/>
          </a:xfrm>
        </p:spPr>
        <p:txBody>
          <a:bodyPr>
            <a:normAutofit/>
          </a:bodyPr>
          <a:lstStyle/>
          <a:p>
            <a:r>
              <a:rPr lang="en-GB" sz="4000" b="1">
                <a:solidFill>
                  <a:srgbClr val="FFFFFF"/>
                </a:solidFill>
                <a:cs typeface="Calibri Light"/>
              </a:rPr>
              <a:t>Introduction</a:t>
            </a:r>
          </a:p>
        </p:txBody>
      </p:sp>
      <p:sp>
        <p:nvSpPr>
          <p:cNvPr id="3" name="Content Placeholder 2">
            <a:extLst>
              <a:ext uri="{FF2B5EF4-FFF2-40B4-BE49-F238E27FC236}">
                <a16:creationId xmlns:a16="http://schemas.microsoft.com/office/drawing/2014/main" id="{AAA146B7-1E0E-4A65-92CB-CE0DD5765941}"/>
              </a:ext>
            </a:extLst>
          </p:cNvPr>
          <p:cNvSpPr>
            <a:spLocks noGrp="1"/>
          </p:cNvSpPr>
          <p:nvPr>
            <p:ph idx="1"/>
          </p:nvPr>
        </p:nvSpPr>
        <p:spPr>
          <a:xfrm>
            <a:off x="1117104" y="2260792"/>
            <a:ext cx="10533625" cy="4506625"/>
          </a:xfrm>
        </p:spPr>
        <p:txBody>
          <a:bodyPr vert="horz" lIns="91440" tIns="45720" rIns="91440" bIns="45720" rtlCol="0" anchor="ctr">
            <a:normAutofit lnSpcReduction="10000"/>
          </a:bodyPr>
          <a:lstStyle/>
          <a:p>
            <a:pPr marL="0" indent="0">
              <a:buNone/>
            </a:pPr>
            <a:r>
              <a:rPr lang="en-GB" sz="2400">
                <a:ea typeface="+mn-lt"/>
                <a:cs typeface="+mn-lt"/>
              </a:rPr>
              <a:t>• Distributed programming is difficult for even experienced developers to get correct.</a:t>
            </a:r>
          </a:p>
          <a:p>
            <a:pPr marL="0" indent="0">
              <a:buNone/>
            </a:pPr>
            <a:r>
              <a:rPr lang="en-GB" sz="2400">
                <a:ea typeface="+mn-lt"/>
                <a:cs typeface="+mn-lt"/>
              </a:rPr>
              <a:t>• When it comes to high performing scalable distributed systems, coordination is a killer.</a:t>
            </a:r>
          </a:p>
          <a:p>
            <a:pPr marL="0" indent="0">
              <a:buNone/>
            </a:pPr>
            <a:r>
              <a:rPr lang="en-GB" sz="2400">
                <a:ea typeface="+mn-lt"/>
                <a:cs typeface="+mn-lt"/>
              </a:rPr>
              <a:t>• The challenges of distribution :</a:t>
            </a:r>
          </a:p>
          <a:p>
            <a:pPr>
              <a:buFont typeface="Wingdings" panose="020B0604020202020204" pitchFamily="34" charset="0"/>
              <a:buChar char="Ø"/>
            </a:pPr>
            <a:r>
              <a:rPr lang="en-GB" sz="2400">
                <a:ea typeface="+mn-lt"/>
                <a:cs typeface="+mn-lt"/>
              </a:rPr>
              <a:t>Concurrency </a:t>
            </a:r>
          </a:p>
          <a:p>
            <a:pPr>
              <a:buFont typeface="Wingdings" panose="020B0604020202020204" pitchFamily="34" charset="0"/>
              <a:buChar char="Ø"/>
            </a:pPr>
            <a:r>
              <a:rPr lang="en-GB" sz="2400">
                <a:ea typeface="+mn-lt"/>
                <a:cs typeface="+mn-lt"/>
              </a:rPr>
              <a:t>Asynchrony</a:t>
            </a:r>
          </a:p>
          <a:p>
            <a:pPr>
              <a:buFont typeface="Wingdings" panose="020B0604020202020204" pitchFamily="34" charset="0"/>
              <a:buChar char="Ø"/>
            </a:pPr>
            <a:r>
              <a:rPr lang="en-GB" sz="2400">
                <a:ea typeface="+mn-lt"/>
                <a:cs typeface="+mn-lt"/>
              </a:rPr>
              <a:t>Performance variability</a:t>
            </a:r>
          </a:p>
          <a:p>
            <a:pPr>
              <a:buFont typeface="Wingdings" panose="020B0604020202020204" pitchFamily="34" charset="0"/>
              <a:buChar char="Ø"/>
            </a:pPr>
            <a:r>
              <a:rPr lang="en-GB" sz="2400">
                <a:ea typeface="+mn-lt"/>
                <a:cs typeface="+mn-lt"/>
              </a:rPr>
              <a:t>Partial failure</a:t>
            </a:r>
          </a:p>
          <a:p>
            <a:pPr marL="0" indent="0">
              <a:buNone/>
            </a:pPr>
            <a:endParaRPr lang="en-GB" sz="2400">
              <a:ea typeface="+mn-lt"/>
              <a:cs typeface="+mn-lt"/>
            </a:endParaRPr>
          </a:p>
          <a:p>
            <a:r>
              <a:rPr lang="en-GB" sz="2400">
                <a:ea typeface="+mn-lt"/>
                <a:cs typeface="+mn-lt"/>
              </a:rPr>
              <a:t> </a:t>
            </a:r>
            <a:r>
              <a:rPr lang="en-GB" sz="2400" b="1">
                <a:ea typeface="+mn-lt"/>
                <a:cs typeface="+mn-lt"/>
              </a:rPr>
              <a:t> How to deal with these challenges and make distributed programming easier?</a:t>
            </a:r>
          </a:p>
          <a:p>
            <a:endParaRPr lang="en-GB" sz="1900">
              <a:cs typeface="Calibri"/>
            </a:endParaRPr>
          </a:p>
        </p:txBody>
      </p:sp>
    </p:spTree>
    <p:extLst>
      <p:ext uri="{BB962C8B-B14F-4D97-AF65-F5344CB8AC3E}">
        <p14:creationId xmlns:p14="http://schemas.microsoft.com/office/powerpoint/2010/main" val="87152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5633-F06B-4F47-89F4-5784685D45F2}"/>
              </a:ext>
            </a:extLst>
          </p:cNvPr>
          <p:cNvSpPr>
            <a:spLocks noGrp="1"/>
          </p:cNvSpPr>
          <p:nvPr>
            <p:ph type="title"/>
          </p:nvPr>
        </p:nvSpPr>
        <p:spPr/>
        <p:txBody>
          <a:bodyPr>
            <a:normAutofit/>
          </a:bodyPr>
          <a:lstStyle/>
          <a:p>
            <a:r>
              <a:rPr lang="en-US" sz="3200" b="1" u="sng">
                <a:cs typeface="Calibri Light"/>
              </a:rPr>
              <a:t>Bloom Timestep Fixpoint</a:t>
            </a:r>
          </a:p>
        </p:txBody>
      </p:sp>
      <p:sp>
        <p:nvSpPr>
          <p:cNvPr id="3" name="Content Placeholder 2">
            <a:extLst>
              <a:ext uri="{FF2B5EF4-FFF2-40B4-BE49-F238E27FC236}">
                <a16:creationId xmlns:a16="http://schemas.microsoft.com/office/drawing/2014/main" id="{064E7A9E-22E9-4DA7-9F8D-A6DA4A10B45F}"/>
              </a:ext>
            </a:extLst>
          </p:cNvPr>
          <p:cNvSpPr>
            <a:spLocks noGrp="1"/>
          </p:cNvSpPr>
          <p:nvPr>
            <p:ph sz="half" idx="1"/>
          </p:nvPr>
        </p:nvSpPr>
        <p:spPr>
          <a:xfrm>
            <a:off x="838200" y="1825625"/>
            <a:ext cx="5323367" cy="4475384"/>
          </a:xfrm>
        </p:spPr>
        <p:txBody>
          <a:bodyPr vert="horz" lIns="91440" tIns="45720" rIns="91440" bIns="45720" rtlCol="0" anchor="t">
            <a:normAutofit fontScale="92500" lnSpcReduction="20000"/>
          </a:bodyPr>
          <a:lstStyle/>
          <a:p>
            <a:r>
              <a:rPr lang="en-US" sz="2400">
                <a:ea typeface="+mn-lt"/>
                <a:cs typeface="+mn-lt"/>
              </a:rPr>
              <a:t>Fixpoint: When no new </a:t>
            </a:r>
            <a:r>
              <a:rPr lang="en-US" sz="2400" err="1">
                <a:ea typeface="+mn-lt"/>
                <a:cs typeface="+mn-lt"/>
              </a:rPr>
              <a:t>lhs</a:t>
            </a:r>
            <a:r>
              <a:rPr lang="en-US" sz="2400">
                <a:ea typeface="+mn-lt"/>
                <a:cs typeface="+mn-lt"/>
              </a:rPr>
              <a:t> items are derived from any </a:t>
            </a:r>
            <a:r>
              <a:rPr lang="en-US" sz="2400" err="1">
                <a:ea typeface="+mn-lt"/>
                <a:cs typeface="+mn-lt"/>
              </a:rPr>
              <a:t>rhs</a:t>
            </a:r>
            <a:r>
              <a:rPr lang="en-US" sz="2400">
                <a:ea typeface="+mn-lt"/>
                <a:cs typeface="+mn-lt"/>
              </a:rPr>
              <a:t>.</a:t>
            </a:r>
          </a:p>
          <a:p>
            <a:r>
              <a:rPr lang="en-US" sz="2400">
                <a:cs typeface="Calibri"/>
              </a:rPr>
              <a:t>Instantaneous merge(&lt;=) only adds item to collection at current timestep and doesn't delete/change anything.</a:t>
            </a:r>
          </a:p>
          <a:p>
            <a:r>
              <a:rPr lang="en-US" sz="2400">
                <a:cs typeface="Calibri"/>
              </a:rPr>
              <a:t>Thus, </a:t>
            </a:r>
            <a:r>
              <a:rPr lang="en-US" sz="2400">
                <a:ea typeface="+mn-lt"/>
                <a:cs typeface="+mn-lt"/>
              </a:rPr>
              <a:t>all state within a Bloom timestep is </a:t>
            </a:r>
            <a:r>
              <a:rPr lang="en-US" sz="2400" i="1">
                <a:ea typeface="+mn-lt"/>
                <a:cs typeface="+mn-lt"/>
              </a:rPr>
              <a:t>immutable(loose).</a:t>
            </a:r>
            <a:endParaRPr lang="en-US" sz="2400">
              <a:cs typeface="Calibri"/>
            </a:endParaRPr>
          </a:p>
          <a:p>
            <a:r>
              <a:rPr lang="en-US" sz="2400">
                <a:cs typeface="Calibri"/>
              </a:rPr>
              <a:t>For atomic update, </a:t>
            </a:r>
            <a:r>
              <a:rPr lang="en-US" sz="2400">
                <a:ea typeface="+mn-lt"/>
                <a:cs typeface="+mn-lt"/>
              </a:rPr>
              <a:t>deferred statements, one positive and one negative</a:t>
            </a:r>
            <a:r>
              <a:rPr lang="en-US" sz="2400">
                <a:cs typeface="Calibri"/>
              </a:rPr>
              <a:t> are executed in consecutive order. </a:t>
            </a:r>
            <a:endParaRPr lang="en-US" sz="2400" i="1">
              <a:cs typeface="Calibri"/>
            </a:endParaRPr>
          </a:p>
          <a:p>
            <a:endParaRPr lang="en-US" sz="2400" i="1">
              <a:cs typeface="Calibri"/>
            </a:endParaRPr>
          </a:p>
          <a:p>
            <a:endParaRPr lang="en-US" sz="2400" i="1">
              <a:cs typeface="Calibri"/>
            </a:endParaRPr>
          </a:p>
          <a:p>
            <a:endParaRPr lang="en-US" sz="2400">
              <a:cs typeface="Calibri"/>
            </a:endParaRPr>
          </a:p>
        </p:txBody>
      </p:sp>
      <p:sp>
        <p:nvSpPr>
          <p:cNvPr id="4" name="Content Placeholder 3">
            <a:extLst>
              <a:ext uri="{FF2B5EF4-FFF2-40B4-BE49-F238E27FC236}">
                <a16:creationId xmlns:a16="http://schemas.microsoft.com/office/drawing/2014/main" id="{708DA34F-3CB6-4F3E-9EDF-37B6FA118FE9}"/>
              </a:ext>
            </a:extLst>
          </p:cNvPr>
          <p:cNvSpPr>
            <a:spLocks noGrp="1"/>
          </p:cNvSpPr>
          <p:nvPr>
            <p:ph sz="half" idx="2"/>
          </p:nvPr>
        </p:nvSpPr>
        <p:spPr>
          <a:xfrm>
            <a:off x="6774711" y="1799045"/>
            <a:ext cx="4667694" cy="2632408"/>
          </a:xfrm>
          <a:ln w="28575">
            <a:solidFill>
              <a:schemeClr val="tx1"/>
            </a:solidFill>
          </a:ln>
        </p:spPr>
        <p:txBody>
          <a:bodyPr vert="horz" lIns="91440" tIns="45720" rIns="91440" bIns="45720" rtlCol="0" anchor="t">
            <a:normAutofit fontScale="92500" lnSpcReduction="20000"/>
          </a:bodyPr>
          <a:lstStyle/>
          <a:p>
            <a:pPr marL="0" indent="0" algn="ctr">
              <a:buNone/>
            </a:pPr>
            <a:r>
              <a:rPr lang="en-US" sz="1800">
                <a:cs typeface="Calibri" panose="020F0502020204030204"/>
              </a:rPr>
              <a:t>Example:</a:t>
            </a:r>
          </a:p>
          <a:p>
            <a:pPr marL="0" indent="0" algn="ctr">
              <a:buNone/>
            </a:pPr>
            <a:r>
              <a:rPr lang="en-US" sz="1800">
                <a:cs typeface="Calibri" panose="020F0502020204030204"/>
              </a:rPr>
              <a:t>Let, Collection c = {1,2,4,6}</a:t>
            </a:r>
          </a:p>
          <a:p>
            <a:pPr marL="0" indent="0" algn="ctr">
              <a:buNone/>
            </a:pPr>
            <a:r>
              <a:rPr lang="en-US" sz="1800">
                <a:cs typeface="Calibri" panose="020F0502020204030204"/>
              </a:rPr>
              <a:t>Set of operation on c be:</a:t>
            </a:r>
          </a:p>
          <a:p>
            <a:pPr marL="0" indent="0" algn="ctr">
              <a:buNone/>
            </a:pPr>
            <a:r>
              <a:rPr lang="en-US" sz="1800">
                <a:cs typeface="Calibri" panose="020F0502020204030204"/>
              </a:rPr>
              <a:t>        c &lt;= 5</a:t>
            </a:r>
          </a:p>
          <a:p>
            <a:pPr marL="0" indent="0" algn="ctr">
              <a:buNone/>
            </a:pPr>
            <a:r>
              <a:rPr lang="en-US" sz="1800">
                <a:cs typeface="Calibri" panose="020F0502020204030204"/>
              </a:rPr>
              <a:t>        c &lt;+ 8</a:t>
            </a:r>
          </a:p>
          <a:p>
            <a:pPr marL="0" indent="0" algn="ctr">
              <a:buNone/>
            </a:pPr>
            <a:r>
              <a:rPr lang="en-US" sz="1800">
                <a:cs typeface="Calibri" panose="020F0502020204030204"/>
              </a:rPr>
              <a:t>        c  &lt;- 2</a:t>
            </a:r>
          </a:p>
          <a:p>
            <a:pPr marL="0" indent="0" algn="ctr">
              <a:buNone/>
            </a:pPr>
            <a:r>
              <a:rPr lang="en-US" sz="1800">
                <a:cs typeface="Calibri" panose="020F0502020204030204"/>
              </a:rPr>
              <a:t>At current timestep, c = {1,2,4,6,5}</a:t>
            </a:r>
          </a:p>
          <a:p>
            <a:pPr marL="0" indent="0" algn="ctr">
              <a:buNone/>
            </a:pPr>
            <a:r>
              <a:rPr lang="en-US" sz="1800">
                <a:cs typeface="Calibri" panose="020F0502020204030204"/>
              </a:rPr>
              <a:t>At next timestep, c = {1,4,6,5,8}</a:t>
            </a:r>
          </a:p>
          <a:p>
            <a:pPr marL="0" indent="0" algn="ctr">
              <a:buNone/>
            </a:pPr>
            <a:endParaRPr lang="en-US" sz="2400">
              <a:cs typeface="Calibri" panose="020F0502020204030204"/>
            </a:endParaRPr>
          </a:p>
          <a:p>
            <a:pPr marL="0" indent="0" algn="ctr">
              <a:buNone/>
            </a:pPr>
            <a:endParaRPr lang="en-US"/>
          </a:p>
          <a:p>
            <a:pPr marL="0" indent="0">
              <a:buNone/>
            </a:pPr>
            <a:endParaRPr lang="en-US">
              <a:cs typeface="Calibri" panose="020F0502020204030204"/>
            </a:endParaRPr>
          </a:p>
          <a:p>
            <a:pPr marL="0" indent="0">
              <a:buNone/>
            </a:pPr>
            <a:endParaRPr lang="en-US">
              <a:cs typeface="Calibri" panose="020F0502020204030204"/>
            </a:endParaRPr>
          </a:p>
        </p:txBody>
      </p:sp>
      <p:sp>
        <p:nvSpPr>
          <p:cNvPr id="5" name="TextBox 4">
            <a:extLst>
              <a:ext uri="{FF2B5EF4-FFF2-40B4-BE49-F238E27FC236}">
                <a16:creationId xmlns:a16="http://schemas.microsoft.com/office/drawing/2014/main" id="{DDCC9BEF-BE56-4A0B-AB87-563F3A96573F}"/>
              </a:ext>
            </a:extLst>
          </p:cNvPr>
          <p:cNvSpPr txBox="1"/>
          <p:nvPr/>
        </p:nvSpPr>
        <p:spPr>
          <a:xfrm>
            <a:off x="7045842" y="5849679"/>
            <a:ext cx="3549502" cy="646331"/>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buffer &lt;+ [[1, "newval"]]
buffer &lt;- buffer {|b| b if </a:t>
            </a:r>
            <a:r>
              <a:rPr lang="en-US" err="1">
                <a:ea typeface="+mn-lt"/>
                <a:cs typeface="+mn-lt"/>
              </a:rPr>
              <a:t>b.key</a:t>
            </a:r>
            <a:r>
              <a:rPr lang="en-US">
                <a:ea typeface="+mn-lt"/>
                <a:cs typeface="+mn-lt"/>
              </a:rPr>
              <a:t> == 1}</a:t>
            </a:r>
            <a:endParaRPr lang="en-US"/>
          </a:p>
        </p:txBody>
      </p:sp>
      <p:sp>
        <p:nvSpPr>
          <p:cNvPr id="6" name="Rectangle 5">
            <a:extLst>
              <a:ext uri="{FF2B5EF4-FFF2-40B4-BE49-F238E27FC236}">
                <a16:creationId xmlns:a16="http://schemas.microsoft.com/office/drawing/2014/main" id="{030F7038-F4DC-4FFB-AA6B-487F54A85DB6}"/>
              </a:ext>
            </a:extLst>
          </p:cNvPr>
          <p:cNvSpPr/>
          <p:nvPr/>
        </p:nvSpPr>
        <p:spPr>
          <a:xfrm>
            <a:off x="7428613" y="4956543"/>
            <a:ext cx="2782185" cy="531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c &lt;= </a:t>
            </a:r>
            <a:r>
              <a:rPr lang="en-US" err="1">
                <a:solidFill>
                  <a:schemeClr val="tx1"/>
                </a:solidFill>
                <a:cs typeface="Calibri"/>
              </a:rPr>
              <a:t>input_channel</a:t>
            </a:r>
          </a:p>
        </p:txBody>
      </p:sp>
      <p:cxnSp>
        <p:nvCxnSpPr>
          <p:cNvPr id="9" name="Straight Arrow Connector 8">
            <a:extLst>
              <a:ext uri="{FF2B5EF4-FFF2-40B4-BE49-F238E27FC236}">
                <a16:creationId xmlns:a16="http://schemas.microsoft.com/office/drawing/2014/main" id="{570D1C5A-7E83-4F95-BA3D-30EDDBED647B}"/>
              </a:ext>
            </a:extLst>
          </p:cNvPr>
          <p:cNvCxnSpPr/>
          <p:nvPr/>
        </p:nvCxnSpPr>
        <p:spPr>
          <a:xfrm>
            <a:off x="9229503" y="5516969"/>
            <a:ext cx="1774" cy="187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03701FD-24A3-403B-B7B9-057822B5D89E}"/>
              </a:ext>
            </a:extLst>
          </p:cNvPr>
          <p:cNvCxnSpPr>
            <a:cxnSpLocks/>
          </p:cNvCxnSpPr>
          <p:nvPr/>
        </p:nvCxnSpPr>
        <p:spPr>
          <a:xfrm>
            <a:off x="9273805" y="5649876"/>
            <a:ext cx="1286543" cy="10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621E989-B1FC-4CE7-906F-B05669BBDAB3}"/>
              </a:ext>
            </a:extLst>
          </p:cNvPr>
          <p:cNvCxnSpPr>
            <a:cxnSpLocks/>
          </p:cNvCxnSpPr>
          <p:nvPr/>
        </p:nvCxnSpPr>
        <p:spPr>
          <a:xfrm flipH="1">
            <a:off x="9231277" y="4728389"/>
            <a:ext cx="1362737" cy="17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A25DBE8-BB93-4573-931E-163FBC36ADDE}"/>
              </a:ext>
            </a:extLst>
          </p:cNvPr>
          <p:cNvCxnSpPr>
            <a:cxnSpLocks/>
          </p:cNvCxnSpPr>
          <p:nvPr/>
        </p:nvCxnSpPr>
        <p:spPr>
          <a:xfrm flipV="1">
            <a:off x="10567432" y="4747878"/>
            <a:ext cx="19495" cy="8488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AAF22B6-E1E1-4DD3-9F89-A0EBA03C0464}"/>
              </a:ext>
            </a:extLst>
          </p:cNvPr>
          <p:cNvCxnSpPr>
            <a:cxnSpLocks/>
          </p:cNvCxnSpPr>
          <p:nvPr/>
        </p:nvCxnSpPr>
        <p:spPr>
          <a:xfrm flipH="1">
            <a:off x="9240138" y="4737247"/>
            <a:ext cx="15946" cy="214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B59EB28E-C543-4731-8C51-49AF1DD52408}"/>
              </a:ext>
            </a:extLst>
          </p:cNvPr>
          <p:cNvSpPr txBox="1"/>
          <p:nvPr/>
        </p:nvSpPr>
        <p:spPr>
          <a:xfrm>
            <a:off x="10660911" y="4644656"/>
            <a:ext cx="149387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solidFill>
                  <a:srgbClr val="0070C0"/>
                </a:solidFill>
              </a:rPr>
              <a:t>Repeateadly</a:t>
            </a:r>
            <a:r>
              <a:rPr lang="en-US" sz="1600">
                <a:solidFill>
                  <a:srgbClr val="0070C0"/>
                </a:solidFill>
              </a:rPr>
              <a:t> evaluate until</a:t>
            </a:r>
            <a:endParaRPr lang="en-US" sz="1600">
              <a:solidFill>
                <a:srgbClr val="0070C0"/>
              </a:solidFill>
              <a:cs typeface="Calibri"/>
            </a:endParaRPr>
          </a:p>
          <a:p>
            <a:r>
              <a:rPr lang="en-US" sz="1600" err="1">
                <a:solidFill>
                  <a:srgbClr val="0070C0"/>
                </a:solidFill>
                <a:cs typeface="Calibri"/>
              </a:rPr>
              <a:t>input_channel</a:t>
            </a:r>
            <a:r>
              <a:rPr lang="en-US" sz="1600">
                <a:solidFill>
                  <a:srgbClr val="0070C0"/>
                </a:solidFill>
                <a:cs typeface="Calibri"/>
              </a:rPr>
              <a:t> is empty</a:t>
            </a:r>
          </a:p>
        </p:txBody>
      </p:sp>
    </p:spTree>
    <p:extLst>
      <p:ext uri="{BB962C8B-B14F-4D97-AF65-F5344CB8AC3E}">
        <p14:creationId xmlns:p14="http://schemas.microsoft.com/office/powerpoint/2010/main" val="114485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E6905A9-9341-4219-A0AA-B1205A4C88EC}"/>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Bloom Collections</a:t>
            </a:r>
            <a:endParaRPr lang="en-GB" sz="4000">
              <a:solidFill>
                <a:srgbClr val="FFFFFF"/>
              </a:solidFill>
            </a:endParaRPr>
          </a:p>
        </p:txBody>
      </p:sp>
      <p:sp>
        <p:nvSpPr>
          <p:cNvPr id="3" name="Content Placeholder 2">
            <a:extLst>
              <a:ext uri="{FF2B5EF4-FFF2-40B4-BE49-F238E27FC236}">
                <a16:creationId xmlns:a16="http://schemas.microsoft.com/office/drawing/2014/main" id="{AF46D62D-F47D-420F-B423-AA68D5DE3169}"/>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Bloom programs are bundles of declarative statements.</a:t>
            </a:r>
          </a:p>
          <a:p>
            <a:r>
              <a:rPr lang="en-GB" sz="2400">
                <a:ea typeface="+mn-lt"/>
                <a:cs typeface="+mn-lt"/>
              </a:rPr>
              <a:t>Statements describe collections of "facts" or tuples.</a:t>
            </a:r>
          </a:p>
          <a:p>
            <a:r>
              <a:rPr lang="en-GB" sz="2400">
                <a:ea typeface="+mn-lt"/>
                <a:cs typeface="+mn-lt"/>
              </a:rPr>
              <a:t>Ground facts exist in each timestep as collections.</a:t>
            </a:r>
          </a:p>
          <a:p>
            <a:r>
              <a:rPr lang="en-GB" sz="2400">
                <a:ea typeface="+mn-lt"/>
                <a:cs typeface="+mn-lt"/>
              </a:rPr>
              <a:t>Facts may or may not persist across timesteps.</a:t>
            </a:r>
          </a:p>
          <a:p>
            <a:r>
              <a:rPr lang="en-GB" sz="2400">
                <a:ea typeface="+mn-lt"/>
                <a:cs typeface="+mn-lt"/>
              </a:rPr>
              <a:t>Bloom is different than other stateful languages.</a:t>
            </a:r>
          </a:p>
          <a:p>
            <a:r>
              <a:rPr lang="en-GB" sz="2400">
                <a:ea typeface="+mn-lt"/>
                <a:cs typeface="+mn-lt"/>
              </a:rPr>
              <a:t>State in bloom is described by collections.</a:t>
            </a:r>
          </a:p>
          <a:p>
            <a:pPr marL="0" indent="0">
              <a:buNone/>
            </a:pPr>
            <a:endParaRPr lang="en-GB" sz="2400">
              <a:cs typeface="Calibri"/>
            </a:endParaRPr>
          </a:p>
        </p:txBody>
      </p:sp>
    </p:spTree>
    <p:extLst>
      <p:ext uri="{BB962C8B-B14F-4D97-AF65-F5344CB8AC3E}">
        <p14:creationId xmlns:p14="http://schemas.microsoft.com/office/powerpoint/2010/main" val="60569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05A9-9341-4219-A0AA-B1205A4C88EC}"/>
              </a:ext>
            </a:extLst>
          </p:cNvPr>
          <p:cNvSpPr>
            <a:spLocks noGrp="1"/>
          </p:cNvSpPr>
          <p:nvPr>
            <p:ph type="title"/>
          </p:nvPr>
        </p:nvSpPr>
        <p:spPr>
          <a:xfrm>
            <a:off x="838200" y="206974"/>
            <a:ext cx="10515600" cy="879865"/>
          </a:xfrm>
        </p:spPr>
        <p:txBody>
          <a:bodyPr>
            <a:normAutofit/>
          </a:bodyPr>
          <a:lstStyle/>
          <a:p>
            <a:r>
              <a:rPr lang="en-GB" sz="3200" b="1" u="sng">
                <a:cs typeface="Calibri Light"/>
              </a:rPr>
              <a:t>Bloom program</a:t>
            </a:r>
          </a:p>
        </p:txBody>
      </p:sp>
      <p:sp>
        <p:nvSpPr>
          <p:cNvPr id="3" name="Content Placeholder 2">
            <a:extLst>
              <a:ext uri="{FF2B5EF4-FFF2-40B4-BE49-F238E27FC236}">
                <a16:creationId xmlns:a16="http://schemas.microsoft.com/office/drawing/2014/main" id="{AF46D62D-F47D-420F-B423-AA68D5DE3169}"/>
              </a:ext>
            </a:extLst>
          </p:cNvPr>
          <p:cNvSpPr>
            <a:spLocks noGrp="1"/>
          </p:cNvSpPr>
          <p:nvPr>
            <p:ph idx="1"/>
          </p:nvPr>
        </p:nvSpPr>
        <p:spPr>
          <a:xfrm>
            <a:off x="852577" y="1092380"/>
            <a:ext cx="10501222" cy="3172394"/>
          </a:xfrm>
        </p:spPr>
        <p:txBody>
          <a:bodyPr vert="horz" lIns="91440" tIns="45720" rIns="91440" bIns="45720" rtlCol="0" anchor="t">
            <a:normAutofit/>
          </a:bodyPr>
          <a:lstStyle/>
          <a:p>
            <a:pPr>
              <a:buFont typeface="Arial"/>
              <a:buChar char="•"/>
            </a:pPr>
            <a:r>
              <a:rPr lang="en-GB" sz="2400">
                <a:latin typeface="Calibri" panose="020F0502020204030204"/>
                <a:cs typeface="Calibri"/>
              </a:rPr>
              <a:t>Bloom collections are declared in a "state" block as follows:</a:t>
            </a:r>
          </a:p>
          <a:p>
            <a:pPr marL="0" indent="0">
              <a:buNone/>
            </a:pPr>
            <a:endParaRPr lang="en-GB" sz="2000">
              <a:latin typeface="Mono"/>
              <a:cs typeface="Calibri"/>
            </a:endParaRPr>
          </a:p>
          <a:p>
            <a:pPr>
              <a:buFont typeface="Arial"/>
              <a:buChar char="•"/>
            </a:pPr>
            <a:endParaRPr lang="en-GB" sz="2600">
              <a:latin typeface="Calibri" panose="020F0502020204030204"/>
              <a:cs typeface="Calibri"/>
            </a:endParaRPr>
          </a:p>
          <a:p>
            <a:pPr>
              <a:buFont typeface="Arial"/>
              <a:buChar char="•"/>
            </a:pPr>
            <a:endParaRPr lang="en-GB" sz="2600">
              <a:latin typeface="Calibri" panose="020F0502020204030204"/>
              <a:cs typeface="Calibri"/>
            </a:endParaRPr>
          </a:p>
          <a:p>
            <a:pPr>
              <a:buFont typeface="Arial"/>
              <a:buChar char="•"/>
            </a:pPr>
            <a:endParaRPr lang="en-GB" sz="2600">
              <a:latin typeface="Calibri" panose="020F0502020204030204"/>
              <a:cs typeface="Calibri"/>
            </a:endParaRPr>
          </a:p>
          <a:p>
            <a:pPr>
              <a:buFont typeface="Arial"/>
              <a:buChar char="•"/>
            </a:pPr>
            <a:r>
              <a:rPr lang="en-GB" sz="2400">
                <a:latin typeface="Calibri" panose="020F0502020204030204"/>
                <a:cs typeface="Calibri"/>
              </a:rPr>
              <a:t>Bloom statements are specified in a function definition flagged with </a:t>
            </a:r>
            <a:r>
              <a:rPr lang="en-GB" sz="2400" b="1">
                <a:latin typeface="Mono"/>
                <a:cs typeface="Calibri"/>
              </a:rPr>
              <a:t>declared </a:t>
            </a:r>
            <a:r>
              <a:rPr lang="en-GB" sz="2400">
                <a:latin typeface="Calibri" panose="020F0502020204030204"/>
                <a:cs typeface="Calibri"/>
              </a:rPr>
              <a:t>keyword with the following syntax:</a:t>
            </a:r>
            <a:endParaRPr lang="en-GB" sz="2400"/>
          </a:p>
          <a:p>
            <a:pPr marL="0" indent="0">
              <a:buNone/>
            </a:pPr>
            <a:endParaRPr lang="en-GB" sz="2000" b="1">
              <a:latin typeface="Mono"/>
              <a:cs typeface="Calibri"/>
            </a:endParaRPr>
          </a:p>
          <a:p>
            <a:pPr marL="0" indent="0">
              <a:buNone/>
            </a:pPr>
            <a:endParaRPr lang="en-GB" sz="2000" i="1">
              <a:latin typeface="Mono"/>
              <a:cs typeface="Calibri"/>
            </a:endParaRPr>
          </a:p>
          <a:p>
            <a:endParaRPr lang="en-GB" sz="2400" i="1">
              <a:latin typeface="Mono"/>
              <a:cs typeface="Calibri"/>
            </a:endParaRPr>
          </a:p>
        </p:txBody>
      </p:sp>
      <p:sp>
        <p:nvSpPr>
          <p:cNvPr id="4" name="TextBox 3">
            <a:extLst>
              <a:ext uri="{FF2B5EF4-FFF2-40B4-BE49-F238E27FC236}">
                <a16:creationId xmlns:a16="http://schemas.microsoft.com/office/drawing/2014/main" id="{93C4340E-9D12-46B6-805F-C5B587E36FE2}"/>
              </a:ext>
            </a:extLst>
          </p:cNvPr>
          <p:cNvSpPr txBox="1"/>
          <p:nvPr/>
        </p:nvSpPr>
        <p:spPr>
          <a:xfrm>
            <a:off x="856890" y="1590135"/>
            <a:ext cx="10521349" cy="185178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GB" b="1">
                <a:latin typeface="Mono"/>
              </a:rPr>
              <a:t>def</a:t>
            </a:r>
            <a:r>
              <a:rPr lang="en-GB">
                <a:latin typeface="Mono"/>
              </a:rPr>
              <a:t> state:</a:t>
            </a:r>
            <a:endParaRPr lang="en-US">
              <a:ea typeface="+mn-lt"/>
              <a:cs typeface="+mn-lt"/>
            </a:endParaRPr>
          </a:p>
          <a:p>
            <a:pPr>
              <a:lnSpc>
                <a:spcPct val="90000"/>
              </a:lnSpc>
              <a:spcBef>
                <a:spcPts val="1000"/>
              </a:spcBef>
            </a:pPr>
            <a:r>
              <a:rPr lang="en-GB" i="1">
                <a:latin typeface="Mono"/>
              </a:rPr>
              <a:t>    &lt;</a:t>
            </a:r>
            <a:r>
              <a:rPr lang="en-GB" i="1">
                <a:solidFill>
                  <a:schemeClr val="accent1"/>
                </a:solidFill>
                <a:latin typeface="Mono"/>
              </a:rPr>
              <a:t>collection-type1</a:t>
            </a:r>
            <a:r>
              <a:rPr lang="en-GB" i="1">
                <a:latin typeface="Mono"/>
              </a:rPr>
              <a:t>&gt;: &lt;collection-variable1&gt;, &lt;</a:t>
            </a:r>
            <a:r>
              <a:rPr lang="en-GB" i="1">
                <a:solidFill>
                  <a:schemeClr val="accent6"/>
                </a:solidFill>
                <a:latin typeface="Mono"/>
              </a:rPr>
              <a:t>collection-data</a:t>
            </a:r>
            <a:r>
              <a:rPr lang="en-GB" i="1">
                <a:latin typeface="Mono"/>
              </a:rPr>
              <a:t>&gt;</a:t>
            </a:r>
            <a:endParaRPr lang="en-US">
              <a:ea typeface="+mn-lt"/>
              <a:cs typeface="+mn-lt"/>
            </a:endParaRPr>
          </a:p>
          <a:p>
            <a:pPr>
              <a:lnSpc>
                <a:spcPct val="90000"/>
              </a:lnSpc>
              <a:spcBef>
                <a:spcPts val="1000"/>
              </a:spcBef>
            </a:pPr>
            <a:r>
              <a:rPr lang="en-GB" i="1">
                <a:latin typeface="Mono"/>
              </a:rPr>
              <a:t>     …</a:t>
            </a:r>
            <a:endParaRPr lang="en-US">
              <a:ea typeface="+mn-lt"/>
              <a:cs typeface="+mn-lt"/>
            </a:endParaRPr>
          </a:p>
          <a:p>
            <a:pPr>
              <a:lnSpc>
                <a:spcPct val="90000"/>
              </a:lnSpc>
              <a:spcBef>
                <a:spcPts val="1000"/>
              </a:spcBef>
            </a:pPr>
            <a:r>
              <a:rPr lang="en-GB" i="1">
                <a:latin typeface="Mono"/>
              </a:rPr>
              <a:t>    &lt;</a:t>
            </a:r>
            <a:r>
              <a:rPr lang="en-GB" i="1">
                <a:solidFill>
                  <a:schemeClr val="accent1"/>
                </a:solidFill>
                <a:latin typeface="Mono"/>
              </a:rPr>
              <a:t>collection-</a:t>
            </a:r>
            <a:r>
              <a:rPr lang="en-GB" i="1" err="1">
                <a:solidFill>
                  <a:schemeClr val="accent1"/>
                </a:solidFill>
                <a:latin typeface="Mono"/>
              </a:rPr>
              <a:t>type_n</a:t>
            </a:r>
            <a:r>
              <a:rPr lang="en-GB" i="1">
                <a:latin typeface="Mono"/>
              </a:rPr>
              <a:t>&gt;: &lt;collection-</a:t>
            </a:r>
            <a:r>
              <a:rPr lang="en-GB" i="1" err="1">
                <a:latin typeface="Mono"/>
              </a:rPr>
              <a:t>variable_n</a:t>
            </a:r>
            <a:r>
              <a:rPr lang="en-GB" i="1">
                <a:latin typeface="Mono"/>
              </a:rPr>
              <a:t>&gt;, &lt;</a:t>
            </a:r>
            <a:r>
              <a:rPr lang="en-GB" i="1">
                <a:solidFill>
                  <a:schemeClr val="accent6"/>
                </a:solidFill>
                <a:latin typeface="Mono"/>
              </a:rPr>
              <a:t>collection-data</a:t>
            </a:r>
            <a:r>
              <a:rPr lang="en-GB" i="1">
                <a:latin typeface="Mono"/>
              </a:rPr>
              <a:t>&gt;</a:t>
            </a:r>
            <a:endParaRPr lang="en-GB">
              <a:ea typeface="+mn-lt"/>
              <a:cs typeface="+mn-lt"/>
            </a:endParaRPr>
          </a:p>
          <a:p>
            <a:pPr>
              <a:lnSpc>
                <a:spcPct val="90000"/>
              </a:lnSpc>
              <a:spcBef>
                <a:spcPts val="1000"/>
              </a:spcBef>
            </a:pPr>
            <a:r>
              <a:rPr lang="en-GB" b="1" i="1">
                <a:latin typeface="Mono"/>
              </a:rPr>
              <a:t>end</a:t>
            </a:r>
            <a:endParaRPr lang="en-US"/>
          </a:p>
        </p:txBody>
      </p:sp>
      <p:sp>
        <p:nvSpPr>
          <p:cNvPr id="5" name="TextBox 4">
            <a:extLst>
              <a:ext uri="{FF2B5EF4-FFF2-40B4-BE49-F238E27FC236}">
                <a16:creationId xmlns:a16="http://schemas.microsoft.com/office/drawing/2014/main" id="{B1BA4ADC-2ABF-471C-B7AB-18F953124A58}"/>
              </a:ext>
            </a:extLst>
          </p:cNvPr>
          <p:cNvSpPr txBox="1"/>
          <p:nvPr/>
        </p:nvSpPr>
        <p:spPr>
          <a:xfrm>
            <a:off x="842514" y="4321834"/>
            <a:ext cx="10521350" cy="14742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GB" b="1">
                <a:latin typeface="Mono"/>
              </a:rPr>
              <a:t>declared</a:t>
            </a:r>
            <a:endParaRPr lang="en-US">
              <a:ea typeface="+mn-lt"/>
              <a:cs typeface="+mn-lt"/>
            </a:endParaRPr>
          </a:p>
          <a:p>
            <a:pPr>
              <a:lnSpc>
                <a:spcPct val="90000"/>
              </a:lnSpc>
              <a:spcBef>
                <a:spcPts val="1000"/>
              </a:spcBef>
            </a:pPr>
            <a:r>
              <a:rPr lang="en-GB" b="1">
                <a:latin typeface="Mono"/>
              </a:rPr>
              <a:t>def</a:t>
            </a:r>
            <a:r>
              <a:rPr lang="en-GB">
                <a:latin typeface="Mono"/>
              </a:rPr>
              <a:t> </a:t>
            </a:r>
            <a:r>
              <a:rPr lang="en-GB" err="1">
                <a:latin typeface="Mono"/>
              </a:rPr>
              <a:t>method_name</a:t>
            </a:r>
            <a:r>
              <a:rPr lang="en-GB">
                <a:latin typeface="Mono"/>
              </a:rPr>
              <a:t>:</a:t>
            </a:r>
            <a:endParaRPr lang="en-US">
              <a:ea typeface="+mn-lt"/>
              <a:cs typeface="+mn-lt"/>
            </a:endParaRPr>
          </a:p>
          <a:p>
            <a:pPr>
              <a:lnSpc>
                <a:spcPct val="90000"/>
              </a:lnSpc>
              <a:spcBef>
                <a:spcPts val="1000"/>
              </a:spcBef>
            </a:pPr>
            <a:r>
              <a:rPr lang="en-GB" i="1">
                <a:latin typeface="Mono"/>
              </a:rPr>
              <a:t>    &lt;collection-variable&gt; &lt;</a:t>
            </a:r>
            <a:r>
              <a:rPr lang="en-GB" i="1">
                <a:solidFill>
                  <a:srgbClr val="FF0000"/>
                </a:solidFill>
                <a:latin typeface="Mono"/>
              </a:rPr>
              <a:t>op</a:t>
            </a:r>
            <a:r>
              <a:rPr lang="en-GB" i="1">
                <a:latin typeface="Mono"/>
              </a:rPr>
              <a:t>&gt; &lt;</a:t>
            </a:r>
            <a:r>
              <a:rPr lang="en-GB" i="1">
                <a:solidFill>
                  <a:schemeClr val="accent6"/>
                </a:solidFill>
                <a:latin typeface="Mono"/>
              </a:rPr>
              <a:t>collection-expression</a:t>
            </a:r>
            <a:r>
              <a:rPr lang="en-GB" i="1">
                <a:latin typeface="Mono"/>
              </a:rPr>
              <a:t>&gt;</a:t>
            </a:r>
            <a:endParaRPr lang="en-US">
              <a:ea typeface="+mn-lt"/>
              <a:cs typeface="+mn-lt"/>
            </a:endParaRPr>
          </a:p>
          <a:p>
            <a:pPr algn="l">
              <a:lnSpc>
                <a:spcPct val="90000"/>
              </a:lnSpc>
              <a:spcBef>
                <a:spcPts val="1000"/>
              </a:spcBef>
            </a:pPr>
            <a:r>
              <a:rPr lang="en-GB" b="1" i="1">
                <a:latin typeface="Mono"/>
              </a:rPr>
              <a:t>end</a:t>
            </a:r>
            <a:endParaRPr lang="en-US"/>
          </a:p>
        </p:txBody>
      </p:sp>
      <p:sp>
        <p:nvSpPr>
          <p:cNvPr id="6" name="TextBox 5">
            <a:extLst>
              <a:ext uri="{FF2B5EF4-FFF2-40B4-BE49-F238E27FC236}">
                <a16:creationId xmlns:a16="http://schemas.microsoft.com/office/drawing/2014/main" id="{F623C790-2C45-4A60-8A72-26D5A74B864E}"/>
              </a:ext>
            </a:extLst>
          </p:cNvPr>
          <p:cNvSpPr txBox="1"/>
          <p:nvPr/>
        </p:nvSpPr>
        <p:spPr>
          <a:xfrm>
            <a:off x="856890" y="5960853"/>
            <a:ext cx="10521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All of this can be packaged into a Ruby module.</a:t>
            </a:r>
            <a:endParaRPr lang="en-US" sz="2400">
              <a:cs typeface="Calibri"/>
            </a:endParaRPr>
          </a:p>
        </p:txBody>
      </p:sp>
    </p:spTree>
    <p:extLst>
      <p:ext uri="{BB962C8B-B14F-4D97-AF65-F5344CB8AC3E}">
        <p14:creationId xmlns:p14="http://schemas.microsoft.com/office/powerpoint/2010/main" val="333382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2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E6905A9-9341-4219-A0AA-B1205A4C88EC}"/>
              </a:ext>
            </a:extLst>
          </p:cNvPr>
          <p:cNvSpPr>
            <a:spLocks noGrp="1"/>
          </p:cNvSpPr>
          <p:nvPr>
            <p:ph type="title"/>
          </p:nvPr>
        </p:nvSpPr>
        <p:spPr>
          <a:xfrm>
            <a:off x="3045213" y="731520"/>
            <a:ext cx="6089904" cy="1426464"/>
          </a:xfrm>
        </p:spPr>
        <p:txBody>
          <a:bodyPr>
            <a:normAutofit/>
          </a:bodyPr>
          <a:lstStyle/>
          <a:p>
            <a:pPr algn="ctr"/>
            <a:r>
              <a:rPr lang="en-GB" b="1">
                <a:solidFill>
                  <a:srgbClr val="FFFFFF"/>
                </a:solidFill>
                <a:latin typeface="Calibri"/>
                <a:cs typeface="Calibri Light"/>
              </a:rPr>
              <a:t>Types of Collections</a:t>
            </a:r>
            <a:endParaRPr lang="en-GB" b="1">
              <a:solidFill>
                <a:srgbClr val="FFFFFF"/>
              </a:solidFill>
              <a:latin typeface="Calibri"/>
              <a:cs typeface="Calibri"/>
            </a:endParaRPr>
          </a:p>
        </p:txBody>
      </p:sp>
      <p:sp>
        <p:nvSpPr>
          <p:cNvPr id="31" name="Rectangle 3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06876C7-3D12-42F9-A9B8-12F7AD0D6967}"/>
              </a:ext>
            </a:extLst>
          </p:cNvPr>
          <p:cNvGraphicFramePr>
            <a:graphicFrameLocks noGrp="1"/>
          </p:cNvGraphicFramePr>
          <p:nvPr>
            <p:ph idx="1"/>
            <p:extLst>
              <p:ext uri="{D42A27DB-BD31-4B8C-83A1-F6EECF244321}">
                <p14:modId xmlns:p14="http://schemas.microsoft.com/office/powerpoint/2010/main" val="2340266087"/>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7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A0CC-038A-461C-933E-4ABCDECEEECB}"/>
              </a:ext>
            </a:extLst>
          </p:cNvPr>
          <p:cNvSpPr>
            <a:spLocks noGrp="1"/>
          </p:cNvSpPr>
          <p:nvPr>
            <p:ph type="title"/>
          </p:nvPr>
        </p:nvSpPr>
        <p:spPr>
          <a:xfrm>
            <a:off x="838200" y="192597"/>
            <a:ext cx="1457865" cy="520432"/>
          </a:xfrm>
        </p:spPr>
        <p:txBody>
          <a:bodyPr>
            <a:noAutofit/>
          </a:bodyPr>
          <a:lstStyle/>
          <a:p>
            <a:r>
              <a:rPr lang="en-US" sz="3200" b="1">
                <a:latin typeface="Calibri Light"/>
                <a:cs typeface="Calibri Light"/>
              </a:rPr>
              <a:t>table</a:t>
            </a:r>
          </a:p>
        </p:txBody>
      </p:sp>
      <p:sp>
        <p:nvSpPr>
          <p:cNvPr id="3" name="Content Placeholder 2">
            <a:extLst>
              <a:ext uri="{FF2B5EF4-FFF2-40B4-BE49-F238E27FC236}">
                <a16:creationId xmlns:a16="http://schemas.microsoft.com/office/drawing/2014/main" id="{16EF8351-A880-4861-BA5F-B207471FEAC7}"/>
              </a:ext>
            </a:extLst>
          </p:cNvPr>
          <p:cNvSpPr>
            <a:spLocks noGrp="1"/>
          </p:cNvSpPr>
          <p:nvPr>
            <p:ph idx="1"/>
          </p:nvPr>
        </p:nvSpPr>
        <p:spPr>
          <a:xfrm>
            <a:off x="838200" y="718569"/>
            <a:ext cx="10515600" cy="469453"/>
          </a:xfrm>
        </p:spPr>
        <p:txBody>
          <a:bodyPr vert="horz" lIns="91440" tIns="45720" rIns="91440" bIns="45720" rtlCol="0" anchor="t">
            <a:normAutofit/>
          </a:bodyPr>
          <a:lstStyle/>
          <a:p>
            <a:r>
              <a:rPr lang="en-US" sz="2400">
                <a:ea typeface="+mn-lt"/>
                <a:cs typeface="+mn-lt"/>
              </a:rPr>
              <a:t>Contents persist across timesteps until explicitly deleted. Declared as follows</a:t>
            </a:r>
          </a:p>
        </p:txBody>
      </p:sp>
      <p:sp>
        <p:nvSpPr>
          <p:cNvPr id="4" name="TextBox 3">
            <a:extLst>
              <a:ext uri="{FF2B5EF4-FFF2-40B4-BE49-F238E27FC236}">
                <a16:creationId xmlns:a16="http://schemas.microsoft.com/office/drawing/2014/main" id="{D5FBEDCE-B576-4E88-96FA-DACAC0A03996}"/>
              </a:ext>
            </a:extLst>
          </p:cNvPr>
          <p:cNvSpPr txBox="1"/>
          <p:nvPr/>
        </p:nvSpPr>
        <p:spPr>
          <a:xfrm>
            <a:off x="842514" y="1187569"/>
            <a:ext cx="10535727" cy="35394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Mono"/>
              </a:rPr>
              <a:t>table: </a:t>
            </a:r>
            <a:r>
              <a:rPr lang="en-US" sz="1700" err="1">
                <a:solidFill>
                  <a:schemeClr val="accent1">
                    <a:lumMod val="50000"/>
                  </a:schemeClr>
                </a:solidFill>
                <a:latin typeface="Mono"/>
              </a:rPr>
              <a:t>table_name</a:t>
            </a:r>
            <a:r>
              <a:rPr lang="en-US" sz="1700">
                <a:latin typeface="Mono"/>
              </a:rPr>
              <a:t>, ['</a:t>
            </a:r>
            <a:r>
              <a:rPr lang="en-US" sz="1700" err="1">
                <a:latin typeface="Mono"/>
              </a:rPr>
              <a:t>key_name</a:t>
            </a:r>
            <a:r>
              <a:rPr lang="en-US" sz="1700">
                <a:latin typeface="Mono"/>
              </a:rPr>
              <a:t>'], ['</a:t>
            </a:r>
            <a:r>
              <a:rPr lang="en-US" sz="1700" err="1">
                <a:latin typeface="Mono"/>
              </a:rPr>
              <a:t>column_list</a:t>
            </a:r>
            <a:r>
              <a:rPr lang="en-US" sz="1700">
                <a:latin typeface="Mono"/>
              </a:rPr>
              <a:t>'] </a:t>
            </a:r>
            <a:r>
              <a:rPr lang="en-US" sz="1700">
                <a:solidFill>
                  <a:schemeClr val="accent6"/>
                </a:solidFill>
                <a:latin typeface="Mono"/>
              </a:rPr>
              <a:t>//declaration</a:t>
            </a:r>
            <a:endParaRPr lang="en-US" sz="1700">
              <a:solidFill>
                <a:schemeClr val="accent6"/>
              </a:solidFill>
              <a:cs typeface="Calibri"/>
            </a:endParaRPr>
          </a:p>
        </p:txBody>
      </p:sp>
      <p:sp>
        <p:nvSpPr>
          <p:cNvPr id="5" name="TextBox 4">
            <a:extLst>
              <a:ext uri="{FF2B5EF4-FFF2-40B4-BE49-F238E27FC236}">
                <a16:creationId xmlns:a16="http://schemas.microsoft.com/office/drawing/2014/main" id="{930F1A56-BD75-4020-B5F3-DAC71DA38918}"/>
              </a:ext>
            </a:extLst>
          </p:cNvPr>
          <p:cNvSpPr txBox="1"/>
          <p:nvPr/>
        </p:nvSpPr>
        <p:spPr>
          <a:xfrm>
            <a:off x="827237" y="1603615"/>
            <a:ext cx="10334445"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buFont typeface="Arial" panose="020B0604020202020204" pitchFamily="34" charset="0"/>
              <a:buChar char="•"/>
            </a:pPr>
            <a:r>
              <a:rPr lang="en-US" sz="2400" err="1">
                <a:ea typeface="+mn-lt"/>
                <a:cs typeface="+mn-lt"/>
              </a:rPr>
              <a:t>key_name</a:t>
            </a:r>
            <a:r>
              <a:rPr lang="en-US" sz="2400">
                <a:ea typeface="+mn-lt"/>
                <a:cs typeface="+mn-lt"/>
              </a:rPr>
              <a:t> is the primary key and can be collection of columns</a:t>
            </a:r>
          </a:p>
          <a:p>
            <a:pPr marL="228600" indent="-228600">
              <a:lnSpc>
                <a:spcPct val="90000"/>
              </a:lnSpc>
              <a:spcBef>
                <a:spcPts val="1000"/>
              </a:spcBef>
              <a:buFont typeface="Arial" panose="020B0604020202020204" pitchFamily="34" charset="0"/>
              <a:buChar char="•"/>
            </a:pPr>
            <a:r>
              <a:rPr lang="en-US" sz="2400" err="1">
                <a:ea typeface="+mn-lt"/>
                <a:cs typeface="+mn-lt"/>
              </a:rPr>
              <a:t>column_list</a:t>
            </a:r>
            <a:r>
              <a:rPr lang="en-US" sz="2400">
                <a:ea typeface="+mn-lt"/>
                <a:cs typeface="+mn-lt"/>
              </a:rPr>
              <a:t> can be a list of one or more columns</a:t>
            </a:r>
          </a:p>
        </p:txBody>
      </p:sp>
      <p:sp>
        <p:nvSpPr>
          <p:cNvPr id="6" name="TextBox 5">
            <a:extLst>
              <a:ext uri="{FF2B5EF4-FFF2-40B4-BE49-F238E27FC236}">
                <a16:creationId xmlns:a16="http://schemas.microsoft.com/office/drawing/2014/main" id="{8570C7C5-8452-49B6-A130-24CD2029A792}"/>
              </a:ext>
            </a:extLst>
          </p:cNvPr>
          <p:cNvSpPr txBox="1"/>
          <p:nvPr/>
        </p:nvSpPr>
        <p:spPr>
          <a:xfrm>
            <a:off x="828136" y="2539043"/>
            <a:ext cx="10535727" cy="996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3200" b="1">
                <a:latin typeface="Calibri Light"/>
                <a:ea typeface="+mj-ea"/>
                <a:cs typeface="Calibri Light"/>
              </a:rPr>
              <a:t>scratch:</a:t>
            </a:r>
          </a:p>
          <a:p>
            <a:pPr marL="228600" indent="-228600">
              <a:lnSpc>
                <a:spcPct val="90000"/>
              </a:lnSpc>
              <a:spcBef>
                <a:spcPts val="1000"/>
              </a:spcBef>
              <a:buFont typeface="Arial" panose="020B0604020202020204" pitchFamily="34" charset="0"/>
              <a:buChar char="•"/>
            </a:pPr>
            <a:r>
              <a:rPr lang="en-US" sz="2400">
                <a:ea typeface="+mn-lt"/>
                <a:cs typeface="+mn-lt"/>
              </a:rPr>
              <a:t>Content exists only for the current timestamp.</a:t>
            </a:r>
          </a:p>
        </p:txBody>
      </p:sp>
      <p:sp>
        <p:nvSpPr>
          <p:cNvPr id="7" name="TextBox 6">
            <a:extLst>
              <a:ext uri="{FF2B5EF4-FFF2-40B4-BE49-F238E27FC236}">
                <a16:creationId xmlns:a16="http://schemas.microsoft.com/office/drawing/2014/main" id="{59C977A4-4AF9-4DEA-96A1-E486348F34F9}"/>
              </a:ext>
            </a:extLst>
          </p:cNvPr>
          <p:cNvSpPr txBox="1"/>
          <p:nvPr/>
        </p:nvSpPr>
        <p:spPr>
          <a:xfrm>
            <a:off x="842512" y="3516701"/>
            <a:ext cx="10377577" cy="90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3200" b="1">
                <a:latin typeface="Calibri Light"/>
                <a:ea typeface="+mj-ea"/>
                <a:cs typeface="Calibri Light"/>
              </a:rPr>
              <a:t>channel:</a:t>
            </a:r>
          </a:p>
          <a:p>
            <a:pPr marL="457200" indent="-457200">
              <a:buFont typeface="Arial"/>
              <a:buChar char="•"/>
            </a:pPr>
            <a:r>
              <a:rPr lang="en-US" sz="2400">
                <a:ea typeface="+mn-lt"/>
                <a:cs typeface="+mn-lt"/>
              </a:rPr>
              <a:t>scratch with location specifier tagged with an "@". </a:t>
            </a:r>
          </a:p>
        </p:txBody>
      </p:sp>
      <p:sp>
        <p:nvSpPr>
          <p:cNvPr id="12" name="TextBox 11">
            <a:extLst>
              <a:ext uri="{FF2B5EF4-FFF2-40B4-BE49-F238E27FC236}">
                <a16:creationId xmlns:a16="http://schemas.microsoft.com/office/drawing/2014/main" id="{D5FA647B-D076-4A5E-99AE-AA8A608FA741}"/>
              </a:ext>
            </a:extLst>
          </p:cNvPr>
          <p:cNvSpPr txBox="1"/>
          <p:nvPr/>
        </p:nvSpPr>
        <p:spPr>
          <a:xfrm>
            <a:off x="828135" y="4537494"/>
            <a:ext cx="10348822" cy="127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3200" b="1">
                <a:latin typeface="Calibri Light"/>
                <a:ea typeface="+mj-ea"/>
                <a:cs typeface="Calibri Light"/>
              </a:rPr>
              <a:t>periodic:</a:t>
            </a:r>
          </a:p>
          <a:p>
            <a:pPr marL="457200" indent="-457200">
              <a:buFont typeface="Arial"/>
              <a:buChar char="•"/>
            </a:pPr>
            <a:r>
              <a:rPr lang="en-US" sz="2400">
                <a:ea typeface="+mn-lt"/>
                <a:cs typeface="+mn-lt"/>
              </a:rPr>
              <a:t>scratch collection of key-value pair. Characterized by a "period" which is in statement declaration . Tuples appear in this collection every period seconds.</a:t>
            </a:r>
          </a:p>
        </p:txBody>
      </p:sp>
      <p:sp>
        <p:nvSpPr>
          <p:cNvPr id="14" name="TextBox 13">
            <a:extLst>
              <a:ext uri="{FF2B5EF4-FFF2-40B4-BE49-F238E27FC236}">
                <a16:creationId xmlns:a16="http://schemas.microsoft.com/office/drawing/2014/main" id="{631ECED3-629B-42A1-B875-C74959C95C3E}"/>
              </a:ext>
            </a:extLst>
          </p:cNvPr>
          <p:cNvSpPr txBox="1"/>
          <p:nvPr/>
        </p:nvSpPr>
        <p:spPr>
          <a:xfrm>
            <a:off x="842513" y="5960853"/>
            <a:ext cx="10391954" cy="35394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Mono"/>
              </a:rPr>
              <a:t>periodic</a:t>
            </a:r>
            <a:r>
              <a:rPr lang="en-US" sz="1700" b="1"/>
              <a:t>: </a:t>
            </a:r>
            <a:r>
              <a:rPr lang="en-US" sz="1700">
                <a:latin typeface="Mono"/>
              </a:rPr>
              <a:t>timer, 10</a:t>
            </a:r>
          </a:p>
        </p:txBody>
      </p:sp>
    </p:spTree>
    <p:extLst>
      <p:ext uri="{BB962C8B-B14F-4D97-AF65-F5344CB8AC3E}">
        <p14:creationId xmlns:p14="http://schemas.microsoft.com/office/powerpoint/2010/main" val="112935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56AB04-D8AD-4940-8646-760827004AD0}"/>
              </a:ext>
            </a:extLst>
          </p:cNvPr>
          <p:cNvSpPr txBox="1"/>
          <p:nvPr/>
        </p:nvSpPr>
        <p:spPr>
          <a:xfrm>
            <a:off x="885644" y="1187571"/>
            <a:ext cx="426720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a:latin typeface="Calibri Light"/>
                <a:cs typeface="Calibri"/>
              </a:rPr>
              <a:t>interface:</a:t>
            </a:r>
          </a:p>
          <a:p>
            <a:pPr marL="457200" indent="-457200">
              <a:buFont typeface="Arial"/>
              <a:buChar char="•"/>
            </a:pPr>
            <a:r>
              <a:rPr lang="en-US" sz="2400">
                <a:cs typeface="Calibri"/>
              </a:rPr>
              <a:t>A scratch collection defined to accept from or insert tuples into another module. </a:t>
            </a:r>
          </a:p>
          <a:p>
            <a:pPr marL="457200" indent="-457200">
              <a:buFont typeface="Arial"/>
              <a:buChar char="•"/>
            </a:pPr>
            <a:r>
              <a:rPr lang="en-US" sz="2400">
                <a:cs typeface="Calibri"/>
              </a:rPr>
              <a:t>Interface is of type input and output.</a:t>
            </a:r>
          </a:p>
          <a:p>
            <a:pPr marL="457200" indent="-457200">
              <a:buFont typeface="Arial"/>
              <a:buChar char="•"/>
            </a:pPr>
            <a:r>
              <a:rPr lang="en-US" sz="2400">
                <a:cs typeface="Calibri"/>
              </a:rPr>
              <a:t>Usually defined in module as</a:t>
            </a:r>
            <a:r>
              <a:rPr lang="en-US" sz="2400">
                <a:ea typeface="+mn-lt"/>
                <a:cs typeface="+mn-lt"/>
              </a:rPr>
              <a:t> </a:t>
            </a:r>
            <a:r>
              <a:rPr lang="en-US" sz="2400">
                <a:cs typeface="Calibri"/>
              </a:rPr>
              <a:t>abstract interface.</a:t>
            </a:r>
          </a:p>
        </p:txBody>
      </p:sp>
      <p:pic>
        <p:nvPicPr>
          <p:cNvPr id="10" name="Picture 10" descr="Text&#10;&#10;Description automatically generated">
            <a:extLst>
              <a:ext uri="{FF2B5EF4-FFF2-40B4-BE49-F238E27FC236}">
                <a16:creationId xmlns:a16="http://schemas.microsoft.com/office/drawing/2014/main" id="{E35DAB9E-951B-4C81-ADC6-8812C1570B8C}"/>
              </a:ext>
            </a:extLst>
          </p:cNvPr>
          <p:cNvPicPr>
            <a:picLocks noChangeAspect="1"/>
          </p:cNvPicPr>
          <p:nvPr/>
        </p:nvPicPr>
        <p:blipFill>
          <a:blip r:embed="rId2"/>
          <a:stretch>
            <a:fillRect/>
          </a:stretch>
        </p:blipFill>
        <p:spPr>
          <a:xfrm>
            <a:off x="5152569" y="1183898"/>
            <a:ext cx="6984520" cy="2865565"/>
          </a:xfrm>
          <a:prstGeom prst="rect">
            <a:avLst/>
          </a:prstGeom>
        </p:spPr>
      </p:pic>
      <p:graphicFrame>
        <p:nvGraphicFramePr>
          <p:cNvPr id="3" name="Table 2">
            <a:extLst>
              <a:ext uri="{FF2B5EF4-FFF2-40B4-BE49-F238E27FC236}">
                <a16:creationId xmlns:a16="http://schemas.microsoft.com/office/drawing/2014/main" id="{C95318ED-332D-4561-AF68-F3F239C9B581}"/>
              </a:ext>
            </a:extLst>
          </p:cNvPr>
          <p:cNvGraphicFramePr>
            <a:graphicFrameLocks noGrp="1"/>
          </p:cNvGraphicFramePr>
          <p:nvPr>
            <p:extLst>
              <p:ext uri="{D42A27DB-BD31-4B8C-83A1-F6EECF244321}">
                <p14:modId xmlns:p14="http://schemas.microsoft.com/office/powerpoint/2010/main" val="3310976525"/>
              </p:ext>
            </p:extLst>
          </p:nvPr>
        </p:nvGraphicFramePr>
        <p:xfrm>
          <a:off x="2126667" y="4636402"/>
          <a:ext cx="7848291" cy="1825857"/>
        </p:xfrm>
        <a:graphic>
          <a:graphicData uri="http://schemas.openxmlformats.org/drawingml/2006/table">
            <a:tbl>
              <a:tblPr firstRow="1" bandRow="1">
                <a:tableStyleId>{BC89EF96-8CEA-46FF-86C4-4CE0E7609802}</a:tableStyleId>
              </a:tblPr>
              <a:tblGrid>
                <a:gridCol w="885640">
                  <a:extLst>
                    <a:ext uri="{9D8B030D-6E8A-4147-A177-3AD203B41FA5}">
                      <a16:colId xmlns:a16="http://schemas.microsoft.com/office/drawing/2014/main" val="3319818833"/>
                    </a:ext>
                  </a:extLst>
                </a:gridCol>
                <a:gridCol w="1661537">
                  <a:extLst>
                    <a:ext uri="{9D8B030D-6E8A-4147-A177-3AD203B41FA5}">
                      <a16:colId xmlns:a16="http://schemas.microsoft.com/office/drawing/2014/main" val="891571271"/>
                    </a:ext>
                  </a:extLst>
                </a:gridCol>
                <a:gridCol w="5301114">
                  <a:extLst>
                    <a:ext uri="{9D8B030D-6E8A-4147-A177-3AD203B41FA5}">
                      <a16:colId xmlns:a16="http://schemas.microsoft.com/office/drawing/2014/main" val="2065527611"/>
                    </a:ext>
                  </a:extLst>
                </a:gridCol>
              </a:tblGrid>
              <a:tr h="545697">
                <a:tc>
                  <a:txBody>
                    <a:bodyPr/>
                    <a:lstStyle/>
                    <a:p>
                      <a:pPr algn="ctr" rtl="0" fontAlgn="base"/>
                      <a:r>
                        <a:rPr lang="en-US" b="1">
                          <a:effectLst/>
                        </a:rPr>
                        <a:t>=​</a:t>
                      </a:r>
                    </a:p>
                  </a:txBody>
                  <a:tcPr/>
                </a:tc>
                <a:tc>
                  <a:txBody>
                    <a:bodyPr/>
                    <a:lstStyle/>
                    <a:p>
                      <a:pPr rtl="0" fontAlgn="base"/>
                      <a:r>
                        <a:rPr lang="en-US" b="0">
                          <a:effectLst/>
                        </a:rPr>
                        <a:t>scratch​</a:t>
                      </a:r>
                    </a:p>
                  </a:txBody>
                  <a:tcPr/>
                </a:tc>
                <a:tc>
                  <a:txBody>
                    <a:bodyPr/>
                    <a:lstStyle/>
                    <a:p>
                      <a:pPr rtl="0" fontAlgn="base"/>
                      <a:r>
                        <a:rPr lang="en-US" b="0">
                          <a:effectLst/>
                        </a:rPr>
                        <a:t>Defines lhs by contents of rhs.​</a:t>
                      </a:r>
                    </a:p>
                  </a:txBody>
                  <a:tcPr/>
                </a:tc>
                <a:extLst>
                  <a:ext uri="{0D108BD9-81ED-4DB2-BD59-A6C34878D82A}">
                    <a16:rowId xmlns:a16="http://schemas.microsoft.com/office/drawing/2014/main" val="188350970"/>
                  </a:ext>
                </a:extLst>
              </a:tr>
              <a:tr h="545697">
                <a:tc>
                  <a:txBody>
                    <a:bodyPr/>
                    <a:lstStyle/>
                    <a:p>
                      <a:pPr algn="ctr" rtl="0" fontAlgn="base"/>
                      <a:r>
                        <a:rPr lang="en-US" b="1">
                          <a:effectLst/>
                        </a:rPr>
                        <a:t>&lt;+​</a:t>
                      </a:r>
                    </a:p>
                  </a:txBody>
                  <a:tcPr/>
                </a:tc>
                <a:tc>
                  <a:txBody>
                    <a:bodyPr/>
                    <a:lstStyle/>
                    <a:p>
                      <a:pPr rtl="0" fontAlgn="base"/>
                      <a:r>
                        <a:rPr lang="en-US">
                          <a:effectLst/>
                        </a:rPr>
                        <a:t>table, scratch​</a:t>
                      </a:r>
                    </a:p>
                  </a:txBody>
                  <a:tcPr/>
                </a:tc>
                <a:tc>
                  <a:txBody>
                    <a:bodyPr/>
                    <a:lstStyle/>
                    <a:p>
                      <a:pPr rtl="0" fontAlgn="base"/>
                      <a:r>
                        <a:rPr lang="en-US">
                          <a:effectLst/>
                        </a:rPr>
                        <a:t>Add content of rhs to lhs in next timestep​</a:t>
                      </a:r>
                    </a:p>
                    <a:p>
                      <a:pPr rtl="0" fontAlgn="base"/>
                      <a:r>
                        <a:rPr lang="en-US">
                          <a:effectLst/>
                        </a:rPr>
                        <a:t>​</a:t>
                      </a:r>
                    </a:p>
                  </a:txBody>
                  <a:tcPr/>
                </a:tc>
                <a:extLst>
                  <a:ext uri="{0D108BD9-81ED-4DB2-BD59-A6C34878D82A}">
                    <a16:rowId xmlns:a16="http://schemas.microsoft.com/office/drawing/2014/main" val="3455235680"/>
                  </a:ext>
                </a:extLst>
              </a:tr>
              <a:tr h="545697">
                <a:tc>
                  <a:txBody>
                    <a:bodyPr/>
                    <a:lstStyle/>
                    <a:p>
                      <a:pPr algn="ctr" rtl="0" fontAlgn="base"/>
                      <a:r>
                        <a:rPr lang="en-US" b="1">
                          <a:effectLst/>
                        </a:rPr>
                        <a:t>&lt;-​</a:t>
                      </a:r>
                    </a:p>
                  </a:txBody>
                  <a:tcPr/>
                </a:tc>
                <a:tc>
                  <a:txBody>
                    <a:bodyPr/>
                    <a:lstStyle/>
                    <a:p>
                      <a:pPr rtl="0" fontAlgn="base"/>
                      <a:r>
                        <a:rPr lang="en-US">
                          <a:effectLst/>
                        </a:rPr>
                        <a:t>table​</a:t>
                      </a:r>
                    </a:p>
                  </a:txBody>
                  <a:tcPr/>
                </a:tc>
                <a:tc>
                  <a:txBody>
                    <a:bodyPr/>
                    <a:lstStyle/>
                    <a:p>
                      <a:pPr rtl="0" fontAlgn="base"/>
                      <a:r>
                        <a:rPr lang="en-US">
                          <a:effectLst/>
                        </a:rPr>
                        <a:t>Remove content defined in rhs from the lhs by the beginning of next timestep​</a:t>
                      </a:r>
                    </a:p>
                  </a:txBody>
                  <a:tcPr/>
                </a:tc>
                <a:extLst>
                  <a:ext uri="{0D108BD9-81ED-4DB2-BD59-A6C34878D82A}">
                    <a16:rowId xmlns:a16="http://schemas.microsoft.com/office/drawing/2014/main" val="3489906078"/>
                  </a:ext>
                </a:extLst>
              </a:tr>
            </a:tbl>
          </a:graphicData>
        </a:graphic>
      </p:graphicFrame>
    </p:spTree>
    <p:extLst>
      <p:ext uri="{BB962C8B-B14F-4D97-AF65-F5344CB8AC3E}">
        <p14:creationId xmlns:p14="http://schemas.microsoft.com/office/powerpoint/2010/main" val="210181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CDAC-29C9-4B0C-B2B6-C390656D724F}"/>
              </a:ext>
            </a:extLst>
          </p:cNvPr>
          <p:cNvSpPr>
            <a:spLocks noGrp="1"/>
          </p:cNvSpPr>
          <p:nvPr>
            <p:ph type="title"/>
          </p:nvPr>
        </p:nvSpPr>
        <p:spPr>
          <a:xfrm>
            <a:off x="465977" y="299050"/>
            <a:ext cx="5484990" cy="622540"/>
          </a:xfrm>
        </p:spPr>
        <p:txBody>
          <a:bodyPr>
            <a:noAutofit/>
          </a:bodyPr>
          <a:lstStyle/>
          <a:p>
            <a:pPr algn="ctr"/>
            <a:r>
              <a:rPr lang="en-US" b="1">
                <a:latin typeface="Calibri Light"/>
                <a:cs typeface="Calibri Light"/>
              </a:rPr>
              <a:t>Table of key-value and operators[</a:t>
            </a:r>
            <a:r>
              <a:rPr lang="en-US" b="1">
                <a:solidFill>
                  <a:srgbClr val="FF0000"/>
                </a:solidFill>
                <a:latin typeface="Calibri Light"/>
                <a:cs typeface="Calibri Light"/>
              </a:rPr>
              <a:t>=, &lt;+, &lt;-</a:t>
            </a:r>
            <a:r>
              <a:rPr lang="en-US" b="1">
                <a:latin typeface="Calibri Light"/>
                <a:cs typeface="Calibri Light"/>
              </a:rPr>
              <a:t>]</a:t>
            </a:r>
            <a:endParaRPr lang="en-US">
              <a:latin typeface="Calibri Light"/>
              <a:cs typeface="Calibri Light"/>
            </a:endParaRPr>
          </a:p>
        </p:txBody>
      </p:sp>
      <p:pic>
        <p:nvPicPr>
          <p:cNvPr id="5" name="Picture 5" descr="Text, letter&#10;&#10;Description automatically generated">
            <a:extLst>
              <a:ext uri="{FF2B5EF4-FFF2-40B4-BE49-F238E27FC236}">
                <a16:creationId xmlns:a16="http://schemas.microsoft.com/office/drawing/2014/main" id="{78D0EAC8-A5AF-47E8-8849-79D2DC94E010}"/>
              </a:ext>
            </a:extLst>
          </p:cNvPr>
          <p:cNvPicPr>
            <a:picLocks noGrp="1" noChangeAspect="1"/>
          </p:cNvPicPr>
          <p:nvPr>
            <p:ph idx="1"/>
          </p:nvPr>
        </p:nvPicPr>
        <p:blipFill>
          <a:blip r:embed="rId2"/>
          <a:stretch>
            <a:fillRect/>
          </a:stretch>
        </p:blipFill>
        <p:spPr>
          <a:xfrm>
            <a:off x="6385854" y="2242240"/>
            <a:ext cx="5319622" cy="4391203"/>
          </a:xfrm>
        </p:spPr>
      </p:pic>
      <p:sp>
        <p:nvSpPr>
          <p:cNvPr id="4" name="Text Placeholder 3">
            <a:extLst>
              <a:ext uri="{FF2B5EF4-FFF2-40B4-BE49-F238E27FC236}">
                <a16:creationId xmlns:a16="http://schemas.microsoft.com/office/drawing/2014/main" id="{F5EEFB8F-D988-4FEC-B3A6-3A9DBAEDBE45}"/>
              </a:ext>
            </a:extLst>
          </p:cNvPr>
          <p:cNvSpPr>
            <a:spLocks noGrp="1"/>
          </p:cNvSpPr>
          <p:nvPr>
            <p:ph type="body" sz="half" idx="2"/>
          </p:nvPr>
        </p:nvSpPr>
        <p:spPr>
          <a:xfrm>
            <a:off x="465978" y="1223514"/>
            <a:ext cx="5312462" cy="5407474"/>
          </a:xfrm>
        </p:spPr>
        <p:txBody>
          <a:bodyPr vert="horz" lIns="91440" tIns="45720" rIns="91440" bIns="45720" rtlCol="0" anchor="t">
            <a:normAutofit/>
          </a:bodyPr>
          <a:lstStyle/>
          <a:p>
            <a:r>
              <a:rPr lang="en-US" sz="1800" b="1">
                <a:cs typeface="Calibri"/>
              </a:rPr>
              <a:t>Case 1(</a:t>
            </a:r>
            <a:r>
              <a:rPr lang="en-US" sz="1800" b="1" err="1">
                <a:cs typeface="Calibri"/>
              </a:rPr>
              <a:t>do_put</a:t>
            </a:r>
            <a:r>
              <a:rPr lang="en-US" sz="1800" b="1">
                <a:cs typeface="Calibri"/>
              </a:rPr>
              <a:t>): </a:t>
            </a:r>
            <a:r>
              <a:rPr lang="en-US" sz="1800">
                <a:cs typeface="Calibri"/>
              </a:rPr>
              <a:t>table </a:t>
            </a:r>
            <a:r>
              <a:rPr lang="en-US" sz="1800" err="1">
                <a:cs typeface="Calibri"/>
              </a:rPr>
              <a:t>kvstate</a:t>
            </a:r>
            <a:r>
              <a:rPr lang="en-US" sz="1800">
                <a:cs typeface="Calibri"/>
              </a:rPr>
              <a:t> does not contain the key</a:t>
            </a:r>
          </a:p>
          <a:p>
            <a:endParaRPr lang="en-US" sz="1800">
              <a:cs typeface="Calibri"/>
            </a:endParaRPr>
          </a:p>
          <a:p>
            <a:endParaRPr lang="en-US" sz="1800">
              <a:cs typeface="Calibri"/>
            </a:endParaRPr>
          </a:p>
          <a:p>
            <a:endParaRPr lang="en-US" sz="1800">
              <a:cs typeface="Calibri"/>
            </a:endParaRPr>
          </a:p>
          <a:p>
            <a:endParaRPr lang="en-US" sz="1800">
              <a:cs typeface="Calibri"/>
            </a:endParaRPr>
          </a:p>
          <a:p>
            <a:r>
              <a:rPr lang="en-US" sz="1800">
                <a:cs typeface="Calibri"/>
              </a:rPr>
              <a:t>                        </a:t>
            </a:r>
          </a:p>
          <a:p>
            <a:r>
              <a:rPr lang="en-US" sz="1800">
                <a:cs typeface="Calibri"/>
              </a:rPr>
              <a:t>                         +1 timestep</a:t>
            </a:r>
            <a:endParaRPr lang="en-US"/>
          </a:p>
          <a:p>
            <a:endParaRPr lang="en-US" sz="1800">
              <a:cs typeface="Calibri"/>
            </a:endParaRPr>
          </a:p>
          <a:p>
            <a:endParaRPr lang="en-US" sz="1800">
              <a:cs typeface="Calibri"/>
            </a:endParaRPr>
          </a:p>
          <a:p>
            <a:endParaRPr lang="en-US" sz="1800">
              <a:cs typeface="Calibri"/>
            </a:endParaRPr>
          </a:p>
        </p:txBody>
      </p:sp>
      <p:pic>
        <p:nvPicPr>
          <p:cNvPr id="6" name="Picture 6" descr="Text, letter&#10;&#10;Description automatically generated">
            <a:extLst>
              <a:ext uri="{FF2B5EF4-FFF2-40B4-BE49-F238E27FC236}">
                <a16:creationId xmlns:a16="http://schemas.microsoft.com/office/drawing/2014/main" id="{2A1316CF-10B5-4196-9193-EF6304424C0C}"/>
              </a:ext>
            </a:extLst>
          </p:cNvPr>
          <p:cNvPicPr>
            <a:picLocks noChangeAspect="1"/>
          </p:cNvPicPr>
          <p:nvPr/>
        </p:nvPicPr>
        <p:blipFill>
          <a:blip r:embed="rId3"/>
          <a:stretch>
            <a:fillRect/>
          </a:stretch>
        </p:blipFill>
        <p:spPr>
          <a:xfrm>
            <a:off x="6392174" y="294755"/>
            <a:ext cx="5201727" cy="1926529"/>
          </a:xfrm>
          <a:prstGeom prst="rect">
            <a:avLst/>
          </a:prstGeom>
        </p:spPr>
      </p:pic>
      <p:graphicFrame>
        <p:nvGraphicFramePr>
          <p:cNvPr id="3" name="Table 6">
            <a:extLst>
              <a:ext uri="{FF2B5EF4-FFF2-40B4-BE49-F238E27FC236}">
                <a16:creationId xmlns:a16="http://schemas.microsoft.com/office/drawing/2014/main" id="{6C396811-CEE3-42DE-B6D8-E74E188FEAA3}"/>
              </a:ext>
            </a:extLst>
          </p:cNvPr>
          <p:cNvGraphicFramePr>
            <a:graphicFrameLocks noGrp="1"/>
          </p:cNvGraphicFramePr>
          <p:nvPr>
            <p:extLst>
              <p:ext uri="{D42A27DB-BD31-4B8C-83A1-F6EECF244321}">
                <p14:modId xmlns:p14="http://schemas.microsoft.com/office/powerpoint/2010/main" val="2938193049"/>
              </p:ext>
            </p:extLst>
          </p:nvPr>
        </p:nvGraphicFramePr>
        <p:xfrm>
          <a:off x="3349923" y="1610264"/>
          <a:ext cx="2138522" cy="1097280"/>
        </p:xfrm>
        <a:graphic>
          <a:graphicData uri="http://schemas.openxmlformats.org/drawingml/2006/table">
            <a:tbl>
              <a:tblPr firstRow="1" bandRow="1">
                <a:tableStyleId>{5C22544A-7EE6-4342-B048-85BDC9FD1C3A}</a:tableStyleId>
              </a:tblPr>
              <a:tblGrid>
                <a:gridCol w="1069261">
                  <a:extLst>
                    <a:ext uri="{9D8B030D-6E8A-4147-A177-3AD203B41FA5}">
                      <a16:colId xmlns:a16="http://schemas.microsoft.com/office/drawing/2014/main" val="1807699583"/>
                    </a:ext>
                  </a:extLst>
                </a:gridCol>
                <a:gridCol w="1069261">
                  <a:extLst>
                    <a:ext uri="{9D8B030D-6E8A-4147-A177-3AD203B41FA5}">
                      <a16:colId xmlns:a16="http://schemas.microsoft.com/office/drawing/2014/main" val="3995045180"/>
                    </a:ext>
                  </a:extLst>
                </a:gridCol>
              </a:tblGrid>
              <a:tr h="121920">
                <a:tc gridSpan="2">
                  <a:txBody>
                    <a:bodyPr/>
                    <a:lstStyle/>
                    <a:p>
                      <a:pPr lvl="0">
                        <a:buNone/>
                      </a:pPr>
                      <a:r>
                        <a:rPr lang="en-US" b="1"/>
                        <a:t>RHS(kvput.map{})</a:t>
                      </a:r>
                    </a:p>
                  </a:txBody>
                  <a:tcPr/>
                </a:tc>
                <a:tc hMerge="1">
                  <a:txBody>
                    <a:bodyPr/>
                    <a:lstStyle/>
                    <a:p>
                      <a:endParaRPr lang="en-US"/>
                    </a:p>
                  </a:txBody>
                  <a:tcPr/>
                </a:tc>
                <a:extLst>
                  <a:ext uri="{0D108BD9-81ED-4DB2-BD59-A6C34878D82A}">
                    <a16:rowId xmlns:a16="http://schemas.microsoft.com/office/drawing/2014/main" val="2915668482"/>
                  </a:ext>
                </a:extLst>
              </a:tr>
              <a:tr h="317500">
                <a:tc>
                  <a:txBody>
                    <a:bodyPr/>
                    <a:lstStyle/>
                    <a:p>
                      <a:pPr lvl="0">
                        <a:buNone/>
                      </a:pPr>
                      <a:r>
                        <a:rPr lang="en-US" b="1"/>
                        <a:t>Key</a:t>
                      </a:r>
                    </a:p>
                  </a:txBody>
                  <a:tcPr/>
                </a:tc>
                <a:tc>
                  <a:txBody>
                    <a:bodyPr/>
                    <a:lstStyle/>
                    <a:p>
                      <a:pPr lvl="0">
                        <a:buNone/>
                      </a:pPr>
                      <a:r>
                        <a:rPr lang="en-US" b="1"/>
                        <a:t>Value</a:t>
                      </a:r>
                    </a:p>
                  </a:txBody>
                  <a:tcPr/>
                </a:tc>
                <a:extLst>
                  <a:ext uri="{0D108BD9-81ED-4DB2-BD59-A6C34878D82A}">
                    <a16:rowId xmlns:a16="http://schemas.microsoft.com/office/drawing/2014/main" val="1987127204"/>
                  </a:ext>
                </a:extLst>
              </a:tr>
              <a:tr h="317500">
                <a:tc>
                  <a:txBody>
                    <a:bodyPr/>
                    <a:lstStyle/>
                    <a:p>
                      <a:pPr lvl="0">
                        <a:buNone/>
                      </a:pPr>
                      <a:r>
                        <a:rPr lang="en-US" b="0"/>
                        <a:t>2</a:t>
                      </a:r>
                    </a:p>
                  </a:txBody>
                  <a:tcPr/>
                </a:tc>
                <a:tc>
                  <a:txBody>
                    <a:bodyPr/>
                    <a:lstStyle/>
                    <a:p>
                      <a:pPr lvl="0">
                        <a:buNone/>
                      </a:pPr>
                      <a:r>
                        <a:rPr lang="en-US" b="0"/>
                        <a:t>Shyam</a:t>
                      </a:r>
                    </a:p>
                  </a:txBody>
                  <a:tcPr/>
                </a:tc>
                <a:extLst>
                  <a:ext uri="{0D108BD9-81ED-4DB2-BD59-A6C34878D82A}">
                    <a16:rowId xmlns:a16="http://schemas.microsoft.com/office/drawing/2014/main" val="1451587418"/>
                  </a:ext>
                </a:extLst>
              </a:tr>
            </a:tbl>
          </a:graphicData>
        </a:graphic>
      </p:graphicFrame>
      <p:sp>
        <p:nvSpPr>
          <p:cNvPr id="7" name="Arrow: Down 6">
            <a:extLst>
              <a:ext uri="{FF2B5EF4-FFF2-40B4-BE49-F238E27FC236}">
                <a16:creationId xmlns:a16="http://schemas.microsoft.com/office/drawing/2014/main" id="{F754076C-A201-444F-A1E0-B9A6CDA36166}"/>
              </a:ext>
            </a:extLst>
          </p:cNvPr>
          <p:cNvSpPr/>
          <p:nvPr/>
        </p:nvSpPr>
        <p:spPr>
          <a:xfrm>
            <a:off x="2891948" y="2853532"/>
            <a:ext cx="488830" cy="977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2776C53-8209-4B08-8B91-E2A93EEA31B8}"/>
              </a:ext>
            </a:extLst>
          </p:cNvPr>
          <p:cNvGraphicFramePr>
            <a:graphicFrameLocks noGrp="1"/>
          </p:cNvGraphicFramePr>
          <p:nvPr>
            <p:extLst>
              <p:ext uri="{D42A27DB-BD31-4B8C-83A1-F6EECF244321}">
                <p14:modId xmlns:p14="http://schemas.microsoft.com/office/powerpoint/2010/main" val="1793428769"/>
              </p:ext>
            </p:extLst>
          </p:nvPr>
        </p:nvGraphicFramePr>
        <p:xfrm>
          <a:off x="961975" y="1599625"/>
          <a:ext cx="2043774" cy="1097280"/>
        </p:xfrm>
        <a:graphic>
          <a:graphicData uri="http://schemas.openxmlformats.org/drawingml/2006/table">
            <a:tbl>
              <a:tblPr firstRow="1" bandRow="1">
                <a:tableStyleId>{5C22544A-7EE6-4342-B048-85BDC9FD1C3A}</a:tableStyleId>
              </a:tblPr>
              <a:tblGrid>
                <a:gridCol w="1021887">
                  <a:extLst>
                    <a:ext uri="{9D8B030D-6E8A-4147-A177-3AD203B41FA5}">
                      <a16:colId xmlns:a16="http://schemas.microsoft.com/office/drawing/2014/main" val="2879681477"/>
                    </a:ext>
                  </a:extLst>
                </a:gridCol>
                <a:gridCol w="1021887">
                  <a:extLst>
                    <a:ext uri="{9D8B030D-6E8A-4147-A177-3AD203B41FA5}">
                      <a16:colId xmlns:a16="http://schemas.microsoft.com/office/drawing/2014/main" val="3246014827"/>
                    </a:ext>
                  </a:extLst>
                </a:gridCol>
              </a:tblGrid>
              <a:tr h="0">
                <a:tc gridSpan="2">
                  <a:txBody>
                    <a:bodyPr/>
                    <a:lstStyle/>
                    <a:p>
                      <a:pPr algn="l" rtl="0" fontAlgn="base"/>
                      <a:r>
                        <a:rPr lang="en-US">
                          <a:effectLst/>
                        </a:rPr>
                        <a:t>LHS​(kvstate)</a:t>
                      </a:r>
                      <a:endParaRPr lang="en-US" b="1" i="0">
                        <a:solidFill>
                          <a:srgbClr val="FFFFFF"/>
                        </a:solidFill>
                        <a:effectLst/>
                      </a:endParaRPr>
                    </a:p>
                  </a:txBody>
                  <a:tcPr/>
                </a:tc>
                <a:tc hMerge="1">
                  <a:txBody>
                    <a:bodyPr/>
                    <a:lstStyle/>
                    <a:p>
                      <a:endParaRPr lang="en-US"/>
                    </a:p>
                  </a:txBody>
                  <a:tcPr/>
                </a:tc>
                <a:extLst>
                  <a:ext uri="{0D108BD9-81ED-4DB2-BD59-A6C34878D82A}">
                    <a16:rowId xmlns:a16="http://schemas.microsoft.com/office/drawing/2014/main" val="1049680569"/>
                  </a:ext>
                </a:extLst>
              </a:tr>
              <a:tr h="190500">
                <a:tc>
                  <a:txBody>
                    <a:bodyPr/>
                    <a:lstStyle/>
                    <a:p>
                      <a:pPr algn="l" rtl="0" fontAlgn="base"/>
                      <a:r>
                        <a:rPr lang="en-US" b="1">
                          <a:effectLst/>
                        </a:rPr>
                        <a:t>Key​</a:t>
                      </a:r>
                      <a:endParaRPr lang="en-US" b="1" i="0">
                        <a:solidFill>
                          <a:srgbClr val="000000"/>
                        </a:solidFill>
                        <a:effectLst/>
                      </a:endParaRPr>
                    </a:p>
                  </a:txBody>
                  <a:tcPr/>
                </a:tc>
                <a:tc>
                  <a:txBody>
                    <a:bodyPr/>
                    <a:lstStyle/>
                    <a:p>
                      <a:pPr algn="l" rtl="0" fontAlgn="base"/>
                      <a:r>
                        <a:rPr lang="en-US" b="1">
                          <a:effectLst/>
                        </a:rPr>
                        <a:t>Value​</a:t>
                      </a:r>
                      <a:endParaRPr lang="en-US" b="1" i="0">
                        <a:solidFill>
                          <a:srgbClr val="000000"/>
                        </a:solidFill>
                        <a:effectLst/>
                      </a:endParaRPr>
                    </a:p>
                  </a:txBody>
                  <a:tcPr/>
                </a:tc>
                <a:extLst>
                  <a:ext uri="{0D108BD9-81ED-4DB2-BD59-A6C34878D82A}">
                    <a16:rowId xmlns:a16="http://schemas.microsoft.com/office/drawing/2014/main" val="3599919402"/>
                  </a:ext>
                </a:extLst>
              </a:tr>
              <a:tr h="190500">
                <a:tc>
                  <a:txBody>
                    <a:bodyPr/>
                    <a:lstStyle/>
                    <a:p>
                      <a:pPr algn="l" rtl="0" fontAlgn="base"/>
                      <a:r>
                        <a:rPr lang="en-US">
                          <a:effectLst/>
                        </a:rPr>
                        <a:t>1​</a:t>
                      </a:r>
                      <a:endParaRPr lang="en-US" b="0" i="0">
                        <a:solidFill>
                          <a:srgbClr val="000000"/>
                        </a:solidFill>
                        <a:effectLst/>
                      </a:endParaRPr>
                    </a:p>
                  </a:txBody>
                  <a:tcPr/>
                </a:tc>
                <a:tc>
                  <a:txBody>
                    <a:bodyPr/>
                    <a:lstStyle/>
                    <a:p>
                      <a:pPr algn="l" rtl="0" fontAlgn="base"/>
                      <a:r>
                        <a:rPr lang="en-US">
                          <a:effectLst/>
                        </a:rPr>
                        <a:t>Ram​</a:t>
                      </a:r>
                      <a:endParaRPr lang="en-US" b="0" i="0">
                        <a:solidFill>
                          <a:srgbClr val="000000"/>
                        </a:solidFill>
                        <a:effectLst/>
                      </a:endParaRPr>
                    </a:p>
                  </a:txBody>
                  <a:tcPr/>
                </a:tc>
                <a:extLst>
                  <a:ext uri="{0D108BD9-81ED-4DB2-BD59-A6C34878D82A}">
                    <a16:rowId xmlns:a16="http://schemas.microsoft.com/office/drawing/2014/main" val="2255229952"/>
                  </a:ext>
                </a:extLst>
              </a:tr>
            </a:tbl>
          </a:graphicData>
        </a:graphic>
      </p:graphicFrame>
      <p:graphicFrame>
        <p:nvGraphicFramePr>
          <p:cNvPr id="11" name="Table 10">
            <a:extLst>
              <a:ext uri="{FF2B5EF4-FFF2-40B4-BE49-F238E27FC236}">
                <a16:creationId xmlns:a16="http://schemas.microsoft.com/office/drawing/2014/main" id="{8270FDEF-8119-4EC9-BD0B-6084EB27C010}"/>
              </a:ext>
            </a:extLst>
          </p:cNvPr>
          <p:cNvGraphicFramePr>
            <a:graphicFrameLocks noGrp="1"/>
          </p:cNvGraphicFramePr>
          <p:nvPr>
            <p:extLst>
              <p:ext uri="{D42A27DB-BD31-4B8C-83A1-F6EECF244321}">
                <p14:modId xmlns:p14="http://schemas.microsoft.com/office/powerpoint/2010/main" val="2162363323"/>
              </p:ext>
            </p:extLst>
          </p:nvPr>
        </p:nvGraphicFramePr>
        <p:xfrm>
          <a:off x="1767108" y="3971889"/>
          <a:ext cx="2874060" cy="1463040"/>
        </p:xfrm>
        <a:graphic>
          <a:graphicData uri="http://schemas.openxmlformats.org/drawingml/2006/table">
            <a:tbl>
              <a:tblPr firstRow="1" bandRow="1">
                <a:tableStyleId>{5C22544A-7EE6-4342-B048-85BDC9FD1C3A}</a:tableStyleId>
              </a:tblPr>
              <a:tblGrid>
                <a:gridCol w="1437030">
                  <a:extLst>
                    <a:ext uri="{9D8B030D-6E8A-4147-A177-3AD203B41FA5}">
                      <a16:colId xmlns:a16="http://schemas.microsoft.com/office/drawing/2014/main" val="3206788116"/>
                    </a:ext>
                  </a:extLst>
                </a:gridCol>
                <a:gridCol w="1437030">
                  <a:extLst>
                    <a:ext uri="{9D8B030D-6E8A-4147-A177-3AD203B41FA5}">
                      <a16:colId xmlns:a16="http://schemas.microsoft.com/office/drawing/2014/main" val="4234298785"/>
                    </a:ext>
                  </a:extLst>
                </a:gridCol>
              </a:tblGrid>
              <a:tr h="0">
                <a:tc gridSpan="2">
                  <a:txBody>
                    <a:bodyPr/>
                    <a:lstStyle/>
                    <a:p>
                      <a:pPr algn="l" rtl="0" fontAlgn="base"/>
                      <a:r>
                        <a:rPr lang="en-US">
                          <a:effectLst/>
                        </a:rPr>
                        <a:t>Kvstate after put</a:t>
                      </a:r>
                      <a:endParaRPr lang="en-US" b="1" i="0">
                        <a:solidFill>
                          <a:srgbClr val="FFFFFF"/>
                        </a:solidFill>
                        <a:effectLst/>
                      </a:endParaRPr>
                    </a:p>
                  </a:txBody>
                  <a:tcPr/>
                </a:tc>
                <a:tc hMerge="1">
                  <a:txBody>
                    <a:bodyPr/>
                    <a:lstStyle/>
                    <a:p>
                      <a:endParaRPr lang="en-US"/>
                    </a:p>
                  </a:txBody>
                  <a:tcPr/>
                </a:tc>
                <a:extLst>
                  <a:ext uri="{0D108BD9-81ED-4DB2-BD59-A6C34878D82A}">
                    <a16:rowId xmlns:a16="http://schemas.microsoft.com/office/drawing/2014/main" val="961441173"/>
                  </a:ext>
                </a:extLst>
              </a:tr>
              <a:tr h="190500">
                <a:tc>
                  <a:txBody>
                    <a:bodyPr/>
                    <a:lstStyle/>
                    <a:p>
                      <a:pPr algn="l" rtl="0" fontAlgn="base"/>
                      <a:r>
                        <a:rPr lang="en-US" b="1">
                          <a:effectLst/>
                        </a:rPr>
                        <a:t>Key​</a:t>
                      </a:r>
                      <a:endParaRPr lang="en-US" b="1" i="0">
                        <a:solidFill>
                          <a:srgbClr val="000000"/>
                        </a:solidFill>
                        <a:effectLst/>
                      </a:endParaRPr>
                    </a:p>
                  </a:txBody>
                  <a:tcPr/>
                </a:tc>
                <a:tc>
                  <a:txBody>
                    <a:bodyPr/>
                    <a:lstStyle/>
                    <a:p>
                      <a:pPr algn="l" rtl="0" fontAlgn="base"/>
                      <a:r>
                        <a:rPr lang="en-US" b="1">
                          <a:effectLst/>
                        </a:rPr>
                        <a:t>Value​</a:t>
                      </a:r>
                      <a:endParaRPr lang="en-US" b="1" i="0">
                        <a:solidFill>
                          <a:srgbClr val="000000"/>
                        </a:solidFill>
                        <a:effectLst/>
                      </a:endParaRPr>
                    </a:p>
                  </a:txBody>
                  <a:tcPr/>
                </a:tc>
                <a:extLst>
                  <a:ext uri="{0D108BD9-81ED-4DB2-BD59-A6C34878D82A}">
                    <a16:rowId xmlns:a16="http://schemas.microsoft.com/office/drawing/2014/main" val="2169092182"/>
                  </a:ext>
                </a:extLst>
              </a:tr>
              <a:tr h="190500">
                <a:tc>
                  <a:txBody>
                    <a:bodyPr/>
                    <a:lstStyle/>
                    <a:p>
                      <a:pPr algn="l" rtl="0" fontAlgn="base"/>
                      <a:r>
                        <a:rPr lang="en-US">
                          <a:effectLst/>
                        </a:rPr>
                        <a:t>1​</a:t>
                      </a:r>
                      <a:endParaRPr lang="en-US" b="0" i="0">
                        <a:solidFill>
                          <a:srgbClr val="000000"/>
                        </a:solidFill>
                        <a:effectLst/>
                      </a:endParaRPr>
                    </a:p>
                  </a:txBody>
                  <a:tcPr/>
                </a:tc>
                <a:tc>
                  <a:txBody>
                    <a:bodyPr/>
                    <a:lstStyle/>
                    <a:p>
                      <a:pPr algn="l" rtl="0" fontAlgn="base"/>
                      <a:r>
                        <a:rPr lang="en-US">
                          <a:effectLst/>
                        </a:rPr>
                        <a:t>Ram​</a:t>
                      </a:r>
                      <a:endParaRPr lang="en-US" b="0" i="0">
                        <a:solidFill>
                          <a:srgbClr val="000000"/>
                        </a:solidFill>
                        <a:effectLst/>
                      </a:endParaRPr>
                    </a:p>
                  </a:txBody>
                  <a:tcPr/>
                </a:tc>
                <a:extLst>
                  <a:ext uri="{0D108BD9-81ED-4DB2-BD59-A6C34878D82A}">
                    <a16:rowId xmlns:a16="http://schemas.microsoft.com/office/drawing/2014/main" val="1122433416"/>
                  </a:ext>
                </a:extLst>
              </a:tr>
              <a:tr h="190500">
                <a:tc>
                  <a:txBody>
                    <a:bodyPr/>
                    <a:lstStyle/>
                    <a:p>
                      <a:pPr lvl="0">
                        <a:buNone/>
                      </a:pPr>
                      <a:r>
                        <a:rPr lang="en-US" b="0"/>
                        <a:t>2</a:t>
                      </a:r>
                      <a:endParaRPr lang="en-US"/>
                    </a:p>
                  </a:txBody>
                  <a:tcPr/>
                </a:tc>
                <a:tc>
                  <a:txBody>
                    <a:bodyPr/>
                    <a:lstStyle/>
                    <a:p>
                      <a:pPr lvl="0">
                        <a:buNone/>
                      </a:pPr>
                      <a:r>
                        <a:rPr lang="en-US" b="0"/>
                        <a:t>Shyam</a:t>
                      </a:r>
                      <a:endParaRPr lang="en-US"/>
                    </a:p>
                  </a:txBody>
                  <a:tcPr/>
                </a:tc>
                <a:extLst>
                  <a:ext uri="{0D108BD9-81ED-4DB2-BD59-A6C34878D82A}">
                    <a16:rowId xmlns:a16="http://schemas.microsoft.com/office/drawing/2014/main" val="3227388605"/>
                  </a:ext>
                </a:extLst>
              </a:tr>
            </a:tbl>
          </a:graphicData>
        </a:graphic>
      </p:graphicFrame>
    </p:spTree>
    <p:extLst>
      <p:ext uri="{BB962C8B-B14F-4D97-AF65-F5344CB8AC3E}">
        <p14:creationId xmlns:p14="http://schemas.microsoft.com/office/powerpoint/2010/main" val="104122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CDAC-29C9-4B0C-B2B6-C390656D724F}"/>
              </a:ext>
            </a:extLst>
          </p:cNvPr>
          <p:cNvSpPr>
            <a:spLocks noGrp="1"/>
          </p:cNvSpPr>
          <p:nvPr>
            <p:ph type="title"/>
          </p:nvPr>
        </p:nvSpPr>
        <p:spPr>
          <a:xfrm>
            <a:off x="465977" y="299050"/>
            <a:ext cx="5326840" cy="622540"/>
          </a:xfrm>
        </p:spPr>
        <p:txBody>
          <a:bodyPr>
            <a:noAutofit/>
          </a:bodyPr>
          <a:lstStyle/>
          <a:p>
            <a:pPr algn="ctr"/>
            <a:r>
              <a:rPr lang="en-US" b="1">
                <a:ea typeface="+mj-lt"/>
                <a:cs typeface="+mj-lt"/>
              </a:rPr>
              <a:t>Table of key-value and operators[</a:t>
            </a:r>
            <a:r>
              <a:rPr lang="en-US" b="1">
                <a:solidFill>
                  <a:srgbClr val="FF0000"/>
                </a:solidFill>
                <a:ea typeface="+mj-lt"/>
                <a:cs typeface="+mj-lt"/>
              </a:rPr>
              <a:t>=, &lt;+, &lt;-</a:t>
            </a:r>
            <a:r>
              <a:rPr lang="en-US" b="1">
                <a:ea typeface="+mj-lt"/>
                <a:cs typeface="+mj-lt"/>
              </a:rPr>
              <a:t>]</a:t>
            </a:r>
            <a:endParaRPr lang="en-US"/>
          </a:p>
        </p:txBody>
      </p:sp>
      <p:pic>
        <p:nvPicPr>
          <p:cNvPr id="5" name="Picture 5" descr="Text, letter&#10;&#10;Description automatically generated">
            <a:extLst>
              <a:ext uri="{FF2B5EF4-FFF2-40B4-BE49-F238E27FC236}">
                <a16:creationId xmlns:a16="http://schemas.microsoft.com/office/drawing/2014/main" id="{78D0EAC8-A5AF-47E8-8849-79D2DC94E010}"/>
              </a:ext>
            </a:extLst>
          </p:cNvPr>
          <p:cNvPicPr>
            <a:picLocks noGrp="1" noChangeAspect="1"/>
          </p:cNvPicPr>
          <p:nvPr>
            <p:ph idx="1"/>
          </p:nvPr>
        </p:nvPicPr>
        <p:blipFill>
          <a:blip r:embed="rId2"/>
          <a:stretch>
            <a:fillRect/>
          </a:stretch>
        </p:blipFill>
        <p:spPr>
          <a:xfrm>
            <a:off x="6385854" y="2242240"/>
            <a:ext cx="5319622" cy="4391203"/>
          </a:xfrm>
        </p:spPr>
      </p:pic>
      <p:sp>
        <p:nvSpPr>
          <p:cNvPr id="4" name="Text Placeholder 3">
            <a:extLst>
              <a:ext uri="{FF2B5EF4-FFF2-40B4-BE49-F238E27FC236}">
                <a16:creationId xmlns:a16="http://schemas.microsoft.com/office/drawing/2014/main" id="{F5EEFB8F-D988-4FEC-B3A6-3A9DBAEDBE45}"/>
              </a:ext>
            </a:extLst>
          </p:cNvPr>
          <p:cNvSpPr>
            <a:spLocks noGrp="1"/>
          </p:cNvSpPr>
          <p:nvPr>
            <p:ph type="body" sz="half" idx="2"/>
          </p:nvPr>
        </p:nvSpPr>
        <p:spPr>
          <a:xfrm>
            <a:off x="480355" y="993476"/>
            <a:ext cx="5312462" cy="5407474"/>
          </a:xfrm>
        </p:spPr>
        <p:txBody>
          <a:bodyPr vert="horz" lIns="91440" tIns="45720" rIns="91440" bIns="45720" rtlCol="0" anchor="t">
            <a:normAutofit/>
          </a:bodyPr>
          <a:lstStyle/>
          <a:p>
            <a:r>
              <a:rPr lang="en-US" sz="1800" b="1">
                <a:cs typeface="Calibri"/>
              </a:rPr>
              <a:t>Case 2(</a:t>
            </a:r>
            <a:r>
              <a:rPr lang="en-US" sz="1800" b="1" err="1">
                <a:cs typeface="Calibri"/>
              </a:rPr>
              <a:t>do_put</a:t>
            </a:r>
            <a:r>
              <a:rPr lang="en-US" sz="1800" b="1">
                <a:cs typeface="Calibri"/>
              </a:rPr>
              <a:t>): </a:t>
            </a:r>
            <a:r>
              <a:rPr lang="en-US" sz="1800">
                <a:cs typeface="Calibri"/>
              </a:rPr>
              <a:t>table </a:t>
            </a:r>
            <a:r>
              <a:rPr lang="en-US" sz="1800" err="1">
                <a:cs typeface="Calibri"/>
              </a:rPr>
              <a:t>kvstate</a:t>
            </a:r>
            <a:r>
              <a:rPr lang="en-US" sz="1800">
                <a:cs typeface="Calibri"/>
              </a:rPr>
              <a:t> contains the key</a:t>
            </a:r>
          </a:p>
          <a:p>
            <a:endParaRPr lang="en-US" sz="1800">
              <a:cs typeface="Calibri"/>
            </a:endParaRPr>
          </a:p>
          <a:p>
            <a:endParaRPr lang="en-US" sz="1800">
              <a:cs typeface="Calibri"/>
            </a:endParaRPr>
          </a:p>
          <a:p>
            <a:endParaRPr lang="en-US" sz="1800">
              <a:cs typeface="Calibri"/>
            </a:endParaRPr>
          </a:p>
          <a:p>
            <a:endParaRPr lang="en-US" sz="1800">
              <a:cs typeface="Calibri"/>
            </a:endParaRPr>
          </a:p>
          <a:p>
            <a:r>
              <a:rPr lang="en-US" sz="1800">
                <a:cs typeface="Calibri"/>
              </a:rPr>
              <a:t>                        </a:t>
            </a:r>
          </a:p>
          <a:p>
            <a:r>
              <a:rPr lang="en-US" sz="1800">
                <a:cs typeface="Calibri"/>
              </a:rPr>
              <a:t>                         </a:t>
            </a:r>
            <a:endParaRPr lang="en-US"/>
          </a:p>
          <a:p>
            <a:endParaRPr lang="en-US" sz="1800">
              <a:cs typeface="Calibri"/>
            </a:endParaRPr>
          </a:p>
          <a:p>
            <a:endParaRPr lang="en-US" sz="1800">
              <a:cs typeface="Calibri"/>
            </a:endParaRPr>
          </a:p>
          <a:p>
            <a:endParaRPr lang="en-US" sz="1800">
              <a:cs typeface="Calibri"/>
            </a:endParaRPr>
          </a:p>
          <a:p>
            <a:r>
              <a:rPr lang="en-US" sz="1800">
                <a:cs typeface="Calibri"/>
              </a:rPr>
              <a:t>                       +1 timestep</a:t>
            </a:r>
          </a:p>
        </p:txBody>
      </p:sp>
      <p:pic>
        <p:nvPicPr>
          <p:cNvPr id="6" name="Picture 6" descr="Text, letter&#10;&#10;Description automatically generated">
            <a:extLst>
              <a:ext uri="{FF2B5EF4-FFF2-40B4-BE49-F238E27FC236}">
                <a16:creationId xmlns:a16="http://schemas.microsoft.com/office/drawing/2014/main" id="{2A1316CF-10B5-4196-9193-EF6304424C0C}"/>
              </a:ext>
            </a:extLst>
          </p:cNvPr>
          <p:cNvPicPr>
            <a:picLocks noChangeAspect="1"/>
          </p:cNvPicPr>
          <p:nvPr/>
        </p:nvPicPr>
        <p:blipFill>
          <a:blip r:embed="rId3"/>
          <a:stretch>
            <a:fillRect/>
          </a:stretch>
        </p:blipFill>
        <p:spPr>
          <a:xfrm>
            <a:off x="6392174" y="294755"/>
            <a:ext cx="5201727" cy="1926529"/>
          </a:xfrm>
          <a:prstGeom prst="rect">
            <a:avLst/>
          </a:prstGeom>
        </p:spPr>
      </p:pic>
      <p:graphicFrame>
        <p:nvGraphicFramePr>
          <p:cNvPr id="3" name="Table 6">
            <a:extLst>
              <a:ext uri="{FF2B5EF4-FFF2-40B4-BE49-F238E27FC236}">
                <a16:creationId xmlns:a16="http://schemas.microsoft.com/office/drawing/2014/main" id="{6C396811-CEE3-42DE-B6D8-E74E188FEAA3}"/>
              </a:ext>
            </a:extLst>
          </p:cNvPr>
          <p:cNvGraphicFramePr>
            <a:graphicFrameLocks noGrp="1"/>
          </p:cNvGraphicFramePr>
          <p:nvPr>
            <p:extLst>
              <p:ext uri="{D42A27DB-BD31-4B8C-83A1-F6EECF244321}">
                <p14:modId xmlns:p14="http://schemas.microsoft.com/office/powerpoint/2010/main" val="1094609443"/>
              </p:ext>
            </p:extLst>
          </p:nvPr>
        </p:nvGraphicFramePr>
        <p:xfrm>
          <a:off x="3349923" y="1610264"/>
          <a:ext cx="2184678" cy="1097280"/>
        </p:xfrm>
        <a:graphic>
          <a:graphicData uri="http://schemas.openxmlformats.org/drawingml/2006/table">
            <a:tbl>
              <a:tblPr firstRow="1" bandRow="1">
                <a:tableStyleId>{5C22544A-7EE6-4342-B048-85BDC9FD1C3A}</a:tableStyleId>
              </a:tblPr>
              <a:tblGrid>
                <a:gridCol w="1092339">
                  <a:extLst>
                    <a:ext uri="{9D8B030D-6E8A-4147-A177-3AD203B41FA5}">
                      <a16:colId xmlns:a16="http://schemas.microsoft.com/office/drawing/2014/main" val="1807699583"/>
                    </a:ext>
                  </a:extLst>
                </a:gridCol>
                <a:gridCol w="1092339">
                  <a:extLst>
                    <a:ext uri="{9D8B030D-6E8A-4147-A177-3AD203B41FA5}">
                      <a16:colId xmlns:a16="http://schemas.microsoft.com/office/drawing/2014/main" val="3995045180"/>
                    </a:ext>
                  </a:extLst>
                </a:gridCol>
              </a:tblGrid>
              <a:tr h="121920">
                <a:tc gridSpan="2">
                  <a:txBody>
                    <a:bodyPr/>
                    <a:lstStyle/>
                    <a:p>
                      <a:pPr lvl="0">
                        <a:buNone/>
                      </a:pPr>
                      <a:r>
                        <a:rPr lang="en-US" b="1"/>
                        <a:t>RHS(kvput.map{})</a:t>
                      </a:r>
                    </a:p>
                  </a:txBody>
                  <a:tcPr/>
                </a:tc>
                <a:tc hMerge="1">
                  <a:txBody>
                    <a:bodyPr/>
                    <a:lstStyle/>
                    <a:p>
                      <a:endParaRPr lang="en-US"/>
                    </a:p>
                  </a:txBody>
                  <a:tcPr/>
                </a:tc>
                <a:extLst>
                  <a:ext uri="{0D108BD9-81ED-4DB2-BD59-A6C34878D82A}">
                    <a16:rowId xmlns:a16="http://schemas.microsoft.com/office/drawing/2014/main" val="2915668482"/>
                  </a:ext>
                </a:extLst>
              </a:tr>
              <a:tr h="317500">
                <a:tc>
                  <a:txBody>
                    <a:bodyPr/>
                    <a:lstStyle/>
                    <a:p>
                      <a:pPr lvl="0">
                        <a:buNone/>
                      </a:pPr>
                      <a:r>
                        <a:rPr lang="en-US" b="1"/>
                        <a:t>Key</a:t>
                      </a:r>
                    </a:p>
                  </a:txBody>
                  <a:tcPr/>
                </a:tc>
                <a:tc>
                  <a:txBody>
                    <a:bodyPr/>
                    <a:lstStyle/>
                    <a:p>
                      <a:pPr lvl="0">
                        <a:buNone/>
                      </a:pPr>
                      <a:r>
                        <a:rPr lang="en-US" b="1"/>
                        <a:t>Value</a:t>
                      </a:r>
                    </a:p>
                  </a:txBody>
                  <a:tcPr/>
                </a:tc>
                <a:extLst>
                  <a:ext uri="{0D108BD9-81ED-4DB2-BD59-A6C34878D82A}">
                    <a16:rowId xmlns:a16="http://schemas.microsoft.com/office/drawing/2014/main" val="1987127204"/>
                  </a:ext>
                </a:extLst>
              </a:tr>
              <a:tr h="317500">
                <a:tc>
                  <a:txBody>
                    <a:bodyPr/>
                    <a:lstStyle/>
                    <a:p>
                      <a:pPr lvl="0">
                        <a:buNone/>
                      </a:pPr>
                      <a:r>
                        <a:rPr lang="en-US" b="0"/>
                        <a:t>1</a:t>
                      </a:r>
                    </a:p>
                  </a:txBody>
                  <a:tcPr/>
                </a:tc>
                <a:tc>
                  <a:txBody>
                    <a:bodyPr/>
                    <a:lstStyle/>
                    <a:p>
                      <a:pPr lvl="0">
                        <a:buNone/>
                      </a:pPr>
                      <a:r>
                        <a:rPr lang="en-US" b="0"/>
                        <a:t>Shyam</a:t>
                      </a:r>
                    </a:p>
                  </a:txBody>
                  <a:tcPr/>
                </a:tc>
                <a:extLst>
                  <a:ext uri="{0D108BD9-81ED-4DB2-BD59-A6C34878D82A}">
                    <a16:rowId xmlns:a16="http://schemas.microsoft.com/office/drawing/2014/main" val="1451587418"/>
                  </a:ext>
                </a:extLst>
              </a:tr>
            </a:tbl>
          </a:graphicData>
        </a:graphic>
      </p:graphicFrame>
      <p:sp>
        <p:nvSpPr>
          <p:cNvPr id="7" name="Arrow: Down 6">
            <a:extLst>
              <a:ext uri="{FF2B5EF4-FFF2-40B4-BE49-F238E27FC236}">
                <a16:creationId xmlns:a16="http://schemas.microsoft.com/office/drawing/2014/main" id="{F754076C-A201-444F-A1E0-B9A6CDA36166}"/>
              </a:ext>
            </a:extLst>
          </p:cNvPr>
          <p:cNvSpPr/>
          <p:nvPr/>
        </p:nvSpPr>
        <p:spPr>
          <a:xfrm>
            <a:off x="2891948" y="4435042"/>
            <a:ext cx="488830" cy="675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2776C53-8209-4B08-8B91-E2A93EEA31B8}"/>
              </a:ext>
            </a:extLst>
          </p:cNvPr>
          <p:cNvGraphicFramePr>
            <a:graphicFrameLocks noGrp="1"/>
          </p:cNvGraphicFramePr>
          <p:nvPr/>
        </p:nvGraphicFramePr>
        <p:xfrm>
          <a:off x="961975" y="1599625"/>
          <a:ext cx="2043774" cy="1097280"/>
        </p:xfrm>
        <a:graphic>
          <a:graphicData uri="http://schemas.openxmlformats.org/drawingml/2006/table">
            <a:tbl>
              <a:tblPr firstRow="1" bandRow="1">
                <a:tableStyleId>{5C22544A-7EE6-4342-B048-85BDC9FD1C3A}</a:tableStyleId>
              </a:tblPr>
              <a:tblGrid>
                <a:gridCol w="1021887">
                  <a:extLst>
                    <a:ext uri="{9D8B030D-6E8A-4147-A177-3AD203B41FA5}">
                      <a16:colId xmlns:a16="http://schemas.microsoft.com/office/drawing/2014/main" val="2879681477"/>
                    </a:ext>
                  </a:extLst>
                </a:gridCol>
                <a:gridCol w="1021887">
                  <a:extLst>
                    <a:ext uri="{9D8B030D-6E8A-4147-A177-3AD203B41FA5}">
                      <a16:colId xmlns:a16="http://schemas.microsoft.com/office/drawing/2014/main" val="3246014827"/>
                    </a:ext>
                  </a:extLst>
                </a:gridCol>
              </a:tblGrid>
              <a:tr h="0">
                <a:tc gridSpan="2">
                  <a:txBody>
                    <a:bodyPr/>
                    <a:lstStyle/>
                    <a:p>
                      <a:pPr algn="l" rtl="0" fontAlgn="base"/>
                      <a:r>
                        <a:rPr lang="en-US">
                          <a:effectLst/>
                        </a:rPr>
                        <a:t>LHS​(kvstate)</a:t>
                      </a:r>
                      <a:endParaRPr lang="en-US" b="1" i="0">
                        <a:solidFill>
                          <a:srgbClr val="FFFFFF"/>
                        </a:solidFill>
                        <a:effectLst/>
                      </a:endParaRPr>
                    </a:p>
                  </a:txBody>
                  <a:tcPr/>
                </a:tc>
                <a:tc hMerge="1">
                  <a:txBody>
                    <a:bodyPr/>
                    <a:lstStyle/>
                    <a:p>
                      <a:endParaRPr lang="en-US"/>
                    </a:p>
                  </a:txBody>
                  <a:tcPr/>
                </a:tc>
                <a:extLst>
                  <a:ext uri="{0D108BD9-81ED-4DB2-BD59-A6C34878D82A}">
                    <a16:rowId xmlns:a16="http://schemas.microsoft.com/office/drawing/2014/main" val="1049680569"/>
                  </a:ext>
                </a:extLst>
              </a:tr>
              <a:tr h="190500">
                <a:tc>
                  <a:txBody>
                    <a:bodyPr/>
                    <a:lstStyle/>
                    <a:p>
                      <a:pPr algn="l" rtl="0" fontAlgn="base"/>
                      <a:r>
                        <a:rPr lang="en-US" b="1">
                          <a:effectLst/>
                        </a:rPr>
                        <a:t>Key​</a:t>
                      </a:r>
                      <a:endParaRPr lang="en-US" b="1" i="0">
                        <a:solidFill>
                          <a:srgbClr val="000000"/>
                        </a:solidFill>
                        <a:effectLst/>
                      </a:endParaRPr>
                    </a:p>
                  </a:txBody>
                  <a:tcPr/>
                </a:tc>
                <a:tc>
                  <a:txBody>
                    <a:bodyPr/>
                    <a:lstStyle/>
                    <a:p>
                      <a:pPr algn="l" rtl="0" fontAlgn="base"/>
                      <a:r>
                        <a:rPr lang="en-US" b="1">
                          <a:effectLst/>
                        </a:rPr>
                        <a:t>Value​</a:t>
                      </a:r>
                      <a:endParaRPr lang="en-US" b="1" i="0">
                        <a:solidFill>
                          <a:srgbClr val="000000"/>
                        </a:solidFill>
                        <a:effectLst/>
                      </a:endParaRPr>
                    </a:p>
                  </a:txBody>
                  <a:tcPr/>
                </a:tc>
                <a:extLst>
                  <a:ext uri="{0D108BD9-81ED-4DB2-BD59-A6C34878D82A}">
                    <a16:rowId xmlns:a16="http://schemas.microsoft.com/office/drawing/2014/main" val="3599919402"/>
                  </a:ext>
                </a:extLst>
              </a:tr>
              <a:tr h="190500">
                <a:tc>
                  <a:txBody>
                    <a:bodyPr/>
                    <a:lstStyle/>
                    <a:p>
                      <a:pPr algn="l" rtl="0" fontAlgn="base"/>
                      <a:r>
                        <a:rPr lang="en-US">
                          <a:effectLst/>
                        </a:rPr>
                        <a:t>1​</a:t>
                      </a:r>
                      <a:endParaRPr lang="en-US" b="0" i="0">
                        <a:solidFill>
                          <a:srgbClr val="000000"/>
                        </a:solidFill>
                        <a:effectLst/>
                      </a:endParaRPr>
                    </a:p>
                  </a:txBody>
                  <a:tcPr/>
                </a:tc>
                <a:tc>
                  <a:txBody>
                    <a:bodyPr/>
                    <a:lstStyle/>
                    <a:p>
                      <a:pPr algn="l" rtl="0" fontAlgn="base"/>
                      <a:r>
                        <a:rPr lang="en-US">
                          <a:effectLst/>
                        </a:rPr>
                        <a:t>Ram​</a:t>
                      </a:r>
                      <a:endParaRPr lang="en-US" b="0" i="0">
                        <a:solidFill>
                          <a:srgbClr val="000000"/>
                        </a:solidFill>
                        <a:effectLst/>
                      </a:endParaRPr>
                    </a:p>
                  </a:txBody>
                  <a:tcPr/>
                </a:tc>
                <a:extLst>
                  <a:ext uri="{0D108BD9-81ED-4DB2-BD59-A6C34878D82A}">
                    <a16:rowId xmlns:a16="http://schemas.microsoft.com/office/drawing/2014/main" val="2255229952"/>
                  </a:ext>
                </a:extLst>
              </a:tr>
            </a:tbl>
          </a:graphicData>
        </a:graphic>
      </p:graphicFrame>
      <p:graphicFrame>
        <p:nvGraphicFramePr>
          <p:cNvPr id="11" name="Table 10">
            <a:extLst>
              <a:ext uri="{FF2B5EF4-FFF2-40B4-BE49-F238E27FC236}">
                <a16:creationId xmlns:a16="http://schemas.microsoft.com/office/drawing/2014/main" id="{8270FDEF-8119-4EC9-BD0B-6084EB27C010}"/>
              </a:ext>
            </a:extLst>
          </p:cNvPr>
          <p:cNvGraphicFramePr>
            <a:graphicFrameLocks noGrp="1"/>
          </p:cNvGraphicFramePr>
          <p:nvPr>
            <p:extLst>
              <p:ext uri="{D42A27DB-BD31-4B8C-83A1-F6EECF244321}">
                <p14:modId xmlns:p14="http://schemas.microsoft.com/office/powerpoint/2010/main" val="1583446118"/>
              </p:ext>
            </p:extLst>
          </p:nvPr>
        </p:nvGraphicFramePr>
        <p:xfrm>
          <a:off x="1738353" y="5323360"/>
          <a:ext cx="2874060" cy="1097280"/>
        </p:xfrm>
        <a:graphic>
          <a:graphicData uri="http://schemas.openxmlformats.org/drawingml/2006/table">
            <a:tbl>
              <a:tblPr firstRow="1" bandRow="1">
                <a:tableStyleId>{5C22544A-7EE6-4342-B048-85BDC9FD1C3A}</a:tableStyleId>
              </a:tblPr>
              <a:tblGrid>
                <a:gridCol w="1437030">
                  <a:extLst>
                    <a:ext uri="{9D8B030D-6E8A-4147-A177-3AD203B41FA5}">
                      <a16:colId xmlns:a16="http://schemas.microsoft.com/office/drawing/2014/main" val="3206788116"/>
                    </a:ext>
                  </a:extLst>
                </a:gridCol>
                <a:gridCol w="1437030">
                  <a:extLst>
                    <a:ext uri="{9D8B030D-6E8A-4147-A177-3AD203B41FA5}">
                      <a16:colId xmlns:a16="http://schemas.microsoft.com/office/drawing/2014/main" val="4234298785"/>
                    </a:ext>
                  </a:extLst>
                </a:gridCol>
              </a:tblGrid>
              <a:tr h="0">
                <a:tc gridSpan="2">
                  <a:txBody>
                    <a:bodyPr/>
                    <a:lstStyle/>
                    <a:p>
                      <a:pPr algn="l" rtl="0" fontAlgn="base"/>
                      <a:r>
                        <a:rPr lang="en-US">
                          <a:effectLst/>
                        </a:rPr>
                        <a:t>Kvstate after put</a:t>
                      </a:r>
                      <a:endParaRPr lang="en-US" b="1" i="0">
                        <a:solidFill>
                          <a:srgbClr val="FFFFFF"/>
                        </a:solidFill>
                        <a:effectLst/>
                      </a:endParaRPr>
                    </a:p>
                  </a:txBody>
                  <a:tcPr/>
                </a:tc>
                <a:tc hMerge="1">
                  <a:txBody>
                    <a:bodyPr/>
                    <a:lstStyle/>
                    <a:p>
                      <a:endParaRPr lang="en-US"/>
                    </a:p>
                  </a:txBody>
                  <a:tcPr/>
                </a:tc>
                <a:extLst>
                  <a:ext uri="{0D108BD9-81ED-4DB2-BD59-A6C34878D82A}">
                    <a16:rowId xmlns:a16="http://schemas.microsoft.com/office/drawing/2014/main" val="961441173"/>
                  </a:ext>
                </a:extLst>
              </a:tr>
              <a:tr h="190500">
                <a:tc>
                  <a:txBody>
                    <a:bodyPr/>
                    <a:lstStyle/>
                    <a:p>
                      <a:pPr algn="l" rtl="0" fontAlgn="base"/>
                      <a:r>
                        <a:rPr lang="en-US">
                          <a:effectLst/>
                        </a:rPr>
                        <a:t>Key​</a:t>
                      </a:r>
                      <a:endParaRPr lang="en-US" b="0" i="0">
                        <a:solidFill>
                          <a:srgbClr val="000000"/>
                        </a:solidFill>
                        <a:effectLst/>
                      </a:endParaRPr>
                    </a:p>
                  </a:txBody>
                  <a:tcPr/>
                </a:tc>
                <a:tc>
                  <a:txBody>
                    <a:bodyPr/>
                    <a:lstStyle/>
                    <a:p>
                      <a:pPr algn="l" rtl="0" fontAlgn="base"/>
                      <a:r>
                        <a:rPr lang="en-US">
                          <a:effectLst/>
                        </a:rPr>
                        <a:t>Value​</a:t>
                      </a:r>
                      <a:endParaRPr lang="en-US" b="0" i="0">
                        <a:solidFill>
                          <a:srgbClr val="000000"/>
                        </a:solidFill>
                        <a:effectLst/>
                      </a:endParaRPr>
                    </a:p>
                  </a:txBody>
                  <a:tcPr/>
                </a:tc>
                <a:extLst>
                  <a:ext uri="{0D108BD9-81ED-4DB2-BD59-A6C34878D82A}">
                    <a16:rowId xmlns:a16="http://schemas.microsoft.com/office/drawing/2014/main" val="2169092182"/>
                  </a:ext>
                </a:extLst>
              </a:tr>
              <a:tr h="190500">
                <a:tc>
                  <a:txBody>
                    <a:bodyPr/>
                    <a:lstStyle/>
                    <a:p>
                      <a:pPr algn="l" rtl="0" fontAlgn="base"/>
                      <a:r>
                        <a:rPr lang="en-US">
                          <a:effectLst/>
                        </a:rPr>
                        <a:t>1​</a:t>
                      </a:r>
                      <a:endParaRPr lang="en-US" b="0" i="0">
                        <a:solidFill>
                          <a:srgbClr val="000000"/>
                        </a:solidFill>
                        <a:effectLst/>
                      </a:endParaRPr>
                    </a:p>
                  </a:txBody>
                  <a:tcPr/>
                </a:tc>
                <a:tc>
                  <a:txBody>
                    <a:bodyPr/>
                    <a:lstStyle/>
                    <a:p>
                      <a:pPr algn="l" rtl="0" fontAlgn="base"/>
                      <a:r>
                        <a:rPr lang="en-US">
                          <a:effectLst/>
                        </a:rPr>
                        <a:t>Shyam</a:t>
                      </a:r>
                      <a:endParaRPr lang="en-US" b="0" i="0">
                        <a:solidFill>
                          <a:srgbClr val="000000"/>
                        </a:solidFill>
                        <a:effectLst/>
                      </a:endParaRPr>
                    </a:p>
                  </a:txBody>
                  <a:tcPr/>
                </a:tc>
                <a:extLst>
                  <a:ext uri="{0D108BD9-81ED-4DB2-BD59-A6C34878D82A}">
                    <a16:rowId xmlns:a16="http://schemas.microsoft.com/office/drawing/2014/main" val="1122433416"/>
                  </a:ext>
                </a:extLst>
              </a:tr>
            </a:tbl>
          </a:graphicData>
        </a:graphic>
      </p:graphicFrame>
      <p:graphicFrame>
        <p:nvGraphicFramePr>
          <p:cNvPr id="10" name="Table 9">
            <a:extLst>
              <a:ext uri="{FF2B5EF4-FFF2-40B4-BE49-F238E27FC236}">
                <a16:creationId xmlns:a16="http://schemas.microsoft.com/office/drawing/2014/main" id="{B5913C6E-5CB6-4BC3-842E-1A4204A9938A}"/>
              </a:ext>
            </a:extLst>
          </p:cNvPr>
          <p:cNvGraphicFramePr>
            <a:graphicFrameLocks noGrp="1"/>
          </p:cNvGraphicFramePr>
          <p:nvPr>
            <p:extLst>
              <p:ext uri="{D42A27DB-BD31-4B8C-83A1-F6EECF244321}">
                <p14:modId xmlns:p14="http://schemas.microsoft.com/office/powerpoint/2010/main" val="1998419162"/>
              </p:ext>
            </p:extLst>
          </p:nvPr>
        </p:nvGraphicFramePr>
        <p:xfrm>
          <a:off x="2099094" y="3047999"/>
          <a:ext cx="2286000" cy="11277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844336004"/>
                    </a:ext>
                  </a:extLst>
                </a:gridCol>
                <a:gridCol w="1143000">
                  <a:extLst>
                    <a:ext uri="{9D8B030D-6E8A-4147-A177-3AD203B41FA5}">
                      <a16:colId xmlns:a16="http://schemas.microsoft.com/office/drawing/2014/main" val="2568960877"/>
                    </a:ext>
                  </a:extLst>
                </a:gridCol>
              </a:tblGrid>
              <a:tr h="396240">
                <a:tc gridSpan="2">
                  <a:txBody>
                    <a:bodyPr/>
                    <a:lstStyle/>
                    <a:p>
                      <a:pPr algn="l" rtl="0" fontAlgn="base"/>
                      <a:r>
                        <a:rPr lang="en-US">
                          <a:effectLst/>
                        </a:rPr>
                        <a:t>prev(scratch)</a:t>
                      </a:r>
                    </a:p>
                  </a:txBody>
                  <a:tcPr/>
                </a:tc>
                <a:tc hMerge="1">
                  <a:txBody>
                    <a:bodyPr/>
                    <a:lstStyle/>
                    <a:p>
                      <a:endParaRPr lang="en-US"/>
                    </a:p>
                  </a:txBody>
                  <a:tcPr/>
                </a:tc>
                <a:extLst>
                  <a:ext uri="{0D108BD9-81ED-4DB2-BD59-A6C34878D82A}">
                    <a16:rowId xmlns:a16="http://schemas.microsoft.com/office/drawing/2014/main" val="3761921955"/>
                  </a:ext>
                </a:extLst>
              </a:tr>
              <a:tr h="119063">
                <a:tc>
                  <a:txBody>
                    <a:bodyPr/>
                    <a:lstStyle/>
                    <a:p>
                      <a:pPr algn="l" rtl="0" fontAlgn="base"/>
                      <a:r>
                        <a:rPr lang="en-US">
                          <a:effectLst/>
                        </a:rPr>
                        <a:t>Key​​</a:t>
                      </a:r>
                      <a:endParaRPr lang="en-US" b="0" i="0">
                        <a:solidFill>
                          <a:srgbClr val="000000"/>
                        </a:solidFill>
                        <a:effectLst/>
                      </a:endParaRPr>
                    </a:p>
                  </a:txBody>
                  <a:tcPr/>
                </a:tc>
                <a:tc>
                  <a:txBody>
                    <a:bodyPr/>
                    <a:lstStyle/>
                    <a:p>
                      <a:pPr algn="l" rtl="0" fontAlgn="base"/>
                      <a:r>
                        <a:rPr lang="en-US">
                          <a:effectLst/>
                        </a:rPr>
                        <a:t>Value​​</a:t>
                      </a:r>
                      <a:endParaRPr lang="en-US" b="0" i="0">
                        <a:solidFill>
                          <a:srgbClr val="000000"/>
                        </a:solidFill>
                        <a:effectLst/>
                      </a:endParaRPr>
                    </a:p>
                  </a:txBody>
                  <a:tcPr/>
                </a:tc>
                <a:extLst>
                  <a:ext uri="{0D108BD9-81ED-4DB2-BD59-A6C34878D82A}">
                    <a16:rowId xmlns:a16="http://schemas.microsoft.com/office/drawing/2014/main" val="4198774043"/>
                  </a:ext>
                </a:extLst>
              </a:tr>
              <a:tr h="119063">
                <a:tc>
                  <a:txBody>
                    <a:bodyPr/>
                    <a:lstStyle/>
                    <a:p>
                      <a:pPr algn="l" rtl="0" fontAlgn="base"/>
                      <a:r>
                        <a:rPr lang="en-US">
                          <a:effectLst/>
                        </a:rPr>
                        <a:t>1​​</a:t>
                      </a:r>
                      <a:endParaRPr lang="en-US" b="0" i="0">
                        <a:solidFill>
                          <a:srgbClr val="000000"/>
                        </a:solidFill>
                        <a:effectLst/>
                      </a:endParaRPr>
                    </a:p>
                  </a:txBody>
                  <a:tcPr/>
                </a:tc>
                <a:tc>
                  <a:txBody>
                    <a:bodyPr/>
                    <a:lstStyle/>
                    <a:p>
                      <a:pPr algn="l" rtl="0" fontAlgn="base"/>
                      <a:r>
                        <a:rPr lang="en-US">
                          <a:effectLst/>
                        </a:rPr>
                        <a:t>Ram​​</a:t>
                      </a:r>
                      <a:endParaRPr lang="en-US" b="0" i="0">
                        <a:solidFill>
                          <a:srgbClr val="000000"/>
                        </a:solidFill>
                        <a:effectLst/>
                      </a:endParaRPr>
                    </a:p>
                  </a:txBody>
                  <a:tcPr/>
                </a:tc>
                <a:extLst>
                  <a:ext uri="{0D108BD9-81ED-4DB2-BD59-A6C34878D82A}">
                    <a16:rowId xmlns:a16="http://schemas.microsoft.com/office/drawing/2014/main" val="1473445377"/>
                  </a:ext>
                </a:extLst>
              </a:tr>
            </a:tbl>
          </a:graphicData>
        </a:graphic>
      </p:graphicFrame>
    </p:spTree>
    <p:extLst>
      <p:ext uri="{BB962C8B-B14F-4D97-AF65-F5344CB8AC3E}">
        <p14:creationId xmlns:p14="http://schemas.microsoft.com/office/powerpoint/2010/main" val="1432852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CDAC-29C9-4B0C-B2B6-C390656D724F}"/>
              </a:ext>
            </a:extLst>
          </p:cNvPr>
          <p:cNvSpPr>
            <a:spLocks noGrp="1"/>
          </p:cNvSpPr>
          <p:nvPr>
            <p:ph type="title"/>
          </p:nvPr>
        </p:nvSpPr>
        <p:spPr>
          <a:xfrm>
            <a:off x="477883" y="299050"/>
            <a:ext cx="5850715" cy="622540"/>
          </a:xfrm>
        </p:spPr>
        <p:txBody>
          <a:bodyPr>
            <a:noAutofit/>
          </a:bodyPr>
          <a:lstStyle/>
          <a:p>
            <a:pPr algn="ctr"/>
            <a:r>
              <a:rPr lang="en-US" sz="2800" b="1">
                <a:ea typeface="+mj-lt"/>
                <a:cs typeface="+mj-lt"/>
              </a:rPr>
              <a:t>Table of key-value and operators[</a:t>
            </a:r>
            <a:r>
              <a:rPr lang="en-US" sz="2800" b="1">
                <a:solidFill>
                  <a:srgbClr val="FF0000"/>
                </a:solidFill>
                <a:ea typeface="+mj-lt"/>
                <a:cs typeface="+mj-lt"/>
              </a:rPr>
              <a:t>=, &lt;=</a:t>
            </a:r>
            <a:r>
              <a:rPr lang="en-US" sz="2800" b="1">
                <a:ea typeface="+mj-lt"/>
                <a:cs typeface="+mj-lt"/>
              </a:rPr>
              <a:t>]</a:t>
            </a:r>
            <a:endParaRPr lang="en-US"/>
          </a:p>
        </p:txBody>
      </p:sp>
      <p:pic>
        <p:nvPicPr>
          <p:cNvPr id="5" name="Picture 5" descr="Text, letter&#10;&#10;Description automatically generated">
            <a:extLst>
              <a:ext uri="{FF2B5EF4-FFF2-40B4-BE49-F238E27FC236}">
                <a16:creationId xmlns:a16="http://schemas.microsoft.com/office/drawing/2014/main" id="{78D0EAC8-A5AF-47E8-8849-79D2DC94E010}"/>
              </a:ext>
            </a:extLst>
          </p:cNvPr>
          <p:cNvPicPr>
            <a:picLocks noGrp="1" noChangeAspect="1"/>
          </p:cNvPicPr>
          <p:nvPr>
            <p:ph idx="1"/>
          </p:nvPr>
        </p:nvPicPr>
        <p:blipFill>
          <a:blip r:embed="rId2"/>
          <a:stretch>
            <a:fillRect/>
          </a:stretch>
        </p:blipFill>
        <p:spPr>
          <a:xfrm>
            <a:off x="6385854" y="2242240"/>
            <a:ext cx="5319622" cy="4391203"/>
          </a:xfrm>
        </p:spPr>
      </p:pic>
      <p:sp>
        <p:nvSpPr>
          <p:cNvPr id="4" name="Text Placeholder 3">
            <a:extLst>
              <a:ext uri="{FF2B5EF4-FFF2-40B4-BE49-F238E27FC236}">
                <a16:creationId xmlns:a16="http://schemas.microsoft.com/office/drawing/2014/main" id="{F5EEFB8F-D988-4FEC-B3A6-3A9DBAEDBE45}"/>
              </a:ext>
            </a:extLst>
          </p:cNvPr>
          <p:cNvSpPr>
            <a:spLocks noGrp="1"/>
          </p:cNvSpPr>
          <p:nvPr>
            <p:ph type="body" sz="half" idx="2"/>
          </p:nvPr>
        </p:nvSpPr>
        <p:spPr>
          <a:xfrm>
            <a:off x="480355" y="993476"/>
            <a:ext cx="5312462" cy="5407474"/>
          </a:xfrm>
        </p:spPr>
        <p:txBody>
          <a:bodyPr vert="horz" lIns="91440" tIns="45720" rIns="91440" bIns="45720" rtlCol="0" anchor="t">
            <a:normAutofit/>
          </a:bodyPr>
          <a:lstStyle/>
          <a:p>
            <a:r>
              <a:rPr lang="en-US" sz="1800" b="1" err="1">
                <a:cs typeface="Calibri"/>
              </a:rPr>
              <a:t>do_get</a:t>
            </a:r>
            <a:r>
              <a:rPr lang="en-US" sz="1800" b="1">
                <a:cs typeface="Calibri"/>
              </a:rPr>
              <a:t>: </a:t>
            </a:r>
            <a:r>
              <a:rPr lang="en-US" sz="1800">
                <a:cs typeface="Calibri"/>
              </a:rPr>
              <a:t>input interface </a:t>
            </a:r>
            <a:r>
              <a:rPr lang="en-US" sz="1800" err="1">
                <a:cs typeface="Calibri"/>
              </a:rPr>
              <a:t>kvget</a:t>
            </a:r>
            <a:r>
              <a:rPr lang="en-US" sz="1800">
                <a:cs typeface="Calibri"/>
              </a:rPr>
              <a:t> has key 2</a:t>
            </a:r>
          </a:p>
          <a:p>
            <a:endParaRPr lang="en-US" sz="1800">
              <a:cs typeface="Calibri"/>
            </a:endParaRPr>
          </a:p>
          <a:p>
            <a:endParaRPr lang="en-US" sz="1800">
              <a:cs typeface="Calibri"/>
            </a:endParaRPr>
          </a:p>
          <a:p>
            <a:endParaRPr lang="en-US" sz="1800">
              <a:cs typeface="Calibri"/>
            </a:endParaRPr>
          </a:p>
          <a:p>
            <a:endParaRPr lang="en-US" sz="1800">
              <a:cs typeface="Calibri"/>
            </a:endParaRPr>
          </a:p>
          <a:p>
            <a:r>
              <a:rPr lang="en-US" sz="1800">
                <a:cs typeface="Calibri"/>
              </a:rPr>
              <a:t>                        </a:t>
            </a:r>
          </a:p>
          <a:p>
            <a:r>
              <a:rPr lang="en-US" sz="1800">
                <a:cs typeface="Calibri"/>
              </a:rPr>
              <a:t>                         </a:t>
            </a:r>
            <a:endParaRPr lang="en-US"/>
          </a:p>
          <a:p>
            <a:endParaRPr lang="en-US" sz="1800">
              <a:cs typeface="Calibri"/>
            </a:endParaRPr>
          </a:p>
          <a:p>
            <a:endParaRPr lang="en-US" sz="1800">
              <a:cs typeface="Calibri"/>
            </a:endParaRPr>
          </a:p>
          <a:p>
            <a:endParaRPr lang="en-US" sz="1800">
              <a:cs typeface="Calibri"/>
            </a:endParaRPr>
          </a:p>
          <a:p>
            <a:r>
              <a:rPr lang="en-US" sz="1800">
                <a:cs typeface="Calibri"/>
              </a:rPr>
              <a:t>             in same timestep</a:t>
            </a:r>
          </a:p>
          <a:p>
            <a:endParaRPr lang="en-US" sz="1800">
              <a:cs typeface="Calibri"/>
            </a:endParaRPr>
          </a:p>
          <a:p>
            <a:endParaRPr lang="en-US" sz="1800">
              <a:cs typeface="Calibri"/>
            </a:endParaRPr>
          </a:p>
        </p:txBody>
      </p:sp>
      <p:pic>
        <p:nvPicPr>
          <p:cNvPr id="6" name="Picture 6" descr="Text, letter&#10;&#10;Description automatically generated">
            <a:extLst>
              <a:ext uri="{FF2B5EF4-FFF2-40B4-BE49-F238E27FC236}">
                <a16:creationId xmlns:a16="http://schemas.microsoft.com/office/drawing/2014/main" id="{2A1316CF-10B5-4196-9193-EF6304424C0C}"/>
              </a:ext>
            </a:extLst>
          </p:cNvPr>
          <p:cNvPicPr>
            <a:picLocks noChangeAspect="1"/>
          </p:cNvPicPr>
          <p:nvPr/>
        </p:nvPicPr>
        <p:blipFill>
          <a:blip r:embed="rId3"/>
          <a:stretch>
            <a:fillRect/>
          </a:stretch>
        </p:blipFill>
        <p:spPr>
          <a:xfrm>
            <a:off x="6392174" y="294755"/>
            <a:ext cx="5201727" cy="1926529"/>
          </a:xfrm>
          <a:prstGeom prst="rect">
            <a:avLst/>
          </a:prstGeom>
        </p:spPr>
      </p:pic>
      <p:sp>
        <p:nvSpPr>
          <p:cNvPr id="7" name="Arrow: Down 6">
            <a:extLst>
              <a:ext uri="{FF2B5EF4-FFF2-40B4-BE49-F238E27FC236}">
                <a16:creationId xmlns:a16="http://schemas.microsoft.com/office/drawing/2014/main" id="{F754076C-A201-444F-A1E0-B9A6CDA36166}"/>
              </a:ext>
            </a:extLst>
          </p:cNvPr>
          <p:cNvSpPr/>
          <p:nvPr/>
        </p:nvSpPr>
        <p:spPr>
          <a:xfrm>
            <a:off x="2891948" y="4435042"/>
            <a:ext cx="488830" cy="675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B5913C6E-5CB6-4BC3-842E-1A4204A9938A}"/>
              </a:ext>
            </a:extLst>
          </p:cNvPr>
          <p:cNvGraphicFramePr>
            <a:graphicFrameLocks noGrp="1"/>
          </p:cNvGraphicFramePr>
          <p:nvPr>
            <p:extLst>
              <p:ext uri="{D42A27DB-BD31-4B8C-83A1-F6EECF244321}">
                <p14:modId xmlns:p14="http://schemas.microsoft.com/office/powerpoint/2010/main" val="484366635"/>
              </p:ext>
            </p:extLst>
          </p:nvPr>
        </p:nvGraphicFramePr>
        <p:xfrm>
          <a:off x="2099094" y="3047999"/>
          <a:ext cx="2286000" cy="11277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844336004"/>
                    </a:ext>
                  </a:extLst>
                </a:gridCol>
                <a:gridCol w="1143000">
                  <a:extLst>
                    <a:ext uri="{9D8B030D-6E8A-4147-A177-3AD203B41FA5}">
                      <a16:colId xmlns:a16="http://schemas.microsoft.com/office/drawing/2014/main" val="2568960877"/>
                    </a:ext>
                  </a:extLst>
                </a:gridCol>
              </a:tblGrid>
              <a:tr h="396240">
                <a:tc gridSpan="2">
                  <a:txBody>
                    <a:bodyPr/>
                    <a:lstStyle/>
                    <a:p>
                      <a:pPr algn="l" rtl="0" fontAlgn="base"/>
                      <a:r>
                        <a:rPr lang="en-US">
                          <a:effectLst/>
                        </a:rPr>
                        <a:t>getj(scratch) after join</a:t>
                      </a:r>
                    </a:p>
                  </a:txBody>
                  <a:tcPr/>
                </a:tc>
                <a:tc hMerge="1">
                  <a:txBody>
                    <a:bodyPr/>
                    <a:lstStyle/>
                    <a:p>
                      <a:endParaRPr lang="en-US"/>
                    </a:p>
                  </a:txBody>
                  <a:tcPr/>
                </a:tc>
                <a:extLst>
                  <a:ext uri="{0D108BD9-81ED-4DB2-BD59-A6C34878D82A}">
                    <a16:rowId xmlns:a16="http://schemas.microsoft.com/office/drawing/2014/main" val="3761921955"/>
                  </a:ext>
                </a:extLst>
              </a:tr>
              <a:tr h="119063">
                <a:tc>
                  <a:txBody>
                    <a:bodyPr/>
                    <a:lstStyle/>
                    <a:p>
                      <a:pPr algn="l" rtl="0" fontAlgn="base"/>
                      <a:r>
                        <a:rPr lang="en-US" b="1">
                          <a:effectLst/>
                        </a:rPr>
                        <a:t>Key​​</a:t>
                      </a:r>
                      <a:endParaRPr lang="en-US" b="1" i="0">
                        <a:solidFill>
                          <a:srgbClr val="000000"/>
                        </a:solidFill>
                        <a:effectLst/>
                      </a:endParaRPr>
                    </a:p>
                  </a:txBody>
                  <a:tcPr/>
                </a:tc>
                <a:tc>
                  <a:txBody>
                    <a:bodyPr/>
                    <a:lstStyle/>
                    <a:p>
                      <a:pPr algn="l" rtl="0" fontAlgn="base"/>
                      <a:r>
                        <a:rPr lang="en-US" b="1">
                          <a:effectLst/>
                        </a:rPr>
                        <a:t>Value​​</a:t>
                      </a:r>
                      <a:endParaRPr lang="en-US" b="1" i="0">
                        <a:solidFill>
                          <a:srgbClr val="000000"/>
                        </a:solidFill>
                        <a:effectLst/>
                      </a:endParaRPr>
                    </a:p>
                  </a:txBody>
                  <a:tcPr/>
                </a:tc>
                <a:extLst>
                  <a:ext uri="{0D108BD9-81ED-4DB2-BD59-A6C34878D82A}">
                    <a16:rowId xmlns:a16="http://schemas.microsoft.com/office/drawing/2014/main" val="4198774043"/>
                  </a:ext>
                </a:extLst>
              </a:tr>
              <a:tr h="119063">
                <a:tc>
                  <a:txBody>
                    <a:bodyPr/>
                    <a:lstStyle/>
                    <a:p>
                      <a:pPr algn="l" rtl="0" fontAlgn="base"/>
                      <a:r>
                        <a:rPr lang="en-US">
                          <a:effectLst/>
                        </a:rPr>
                        <a:t>2​​</a:t>
                      </a:r>
                      <a:endParaRPr lang="en-US" b="0" i="0">
                        <a:solidFill>
                          <a:srgbClr val="000000"/>
                        </a:solidFill>
                        <a:effectLst/>
                      </a:endParaRPr>
                    </a:p>
                  </a:txBody>
                  <a:tcPr/>
                </a:tc>
                <a:tc>
                  <a:txBody>
                    <a:bodyPr/>
                    <a:lstStyle/>
                    <a:p>
                      <a:pPr algn="l" rtl="0" fontAlgn="base"/>
                      <a:r>
                        <a:rPr lang="en-US">
                          <a:effectLst/>
                        </a:rPr>
                        <a:t>Shyam</a:t>
                      </a:r>
                      <a:endParaRPr lang="en-US" b="0" i="0">
                        <a:solidFill>
                          <a:srgbClr val="000000"/>
                        </a:solidFill>
                        <a:effectLst/>
                      </a:endParaRPr>
                    </a:p>
                  </a:txBody>
                  <a:tcPr/>
                </a:tc>
                <a:extLst>
                  <a:ext uri="{0D108BD9-81ED-4DB2-BD59-A6C34878D82A}">
                    <a16:rowId xmlns:a16="http://schemas.microsoft.com/office/drawing/2014/main" val="1473445377"/>
                  </a:ext>
                </a:extLst>
              </a:tr>
            </a:tbl>
          </a:graphicData>
        </a:graphic>
      </p:graphicFrame>
      <p:graphicFrame>
        <p:nvGraphicFramePr>
          <p:cNvPr id="14" name="Table 13">
            <a:extLst>
              <a:ext uri="{FF2B5EF4-FFF2-40B4-BE49-F238E27FC236}">
                <a16:creationId xmlns:a16="http://schemas.microsoft.com/office/drawing/2014/main" id="{61DFF0A1-CB35-459D-B3D6-11D1923D5770}"/>
              </a:ext>
            </a:extLst>
          </p:cNvPr>
          <p:cNvGraphicFramePr>
            <a:graphicFrameLocks noGrp="1"/>
          </p:cNvGraphicFramePr>
          <p:nvPr>
            <p:extLst>
              <p:ext uri="{D42A27DB-BD31-4B8C-83A1-F6EECF244321}">
                <p14:modId xmlns:p14="http://schemas.microsoft.com/office/powerpoint/2010/main" val="2660008789"/>
              </p:ext>
            </p:extLst>
          </p:nvPr>
        </p:nvGraphicFramePr>
        <p:xfrm>
          <a:off x="2121105" y="1432273"/>
          <a:ext cx="2300219" cy="1463040"/>
        </p:xfrm>
        <a:graphic>
          <a:graphicData uri="http://schemas.openxmlformats.org/drawingml/2006/table">
            <a:tbl>
              <a:tblPr firstRow="1" bandRow="1">
                <a:tableStyleId>{5C22544A-7EE6-4342-B048-85BDC9FD1C3A}</a:tableStyleId>
              </a:tblPr>
              <a:tblGrid>
                <a:gridCol w="898140">
                  <a:extLst>
                    <a:ext uri="{9D8B030D-6E8A-4147-A177-3AD203B41FA5}">
                      <a16:colId xmlns:a16="http://schemas.microsoft.com/office/drawing/2014/main" val="3664988138"/>
                    </a:ext>
                  </a:extLst>
                </a:gridCol>
                <a:gridCol w="1402079">
                  <a:extLst>
                    <a:ext uri="{9D8B030D-6E8A-4147-A177-3AD203B41FA5}">
                      <a16:colId xmlns:a16="http://schemas.microsoft.com/office/drawing/2014/main" val="752525111"/>
                    </a:ext>
                  </a:extLst>
                </a:gridCol>
              </a:tblGrid>
              <a:tr h="0">
                <a:tc gridSpan="2">
                  <a:txBody>
                    <a:bodyPr/>
                    <a:lstStyle/>
                    <a:p>
                      <a:pPr rtl="0" fontAlgn="base"/>
                      <a:r>
                        <a:rPr lang="en-US" err="1">
                          <a:effectLst/>
                        </a:rPr>
                        <a:t>Kvstate</a:t>
                      </a:r>
                      <a:r>
                        <a:rPr lang="en-US">
                          <a:effectLst/>
                        </a:rPr>
                        <a:t> before get</a:t>
                      </a:r>
                      <a:endParaRPr lang="en-US" b="1">
                        <a:solidFill>
                          <a:srgbClr val="FFFFFF"/>
                        </a:solidFill>
                        <a:effectLst/>
                      </a:endParaRPr>
                    </a:p>
                  </a:txBody>
                  <a:tcPr/>
                </a:tc>
                <a:tc hMerge="1">
                  <a:txBody>
                    <a:bodyPr/>
                    <a:lstStyle/>
                    <a:p>
                      <a:endParaRPr lang="en-US"/>
                    </a:p>
                  </a:txBody>
                  <a:tcPr/>
                </a:tc>
                <a:extLst>
                  <a:ext uri="{0D108BD9-81ED-4DB2-BD59-A6C34878D82A}">
                    <a16:rowId xmlns:a16="http://schemas.microsoft.com/office/drawing/2014/main" val="3881460795"/>
                  </a:ext>
                </a:extLst>
              </a:tr>
              <a:tr h="119063">
                <a:tc>
                  <a:txBody>
                    <a:bodyPr/>
                    <a:lstStyle/>
                    <a:p>
                      <a:pPr rtl="0" fontAlgn="base"/>
                      <a:r>
                        <a:rPr lang="en-US" b="1">
                          <a:effectLst/>
                        </a:rPr>
                        <a:t>Key​​</a:t>
                      </a:r>
                    </a:p>
                  </a:txBody>
                  <a:tcPr/>
                </a:tc>
                <a:tc>
                  <a:txBody>
                    <a:bodyPr/>
                    <a:lstStyle/>
                    <a:p>
                      <a:pPr rtl="0" fontAlgn="base"/>
                      <a:r>
                        <a:rPr lang="en-US" b="1">
                          <a:effectLst/>
                        </a:rPr>
                        <a:t>Value​​</a:t>
                      </a:r>
                    </a:p>
                  </a:txBody>
                  <a:tcPr/>
                </a:tc>
                <a:extLst>
                  <a:ext uri="{0D108BD9-81ED-4DB2-BD59-A6C34878D82A}">
                    <a16:rowId xmlns:a16="http://schemas.microsoft.com/office/drawing/2014/main" val="1859553569"/>
                  </a:ext>
                </a:extLst>
              </a:tr>
              <a:tr h="119063">
                <a:tc>
                  <a:txBody>
                    <a:bodyPr/>
                    <a:lstStyle/>
                    <a:p>
                      <a:pPr rtl="0" fontAlgn="base"/>
                      <a:r>
                        <a:rPr lang="en-US">
                          <a:effectLst/>
                        </a:rPr>
                        <a:t>1​​</a:t>
                      </a:r>
                    </a:p>
                  </a:txBody>
                  <a:tcPr/>
                </a:tc>
                <a:tc>
                  <a:txBody>
                    <a:bodyPr/>
                    <a:lstStyle/>
                    <a:p>
                      <a:pPr rtl="0" fontAlgn="base"/>
                      <a:r>
                        <a:rPr lang="en-US">
                          <a:effectLst/>
                        </a:rPr>
                        <a:t>Ram​​</a:t>
                      </a:r>
                    </a:p>
                  </a:txBody>
                  <a:tcPr/>
                </a:tc>
                <a:extLst>
                  <a:ext uri="{0D108BD9-81ED-4DB2-BD59-A6C34878D82A}">
                    <a16:rowId xmlns:a16="http://schemas.microsoft.com/office/drawing/2014/main" val="1391484916"/>
                  </a:ext>
                </a:extLst>
              </a:tr>
              <a:tr h="119063">
                <a:tc>
                  <a:txBody>
                    <a:bodyPr/>
                    <a:lstStyle/>
                    <a:p>
                      <a:pPr rtl="0" fontAlgn="base"/>
                      <a:r>
                        <a:rPr lang="en-US">
                          <a:effectLst/>
                        </a:rPr>
                        <a:t>2​</a:t>
                      </a:r>
                    </a:p>
                  </a:txBody>
                  <a:tcPr/>
                </a:tc>
                <a:tc>
                  <a:txBody>
                    <a:bodyPr/>
                    <a:lstStyle/>
                    <a:p>
                      <a:pPr rtl="0" fontAlgn="base"/>
                      <a:r>
                        <a:rPr lang="en-US">
                          <a:effectLst/>
                        </a:rPr>
                        <a:t>Shyam​</a:t>
                      </a:r>
                    </a:p>
                  </a:txBody>
                  <a:tcPr/>
                </a:tc>
                <a:extLst>
                  <a:ext uri="{0D108BD9-81ED-4DB2-BD59-A6C34878D82A}">
                    <a16:rowId xmlns:a16="http://schemas.microsoft.com/office/drawing/2014/main" val="1365762183"/>
                  </a:ext>
                </a:extLst>
              </a:tr>
            </a:tbl>
          </a:graphicData>
        </a:graphic>
      </p:graphicFrame>
      <p:graphicFrame>
        <p:nvGraphicFramePr>
          <p:cNvPr id="20" name="Table 19">
            <a:extLst>
              <a:ext uri="{FF2B5EF4-FFF2-40B4-BE49-F238E27FC236}">
                <a16:creationId xmlns:a16="http://schemas.microsoft.com/office/drawing/2014/main" id="{B8F20DF1-EFB7-4119-811E-87AA279A6992}"/>
              </a:ext>
            </a:extLst>
          </p:cNvPr>
          <p:cNvGraphicFramePr>
            <a:graphicFrameLocks noGrp="1"/>
          </p:cNvGraphicFramePr>
          <p:nvPr>
            <p:extLst>
              <p:ext uri="{D42A27DB-BD31-4B8C-83A1-F6EECF244321}">
                <p14:modId xmlns:p14="http://schemas.microsoft.com/office/powerpoint/2010/main" val="63176198"/>
              </p:ext>
            </p:extLst>
          </p:nvPr>
        </p:nvGraphicFramePr>
        <p:xfrm>
          <a:off x="1279585" y="5377132"/>
          <a:ext cx="3728716" cy="109728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104024936"/>
                    </a:ext>
                  </a:extLst>
                </a:gridCol>
                <a:gridCol w="772157">
                  <a:extLst>
                    <a:ext uri="{9D8B030D-6E8A-4147-A177-3AD203B41FA5}">
                      <a16:colId xmlns:a16="http://schemas.microsoft.com/office/drawing/2014/main" val="3778661303"/>
                    </a:ext>
                  </a:extLst>
                </a:gridCol>
                <a:gridCol w="1386839">
                  <a:extLst>
                    <a:ext uri="{9D8B030D-6E8A-4147-A177-3AD203B41FA5}">
                      <a16:colId xmlns:a16="http://schemas.microsoft.com/office/drawing/2014/main" val="3943533248"/>
                    </a:ext>
                  </a:extLst>
                </a:gridCol>
              </a:tblGrid>
              <a:tr h="247650">
                <a:tc gridSpan="3">
                  <a:txBody>
                    <a:bodyPr/>
                    <a:lstStyle/>
                    <a:p>
                      <a:pPr lvl="0" algn="l">
                        <a:buNone/>
                      </a:pPr>
                      <a:r>
                        <a:rPr lang="en-US">
                          <a:effectLst/>
                        </a:rPr>
                        <a:t>kvget_response interface</a:t>
                      </a:r>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0935758"/>
                  </a:ext>
                </a:extLst>
              </a:tr>
              <a:tr h="0">
                <a:tc>
                  <a:txBody>
                    <a:bodyPr/>
                    <a:lstStyle/>
                    <a:p>
                      <a:pPr lvl="0" algn="l">
                        <a:buNone/>
                      </a:pPr>
                      <a:r>
                        <a:rPr lang="en-US" b="1">
                          <a:effectLst/>
                        </a:rPr>
                        <a:t>reqid</a:t>
                      </a:r>
                      <a:endParaRPr lang="en-US" b="1" err="1">
                        <a:effectLst/>
                      </a:endParaRPr>
                    </a:p>
                  </a:txBody>
                  <a:tcPr/>
                </a:tc>
                <a:tc>
                  <a:txBody>
                    <a:bodyPr/>
                    <a:lstStyle/>
                    <a:p>
                      <a:pPr algn="l" rtl="0" fontAlgn="base"/>
                      <a:r>
                        <a:rPr lang="en-US" b="1">
                          <a:effectLst/>
                        </a:rPr>
                        <a:t>Key​​​</a:t>
                      </a:r>
                      <a:endParaRPr lang="en-US" b="1" i="0">
                        <a:solidFill>
                          <a:srgbClr val="000000"/>
                        </a:solidFill>
                        <a:effectLst/>
                      </a:endParaRPr>
                    </a:p>
                  </a:txBody>
                  <a:tcPr/>
                </a:tc>
                <a:tc>
                  <a:txBody>
                    <a:bodyPr/>
                    <a:lstStyle/>
                    <a:p>
                      <a:pPr algn="l" rtl="0" fontAlgn="base"/>
                      <a:r>
                        <a:rPr lang="en-US" b="1">
                          <a:effectLst/>
                        </a:rPr>
                        <a:t>Value​​​</a:t>
                      </a:r>
                      <a:endParaRPr lang="en-US" b="1" i="0">
                        <a:solidFill>
                          <a:srgbClr val="000000"/>
                        </a:solidFill>
                        <a:effectLst/>
                      </a:endParaRPr>
                    </a:p>
                  </a:txBody>
                  <a:tcPr/>
                </a:tc>
                <a:extLst>
                  <a:ext uri="{0D108BD9-81ED-4DB2-BD59-A6C34878D82A}">
                    <a16:rowId xmlns:a16="http://schemas.microsoft.com/office/drawing/2014/main" val="2566375686"/>
                  </a:ext>
                </a:extLst>
              </a:tr>
              <a:tr h="0">
                <a:tc>
                  <a:txBody>
                    <a:bodyPr/>
                    <a:lstStyle/>
                    <a:p>
                      <a:pPr lvl="0" algn="l">
                        <a:buNone/>
                      </a:pPr>
                      <a:r>
                        <a:rPr lang="en-US">
                          <a:effectLst/>
                        </a:rPr>
                        <a:t>xyz</a:t>
                      </a:r>
                      <a:endParaRPr lang="en-US" err="1">
                        <a:effectLst/>
                      </a:endParaRPr>
                    </a:p>
                  </a:txBody>
                  <a:tcPr/>
                </a:tc>
                <a:tc>
                  <a:txBody>
                    <a:bodyPr/>
                    <a:lstStyle/>
                    <a:p>
                      <a:pPr algn="l" rtl="0" fontAlgn="base"/>
                      <a:r>
                        <a:rPr lang="en-US">
                          <a:effectLst/>
                        </a:rPr>
                        <a:t>2​​​</a:t>
                      </a:r>
                      <a:endParaRPr lang="en-US" b="0" i="0">
                        <a:solidFill>
                          <a:srgbClr val="000000"/>
                        </a:solidFill>
                        <a:effectLst/>
                      </a:endParaRPr>
                    </a:p>
                  </a:txBody>
                  <a:tcPr/>
                </a:tc>
                <a:tc>
                  <a:txBody>
                    <a:bodyPr/>
                    <a:lstStyle/>
                    <a:p>
                      <a:pPr algn="l" rtl="0" fontAlgn="base"/>
                      <a:r>
                        <a:rPr lang="en-US">
                          <a:effectLst/>
                        </a:rPr>
                        <a:t>Shyam​</a:t>
                      </a:r>
                      <a:endParaRPr lang="en-US" b="0" i="0">
                        <a:solidFill>
                          <a:srgbClr val="000000"/>
                        </a:solidFill>
                        <a:effectLst/>
                      </a:endParaRPr>
                    </a:p>
                  </a:txBody>
                  <a:tcPr/>
                </a:tc>
                <a:extLst>
                  <a:ext uri="{0D108BD9-81ED-4DB2-BD59-A6C34878D82A}">
                    <a16:rowId xmlns:a16="http://schemas.microsoft.com/office/drawing/2014/main" val="4213610626"/>
                  </a:ext>
                </a:extLst>
              </a:tr>
            </a:tbl>
          </a:graphicData>
        </a:graphic>
      </p:graphicFrame>
    </p:spTree>
    <p:extLst>
      <p:ext uri="{BB962C8B-B14F-4D97-AF65-F5344CB8AC3E}">
        <p14:creationId xmlns:p14="http://schemas.microsoft.com/office/powerpoint/2010/main" val="3787019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38200" y="212725"/>
            <a:ext cx="10515600" cy="1106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u="sng"/>
              <a:t>Bloom Statements</a:t>
            </a:r>
            <a:endParaRPr sz="3200" b="1" u="sng"/>
          </a:p>
        </p:txBody>
      </p:sp>
      <p:sp>
        <p:nvSpPr>
          <p:cNvPr id="130" name="Google Shape;130;p20"/>
          <p:cNvSpPr txBox="1">
            <a:spLocks noGrp="1"/>
          </p:cNvSpPr>
          <p:nvPr>
            <p:ph type="body" idx="1"/>
          </p:nvPr>
        </p:nvSpPr>
        <p:spPr>
          <a:xfrm>
            <a:off x="437125" y="1168350"/>
            <a:ext cx="11268600" cy="17466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000"/>
              <a:buFont typeface="Calibri"/>
              <a:buChar char="•"/>
            </a:pPr>
            <a:r>
              <a:rPr lang="en-US" sz="2400"/>
              <a:t>Bloom statements are declarative relational expressions that define the contents of derived collections.</a:t>
            </a:r>
            <a:endParaRPr sz="2400"/>
          </a:p>
          <a:p>
            <a:pPr marL="457200" lvl="0" indent="-457200" algn="l" rtl="0">
              <a:lnSpc>
                <a:spcPct val="90000"/>
              </a:lnSpc>
              <a:spcBef>
                <a:spcPts val="0"/>
              </a:spcBef>
              <a:spcAft>
                <a:spcPts val="0"/>
              </a:spcAft>
              <a:buSzPts val="2000"/>
              <a:buFont typeface="Calibri"/>
              <a:buChar char="•"/>
            </a:pPr>
            <a:r>
              <a:rPr lang="en-US" sz="2400"/>
              <a:t>They can be viewed operationally as specifying the insertion or accumulation of expression results into collections.</a:t>
            </a:r>
            <a:endParaRPr sz="2400"/>
          </a:p>
          <a:p>
            <a:pPr marL="228600" lvl="0" indent="0" algn="l" rtl="0">
              <a:lnSpc>
                <a:spcPct val="90000"/>
              </a:lnSpc>
              <a:spcBef>
                <a:spcPts val="0"/>
              </a:spcBef>
              <a:spcAft>
                <a:spcPts val="0"/>
              </a:spcAft>
              <a:buNone/>
            </a:pPr>
            <a:endParaRPr/>
          </a:p>
        </p:txBody>
      </p:sp>
      <p:sp>
        <p:nvSpPr>
          <p:cNvPr id="131" name="Google Shape;131;p20"/>
          <p:cNvSpPr txBox="1"/>
          <p:nvPr/>
        </p:nvSpPr>
        <p:spPr>
          <a:xfrm>
            <a:off x="2466975" y="2819400"/>
            <a:ext cx="6619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&lt;collection-variable&gt; &lt;op&gt; &lt;collection-expression&gt;</a:t>
            </a:r>
            <a:endParaRPr/>
          </a:p>
        </p:txBody>
      </p:sp>
      <p:grpSp>
        <p:nvGrpSpPr>
          <p:cNvPr id="132" name="Google Shape;132;p20"/>
          <p:cNvGrpSpPr/>
          <p:nvPr/>
        </p:nvGrpSpPr>
        <p:grpSpPr>
          <a:xfrm>
            <a:off x="698464" y="3277960"/>
            <a:ext cx="2721849" cy="2735429"/>
            <a:chOff x="698464" y="3658960"/>
            <a:chExt cx="2721849" cy="2735429"/>
          </a:xfrm>
        </p:grpSpPr>
        <p:sp>
          <p:nvSpPr>
            <p:cNvPr id="133" name="Google Shape;133;p20"/>
            <p:cNvSpPr txBox="1"/>
            <p:nvPr/>
          </p:nvSpPr>
          <p:spPr>
            <a:xfrm>
              <a:off x="698464" y="4455397"/>
              <a:ext cx="12954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table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scratch</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channel</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periodic</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interface</a:t>
              </a:r>
              <a:endParaRPr/>
            </a:p>
          </p:txBody>
        </p:sp>
        <p:cxnSp>
          <p:nvCxnSpPr>
            <p:cNvPr id="134" name="Google Shape;134;p20"/>
            <p:cNvCxnSpPr/>
            <p:nvPr/>
          </p:nvCxnSpPr>
          <p:spPr>
            <a:xfrm flipH="1">
              <a:off x="1730515" y="3658960"/>
              <a:ext cx="1689798" cy="679939"/>
            </a:xfrm>
            <a:prstGeom prst="straightConnector1">
              <a:avLst/>
            </a:prstGeom>
            <a:noFill/>
            <a:ln w="9525" cap="flat" cmpd="sng">
              <a:solidFill>
                <a:schemeClr val="accent1"/>
              </a:solidFill>
              <a:prstDash val="solid"/>
              <a:miter lim="800000"/>
              <a:headEnd type="none" w="sm" len="sm"/>
              <a:tailEnd type="triangle" w="med" len="med"/>
            </a:ln>
          </p:spPr>
        </p:cxnSp>
      </p:grpSp>
      <p:grpSp>
        <p:nvGrpSpPr>
          <p:cNvPr id="135" name="Google Shape;135;p20"/>
          <p:cNvGrpSpPr/>
          <p:nvPr/>
        </p:nvGrpSpPr>
        <p:grpSpPr>
          <a:xfrm>
            <a:off x="4902967" y="3277960"/>
            <a:ext cx="657225" cy="2693560"/>
            <a:chOff x="4902967" y="3658960"/>
            <a:chExt cx="657225" cy="2693560"/>
          </a:xfrm>
        </p:grpSpPr>
        <p:sp>
          <p:nvSpPr>
            <p:cNvPr id="136" name="Google Shape;136;p20"/>
            <p:cNvSpPr txBox="1"/>
            <p:nvPr/>
          </p:nvSpPr>
          <p:spPr>
            <a:xfrm>
              <a:off x="4902967" y="4413528"/>
              <a:ext cx="657225"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a:t>
              </a:r>
              <a:endParaRPr/>
            </a:p>
          </p:txBody>
        </p:sp>
        <p:cxnSp>
          <p:nvCxnSpPr>
            <p:cNvPr id="137" name="Google Shape;137;p20"/>
            <p:cNvCxnSpPr/>
            <p:nvPr/>
          </p:nvCxnSpPr>
          <p:spPr>
            <a:xfrm flipH="1">
              <a:off x="5130206" y="3658960"/>
              <a:ext cx="358392" cy="746928"/>
            </a:xfrm>
            <a:prstGeom prst="straightConnector1">
              <a:avLst/>
            </a:prstGeom>
            <a:noFill/>
            <a:ln w="9525" cap="flat" cmpd="sng">
              <a:solidFill>
                <a:schemeClr val="accent1"/>
              </a:solidFill>
              <a:prstDash val="solid"/>
              <a:miter lim="800000"/>
              <a:headEnd type="none" w="sm" len="sm"/>
              <a:tailEnd type="triangle" w="med" len="med"/>
            </a:ln>
          </p:spPr>
        </p:cxnSp>
      </p:grpSp>
      <p:grpSp>
        <p:nvGrpSpPr>
          <p:cNvPr id="138" name="Google Shape;138;p20"/>
          <p:cNvGrpSpPr/>
          <p:nvPr/>
        </p:nvGrpSpPr>
        <p:grpSpPr>
          <a:xfrm>
            <a:off x="2073833" y="3277960"/>
            <a:ext cx="9460941" cy="2926088"/>
            <a:chOff x="2073833" y="3658960"/>
            <a:chExt cx="9460941" cy="2926088"/>
          </a:xfrm>
        </p:grpSpPr>
        <p:sp>
          <p:nvSpPr>
            <p:cNvPr id="139" name="Google Shape;139;p20"/>
            <p:cNvSpPr txBox="1"/>
            <p:nvPr/>
          </p:nvSpPr>
          <p:spPr>
            <a:xfrm>
              <a:off x="7277099" y="4276724"/>
              <a:ext cx="19431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bc.map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bc.flat_map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bc.reduce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bc.empty?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bc.include?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bc.group</a:t>
              </a:r>
              <a:endParaRPr/>
            </a:p>
          </p:txBody>
        </p:sp>
        <p:sp>
          <p:nvSpPr>
            <p:cNvPr id="140" name="Google Shape;140;p20"/>
            <p:cNvSpPr txBox="1"/>
            <p:nvPr/>
          </p:nvSpPr>
          <p:spPr>
            <a:xfrm>
              <a:off x="9591674" y="4276724"/>
              <a:ext cx="19431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join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leftjoin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outerjoin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natjoin</a:t>
              </a:r>
              <a:endParaRPr/>
            </a:p>
          </p:txBody>
        </p:sp>
        <p:cxnSp>
          <p:nvCxnSpPr>
            <p:cNvPr id="141" name="Google Shape;141;p20"/>
            <p:cNvCxnSpPr/>
            <p:nvPr/>
          </p:nvCxnSpPr>
          <p:spPr>
            <a:xfrm flipH="1">
              <a:off x="2073833" y="3667334"/>
              <a:ext cx="5122985" cy="864159"/>
            </a:xfrm>
            <a:prstGeom prst="straightConnector1">
              <a:avLst/>
            </a:prstGeom>
            <a:noFill/>
            <a:ln w="9525" cap="flat" cmpd="sng">
              <a:solidFill>
                <a:schemeClr val="accent1"/>
              </a:solidFill>
              <a:prstDash val="solid"/>
              <a:miter lim="800000"/>
              <a:headEnd type="none" w="sm" len="sm"/>
              <a:tailEnd type="triangle" w="med" len="med"/>
            </a:ln>
          </p:spPr>
        </p:cxnSp>
        <p:cxnSp>
          <p:nvCxnSpPr>
            <p:cNvPr id="142" name="Google Shape;142;p20"/>
            <p:cNvCxnSpPr/>
            <p:nvPr/>
          </p:nvCxnSpPr>
          <p:spPr>
            <a:xfrm>
              <a:off x="7213564" y="3667333"/>
              <a:ext cx="386862" cy="612950"/>
            </a:xfrm>
            <a:prstGeom prst="straightConnector1">
              <a:avLst/>
            </a:prstGeom>
            <a:noFill/>
            <a:ln w="9525" cap="flat" cmpd="sng">
              <a:solidFill>
                <a:schemeClr val="accent1"/>
              </a:solidFill>
              <a:prstDash val="solid"/>
              <a:miter lim="800000"/>
              <a:headEnd type="none" w="sm" len="sm"/>
              <a:tailEnd type="triangle" w="med" len="med"/>
            </a:ln>
          </p:spPr>
        </p:cxnSp>
        <p:cxnSp>
          <p:nvCxnSpPr>
            <p:cNvPr id="143" name="Google Shape;143;p20"/>
            <p:cNvCxnSpPr/>
            <p:nvPr/>
          </p:nvCxnSpPr>
          <p:spPr>
            <a:xfrm>
              <a:off x="7171697" y="3658960"/>
              <a:ext cx="2605872" cy="671565"/>
            </a:xfrm>
            <a:prstGeom prst="straightConnector1">
              <a:avLst/>
            </a:prstGeom>
            <a:noFill/>
            <a:ln w="9525" cap="flat" cmpd="sng">
              <a:solidFill>
                <a:schemeClr val="accent1"/>
              </a:solidFill>
              <a:prstDash val="solid"/>
              <a:miter lim="800000"/>
              <a:headEnd type="none" w="sm" len="sm"/>
              <a:tailEnd type="triangle" w="med" len="med"/>
            </a:ln>
          </p:spPr>
        </p:cxnSp>
      </p:grpSp>
      <p:sp>
        <p:nvSpPr>
          <p:cNvPr id="144" name="Google Shape;144;p20"/>
          <p:cNvSpPr txBox="1"/>
          <p:nvPr/>
        </p:nvSpPr>
        <p:spPr>
          <a:xfrm>
            <a:off x="4724400" y="2819400"/>
            <a:ext cx="274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0"/>
          <p:cNvSpPr txBox="1"/>
          <p:nvPr/>
        </p:nvSpPr>
        <p:spPr>
          <a:xfrm>
            <a:off x="4724400" y="2819400"/>
            <a:ext cx="274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38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E316D4-37C0-48B5-ACD9-000C63131AD5}"/>
              </a:ext>
            </a:extLst>
          </p:cNvPr>
          <p:cNvSpPr>
            <a:spLocks noGrp="1"/>
          </p:cNvSpPr>
          <p:nvPr>
            <p:ph type="title"/>
          </p:nvPr>
        </p:nvSpPr>
        <p:spPr>
          <a:xfrm>
            <a:off x="958506" y="800392"/>
            <a:ext cx="10264697" cy="1212102"/>
          </a:xfrm>
        </p:spPr>
        <p:txBody>
          <a:bodyPr>
            <a:normAutofit/>
          </a:bodyPr>
          <a:lstStyle/>
          <a:p>
            <a:r>
              <a:rPr lang="en-GB" sz="4000" b="1" u="sng">
                <a:solidFill>
                  <a:srgbClr val="FFFFFF"/>
                </a:solidFill>
                <a:cs typeface="Calibri Light"/>
              </a:rPr>
              <a:t>Existing Methods </a:t>
            </a:r>
          </a:p>
        </p:txBody>
      </p:sp>
      <p:sp>
        <p:nvSpPr>
          <p:cNvPr id="3" name="Content Placeholder 2">
            <a:extLst>
              <a:ext uri="{FF2B5EF4-FFF2-40B4-BE49-F238E27FC236}">
                <a16:creationId xmlns:a16="http://schemas.microsoft.com/office/drawing/2014/main" id="{7156578F-B32F-4C99-AE40-A6BD71E0EAB3}"/>
              </a:ext>
            </a:extLst>
          </p:cNvPr>
          <p:cNvSpPr>
            <a:spLocks noGrp="1"/>
          </p:cNvSpPr>
          <p:nvPr>
            <p:ph idx="1"/>
          </p:nvPr>
        </p:nvSpPr>
        <p:spPr>
          <a:xfrm>
            <a:off x="1177124" y="2180874"/>
            <a:ext cx="10768650" cy="4555391"/>
          </a:xfrm>
        </p:spPr>
        <p:txBody>
          <a:bodyPr vert="horz" lIns="91440" tIns="45720" rIns="91440" bIns="45720" rtlCol="0" anchor="ctr">
            <a:normAutofit lnSpcReduction="10000"/>
          </a:bodyPr>
          <a:lstStyle/>
          <a:p>
            <a:pPr marL="0" indent="0">
              <a:buNone/>
            </a:pPr>
            <a:r>
              <a:rPr lang="en-GB" sz="2400">
                <a:ea typeface="+mn-lt"/>
                <a:cs typeface="+mn-lt"/>
              </a:rPr>
              <a:t>Two Lines of approaches are available :</a:t>
            </a:r>
          </a:p>
          <a:p>
            <a:pPr marL="0" indent="0">
              <a:buNone/>
            </a:pPr>
            <a:r>
              <a:rPr lang="en-GB" sz="2400">
                <a:ea typeface="+mn-lt"/>
                <a:cs typeface="+mn-lt"/>
              </a:rPr>
              <a:t>a) Adopting ’ACID’ properties – using serializable r/w schedules and consensus  protocols </a:t>
            </a:r>
          </a:p>
          <a:p>
            <a:pPr marL="0" indent="0">
              <a:buNone/>
            </a:pPr>
            <a:r>
              <a:rPr lang="en-GB" sz="2400">
                <a:ea typeface="+mn-lt"/>
                <a:cs typeface="+mn-lt"/>
              </a:rPr>
              <a:t>      • Pros: Strong consistency guarantees </a:t>
            </a:r>
          </a:p>
          <a:p>
            <a:pPr marL="0" indent="0">
              <a:buNone/>
            </a:pPr>
            <a:r>
              <a:rPr lang="en-GB" sz="2400">
                <a:ea typeface="+mn-lt"/>
                <a:cs typeface="+mn-lt"/>
              </a:rPr>
              <a:t>      • Cons: High latency, high cost </a:t>
            </a:r>
          </a:p>
          <a:p>
            <a:pPr marL="0" indent="0">
              <a:buNone/>
            </a:pPr>
            <a:r>
              <a:rPr lang="en-GB" sz="2400">
                <a:ea typeface="+mn-lt"/>
                <a:cs typeface="+mn-lt"/>
              </a:rPr>
              <a:t>b) Using app-specific reasoning to tolerate "loose" consistency </a:t>
            </a:r>
          </a:p>
          <a:p>
            <a:pPr marL="0" indent="0">
              <a:buNone/>
            </a:pPr>
            <a:r>
              <a:rPr lang="en-GB" sz="2400">
                <a:ea typeface="+mn-lt"/>
                <a:cs typeface="+mn-lt"/>
              </a:rPr>
              <a:t>      • Pros: More flexibility </a:t>
            </a:r>
          </a:p>
          <a:p>
            <a:pPr marL="0" indent="0">
              <a:buNone/>
            </a:pPr>
            <a:r>
              <a:rPr lang="en-GB" sz="2400">
                <a:ea typeface="+mn-lt"/>
                <a:cs typeface="+mn-lt"/>
              </a:rPr>
              <a:t>      • Cons: Hard to trust, test  </a:t>
            </a:r>
          </a:p>
          <a:p>
            <a:pPr marL="0" indent="0">
              <a:buNone/>
            </a:pPr>
            <a:endParaRPr lang="en-GB" sz="2400">
              <a:ea typeface="+mn-lt"/>
              <a:cs typeface="+mn-lt"/>
            </a:endParaRPr>
          </a:p>
          <a:p>
            <a:pPr marL="0" indent="0">
              <a:buNone/>
            </a:pPr>
            <a:r>
              <a:rPr lang="en-GB" sz="2400" b="1">
                <a:ea typeface="+mn-lt"/>
                <a:cs typeface="+mn-lt"/>
              </a:rPr>
              <a:t>Ideally, we want best of both worlds - theoretical foundations of correctness under loose consistency</a:t>
            </a:r>
          </a:p>
          <a:p>
            <a:endParaRPr lang="en-GB" sz="1700" b="1">
              <a:cs typeface="Calibri"/>
            </a:endParaRPr>
          </a:p>
        </p:txBody>
      </p:sp>
    </p:spTree>
    <p:extLst>
      <p:ext uri="{BB962C8B-B14F-4D97-AF65-F5344CB8AC3E}">
        <p14:creationId xmlns:p14="http://schemas.microsoft.com/office/powerpoint/2010/main" val="337010990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1"/>
          <p:cNvSpPr/>
          <p:nvPr/>
        </p:nvSpPr>
        <p:spPr>
          <a:xfrm>
            <a:off x="0" y="0"/>
            <a:ext cx="12189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51" name="Google Shape;151;p21"/>
          <p:cNvSpPr txBox="1">
            <a:spLocks noGrp="1"/>
          </p:cNvSpPr>
          <p:nvPr>
            <p:ph type="title"/>
          </p:nvPr>
        </p:nvSpPr>
        <p:spPr>
          <a:xfrm>
            <a:off x="558800" y="564625"/>
            <a:ext cx="3921600" cy="558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3200" b="1" u="sng">
                <a:latin typeface="Calibri"/>
                <a:ea typeface="Calibri"/>
                <a:cs typeface="Calibri"/>
                <a:sym typeface="Calibri"/>
              </a:rPr>
              <a:t>Commonly Used Methods of BUDCollection Class</a:t>
            </a:r>
            <a:endParaRPr sz="3200" b="1" u="sng">
              <a:latin typeface="Calibri"/>
              <a:ea typeface="Calibri"/>
              <a:cs typeface="Calibri"/>
              <a:sym typeface="Calibri"/>
            </a:endParaRPr>
          </a:p>
        </p:txBody>
      </p:sp>
      <p:sp>
        <p:nvSpPr>
          <p:cNvPr id="152" name="Google Shape;152;p21"/>
          <p:cNvSpPr/>
          <p:nvPr/>
        </p:nvSpPr>
        <p:spPr>
          <a:xfrm rot="5400000">
            <a:off x="1932250" y="3386519"/>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53" name="Google Shape;153;p21"/>
          <p:cNvSpPr txBox="1"/>
          <p:nvPr/>
        </p:nvSpPr>
        <p:spPr>
          <a:xfrm>
            <a:off x="4938525" y="1670300"/>
            <a:ext cx="6900600" cy="3392100"/>
          </a:xfrm>
          <a:prstGeom prst="rect">
            <a:avLst/>
          </a:prstGeom>
          <a:noFill/>
          <a:ln>
            <a:noFill/>
          </a:ln>
        </p:spPr>
        <p:txBody>
          <a:bodyPr spcFirstLastPara="1" wrap="square" lIns="182875" tIns="182875" rIns="182875" bIns="182875" anchor="t" anchorCtr="0">
            <a:noAutofit/>
          </a:bodyPr>
          <a:lstStyle/>
          <a:p>
            <a:pPr marL="457200" marR="0" lvl="0" indent="-387350" algn="l" rtl="0">
              <a:lnSpc>
                <a:spcPct val="90000"/>
              </a:lnSpc>
              <a:spcBef>
                <a:spcPts val="0"/>
              </a:spcBef>
              <a:spcAft>
                <a:spcPts val="0"/>
              </a:spcAft>
              <a:buClr>
                <a:schemeClr val="dk1"/>
              </a:buClr>
              <a:buSzPts val="2500"/>
              <a:buFont typeface="Calibri"/>
              <a:buChar char="❏"/>
            </a:pPr>
            <a:r>
              <a:rPr lang="en-US" sz="2400">
                <a:solidFill>
                  <a:schemeClr val="dk1"/>
                </a:solidFill>
                <a:latin typeface="Calibri"/>
                <a:ea typeface="Calibri"/>
                <a:cs typeface="Calibri"/>
                <a:sym typeface="Calibri"/>
              </a:rPr>
              <a:t>In the Bud prototype, both the lhs and rhs are instances of (a descendant of) a Ruby class called BudCollection, which supports several useful methods for manipulating collections.</a:t>
            </a:r>
            <a:endParaRPr sz="2400">
              <a:solidFill>
                <a:schemeClr val="dk1"/>
              </a:solidFill>
              <a:latin typeface="Calibri"/>
              <a:ea typeface="Calibri"/>
              <a:cs typeface="Calibri"/>
              <a:sym typeface="Calibri"/>
            </a:endParaRPr>
          </a:p>
          <a:p>
            <a:pPr marL="457200" marR="0" lvl="0" indent="0" algn="l" rtl="0">
              <a:lnSpc>
                <a:spcPct val="90000"/>
              </a:lnSpc>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a:p>
            <a:pPr marL="457200" marR="0" lvl="0" indent="-387350" algn="l" rtl="0">
              <a:lnSpc>
                <a:spcPct val="90000"/>
              </a:lnSpc>
              <a:spcBef>
                <a:spcPts val="0"/>
              </a:spcBef>
              <a:spcAft>
                <a:spcPts val="0"/>
              </a:spcAft>
              <a:buClr>
                <a:schemeClr val="dk1"/>
              </a:buClr>
              <a:buSzPts val="2500"/>
              <a:buFont typeface="Calibri"/>
              <a:buChar char="❏"/>
            </a:pPr>
            <a:r>
              <a:rPr lang="en-US" sz="2400">
                <a:solidFill>
                  <a:schemeClr val="dk1"/>
                </a:solidFill>
                <a:latin typeface="Calibri"/>
                <a:ea typeface="Calibri"/>
                <a:cs typeface="Calibri"/>
                <a:sym typeface="Calibri"/>
              </a:rPr>
              <a:t>The rhs of a statement typically invokes BudCollection methods on one or more collection objects to produce a derived collection.</a:t>
            </a:r>
            <a:endParaRPr sz="2400">
              <a:solidFill>
                <a:schemeClr val="dk1"/>
              </a:solidFill>
              <a:latin typeface="Calibri"/>
              <a:ea typeface="Calibri"/>
              <a:cs typeface="Calibri"/>
              <a:sym typeface="Calibri"/>
            </a:endParaRPr>
          </a:p>
        </p:txBody>
      </p:sp>
      <p:cxnSp>
        <p:nvCxnSpPr>
          <p:cNvPr id="154" name="Google Shape;154;p21"/>
          <p:cNvCxnSpPr/>
          <p:nvPr/>
        </p:nvCxnSpPr>
        <p:spPr>
          <a:xfrm>
            <a:off x="5140175" y="1654400"/>
            <a:ext cx="6290400" cy="0"/>
          </a:xfrm>
          <a:prstGeom prst="straightConnector1">
            <a:avLst/>
          </a:prstGeom>
          <a:noFill/>
          <a:ln w="9525" cap="flat" cmpd="sng">
            <a:solidFill>
              <a:schemeClr val="accent1"/>
            </a:solidFill>
            <a:prstDash val="solid"/>
            <a:round/>
            <a:headEnd type="none" w="sm" len="sm"/>
            <a:tailEnd type="none" w="sm" len="sm"/>
          </a:ln>
        </p:spPr>
      </p:cxnSp>
      <p:cxnSp>
        <p:nvCxnSpPr>
          <p:cNvPr id="155" name="Google Shape;155;p21"/>
          <p:cNvCxnSpPr/>
          <p:nvPr/>
        </p:nvCxnSpPr>
        <p:spPr>
          <a:xfrm>
            <a:off x="5140175" y="5083400"/>
            <a:ext cx="6290400" cy="0"/>
          </a:xfrm>
          <a:prstGeom prst="straightConnector1">
            <a:avLst/>
          </a:prstGeom>
          <a:noFill/>
          <a:ln w="9525" cap="flat" cmpd="sng">
            <a:solidFill>
              <a:srgbClr val="1E4E79"/>
            </a:solidFill>
            <a:prstDash val="solid"/>
            <a:round/>
            <a:headEnd type="none" w="sm" len="sm"/>
            <a:tailEnd type="none" w="sm" len="sm"/>
          </a:ln>
        </p:spPr>
      </p:cxnSp>
    </p:spTree>
    <p:extLst>
      <p:ext uri="{BB962C8B-B14F-4D97-AF65-F5344CB8AC3E}">
        <p14:creationId xmlns:p14="http://schemas.microsoft.com/office/powerpoint/2010/main" val="241920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2"/>
          <p:cNvSpPr txBox="1"/>
          <p:nvPr/>
        </p:nvSpPr>
        <p:spPr>
          <a:xfrm>
            <a:off x="1196700" y="659725"/>
            <a:ext cx="8837100" cy="1031100"/>
          </a:xfrm>
          <a:prstGeom prst="rect">
            <a:avLst/>
          </a:prstGeom>
          <a:noFill/>
          <a:ln>
            <a:noFill/>
          </a:ln>
        </p:spPr>
        <p:txBody>
          <a:bodyPr spcFirstLastPara="1" wrap="square" lIns="91425" tIns="91425" rIns="91425" bIns="91425" anchor="ctr" anchorCtr="0">
            <a:sp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1" name="Google Shape;161;p22"/>
          <p:cNvSpPr txBox="1"/>
          <p:nvPr/>
        </p:nvSpPr>
        <p:spPr>
          <a:xfrm>
            <a:off x="455750" y="875575"/>
            <a:ext cx="11465100" cy="17727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000"/>
              <a:buFont typeface="Calibri"/>
              <a:buNone/>
            </a:pPr>
            <a:r>
              <a:rPr lang="en-US" sz="3000" b="1">
                <a:solidFill>
                  <a:schemeClr val="dk1"/>
                </a:solidFill>
                <a:latin typeface="Calibri"/>
                <a:ea typeface="Calibri"/>
                <a:cs typeface="Calibri"/>
                <a:sym typeface="Calibri"/>
              </a:rPr>
              <a:t>bc.map:</a:t>
            </a:r>
            <a:endParaRPr sz="2000">
              <a:solidFill>
                <a:schemeClr val="dk1"/>
              </a:solidFill>
              <a:latin typeface="Calibri"/>
              <a:ea typeface="Calibri"/>
              <a:cs typeface="Calibri"/>
              <a:sym typeface="Calibri"/>
            </a:endParaRPr>
          </a:p>
          <a:p>
            <a:pPr marL="457200" marR="0" lvl="0" indent="-387350" algn="l" rtl="0">
              <a:lnSpc>
                <a:spcPct val="90000"/>
              </a:lnSpc>
              <a:spcBef>
                <a:spcPts val="0"/>
              </a:spcBef>
              <a:spcAft>
                <a:spcPts val="0"/>
              </a:spcAft>
              <a:buClr>
                <a:schemeClr val="dk1"/>
              </a:buClr>
              <a:buSzPts val="2500"/>
              <a:buFont typeface="Calibri"/>
              <a:buChar char="❏"/>
            </a:pPr>
            <a:r>
              <a:rPr lang="en-US" sz="2200">
                <a:solidFill>
                  <a:schemeClr val="dk1"/>
                </a:solidFill>
                <a:latin typeface="Calibri"/>
                <a:ea typeface="Calibri"/>
                <a:cs typeface="Calibri"/>
                <a:sym typeface="Calibri"/>
              </a:rPr>
              <a:t>Takes a code block and returns the collection formed by applying the code block to each element of bc.</a:t>
            </a:r>
            <a:endParaRPr sz="2200">
              <a:solidFill>
                <a:schemeClr val="dk1"/>
              </a:solidFill>
              <a:latin typeface="Calibri"/>
              <a:ea typeface="Calibri"/>
              <a:cs typeface="Calibri"/>
              <a:sym typeface="Calibri"/>
            </a:endParaRPr>
          </a:p>
          <a:p>
            <a:pPr marL="457200" marR="0" lvl="0" indent="-387350" algn="l" rtl="0">
              <a:lnSpc>
                <a:spcPct val="90000"/>
              </a:lnSpc>
              <a:spcBef>
                <a:spcPts val="0"/>
              </a:spcBef>
              <a:spcAft>
                <a:spcPts val="0"/>
              </a:spcAft>
              <a:buClr>
                <a:schemeClr val="dk1"/>
              </a:buClr>
              <a:buSzPts val="2500"/>
              <a:buFont typeface="Calibri"/>
              <a:buChar char="❏"/>
            </a:pPr>
            <a:r>
              <a:rPr lang="en-US" sz="2200">
                <a:solidFill>
                  <a:schemeClr val="dk1"/>
                </a:solidFill>
                <a:latin typeface="Calibri"/>
                <a:ea typeface="Calibri"/>
                <a:cs typeface="Calibri"/>
                <a:sym typeface="Calibri"/>
              </a:rPr>
              <a:t>The most commonly used method, which applies a scalar operation to every tuple in a collection; this can be used to implement relational selection and projection.</a:t>
            </a:r>
            <a:endParaRPr sz="2200">
              <a:solidFill>
                <a:schemeClr val="dk1"/>
              </a:solidFill>
              <a:latin typeface="Calibri"/>
              <a:ea typeface="Calibri"/>
              <a:cs typeface="Calibri"/>
              <a:sym typeface="Calibri"/>
            </a:endParaRPr>
          </a:p>
        </p:txBody>
      </p:sp>
      <p:sp>
        <p:nvSpPr>
          <p:cNvPr id="163" name="Google Shape;163;p22"/>
          <p:cNvSpPr txBox="1"/>
          <p:nvPr/>
        </p:nvSpPr>
        <p:spPr>
          <a:xfrm>
            <a:off x="5895100" y="3268375"/>
            <a:ext cx="5745000" cy="260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u="sng">
                <a:latin typeface="Calibri"/>
                <a:ea typeface="Calibri"/>
                <a:cs typeface="Calibri"/>
                <a:sym typeface="Calibri"/>
              </a:rPr>
              <a:t>Example 2:</a:t>
            </a:r>
            <a:endParaRPr sz="2600" b="1" u="sng">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a:p>
            <a:pPr marL="0" lvl="0" indent="0" algn="l" rtl="0">
              <a:spcBef>
                <a:spcPts val="0"/>
              </a:spcBef>
              <a:spcAft>
                <a:spcPts val="0"/>
              </a:spcAft>
              <a:buNone/>
            </a:pPr>
            <a:r>
              <a:rPr lang="en-US" sz="2200" b="1">
                <a:solidFill>
                  <a:schemeClr val="accent1"/>
                </a:solidFill>
                <a:latin typeface="Calibri"/>
                <a:ea typeface="Calibri"/>
                <a:cs typeface="Calibri"/>
                <a:sym typeface="Calibri"/>
              </a:rPr>
              <a:t>hash = [ [“bacon”, "protein"], [“apple”, "fruit"] ]</a:t>
            </a:r>
            <a:endParaRPr sz="2200" b="1">
              <a:solidFill>
                <a:schemeClr val="accent1"/>
              </a:solidFill>
              <a:latin typeface="Calibri"/>
              <a:ea typeface="Calibri"/>
              <a:cs typeface="Calibri"/>
            </a:endParaRPr>
          </a:p>
          <a:p>
            <a:pPr marL="0" lvl="0" indent="0" algn="l" rtl="0">
              <a:spcBef>
                <a:spcPts val="0"/>
              </a:spcBef>
              <a:spcAft>
                <a:spcPts val="0"/>
              </a:spcAft>
              <a:buNone/>
            </a:pPr>
            <a:endParaRPr sz="100" b="1">
              <a:solidFill>
                <a:schemeClr val="accent1"/>
              </a:solidFill>
              <a:latin typeface="Calibri"/>
              <a:ea typeface="Calibri"/>
              <a:cs typeface="Calibri"/>
            </a:endParaRPr>
          </a:p>
          <a:p>
            <a:pPr marL="0" lvl="0" indent="0" algn="l" rtl="0">
              <a:spcBef>
                <a:spcPts val="0"/>
              </a:spcBef>
              <a:spcAft>
                <a:spcPts val="0"/>
              </a:spcAft>
              <a:buNone/>
            </a:pPr>
            <a:r>
              <a:rPr lang="en-US" sz="2200" b="1" err="1">
                <a:solidFill>
                  <a:schemeClr val="accent1"/>
                </a:solidFill>
                <a:latin typeface="Calibri"/>
                <a:ea typeface="Calibri"/>
                <a:cs typeface="Calibri"/>
                <a:sym typeface="Calibri"/>
              </a:rPr>
              <a:t>hash.map</a:t>
            </a:r>
            <a:r>
              <a:rPr lang="en-US" sz="2200" b="1">
                <a:solidFill>
                  <a:schemeClr val="accent1"/>
                </a:solidFill>
                <a:latin typeface="Calibri"/>
                <a:ea typeface="Calibri"/>
                <a:cs typeface="Calibri"/>
                <a:sym typeface="Calibri"/>
              </a:rPr>
              <a:t> { |</a:t>
            </a:r>
            <a:r>
              <a:rPr lang="en-US" sz="2200" b="1" err="1">
                <a:solidFill>
                  <a:schemeClr val="accent1"/>
                </a:solidFill>
                <a:latin typeface="Calibri"/>
                <a:ea typeface="Calibri"/>
                <a:cs typeface="Calibri"/>
                <a:sym typeface="Calibri"/>
              </a:rPr>
              <a:t>k,v</a:t>
            </a:r>
            <a:r>
              <a:rPr lang="en-US" sz="2200" b="1">
                <a:solidFill>
                  <a:schemeClr val="accent1"/>
                </a:solidFill>
                <a:latin typeface="Calibri"/>
                <a:ea typeface="Calibri"/>
                <a:cs typeface="Calibri"/>
                <a:sym typeface="Calibri"/>
              </a:rPr>
              <a:t>| [k, </a:t>
            </a:r>
            <a:r>
              <a:rPr lang="en-US" sz="2200" b="1" err="1">
                <a:solidFill>
                  <a:schemeClr val="accent1"/>
                </a:solidFill>
                <a:latin typeface="Calibri"/>
                <a:ea typeface="Calibri"/>
                <a:cs typeface="Calibri"/>
                <a:sym typeface="Calibri"/>
              </a:rPr>
              <a:t>v.upper</a:t>
            </a:r>
            <a:r>
              <a:rPr lang="en-US" sz="2200" b="1">
                <a:solidFill>
                  <a:schemeClr val="accent1"/>
                </a:solidFill>
                <a:latin typeface="Calibri"/>
                <a:ea typeface="Calibri"/>
                <a:cs typeface="Calibri"/>
                <a:sym typeface="Calibri"/>
              </a:rPr>
              <a:t>] }</a:t>
            </a:r>
            <a:endParaRPr sz="2200" b="1">
              <a:solidFill>
                <a:schemeClr val="accent1"/>
              </a:solidFill>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accent6"/>
                </a:solidFill>
                <a:latin typeface="Calibri"/>
                <a:ea typeface="Calibri"/>
                <a:cs typeface="Calibri"/>
                <a:sym typeface="Calibri"/>
              </a:rPr>
              <a:t># [ [“bacon”, "PROTEIN"], [“apple”, "FRUIT"] ]</a:t>
            </a:r>
            <a:endParaRPr sz="2200">
              <a:solidFill>
                <a:schemeClr val="accent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900">
              <a:solidFill>
                <a:schemeClr val="accent6"/>
              </a:solidFill>
              <a:latin typeface="Calibri"/>
              <a:ea typeface="Calibri"/>
              <a:cs typeface="Calibri"/>
              <a:sym typeface="Calibri"/>
            </a:endParaRPr>
          </a:p>
        </p:txBody>
      </p:sp>
      <p:sp>
        <p:nvSpPr>
          <p:cNvPr id="164" name="Google Shape;164;p22"/>
          <p:cNvSpPr txBox="1"/>
          <p:nvPr/>
        </p:nvSpPr>
        <p:spPr>
          <a:xfrm>
            <a:off x="455750" y="3268375"/>
            <a:ext cx="5245200" cy="2616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u="sng">
                <a:solidFill>
                  <a:schemeClr val="dk1"/>
                </a:solidFill>
                <a:latin typeface="Calibri"/>
                <a:ea typeface="Calibri"/>
                <a:cs typeface="Calibri"/>
                <a:sym typeface="Calibri"/>
              </a:rPr>
              <a:t>Example 1:</a:t>
            </a:r>
            <a:endParaRPr sz="2600" b="1" u="sng">
              <a:solidFill>
                <a:schemeClr val="dk1"/>
              </a:solidFill>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a:p>
            <a:pPr marL="0" lvl="0" indent="0" algn="l" rtl="0">
              <a:spcBef>
                <a:spcPts val="0"/>
              </a:spcBef>
              <a:spcAft>
                <a:spcPts val="0"/>
              </a:spcAft>
              <a:buNone/>
            </a:pPr>
            <a:r>
              <a:rPr lang="en-US" sz="2200" b="1">
                <a:solidFill>
                  <a:schemeClr val="accent1"/>
                </a:solidFill>
                <a:latin typeface="Calibri"/>
                <a:ea typeface="Calibri"/>
                <a:cs typeface="Calibri"/>
                <a:sym typeface="Calibri"/>
              </a:rPr>
              <a:t>array = [1, 2, 3]</a:t>
            </a:r>
            <a:endParaRPr sz="2200" b="1">
              <a:solidFill>
                <a:schemeClr val="accent1"/>
              </a:solidFill>
              <a:latin typeface="Calibri"/>
              <a:ea typeface="Calibri"/>
              <a:cs typeface="Calibri"/>
            </a:endParaRPr>
          </a:p>
          <a:p>
            <a:pPr marL="0" lvl="0" indent="0" algn="l" rtl="0">
              <a:spcBef>
                <a:spcPts val="0"/>
              </a:spcBef>
              <a:spcAft>
                <a:spcPts val="0"/>
              </a:spcAft>
              <a:buNone/>
            </a:pPr>
            <a:r>
              <a:rPr lang="en-US" sz="2200" b="1" err="1">
                <a:solidFill>
                  <a:schemeClr val="accent1"/>
                </a:solidFill>
                <a:latin typeface="Calibri"/>
                <a:ea typeface="Calibri"/>
                <a:cs typeface="Calibri"/>
                <a:sym typeface="Calibri"/>
              </a:rPr>
              <a:t>array.map</a:t>
            </a:r>
            <a:r>
              <a:rPr lang="en-US" sz="2200" b="1">
                <a:solidFill>
                  <a:schemeClr val="accent1"/>
                </a:solidFill>
                <a:latin typeface="Calibri"/>
                <a:ea typeface="Calibri"/>
                <a:cs typeface="Calibri"/>
                <a:sym typeface="Calibri"/>
              </a:rPr>
              <a:t> { |n| n*2 }</a:t>
            </a:r>
            <a:endParaRPr sz="2200" b="1">
              <a:solidFill>
                <a:schemeClr val="accent1"/>
              </a:solidFill>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a:p>
            <a:pPr marL="0" lvl="0" indent="0" algn="l" rtl="0">
              <a:spcBef>
                <a:spcPts val="0"/>
              </a:spcBef>
              <a:spcAft>
                <a:spcPts val="0"/>
              </a:spcAft>
              <a:buNone/>
            </a:pPr>
            <a:r>
              <a:rPr lang="en-US" sz="2200">
                <a:solidFill>
                  <a:schemeClr val="accent6"/>
                </a:solidFill>
                <a:latin typeface="Calibri"/>
                <a:ea typeface="Calibri"/>
                <a:cs typeface="Calibri"/>
                <a:sym typeface="Calibri"/>
              </a:rPr>
              <a:t># [2, 4, 6]</a:t>
            </a:r>
            <a:endParaRPr sz="2200">
              <a:solidFill>
                <a:schemeClr val="accent6"/>
              </a:solidFill>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p:txBody>
      </p:sp>
    </p:spTree>
    <p:extLst>
      <p:ext uri="{BB962C8B-B14F-4D97-AF65-F5344CB8AC3E}">
        <p14:creationId xmlns:p14="http://schemas.microsoft.com/office/powerpoint/2010/main" val="4290893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Google Shape;170;p23"/>
          <p:cNvGraphicFramePr/>
          <p:nvPr>
            <p:extLst>
              <p:ext uri="{D42A27DB-BD31-4B8C-83A1-F6EECF244321}">
                <p14:modId xmlns:p14="http://schemas.microsoft.com/office/powerpoint/2010/main" val="978049701"/>
              </p:ext>
            </p:extLst>
          </p:nvPr>
        </p:nvGraphicFramePr>
        <p:xfrm>
          <a:off x="618538" y="571650"/>
          <a:ext cx="3889649" cy="3383250"/>
        </p:xfrm>
        <a:graphic>
          <a:graphicData uri="http://schemas.openxmlformats.org/drawingml/2006/table">
            <a:tbl>
              <a:tblPr>
                <a:noFill/>
              </a:tblPr>
              <a:tblGrid>
                <a:gridCol w="950336">
                  <a:extLst>
                    <a:ext uri="{9D8B030D-6E8A-4147-A177-3AD203B41FA5}">
                      <a16:colId xmlns:a16="http://schemas.microsoft.com/office/drawing/2014/main" val="20000"/>
                    </a:ext>
                  </a:extLst>
                </a:gridCol>
                <a:gridCol w="993733">
                  <a:extLst>
                    <a:ext uri="{9D8B030D-6E8A-4147-A177-3AD203B41FA5}">
                      <a16:colId xmlns:a16="http://schemas.microsoft.com/office/drawing/2014/main" val="20001"/>
                    </a:ext>
                  </a:extLst>
                </a:gridCol>
                <a:gridCol w="821499">
                  <a:extLst>
                    <a:ext uri="{9D8B030D-6E8A-4147-A177-3AD203B41FA5}">
                      <a16:colId xmlns:a16="http://schemas.microsoft.com/office/drawing/2014/main" val="20002"/>
                    </a:ext>
                  </a:extLst>
                </a:gridCol>
                <a:gridCol w="1124081">
                  <a:extLst>
                    <a:ext uri="{9D8B030D-6E8A-4147-A177-3AD203B41FA5}">
                      <a16:colId xmlns:a16="http://schemas.microsoft.com/office/drawing/2014/main" val="20003"/>
                    </a:ext>
                  </a:extLst>
                </a:gridCol>
              </a:tblGrid>
              <a:tr h="563875">
                <a:tc gridSpan="4">
                  <a:txBody>
                    <a:bodyPr/>
                    <a:lstStyle/>
                    <a:p>
                      <a:pPr marL="0" marR="88900" lvl="0" indent="0" algn="l" rtl="0">
                        <a:lnSpc>
                          <a:spcPct val="115000"/>
                        </a:lnSpc>
                        <a:spcBef>
                          <a:spcPts val="0"/>
                        </a:spcBef>
                        <a:spcAft>
                          <a:spcPts val="0"/>
                        </a:spcAft>
                        <a:buClr>
                          <a:srgbClr val="FFFFFF"/>
                        </a:buClr>
                        <a:buSzPts val="1700"/>
                        <a:buFont typeface="Calibri"/>
                        <a:buNone/>
                      </a:pPr>
                      <a:r>
                        <a:rPr lang="en-US" sz="1700" b="1">
                          <a:solidFill>
                            <a:srgbClr val="FFFFFF"/>
                          </a:solidFill>
                          <a:latin typeface="Calibri"/>
                          <a:ea typeface="Calibri"/>
                          <a:cs typeface="Calibri"/>
                          <a:sym typeface="Calibri"/>
                        </a:rPr>
                        <a:t>data_chan</a:t>
                      </a:r>
                      <a:endParaRPr sz="1700" b="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3875">
                <a:tc>
                  <a:txBody>
                    <a:bodyPr/>
                    <a:lstStyle/>
                    <a:p>
                      <a:pPr marL="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@dst</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src</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0" marR="88900" lvl="0" indent="0" algn="l" rtl="0">
                        <a:lnSpc>
                          <a:spcPct val="115000"/>
                        </a:lnSpc>
                        <a:spcBef>
                          <a:spcPts val="0"/>
                        </a:spcBef>
                        <a:spcAft>
                          <a:spcPts val="0"/>
                        </a:spcAft>
                        <a:buClr>
                          <a:schemeClr val="dk1"/>
                        </a:buClr>
                        <a:buSzPts val="1100"/>
                        <a:buFont typeface="Arial"/>
                        <a:buNone/>
                      </a:pPr>
                      <a:r>
                        <a:rPr lang="en-US" sz="1700" b="1">
                          <a:solidFill>
                            <a:schemeClr val="dk1"/>
                          </a:solidFill>
                          <a:latin typeface="Calibri"/>
                          <a:ea typeface="Calibri"/>
                          <a:cs typeface="Calibri"/>
                          <a:sym typeface="Calibri"/>
                        </a:rPr>
                        <a:t>ident</a:t>
                      </a:r>
                      <a:endParaRPr sz="1700" b="1">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b="1">
                          <a:solidFill>
                            <a:schemeClr val="dk1"/>
                          </a:solidFill>
                          <a:latin typeface="Calibri"/>
                          <a:ea typeface="Calibri"/>
                          <a:cs typeface="Calibri"/>
                          <a:sym typeface="Calibri"/>
                        </a:rPr>
                        <a:t>payload</a:t>
                      </a:r>
                      <a:endParaRPr sz="1700" b="1">
                        <a:solidFill>
                          <a:schemeClr val="dk1"/>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563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data1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563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data2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563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data3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r h="563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node5</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data4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5"/>
                  </a:ext>
                </a:extLst>
              </a:tr>
            </a:tbl>
          </a:graphicData>
        </a:graphic>
      </p:graphicFrame>
      <p:graphicFrame>
        <p:nvGraphicFramePr>
          <p:cNvPr id="171" name="Google Shape;171;p23"/>
          <p:cNvGraphicFramePr/>
          <p:nvPr/>
        </p:nvGraphicFramePr>
        <p:xfrm>
          <a:off x="5151850" y="3815675"/>
          <a:ext cx="2613500" cy="2779980"/>
        </p:xfrm>
        <a:graphic>
          <a:graphicData uri="http://schemas.openxmlformats.org/drawingml/2006/table">
            <a:tbl>
              <a:tblPr>
                <a:noFill/>
              </a:tblPr>
              <a:tblGrid>
                <a:gridCol w="926650">
                  <a:extLst>
                    <a:ext uri="{9D8B030D-6E8A-4147-A177-3AD203B41FA5}">
                      <a16:colId xmlns:a16="http://schemas.microsoft.com/office/drawing/2014/main" val="20000"/>
                    </a:ext>
                  </a:extLst>
                </a:gridCol>
                <a:gridCol w="936500">
                  <a:extLst>
                    <a:ext uri="{9D8B030D-6E8A-4147-A177-3AD203B41FA5}">
                      <a16:colId xmlns:a16="http://schemas.microsoft.com/office/drawing/2014/main" val="20001"/>
                    </a:ext>
                  </a:extLst>
                </a:gridCol>
                <a:gridCol w="750350">
                  <a:extLst>
                    <a:ext uri="{9D8B030D-6E8A-4147-A177-3AD203B41FA5}">
                      <a16:colId xmlns:a16="http://schemas.microsoft.com/office/drawing/2014/main" val="20002"/>
                    </a:ext>
                  </a:extLst>
                </a:gridCol>
              </a:tblGrid>
              <a:tr h="295450">
                <a:tc gridSpan="3">
                  <a:txBody>
                    <a:bodyPr/>
                    <a:lstStyle/>
                    <a:p>
                      <a:pPr marL="0" marR="88900" lvl="0" indent="0" algn="l" rtl="0">
                        <a:lnSpc>
                          <a:spcPct val="115000"/>
                        </a:lnSpc>
                        <a:spcBef>
                          <a:spcPts val="0"/>
                        </a:spcBef>
                        <a:spcAft>
                          <a:spcPts val="0"/>
                        </a:spcAft>
                        <a:buClr>
                          <a:srgbClr val="FFFFFF"/>
                        </a:buClr>
                        <a:buSzPts val="1700"/>
                        <a:buFont typeface="Calibri"/>
                        <a:buNone/>
                      </a:pPr>
                      <a:r>
                        <a:rPr lang="en-US" sz="1700" b="1">
                          <a:solidFill>
                            <a:srgbClr val="FFFFFF"/>
                          </a:solidFill>
                          <a:latin typeface="Calibri"/>
                          <a:ea typeface="Calibri"/>
                          <a:cs typeface="Calibri"/>
                          <a:sym typeface="Calibri"/>
                        </a:rPr>
                        <a:t>ack_chan</a:t>
                      </a:r>
                      <a:endParaRPr sz="1700" b="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5450">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@src</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dst</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0" marR="88900" lvl="0" indent="0" algn="l" rtl="0">
                        <a:lnSpc>
                          <a:spcPct val="115000"/>
                        </a:lnSpc>
                        <a:spcBef>
                          <a:spcPts val="0"/>
                        </a:spcBef>
                        <a:spcAft>
                          <a:spcPts val="0"/>
                        </a:spcAft>
                        <a:buClr>
                          <a:schemeClr val="dk1"/>
                        </a:buClr>
                        <a:buSzPts val="1100"/>
                        <a:buFont typeface="Arial"/>
                        <a:buNone/>
                      </a:pPr>
                      <a:r>
                        <a:rPr lang="en-US" sz="1700" b="1">
                          <a:solidFill>
                            <a:schemeClr val="dk1"/>
                          </a:solidFill>
                          <a:latin typeface="Calibri"/>
                          <a:ea typeface="Calibri"/>
                          <a:cs typeface="Calibri"/>
                          <a:sym typeface="Calibri"/>
                        </a:rPr>
                        <a:t>ident</a:t>
                      </a:r>
                      <a:endParaRPr sz="1700" b="1">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295450">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295450">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295450">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r h="295450">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node5</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5"/>
                  </a:ext>
                </a:extLst>
              </a:tr>
            </a:tbl>
          </a:graphicData>
        </a:graphic>
      </p:graphicFrame>
      <p:sp>
        <p:nvSpPr>
          <p:cNvPr id="173" name="Google Shape;173;p23"/>
          <p:cNvSpPr/>
          <p:nvPr/>
        </p:nvSpPr>
        <p:spPr>
          <a:xfrm rot="10800000" flipH="1">
            <a:off x="4614463" y="2423878"/>
            <a:ext cx="1165201" cy="1006551"/>
          </a:xfrm>
          <a:prstGeom prst="bentUpArrow">
            <a:avLst>
              <a:gd name="adj1" fmla="val 25000"/>
              <a:gd name="adj2" fmla="val 25000"/>
              <a:gd name="adj3" fmla="val 25000"/>
            </a:avLst>
          </a:prstGeom>
          <a:solidFill>
            <a:srgbClr val="0070C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A8802A8-F2BF-45AF-AFF0-F86C80F681C5}"/>
              </a:ext>
            </a:extLst>
          </p:cNvPr>
          <p:cNvSpPr txBox="1"/>
          <p:nvPr/>
        </p:nvSpPr>
        <p:spPr>
          <a:xfrm>
            <a:off x="5917720" y="353682"/>
            <a:ext cx="5633049" cy="338554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Example:</a:t>
            </a:r>
            <a:endParaRPr lang="en-US" b="1"/>
          </a:p>
          <a:p>
            <a:r>
              <a:rPr lang="en-US" sz="1400">
                <a:ea typeface="+mn-lt"/>
                <a:cs typeface="+mn-lt"/>
              </a:rPr>
              <a:t>01    def state</a:t>
            </a:r>
            <a:endParaRPr lang="en-US" sz="1400"/>
          </a:p>
          <a:p>
            <a:r>
              <a:rPr lang="en-US" sz="1400">
                <a:ea typeface="+mn-lt"/>
                <a:cs typeface="+mn-lt"/>
              </a:rPr>
              <a:t>02         channel :</a:t>
            </a:r>
            <a:r>
              <a:rPr lang="en-US" sz="1400" err="1">
                <a:ea typeface="+mn-lt"/>
                <a:cs typeface="+mn-lt"/>
              </a:rPr>
              <a:t>data_chan</a:t>
            </a:r>
            <a:r>
              <a:rPr lang="en-US" sz="1400">
                <a:ea typeface="+mn-lt"/>
                <a:cs typeface="+mn-lt"/>
              </a:rPr>
              <a:t>, ['@</a:t>
            </a:r>
            <a:r>
              <a:rPr lang="en-US" sz="1400" err="1">
                <a:ea typeface="+mn-lt"/>
                <a:cs typeface="+mn-lt"/>
              </a:rPr>
              <a:t>dst</a:t>
            </a:r>
            <a:r>
              <a:rPr lang="en-US" sz="1400">
                <a:ea typeface="+mn-lt"/>
                <a:cs typeface="+mn-lt"/>
              </a:rPr>
              <a:t>', '</a:t>
            </a:r>
            <a:r>
              <a:rPr lang="en-US" sz="1400" err="1">
                <a:ea typeface="+mn-lt"/>
                <a:cs typeface="+mn-lt"/>
              </a:rPr>
              <a:t>src</a:t>
            </a:r>
            <a:r>
              <a:rPr lang="en-US" sz="1400">
                <a:ea typeface="+mn-lt"/>
                <a:cs typeface="+mn-lt"/>
              </a:rPr>
              <a:t>', 'ident'], ['payload']</a:t>
            </a:r>
            <a:endParaRPr lang="en-US" sz="1400"/>
          </a:p>
          <a:p>
            <a:r>
              <a:rPr lang="en-US" sz="1400">
                <a:ea typeface="+mn-lt"/>
                <a:cs typeface="+mn-lt"/>
              </a:rPr>
              <a:t>03         channel :</a:t>
            </a:r>
            <a:r>
              <a:rPr lang="en-US" sz="1400" err="1">
                <a:ea typeface="+mn-lt"/>
                <a:cs typeface="+mn-lt"/>
              </a:rPr>
              <a:t>ack_chan</a:t>
            </a:r>
            <a:r>
              <a:rPr lang="en-US" sz="1400">
                <a:ea typeface="+mn-lt"/>
                <a:cs typeface="+mn-lt"/>
              </a:rPr>
              <a:t>, ['@</a:t>
            </a:r>
            <a:r>
              <a:rPr lang="en-US" sz="1400" err="1">
                <a:ea typeface="+mn-lt"/>
                <a:cs typeface="+mn-lt"/>
              </a:rPr>
              <a:t>src</a:t>
            </a:r>
            <a:r>
              <a:rPr lang="en-US" sz="1400">
                <a:ea typeface="+mn-lt"/>
                <a:cs typeface="+mn-lt"/>
              </a:rPr>
              <a:t>', '</a:t>
            </a:r>
            <a:r>
              <a:rPr lang="en-US" sz="1400" err="1">
                <a:ea typeface="+mn-lt"/>
                <a:cs typeface="+mn-lt"/>
              </a:rPr>
              <a:t>dst</a:t>
            </a:r>
            <a:r>
              <a:rPr lang="en-US" sz="1400">
                <a:ea typeface="+mn-lt"/>
                <a:cs typeface="+mn-lt"/>
              </a:rPr>
              <a:t>', 'ident']</a:t>
            </a:r>
            <a:endParaRPr lang="en-US" sz="1400"/>
          </a:p>
          <a:p>
            <a:r>
              <a:rPr lang="en-US" sz="1400">
                <a:ea typeface="+mn-lt"/>
                <a:cs typeface="+mn-lt"/>
              </a:rPr>
              <a:t>04         table :</a:t>
            </a:r>
            <a:r>
              <a:rPr lang="en-US" sz="1400" err="1">
                <a:ea typeface="+mn-lt"/>
                <a:cs typeface="+mn-lt"/>
              </a:rPr>
              <a:t>send_buf</a:t>
            </a:r>
            <a:r>
              <a:rPr lang="en-US" sz="1400">
                <a:ea typeface="+mn-lt"/>
                <a:cs typeface="+mn-lt"/>
              </a:rPr>
              <a:t>, ['</a:t>
            </a:r>
            <a:r>
              <a:rPr lang="en-US" sz="1400" err="1">
                <a:ea typeface="+mn-lt"/>
                <a:cs typeface="+mn-lt"/>
              </a:rPr>
              <a:t>dst</a:t>
            </a:r>
            <a:r>
              <a:rPr lang="en-US" sz="1400">
                <a:ea typeface="+mn-lt"/>
                <a:cs typeface="+mn-lt"/>
              </a:rPr>
              <a:t>', '</a:t>
            </a:r>
            <a:r>
              <a:rPr lang="en-US" sz="1400" err="1">
                <a:ea typeface="+mn-lt"/>
                <a:cs typeface="+mn-lt"/>
              </a:rPr>
              <a:t>src</a:t>
            </a:r>
            <a:r>
              <a:rPr lang="en-US" sz="1400">
                <a:ea typeface="+mn-lt"/>
                <a:cs typeface="+mn-lt"/>
              </a:rPr>
              <a:t>', 'ident'], ['payload']</a:t>
            </a:r>
            <a:endParaRPr lang="en-US" sz="1400"/>
          </a:p>
          <a:p>
            <a:r>
              <a:rPr lang="en-US" sz="1400">
                <a:ea typeface="+mn-lt"/>
                <a:cs typeface="+mn-lt"/>
              </a:rPr>
              <a:t>05         periodic :timer, 10</a:t>
            </a:r>
            <a:endParaRPr lang="en-US" sz="1400"/>
          </a:p>
          <a:p>
            <a:r>
              <a:rPr lang="en-US" sz="1400">
                <a:ea typeface="+mn-lt"/>
                <a:cs typeface="+mn-lt"/>
              </a:rPr>
              <a:t>06     end</a:t>
            </a:r>
            <a:endParaRPr lang="en-US" sz="1400"/>
          </a:p>
          <a:p>
            <a:endParaRPr lang="en-US" sz="1400"/>
          </a:p>
          <a:p>
            <a:r>
              <a:rPr lang="en-US" sz="1400">
                <a:ea typeface="+mn-lt"/>
                <a:cs typeface="+mn-lt"/>
              </a:rPr>
              <a:t>07    declare</a:t>
            </a:r>
            <a:endParaRPr lang="en-US" sz="1400"/>
          </a:p>
          <a:p>
            <a:r>
              <a:rPr lang="en-US" sz="1400">
                <a:ea typeface="+mn-lt"/>
                <a:cs typeface="+mn-lt"/>
              </a:rPr>
              <a:t>08        def </a:t>
            </a:r>
            <a:r>
              <a:rPr lang="en-US" sz="1400" err="1">
                <a:ea typeface="+mn-lt"/>
                <a:cs typeface="+mn-lt"/>
              </a:rPr>
              <a:t>send_ack</a:t>
            </a:r>
            <a:endParaRPr lang="en-US" sz="1400" err="1"/>
          </a:p>
          <a:p>
            <a:r>
              <a:rPr lang="en-US" sz="1400">
                <a:ea typeface="+mn-lt"/>
                <a:cs typeface="+mn-lt"/>
              </a:rPr>
              <a:t>09        </a:t>
            </a:r>
            <a:r>
              <a:rPr lang="en-US" sz="1400" b="1" err="1">
                <a:solidFill>
                  <a:schemeClr val="accent1"/>
                </a:solidFill>
                <a:ea typeface="+mn-lt"/>
                <a:cs typeface="+mn-lt"/>
              </a:rPr>
              <a:t>ack_chan</a:t>
            </a:r>
            <a:r>
              <a:rPr lang="en-US" sz="1400" b="1">
                <a:solidFill>
                  <a:schemeClr val="accent1"/>
                </a:solidFill>
                <a:ea typeface="+mn-lt"/>
                <a:cs typeface="+mn-lt"/>
              </a:rPr>
              <a:t> &lt;~ </a:t>
            </a:r>
            <a:r>
              <a:rPr lang="en-US" sz="1400" b="1" err="1">
                <a:solidFill>
                  <a:schemeClr val="accent1"/>
                </a:solidFill>
                <a:ea typeface="+mn-lt"/>
                <a:cs typeface="+mn-lt"/>
              </a:rPr>
              <a:t>data_chan.map</a:t>
            </a:r>
            <a:r>
              <a:rPr lang="en-US" sz="1400" b="1">
                <a:solidFill>
                  <a:schemeClr val="accent1"/>
                </a:solidFill>
                <a:ea typeface="+mn-lt"/>
                <a:cs typeface="+mn-lt"/>
              </a:rPr>
              <a:t>{|p| [</a:t>
            </a:r>
            <a:r>
              <a:rPr lang="en-US" sz="1400" b="1" err="1">
                <a:solidFill>
                  <a:schemeClr val="accent1"/>
                </a:solidFill>
                <a:ea typeface="+mn-lt"/>
                <a:cs typeface="+mn-lt"/>
              </a:rPr>
              <a:t>p.src</a:t>
            </a:r>
            <a:r>
              <a:rPr lang="en-US" sz="1400" b="1">
                <a:solidFill>
                  <a:schemeClr val="accent1"/>
                </a:solidFill>
                <a:ea typeface="+mn-lt"/>
                <a:cs typeface="+mn-lt"/>
              </a:rPr>
              <a:t>, </a:t>
            </a:r>
            <a:r>
              <a:rPr lang="en-US" sz="1400" b="1" err="1">
                <a:solidFill>
                  <a:schemeClr val="accent1"/>
                </a:solidFill>
                <a:ea typeface="+mn-lt"/>
                <a:cs typeface="+mn-lt"/>
              </a:rPr>
              <a:t>p.dst</a:t>
            </a:r>
            <a:r>
              <a:rPr lang="en-US" sz="1400" b="1">
                <a:solidFill>
                  <a:schemeClr val="accent1"/>
                </a:solidFill>
                <a:ea typeface="+mn-lt"/>
                <a:cs typeface="+mn-lt"/>
              </a:rPr>
              <a:t>, </a:t>
            </a:r>
            <a:r>
              <a:rPr lang="en-US" sz="1400" b="1" err="1">
                <a:solidFill>
                  <a:schemeClr val="accent1"/>
                </a:solidFill>
                <a:ea typeface="+mn-lt"/>
                <a:cs typeface="+mn-lt"/>
              </a:rPr>
              <a:t>p.ident</a:t>
            </a:r>
            <a:r>
              <a:rPr lang="en-US" sz="1400" b="1">
                <a:solidFill>
                  <a:schemeClr val="accent1"/>
                </a:solidFill>
                <a:ea typeface="+mn-lt"/>
                <a:cs typeface="+mn-lt"/>
              </a:rPr>
              <a:t>]}</a:t>
            </a:r>
            <a:endParaRPr lang="en-US" sz="1400">
              <a:solidFill>
                <a:schemeClr val="accent1"/>
              </a:solidFill>
              <a:cs typeface="Arial"/>
            </a:endParaRPr>
          </a:p>
          <a:p>
            <a:r>
              <a:rPr lang="en-US" sz="1400">
                <a:ea typeface="+mn-lt"/>
                <a:cs typeface="+mn-lt"/>
              </a:rPr>
              <a:t>10    end</a:t>
            </a:r>
            <a:endParaRPr lang="en-US" sz="1400"/>
          </a:p>
          <a:p>
            <a:endParaRPr lang="en-US" sz="1400"/>
          </a:p>
          <a:p>
            <a:r>
              <a:rPr lang="en-US" sz="1400">
                <a:solidFill>
                  <a:srgbClr val="00B050"/>
                </a:solidFill>
                <a:ea typeface="+mn-lt"/>
                <a:cs typeface="+mn-lt"/>
              </a:rPr>
              <a:t>// here line 3 projects the </a:t>
            </a:r>
            <a:r>
              <a:rPr lang="en-US" sz="1400" err="1">
                <a:solidFill>
                  <a:srgbClr val="00B050"/>
                </a:solidFill>
                <a:ea typeface="+mn-lt"/>
                <a:cs typeface="+mn-lt"/>
              </a:rPr>
              <a:t>data_chan</a:t>
            </a:r>
            <a:r>
              <a:rPr lang="en-US" sz="1400">
                <a:solidFill>
                  <a:srgbClr val="00B050"/>
                </a:solidFill>
                <a:ea typeface="+mn-lt"/>
                <a:cs typeface="+mn-lt"/>
              </a:rPr>
              <a:t> collection to its </a:t>
            </a:r>
            <a:r>
              <a:rPr lang="en-US" sz="1400" err="1">
                <a:solidFill>
                  <a:srgbClr val="00B050"/>
                </a:solidFill>
                <a:ea typeface="+mn-lt"/>
                <a:cs typeface="+mn-lt"/>
              </a:rPr>
              <a:t>src</a:t>
            </a:r>
            <a:r>
              <a:rPr lang="en-US" sz="1400">
                <a:solidFill>
                  <a:srgbClr val="00B050"/>
                </a:solidFill>
                <a:ea typeface="+mn-lt"/>
                <a:cs typeface="+mn-lt"/>
              </a:rPr>
              <a:t>, </a:t>
            </a:r>
            <a:r>
              <a:rPr lang="en-US" sz="1400" err="1">
                <a:solidFill>
                  <a:srgbClr val="00B050"/>
                </a:solidFill>
                <a:ea typeface="+mn-lt"/>
                <a:cs typeface="+mn-lt"/>
              </a:rPr>
              <a:t>dst</a:t>
            </a:r>
            <a:r>
              <a:rPr lang="en-US" sz="1400">
                <a:solidFill>
                  <a:srgbClr val="00B050"/>
                </a:solidFill>
                <a:ea typeface="+mn-lt"/>
                <a:cs typeface="+mn-lt"/>
              </a:rPr>
              <a:t>, and ident fields.</a:t>
            </a:r>
            <a:endParaRPr lang="en-US" sz="1400">
              <a:solidFill>
                <a:srgbClr val="00B050"/>
              </a:solidFill>
            </a:endParaRPr>
          </a:p>
        </p:txBody>
      </p:sp>
    </p:spTree>
    <p:extLst>
      <p:ext uri="{BB962C8B-B14F-4D97-AF65-F5344CB8AC3E}">
        <p14:creationId xmlns:p14="http://schemas.microsoft.com/office/powerpoint/2010/main" val="2665916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4"/>
          <p:cNvSpPr txBox="1"/>
          <p:nvPr/>
        </p:nvSpPr>
        <p:spPr>
          <a:xfrm>
            <a:off x="1196700" y="659725"/>
            <a:ext cx="8837100" cy="461700"/>
          </a:xfrm>
          <a:prstGeom prst="rect">
            <a:avLst/>
          </a:prstGeom>
          <a:noFill/>
          <a:ln>
            <a:noFill/>
          </a:ln>
        </p:spPr>
        <p:txBody>
          <a:bodyPr spcFirstLastPara="1" wrap="square" lIns="91425" tIns="91425" rIns="91425" bIns="91425" anchor="ctr" anchorCtr="0">
            <a:sp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9" name="Google Shape;179;p24"/>
          <p:cNvSpPr txBox="1"/>
          <p:nvPr/>
        </p:nvSpPr>
        <p:spPr>
          <a:xfrm>
            <a:off x="297599" y="908643"/>
            <a:ext cx="11465100" cy="1625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000"/>
              <a:buFont typeface="Calibri"/>
              <a:buNone/>
            </a:pPr>
            <a:r>
              <a:rPr lang="en-US" sz="3000" b="1" err="1">
                <a:solidFill>
                  <a:schemeClr val="dk1"/>
                </a:solidFill>
                <a:latin typeface="Calibri"/>
                <a:ea typeface="Calibri"/>
                <a:cs typeface="Calibri"/>
                <a:sym typeface="Calibri"/>
              </a:rPr>
              <a:t>bc.flat_map</a:t>
            </a:r>
            <a:r>
              <a:rPr lang="en-US" sz="3000" b="1">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a:buSzPts val="3000"/>
            </a:pPr>
            <a:endParaRPr lang="en-US" sz="3000" b="1">
              <a:solidFill>
                <a:schemeClr val="dk1"/>
              </a:solidFill>
              <a:latin typeface="Calibri"/>
              <a:ea typeface="Calibri"/>
              <a:cs typeface="Calibri"/>
              <a:sym typeface="Calibri"/>
            </a:endParaRPr>
          </a:p>
          <a:p>
            <a:pPr marL="457200" marR="0" lvl="0" indent="-387350" algn="l" rtl="0">
              <a:lnSpc>
                <a:spcPct val="90000"/>
              </a:lnSpc>
              <a:spcBef>
                <a:spcPts val="0"/>
              </a:spcBef>
              <a:spcAft>
                <a:spcPts val="0"/>
              </a:spcAft>
              <a:buClr>
                <a:schemeClr val="dk1"/>
              </a:buClr>
              <a:buSzPts val="2500"/>
              <a:buFont typeface="Calibri"/>
              <a:buChar char="❏"/>
            </a:pPr>
            <a:r>
              <a:rPr lang="en-US" sz="2200">
                <a:solidFill>
                  <a:schemeClr val="dk1"/>
                </a:solidFill>
                <a:latin typeface="Calibri"/>
                <a:ea typeface="Calibri"/>
                <a:cs typeface="Calibri"/>
                <a:sym typeface="Calibri"/>
              </a:rPr>
              <a:t>Equivalent to map, except that any nested collections in the result are flattened.</a:t>
            </a:r>
            <a:endParaRPr sz="2200">
              <a:solidFill>
                <a:schemeClr val="dk1"/>
              </a:solidFill>
              <a:latin typeface="Calibri"/>
              <a:ea typeface="Calibri"/>
              <a:cs typeface="Calibri"/>
              <a:sym typeface="Calibri"/>
            </a:endParaRPr>
          </a:p>
          <a:p>
            <a:pPr marL="0" marR="0" lvl="0" indent="0" algn="l"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181" name="Google Shape;181;p24"/>
          <p:cNvSpPr txBox="1"/>
          <p:nvPr/>
        </p:nvSpPr>
        <p:spPr>
          <a:xfrm>
            <a:off x="300256" y="2966703"/>
            <a:ext cx="11214600" cy="2246739"/>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u="sng">
                <a:latin typeface="Calibri"/>
                <a:ea typeface="Calibri"/>
                <a:cs typeface="Calibri"/>
                <a:sym typeface="Calibri"/>
              </a:rPr>
              <a:t>flattening operation:</a:t>
            </a:r>
            <a:endParaRPr lang="en-US" sz="2600" b="1" u="sng">
              <a:latin typeface="Calibri"/>
              <a:ea typeface="Calibri"/>
              <a:cs typeface="Calibri"/>
            </a:endParaRPr>
          </a:p>
          <a:p>
            <a:pPr marL="0" lvl="0" indent="0" algn="l" rtl="0">
              <a:spcBef>
                <a:spcPts val="0"/>
              </a:spcBef>
              <a:spcAft>
                <a:spcPts val="0"/>
              </a:spcAft>
              <a:buNone/>
            </a:pPr>
            <a:endParaRPr sz="1000" b="1" u="sng">
              <a:cs typeface="Arial"/>
            </a:endParaRPr>
          </a:p>
          <a:p>
            <a:pPr marL="0" lvl="0" indent="0" algn="l" rtl="0">
              <a:spcBef>
                <a:spcPts val="0"/>
              </a:spcBef>
              <a:spcAft>
                <a:spcPts val="0"/>
              </a:spcAft>
              <a:buNone/>
            </a:pPr>
            <a:r>
              <a:rPr lang="en-US" sz="2200">
                <a:latin typeface="Calibri"/>
                <a:ea typeface="Calibri"/>
                <a:cs typeface="Calibri"/>
                <a:sym typeface="Calibri"/>
              </a:rPr>
              <a:t>The collection before flattening :</a:t>
            </a:r>
            <a:endParaRPr sz="2200">
              <a:latin typeface="Calibri"/>
              <a:ea typeface="Calibri"/>
              <a:cs typeface="Calibri"/>
            </a:endParaRPr>
          </a:p>
          <a:p>
            <a:pPr marL="0" lvl="0" indent="0" algn="l" rtl="0">
              <a:spcBef>
                <a:spcPts val="0"/>
              </a:spcBef>
              <a:spcAft>
                <a:spcPts val="0"/>
              </a:spcAft>
              <a:buNone/>
            </a:pPr>
            <a:r>
              <a:rPr lang="en-US" sz="2200">
                <a:latin typeface="Calibri"/>
                <a:ea typeface="Calibri"/>
                <a:cs typeface="Calibri"/>
                <a:sym typeface="Calibri"/>
              </a:rPr>
              <a:t>[ ["1", "P1", "100K"], ["2", "P2", "120K"], ["3", "P3", "80K"] ]</a:t>
            </a:r>
            <a:endParaRPr sz="2200">
              <a:latin typeface="Calibri"/>
              <a:ea typeface="Calibri"/>
              <a:cs typeface="Calibri"/>
            </a:endParaRPr>
          </a:p>
          <a:p>
            <a:pPr marL="0" lvl="0" indent="0" algn="l" rtl="0">
              <a:spcBef>
                <a:spcPts val="0"/>
              </a:spcBef>
              <a:spcAft>
                <a:spcPts val="0"/>
              </a:spcAft>
              <a:buNone/>
            </a:pPr>
            <a:endParaRPr sz="1000">
              <a:latin typeface="Calibri"/>
              <a:ea typeface="Calibri"/>
              <a:cs typeface="Calibri"/>
            </a:endParaRPr>
          </a:p>
          <a:p>
            <a:r>
              <a:rPr lang="en-US" sz="2200">
                <a:latin typeface="Calibri"/>
                <a:ea typeface="Calibri"/>
                <a:cs typeface="Calibri"/>
                <a:sym typeface="Calibri"/>
              </a:rPr>
              <a:t> After Flattening, it gets transformed into “one level” structure as shown :</a:t>
            </a:r>
            <a:endParaRPr sz="2200">
              <a:latin typeface="Calibri"/>
              <a:ea typeface="Calibri"/>
              <a:cs typeface="Calibri"/>
            </a:endParaRPr>
          </a:p>
          <a:p>
            <a:pPr marL="0" lvl="0" indent="0" algn="l" rtl="0">
              <a:spcBef>
                <a:spcPts val="0"/>
              </a:spcBef>
              <a:spcAft>
                <a:spcPts val="0"/>
              </a:spcAft>
              <a:buNone/>
            </a:pPr>
            <a:r>
              <a:rPr lang="en-US" sz="2200">
                <a:latin typeface="Calibri"/>
                <a:ea typeface="Calibri"/>
                <a:cs typeface="Calibri"/>
                <a:sym typeface="Calibri"/>
              </a:rPr>
              <a:t>[ "1", "P1", "100K", "2", "P2", "120K", "3", "P3", "80K" ]</a:t>
            </a:r>
            <a:endParaRPr sz="1900">
              <a:highlight>
                <a:srgbClr val="FFFFFF"/>
              </a:highlight>
              <a:cs typeface="Arial"/>
            </a:endParaRPr>
          </a:p>
        </p:txBody>
      </p:sp>
    </p:spTree>
    <p:extLst>
      <p:ext uri="{BB962C8B-B14F-4D97-AF65-F5344CB8AC3E}">
        <p14:creationId xmlns:p14="http://schemas.microsoft.com/office/powerpoint/2010/main" val="306594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5"/>
          <p:cNvSpPr txBox="1"/>
          <p:nvPr/>
        </p:nvSpPr>
        <p:spPr>
          <a:xfrm>
            <a:off x="524595" y="3618175"/>
            <a:ext cx="11214600" cy="23859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u="sng"/>
              <a:t>Example:</a:t>
            </a:r>
            <a:endParaRPr sz="2200">
              <a:latin typeface="Calibri"/>
              <a:ea typeface="Calibri"/>
              <a:cs typeface="Calibri"/>
              <a:sym typeface="Calibri"/>
            </a:endParaRPr>
          </a:p>
          <a:p>
            <a:pPr marL="0" lvl="0" indent="0" algn="l" rtl="0">
              <a:spcBef>
                <a:spcPts val="0"/>
              </a:spcBef>
              <a:spcAft>
                <a:spcPts val="0"/>
              </a:spcAft>
              <a:buNone/>
            </a:pPr>
            <a:r>
              <a:rPr lang="en-US" sz="2200" b="1" err="1">
                <a:solidFill>
                  <a:schemeClr val="accent1"/>
                </a:solidFill>
                <a:latin typeface="Calibri"/>
                <a:ea typeface="Calibri"/>
                <a:cs typeface="Calibri"/>
                <a:sym typeface="Calibri"/>
              </a:rPr>
              <a:t>enu</a:t>
            </a:r>
            <a:r>
              <a:rPr lang="en-US" sz="2200" b="1">
                <a:solidFill>
                  <a:schemeClr val="accent1"/>
                </a:solidFill>
                <a:latin typeface="Calibri"/>
                <a:ea typeface="Calibri"/>
                <a:cs typeface="Calibri"/>
                <a:sym typeface="Calibri"/>
              </a:rPr>
              <a:t> = [[17, 21], [19, 100]]</a:t>
            </a:r>
            <a:endParaRPr lang="en-US" sz="2200" b="1">
              <a:solidFill>
                <a:schemeClr val="accent1"/>
              </a:solidFill>
              <a:latin typeface="Calibri"/>
              <a:ea typeface="Calibri"/>
              <a:cs typeface="Calibri"/>
            </a:endParaRPr>
          </a:p>
          <a:p>
            <a:pPr marL="0" lvl="0" indent="0" algn="l" rtl="0">
              <a:spcBef>
                <a:spcPts val="0"/>
              </a:spcBef>
              <a:spcAft>
                <a:spcPts val="0"/>
              </a:spcAft>
              <a:buNone/>
            </a:pPr>
            <a:r>
              <a:rPr lang="en-US" sz="2200" b="1">
                <a:solidFill>
                  <a:schemeClr val="accent1"/>
                </a:solidFill>
                <a:latin typeface="Calibri"/>
                <a:ea typeface="Calibri"/>
                <a:cs typeface="Calibri"/>
                <a:sym typeface="Calibri"/>
              </a:rPr>
              <a:t>res1 = </a:t>
            </a:r>
            <a:r>
              <a:rPr lang="en-US" sz="2200" b="1" err="1">
                <a:solidFill>
                  <a:schemeClr val="accent1"/>
                </a:solidFill>
                <a:latin typeface="Calibri"/>
                <a:ea typeface="Calibri"/>
                <a:cs typeface="Calibri"/>
                <a:sym typeface="Calibri"/>
              </a:rPr>
              <a:t>enu.map</a:t>
            </a:r>
            <a:r>
              <a:rPr lang="en-US" sz="2200" b="1">
                <a:solidFill>
                  <a:schemeClr val="accent1"/>
                </a:solidFill>
                <a:latin typeface="Calibri"/>
                <a:ea typeface="Calibri"/>
                <a:cs typeface="Calibri"/>
                <a:sym typeface="Calibri"/>
              </a:rPr>
              <a:t> { |e| e + [1000] }</a:t>
            </a:r>
            <a:endParaRPr lang="en-US" sz="2200" b="1">
              <a:solidFill>
                <a:schemeClr val="accent1"/>
              </a:solidFill>
              <a:latin typeface="Calibri"/>
              <a:ea typeface="Calibri"/>
              <a:cs typeface="Calibri"/>
            </a:endParaRPr>
          </a:p>
          <a:p>
            <a:pPr marL="0" lvl="0" indent="0" algn="l" rtl="0">
              <a:spcBef>
                <a:spcPts val="0"/>
              </a:spcBef>
              <a:spcAft>
                <a:spcPts val="0"/>
              </a:spcAft>
              <a:buNone/>
            </a:pPr>
            <a:r>
              <a:rPr lang="en-US" sz="2200" b="1">
                <a:solidFill>
                  <a:schemeClr val="accent1"/>
                </a:solidFill>
                <a:latin typeface="Calibri"/>
                <a:ea typeface="Calibri"/>
                <a:cs typeface="Calibri"/>
                <a:sym typeface="Calibri"/>
              </a:rPr>
              <a:t>res2 = </a:t>
            </a:r>
            <a:r>
              <a:rPr lang="en-US" sz="2200" b="1" err="1">
                <a:solidFill>
                  <a:schemeClr val="accent1"/>
                </a:solidFill>
                <a:latin typeface="Calibri"/>
                <a:ea typeface="Calibri"/>
                <a:cs typeface="Calibri"/>
                <a:sym typeface="Calibri"/>
              </a:rPr>
              <a:t>enu.flat_map</a:t>
            </a:r>
            <a:r>
              <a:rPr lang="en-US" sz="2200" b="1">
                <a:solidFill>
                  <a:schemeClr val="accent1"/>
                </a:solidFill>
                <a:latin typeface="Calibri"/>
                <a:ea typeface="Calibri"/>
                <a:cs typeface="Calibri"/>
                <a:sym typeface="Calibri"/>
              </a:rPr>
              <a:t> { |e| e + [1000] }</a:t>
            </a:r>
            <a:endParaRPr lang="en-US" sz="2200" b="1">
              <a:solidFill>
                <a:schemeClr val="accent1"/>
              </a:solidFill>
              <a:latin typeface="Calibri"/>
              <a:ea typeface="Calibri"/>
              <a:cs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r>
              <a:rPr lang="en-US" sz="2200">
                <a:solidFill>
                  <a:srgbClr val="00B050"/>
                </a:solidFill>
                <a:latin typeface="Calibri"/>
                <a:ea typeface="Calibri"/>
                <a:cs typeface="Calibri"/>
                <a:sym typeface="Calibri"/>
              </a:rPr>
              <a:t>//res1 = [ [17, 21, 1000], [19, 100, 1000] ]   map</a:t>
            </a:r>
            <a:endParaRPr sz="2200">
              <a:solidFill>
                <a:srgbClr val="00B050"/>
              </a:solidFill>
              <a:latin typeface="Calibri"/>
              <a:ea typeface="Calibri"/>
              <a:cs typeface="Calibri"/>
            </a:endParaRPr>
          </a:p>
          <a:p>
            <a:r>
              <a:rPr lang="en-US" sz="2200">
                <a:solidFill>
                  <a:srgbClr val="00B050"/>
                </a:solidFill>
                <a:latin typeface="Calibri"/>
                <a:ea typeface="Calibri"/>
                <a:cs typeface="Calibri"/>
                <a:sym typeface="Calibri"/>
              </a:rPr>
              <a:t>//res2 = [ 17, 21, 1000, 19, 100, 1000 ]    </a:t>
            </a:r>
            <a:r>
              <a:rPr lang="en-US" sz="2200" err="1">
                <a:solidFill>
                  <a:srgbClr val="00B050"/>
                </a:solidFill>
                <a:latin typeface="Calibri"/>
                <a:ea typeface="Calibri"/>
                <a:cs typeface="Calibri"/>
                <a:sym typeface="Calibri"/>
              </a:rPr>
              <a:t>flat_map</a:t>
            </a:r>
            <a:endParaRPr sz="2200" err="1">
              <a:solidFill>
                <a:srgbClr val="00B050"/>
              </a:solidFill>
              <a:latin typeface="Calibri"/>
              <a:ea typeface="Calibri"/>
              <a:cs typeface="Calibri"/>
              <a:sym typeface="Calibri"/>
            </a:endParaRPr>
          </a:p>
        </p:txBody>
      </p:sp>
      <p:sp>
        <p:nvSpPr>
          <p:cNvPr id="189" name="Google Shape;189;p25"/>
          <p:cNvSpPr txBox="1"/>
          <p:nvPr/>
        </p:nvSpPr>
        <p:spPr>
          <a:xfrm>
            <a:off x="481463" y="541277"/>
            <a:ext cx="112146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000"/>
              <a:buFont typeface="Calibri"/>
              <a:buNone/>
            </a:pPr>
            <a:r>
              <a:rPr lang="en-US" sz="2200" b="1" err="1">
                <a:latin typeface="Calibri"/>
                <a:ea typeface="Calibri"/>
                <a:cs typeface="Calibri"/>
                <a:sym typeface="Calibri"/>
              </a:rPr>
              <a:t>bc.flat_map</a:t>
            </a:r>
            <a:r>
              <a:rPr lang="en-US" sz="2200" b="1">
                <a:latin typeface="Calibri"/>
                <a:ea typeface="Calibri"/>
                <a:cs typeface="Calibri"/>
                <a:sym typeface="Calibri"/>
              </a:rPr>
              <a:t> V/s </a:t>
            </a:r>
            <a:r>
              <a:rPr lang="en-US" sz="2200" b="1" err="1">
                <a:latin typeface="Calibri"/>
                <a:ea typeface="Calibri"/>
                <a:cs typeface="Calibri"/>
                <a:sym typeface="Calibri"/>
              </a:rPr>
              <a:t>bc.map</a:t>
            </a:r>
            <a:r>
              <a:rPr lang="en-US" sz="2200" b="1">
                <a:latin typeface="Calibri"/>
                <a:ea typeface="Calibri"/>
                <a:cs typeface="Calibri"/>
                <a:sym typeface="Calibri"/>
              </a:rPr>
              <a:t> :</a:t>
            </a:r>
            <a:endParaRPr sz="2200" b="1">
              <a:latin typeface="Calibri"/>
              <a:ea typeface="Calibri"/>
              <a:cs typeface="Calibri"/>
              <a:sym typeface="Calibri"/>
            </a:endParaRPr>
          </a:p>
          <a:p>
            <a:pPr>
              <a:buSzPts val="2000"/>
              <a:buFont typeface="Calibri"/>
            </a:pPr>
            <a:endParaRPr lang="en-US" sz="22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latin typeface="Calibri"/>
                <a:ea typeface="Calibri"/>
                <a:cs typeface="Calibri"/>
                <a:sym typeface="Calibri"/>
              </a:rPr>
              <a:t>1) map takes a Stream and transform it to another Stream. It applies a function on each element of Stream and store return value into new Stream. It does not flatten the stream. But </a:t>
            </a:r>
            <a:r>
              <a:rPr lang="en-US" sz="2200" err="1">
                <a:latin typeface="Calibri"/>
                <a:ea typeface="Calibri"/>
                <a:cs typeface="Calibri"/>
                <a:sym typeface="Calibri"/>
              </a:rPr>
              <a:t>flat_map</a:t>
            </a:r>
            <a:r>
              <a:rPr lang="en-US" sz="2200">
                <a:latin typeface="Calibri"/>
                <a:ea typeface="Calibri"/>
                <a:cs typeface="Calibri"/>
                <a:sym typeface="Calibri"/>
              </a:rPr>
              <a:t> is the combination of a map and a flat operation </a:t>
            </a:r>
            <a:r>
              <a:rPr lang="en-US" sz="2200" err="1">
                <a:latin typeface="Calibri"/>
                <a:ea typeface="Calibri"/>
                <a:cs typeface="Calibri"/>
                <a:sym typeface="Calibri"/>
              </a:rPr>
              <a:t>i.e</a:t>
            </a:r>
            <a:r>
              <a:rPr lang="en-US" sz="2200">
                <a:latin typeface="Calibri"/>
                <a:ea typeface="Calibri"/>
                <a:cs typeface="Calibri"/>
                <a:sym typeface="Calibri"/>
              </a:rPr>
              <a:t>, it applies a function to elements as well as flatten them.</a:t>
            </a:r>
            <a:endParaRPr sz="2200">
              <a:latin typeface="Calibri"/>
              <a:ea typeface="Calibri"/>
              <a:cs typeface="Calibri"/>
              <a:sym typeface="Calibri"/>
            </a:endParaRPr>
          </a:p>
          <a:p>
            <a:pPr marL="0" lvl="0" indent="0" algn="l" rtl="0">
              <a:spcBef>
                <a:spcPts val="0"/>
              </a:spcBef>
              <a:spcAft>
                <a:spcPts val="0"/>
              </a:spcAft>
              <a:buClr>
                <a:schemeClr val="dk1"/>
              </a:buClr>
              <a:buSzPts val="2000"/>
              <a:buFont typeface="Calibri"/>
              <a:buNone/>
            </a:pPr>
            <a:endParaRPr sz="2200">
              <a:latin typeface="Calibri"/>
              <a:ea typeface="Calibri"/>
              <a:cs typeface="Calibri"/>
              <a:sym typeface="Calibri"/>
            </a:endParaRPr>
          </a:p>
        </p:txBody>
      </p:sp>
    </p:spTree>
    <p:extLst>
      <p:ext uri="{BB962C8B-B14F-4D97-AF65-F5344CB8AC3E}">
        <p14:creationId xmlns:p14="http://schemas.microsoft.com/office/powerpoint/2010/main" val="2292642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6"/>
          <p:cNvSpPr txBox="1"/>
          <p:nvPr/>
        </p:nvSpPr>
        <p:spPr>
          <a:xfrm>
            <a:off x="1196700" y="659725"/>
            <a:ext cx="8837100" cy="461700"/>
          </a:xfrm>
          <a:prstGeom prst="rect">
            <a:avLst/>
          </a:prstGeom>
          <a:noFill/>
          <a:ln>
            <a:noFill/>
          </a:ln>
        </p:spPr>
        <p:txBody>
          <a:bodyPr spcFirstLastPara="1" wrap="square" lIns="91425" tIns="91425" rIns="91425" bIns="91425" anchor="ctr" anchorCtr="0">
            <a:sp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5" name="Google Shape;195;p26"/>
          <p:cNvSpPr txBox="1"/>
          <p:nvPr/>
        </p:nvSpPr>
        <p:spPr>
          <a:xfrm>
            <a:off x="355109" y="891389"/>
            <a:ext cx="11479477" cy="44134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000"/>
              <a:buFont typeface="Calibri"/>
              <a:buNone/>
            </a:pPr>
            <a:r>
              <a:rPr lang="en-US" sz="2600" b="1" err="1">
                <a:solidFill>
                  <a:schemeClr val="dk1"/>
                </a:solidFill>
                <a:latin typeface="Calibri"/>
                <a:ea typeface="Calibri"/>
                <a:cs typeface="Calibri"/>
                <a:sym typeface="Calibri"/>
              </a:rPr>
              <a:t>bc.reduce</a:t>
            </a:r>
            <a:r>
              <a:rPr lang="en-US" sz="2600" b="1">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a:buSzPts val="3000"/>
            </a:pPr>
            <a:endParaRPr lang="en-US" sz="2600" b="1">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Takes a memo variable and code block, and applies the block to memo and each element of </a:t>
            </a:r>
            <a:r>
              <a:rPr lang="en-US" sz="2200" err="1">
                <a:solidFill>
                  <a:schemeClr val="dk1"/>
                </a:solidFill>
                <a:latin typeface="Calibri"/>
                <a:ea typeface="Calibri"/>
                <a:cs typeface="Calibri"/>
                <a:sym typeface="Calibri"/>
              </a:rPr>
              <a:t>bc</a:t>
            </a:r>
            <a:r>
              <a:rPr lang="en-US" sz="2200">
                <a:solidFill>
                  <a:schemeClr val="dk1"/>
                </a:solidFill>
                <a:latin typeface="Calibri"/>
                <a:ea typeface="Calibri"/>
                <a:cs typeface="Calibri"/>
                <a:sym typeface="Calibri"/>
              </a:rPr>
              <a:t> in turn.</a:t>
            </a:r>
            <a:endParaRPr sz="2200">
              <a:solidFill>
                <a:schemeClr val="dk1"/>
              </a:solidFill>
              <a:latin typeface="Calibri"/>
              <a:ea typeface="Calibri"/>
              <a:cs typeface="Calibri"/>
              <a:sym typeface="Calibri"/>
            </a:endParaRPr>
          </a:p>
          <a:p>
            <a:pPr marL="457200" indent="-368300">
              <a:lnSpc>
                <a:spcPct val="90000"/>
              </a:lnSpc>
              <a:buClr>
                <a:schemeClr val="dk1"/>
              </a:buClr>
              <a:buSzPts val="2200"/>
              <a:buFont typeface="Calibri"/>
              <a:buChar char="❏"/>
            </a:pPr>
            <a:endParaRPr lang="en-US" sz="2200">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a:solidFill>
                  <a:schemeClr val="dk1"/>
                </a:solidFill>
                <a:highlight>
                  <a:srgbClr val="FFFFFF"/>
                </a:highlight>
                <a:latin typeface="Calibri"/>
                <a:ea typeface="Calibri"/>
                <a:cs typeface="Calibri"/>
                <a:sym typeface="Calibri"/>
              </a:rPr>
              <a:t>It reduces a collection down to a single value by combining things.</a:t>
            </a:r>
            <a:endParaRPr sz="2200">
              <a:solidFill>
                <a:schemeClr val="dk1"/>
              </a:solidFill>
              <a:highlight>
                <a:srgbClr val="FFFFFF"/>
              </a:highlight>
              <a:latin typeface="Calibri"/>
              <a:ea typeface="Calibri"/>
              <a:cs typeface="Calibri"/>
              <a:sym typeface="Calibri"/>
            </a:endParaRPr>
          </a:p>
          <a:p>
            <a:pPr marL="457200" indent="-368300">
              <a:lnSpc>
                <a:spcPct val="90000"/>
              </a:lnSpc>
              <a:buClr>
                <a:schemeClr val="dk1"/>
              </a:buClr>
              <a:buSzPts val="2200"/>
              <a:buFont typeface="Calibri"/>
              <a:buChar char="❏"/>
            </a:pPr>
            <a:endParaRPr lang="en-US" sz="2200">
              <a:solidFill>
                <a:schemeClr val="dk1"/>
              </a:solidFill>
              <a:highlight>
                <a:srgbClr val="FFFFFF"/>
              </a:highlight>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Also worth noting is the fact that if you don’t specify an initial value for the memo, it defaults to the first element of the collection.</a:t>
            </a:r>
            <a:endParaRPr sz="2200">
              <a:solidFill>
                <a:schemeClr val="dk1"/>
              </a:solidFill>
              <a:highlight>
                <a:srgbClr val="FFFFFF"/>
              </a:highlight>
              <a:latin typeface="Calibri"/>
              <a:ea typeface="Calibri"/>
              <a:cs typeface="Calibri"/>
              <a:sym typeface="Calibri"/>
            </a:endParaRPr>
          </a:p>
          <a:p>
            <a:pPr marL="457200" indent="-368300">
              <a:buClr>
                <a:srgbClr val="000000"/>
              </a:buClr>
              <a:buSzPts val="2200"/>
              <a:buFont typeface="Calibri"/>
              <a:buChar char="❏"/>
            </a:pPr>
            <a:endParaRPr lang="en-US" sz="2200">
              <a:solidFill>
                <a:schemeClr val="dk1"/>
              </a:solidFill>
              <a:latin typeface="Calibri"/>
              <a:ea typeface="Calibri"/>
              <a:cs typeface="Calibri"/>
            </a:endParaRPr>
          </a:p>
          <a:p>
            <a:pPr marL="457200" indent="-368300">
              <a:buClr>
                <a:srgbClr val="000000"/>
              </a:buClr>
              <a:buSzPts val="2200"/>
              <a:buFont typeface="Calibri"/>
              <a:buChar char="❏"/>
            </a:pPr>
            <a:r>
              <a:rPr lang="en-US" sz="2200">
                <a:solidFill>
                  <a:schemeClr val="dk1"/>
                </a:solidFill>
                <a:highlight>
                  <a:srgbClr val="FFFFFF"/>
                </a:highlight>
                <a:latin typeface="Calibri"/>
                <a:ea typeface="Calibri"/>
                <a:cs typeface="Calibri"/>
              </a:rPr>
              <a:t>A popular requirement is to reduce a list of numbers into a single value by adding them together (performing a sum operation).</a:t>
            </a:r>
            <a:endParaRPr lang="en-US" sz="2200">
              <a:solidFill>
                <a:schemeClr val="dk1"/>
              </a:solidFill>
              <a:latin typeface="Calibri"/>
              <a:ea typeface="Calibri"/>
              <a:cs typeface="Calibri"/>
            </a:endParaRPr>
          </a:p>
          <a:p>
            <a:pPr>
              <a:lnSpc>
                <a:spcPct val="90000"/>
              </a:lnSpc>
            </a:pPr>
            <a:endParaRPr lang="en-US" sz="2200">
              <a:solidFill>
                <a:schemeClr val="dk1"/>
              </a:solidFill>
              <a:latin typeface="Calibri"/>
              <a:ea typeface="Calibri"/>
              <a:cs typeface="Calibri"/>
            </a:endParaRPr>
          </a:p>
        </p:txBody>
      </p:sp>
    </p:spTree>
    <p:extLst>
      <p:ext uri="{BB962C8B-B14F-4D97-AF65-F5344CB8AC3E}">
        <p14:creationId xmlns:p14="http://schemas.microsoft.com/office/powerpoint/2010/main" val="1768832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27"/>
          <p:cNvSpPr txBox="1"/>
          <p:nvPr/>
        </p:nvSpPr>
        <p:spPr>
          <a:xfrm>
            <a:off x="357766" y="917929"/>
            <a:ext cx="11214600" cy="4878228"/>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u="sng"/>
              <a:t>Example:</a:t>
            </a:r>
            <a:endParaRPr sz="2300" b="1" u="sng"/>
          </a:p>
          <a:p>
            <a:pPr marL="0" lvl="0" indent="0" algn="l" rtl="0">
              <a:spcBef>
                <a:spcPts val="0"/>
              </a:spcBef>
              <a:spcAft>
                <a:spcPts val="0"/>
              </a:spcAft>
              <a:buNone/>
            </a:pPr>
            <a:r>
              <a:rPr lang="en-US" sz="2200" b="1">
                <a:solidFill>
                  <a:schemeClr val="accent1"/>
                </a:solidFill>
                <a:latin typeface="Calibri"/>
                <a:ea typeface="Calibri"/>
                <a:cs typeface="Calibri"/>
                <a:sym typeface="Calibri"/>
              </a:rPr>
              <a:t>array = [1, 2, 3]</a:t>
            </a:r>
            <a:endParaRPr sz="2200" b="1">
              <a:solidFill>
                <a:schemeClr val="accent1"/>
              </a:solidFill>
              <a:latin typeface="Calibri"/>
              <a:ea typeface="Calibri"/>
              <a:cs typeface="Calibri"/>
            </a:endParaRPr>
          </a:p>
          <a:p>
            <a:pPr marL="0" lvl="0" indent="0" algn="l" rtl="0">
              <a:spcBef>
                <a:spcPts val="0"/>
              </a:spcBef>
              <a:spcAft>
                <a:spcPts val="0"/>
              </a:spcAft>
              <a:buNone/>
            </a:pPr>
            <a:r>
              <a:rPr lang="en-US" sz="2200" b="1">
                <a:solidFill>
                  <a:schemeClr val="accent1"/>
                </a:solidFill>
                <a:latin typeface="Calibri"/>
                <a:ea typeface="Calibri"/>
                <a:cs typeface="Calibri"/>
                <a:sym typeface="Calibri"/>
              </a:rPr>
              <a:t>array.reduce(0) { |sum, n| sum + n }</a:t>
            </a:r>
            <a:endParaRPr sz="2200" b="1">
              <a:solidFill>
                <a:schemeClr val="accent1"/>
              </a:solidFill>
              <a:latin typeface="Calibri"/>
              <a:ea typeface="Calibri"/>
              <a:cs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The first time reduce is executed, sum is 0.</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0 + 1 # =&gt; 1</a:t>
            </a:r>
            <a:endParaRPr sz="22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Now, the next time it runs, the memo variable has a different value (i.e. 1), which it got from the previous iteration.</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1 + 2 # =&gt; 3</a:t>
            </a:r>
            <a:endParaRPr sz="22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And finally, the last time it runs, the value of the memo variable is 3.</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3 + 3 # =&gt; 6</a:t>
            </a:r>
            <a:endParaRPr sz="22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So the last value of the memo variable is 6, which is also the value returned by the reduce method.</a:t>
            </a:r>
            <a:endParaRPr sz="2200">
              <a:latin typeface="Calibri"/>
              <a:ea typeface="Calibri"/>
              <a:cs typeface="Calibri"/>
              <a:sym typeface="Calibri"/>
            </a:endParaRPr>
          </a:p>
        </p:txBody>
      </p:sp>
    </p:spTree>
    <p:extLst>
      <p:ext uri="{BB962C8B-B14F-4D97-AF65-F5344CB8AC3E}">
        <p14:creationId xmlns:p14="http://schemas.microsoft.com/office/powerpoint/2010/main" val="748572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p:nvPr/>
        </p:nvSpPr>
        <p:spPr>
          <a:xfrm>
            <a:off x="365173" y="1416164"/>
            <a:ext cx="11465100" cy="42447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000"/>
              <a:buFont typeface="Calibri"/>
              <a:buNone/>
            </a:pPr>
            <a:r>
              <a:rPr lang="en-US" sz="3000" b="1" err="1">
                <a:solidFill>
                  <a:schemeClr val="dk1"/>
                </a:solidFill>
                <a:latin typeface="Calibri"/>
                <a:ea typeface="Calibri"/>
                <a:cs typeface="Calibri"/>
                <a:sym typeface="Calibri"/>
              </a:rPr>
              <a:t>bc.group</a:t>
            </a:r>
            <a:r>
              <a:rPr lang="en-US" sz="3000" b="1">
                <a:solidFill>
                  <a:schemeClr val="dk1"/>
                </a:solidFill>
                <a:latin typeface="Calibri"/>
                <a:ea typeface="Calibri"/>
                <a:cs typeface="Calibri"/>
                <a:sym typeface="Calibri"/>
              </a:rPr>
              <a:t>:</a:t>
            </a:r>
            <a:endParaRPr sz="1000" b="1">
              <a:solidFill>
                <a:schemeClr val="dk1"/>
              </a:solidFill>
              <a:latin typeface="Calibri"/>
              <a:ea typeface="Calibri"/>
              <a:cs typeface="Calibri"/>
              <a:sym typeface="Calibri"/>
            </a:endParaRPr>
          </a:p>
          <a:p>
            <a:pPr>
              <a:buSzPts val="3000"/>
            </a:pPr>
            <a:endParaRPr lang="en-US" sz="3000" b="1">
              <a:solidFill>
                <a:schemeClr val="dk1"/>
              </a:solidFill>
              <a:latin typeface="Calibri"/>
              <a:ea typeface="Calibri"/>
              <a:cs typeface="Calibri"/>
              <a:sym typeface="Calibri"/>
            </a:endParaRPr>
          </a:p>
          <a:p>
            <a:pPr marL="457200" marR="0" lvl="0" indent="-469900" algn="l" rtl="0">
              <a:spcBef>
                <a:spcPts val="1100"/>
              </a:spcBef>
              <a:spcAft>
                <a:spcPts val="0"/>
              </a:spcAft>
              <a:buClr>
                <a:schemeClr val="dk1"/>
              </a:buClr>
              <a:buSzPts val="2200"/>
              <a:buFont typeface="Calibri"/>
              <a:buChar char="❏"/>
            </a:pPr>
            <a:r>
              <a:rPr lang="en-US" sz="2400" err="1">
                <a:solidFill>
                  <a:schemeClr val="dk1"/>
                </a:solidFill>
                <a:latin typeface="Calibri"/>
                <a:ea typeface="Calibri"/>
                <a:cs typeface="Calibri"/>
                <a:sym typeface="Calibri"/>
              </a:rPr>
              <a:t>BudCollection</a:t>
            </a:r>
            <a:r>
              <a:rPr lang="en-US" sz="2400">
                <a:solidFill>
                  <a:schemeClr val="dk1"/>
                </a:solidFill>
                <a:latin typeface="Calibri"/>
                <a:ea typeface="Calibri"/>
                <a:cs typeface="Calibri"/>
                <a:sym typeface="Calibri"/>
              </a:rPr>
              <a:t> also defines a group method similar to SQL’s GROUP BY, supporting the standard SQL aggregates.</a:t>
            </a:r>
            <a:endParaRPr sz="2400">
              <a:solidFill>
                <a:schemeClr val="dk1"/>
              </a:solidFill>
              <a:latin typeface="Calibri"/>
              <a:ea typeface="Calibri"/>
              <a:cs typeface="Calibri"/>
              <a:sym typeface="Calibri"/>
            </a:endParaRPr>
          </a:p>
          <a:p>
            <a:pPr marL="457200" indent="-469900">
              <a:spcBef>
                <a:spcPts val="1100"/>
              </a:spcBef>
              <a:buClr>
                <a:schemeClr val="dk1"/>
              </a:buClr>
              <a:buSzPts val="2200"/>
              <a:buFont typeface="Calibri"/>
              <a:buChar char="❏"/>
            </a:pPr>
            <a:endParaRPr lang="en-US" sz="2400">
              <a:solidFill>
                <a:schemeClr val="dk1"/>
              </a:solidFill>
              <a:latin typeface="Calibri"/>
              <a:ea typeface="Calibri"/>
              <a:cs typeface="Calibri"/>
              <a:sym typeface="Calibri"/>
            </a:endParaRPr>
          </a:p>
          <a:p>
            <a:pPr marL="457200" marR="0" lvl="0" indent="-469900" algn="l" rtl="0">
              <a:spcBef>
                <a:spcPts val="1100"/>
              </a:spcBef>
              <a:spcAft>
                <a:spcPts val="0"/>
              </a:spcAft>
              <a:buClr>
                <a:schemeClr val="dk1"/>
              </a:buClr>
              <a:buSzPts val="2200"/>
              <a:buFont typeface="Calibri"/>
              <a:buChar char="❏"/>
            </a:pPr>
            <a:r>
              <a:rPr lang="en-US" sz="2400">
                <a:solidFill>
                  <a:schemeClr val="dk1"/>
                </a:solidFill>
                <a:latin typeface="Calibri"/>
                <a:ea typeface="Calibri"/>
                <a:cs typeface="Calibri"/>
                <a:sym typeface="Calibri"/>
              </a:rPr>
              <a:t>Takes a list of grouping columns, a list of aggregate expressions and a code block. For each group, computes the aggregates and then applies the code block to the group/aggregation result.</a:t>
            </a:r>
            <a:endParaRPr sz="2400">
              <a:solidFill>
                <a:schemeClr val="dk1"/>
              </a:solidFill>
              <a:latin typeface="Calibri"/>
              <a:ea typeface="Calibri"/>
              <a:cs typeface="Calibri"/>
              <a:sym typeface="Calibri"/>
            </a:endParaRPr>
          </a:p>
          <a:p>
            <a:pPr marL="457200" marR="0" lvl="0" indent="0" algn="l" rtl="0">
              <a:spcBef>
                <a:spcPts val="1100"/>
              </a:spcBef>
              <a:spcAft>
                <a:spcPts val="1100"/>
              </a:spcAft>
              <a:buClr>
                <a:schemeClr val="dk1"/>
              </a:buClr>
              <a:buSzPts val="2000"/>
              <a:buFont typeface="Calibri"/>
              <a:buNone/>
            </a:pP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9391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29"/>
          <p:cNvGraphicFramePr/>
          <p:nvPr/>
        </p:nvGraphicFramePr>
        <p:xfrm>
          <a:off x="642713" y="503425"/>
          <a:ext cx="4352525" cy="4139850"/>
        </p:xfrm>
        <a:graphic>
          <a:graphicData uri="http://schemas.openxmlformats.org/drawingml/2006/table">
            <a:tbl>
              <a:tblPr>
                <a:noFill/>
              </a:tblPr>
              <a:tblGrid>
                <a:gridCol w="1007075">
                  <a:extLst>
                    <a:ext uri="{9D8B030D-6E8A-4147-A177-3AD203B41FA5}">
                      <a16:colId xmlns:a16="http://schemas.microsoft.com/office/drawing/2014/main" val="20000"/>
                    </a:ext>
                  </a:extLst>
                </a:gridCol>
                <a:gridCol w="960800">
                  <a:extLst>
                    <a:ext uri="{9D8B030D-6E8A-4147-A177-3AD203B41FA5}">
                      <a16:colId xmlns:a16="http://schemas.microsoft.com/office/drawing/2014/main" val="20001"/>
                    </a:ext>
                  </a:extLst>
                </a:gridCol>
                <a:gridCol w="1038325">
                  <a:extLst>
                    <a:ext uri="{9D8B030D-6E8A-4147-A177-3AD203B41FA5}">
                      <a16:colId xmlns:a16="http://schemas.microsoft.com/office/drawing/2014/main" val="20002"/>
                    </a:ext>
                  </a:extLst>
                </a:gridCol>
                <a:gridCol w="1346325">
                  <a:extLst>
                    <a:ext uri="{9D8B030D-6E8A-4147-A177-3AD203B41FA5}">
                      <a16:colId xmlns:a16="http://schemas.microsoft.com/office/drawing/2014/main" val="20003"/>
                    </a:ext>
                  </a:extLst>
                </a:gridCol>
              </a:tblGrid>
              <a:tr h="640075">
                <a:tc gridSpan="4">
                  <a:txBody>
                    <a:bodyPr/>
                    <a:lstStyle/>
                    <a:p>
                      <a:pPr marL="0" marR="88900" lvl="0" indent="0" algn="l" rtl="0">
                        <a:lnSpc>
                          <a:spcPct val="115000"/>
                        </a:lnSpc>
                        <a:spcBef>
                          <a:spcPts val="0"/>
                        </a:spcBef>
                        <a:spcAft>
                          <a:spcPts val="0"/>
                        </a:spcAft>
                        <a:buClr>
                          <a:srgbClr val="FFFFFF"/>
                        </a:buClr>
                        <a:buSzPts val="1700"/>
                        <a:buFont typeface="Calibri"/>
                        <a:buNone/>
                      </a:pPr>
                      <a:r>
                        <a:rPr lang="en-US" sz="1700" b="1">
                          <a:solidFill>
                            <a:srgbClr val="FFFFFF"/>
                          </a:solidFill>
                          <a:latin typeface="Calibri"/>
                          <a:ea typeface="Calibri"/>
                          <a:cs typeface="Calibri"/>
                          <a:sym typeface="Calibri"/>
                        </a:rPr>
                        <a:t>cart_action</a:t>
                      </a:r>
                      <a:endParaRPr sz="1700" b="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9875">
                <a:tc>
                  <a:txBody>
                    <a:bodyPr/>
                    <a:lstStyle/>
                    <a:p>
                      <a:pPr marL="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session</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b="1">
                          <a:latin typeface="Calibri"/>
                          <a:ea typeface="Calibri"/>
                          <a:cs typeface="Calibri"/>
                          <a:sym typeface="Calibri"/>
                        </a:rPr>
                        <a:t>item</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0" marR="88900" lvl="0" indent="0" algn="l" rtl="0">
                        <a:lnSpc>
                          <a:spcPct val="115000"/>
                        </a:lnSpc>
                        <a:spcBef>
                          <a:spcPts val="0"/>
                        </a:spcBef>
                        <a:spcAft>
                          <a:spcPts val="0"/>
                        </a:spcAft>
                        <a:buClr>
                          <a:schemeClr val="dk1"/>
                        </a:buClr>
                        <a:buSzPts val="1100"/>
                        <a:buFont typeface="Arial"/>
                        <a:buNone/>
                      </a:pPr>
                      <a:r>
                        <a:rPr lang="en-US" sz="1700" b="1">
                          <a:solidFill>
                            <a:schemeClr val="dk1"/>
                          </a:solidFill>
                          <a:latin typeface="Calibri"/>
                          <a:ea typeface="Calibri"/>
                          <a:cs typeface="Calibri"/>
                          <a:sym typeface="Calibri"/>
                        </a:rPr>
                        <a:t>action</a:t>
                      </a:r>
                      <a:endParaRPr sz="1700" b="1">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b="1">
                          <a:solidFill>
                            <a:schemeClr val="dk1"/>
                          </a:solidFill>
                          <a:latin typeface="Calibri"/>
                          <a:ea typeface="Calibri"/>
                          <a:cs typeface="Calibri"/>
                          <a:sym typeface="Calibri"/>
                        </a:rPr>
                        <a:t>reqid</a:t>
                      </a:r>
                      <a:endParaRPr sz="1700" b="1">
                        <a:solidFill>
                          <a:schemeClr val="dk1"/>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6400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book</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add</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10</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6400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book</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add</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11</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739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shirt</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remove</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13</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r h="739875">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2</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shirt</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remove</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700"/>
                        <a:buFont typeface="Calibri"/>
                        <a:buNone/>
                      </a:pPr>
                      <a:r>
                        <a:rPr lang="en-US" sz="1700">
                          <a:latin typeface="Calibri"/>
                          <a:ea typeface="Calibri"/>
                          <a:cs typeface="Calibri"/>
                          <a:sym typeface="Calibri"/>
                        </a:rPr>
                        <a:t>14</a:t>
                      </a:r>
                      <a:endParaRPr sz="17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5"/>
                  </a:ext>
                </a:extLst>
              </a:tr>
            </a:tbl>
          </a:graphicData>
        </a:graphic>
      </p:graphicFrame>
      <p:graphicFrame>
        <p:nvGraphicFramePr>
          <p:cNvPr id="216" name="Google Shape;216;p29"/>
          <p:cNvGraphicFramePr/>
          <p:nvPr/>
        </p:nvGraphicFramePr>
        <p:xfrm>
          <a:off x="5455463" y="4063175"/>
          <a:ext cx="4535400" cy="2233552"/>
        </p:xfrm>
        <a:graphic>
          <a:graphicData uri="http://schemas.openxmlformats.org/drawingml/2006/table">
            <a:tbl>
              <a:tblPr>
                <a:noFill/>
              </a:tblPr>
              <a:tblGrid>
                <a:gridCol w="1049400">
                  <a:extLst>
                    <a:ext uri="{9D8B030D-6E8A-4147-A177-3AD203B41FA5}">
                      <a16:colId xmlns:a16="http://schemas.microsoft.com/office/drawing/2014/main" val="20000"/>
                    </a:ext>
                  </a:extLst>
                </a:gridCol>
                <a:gridCol w="1001175">
                  <a:extLst>
                    <a:ext uri="{9D8B030D-6E8A-4147-A177-3AD203B41FA5}">
                      <a16:colId xmlns:a16="http://schemas.microsoft.com/office/drawing/2014/main" val="20001"/>
                    </a:ext>
                  </a:extLst>
                </a:gridCol>
                <a:gridCol w="1081900">
                  <a:extLst>
                    <a:ext uri="{9D8B030D-6E8A-4147-A177-3AD203B41FA5}">
                      <a16:colId xmlns:a16="http://schemas.microsoft.com/office/drawing/2014/main" val="20002"/>
                    </a:ext>
                  </a:extLst>
                </a:gridCol>
                <a:gridCol w="1402925">
                  <a:extLst>
                    <a:ext uri="{9D8B030D-6E8A-4147-A177-3AD203B41FA5}">
                      <a16:colId xmlns:a16="http://schemas.microsoft.com/office/drawing/2014/main" val="20003"/>
                    </a:ext>
                  </a:extLst>
                </a:gridCol>
              </a:tblGrid>
              <a:tr h="454200">
                <a:tc gridSpan="4">
                  <a:txBody>
                    <a:bodyPr/>
                    <a:lstStyle/>
                    <a:p>
                      <a:pPr marL="0" marR="88900" lvl="0" indent="0" algn="l" rtl="0">
                        <a:lnSpc>
                          <a:spcPct val="115000"/>
                        </a:lnSpc>
                        <a:spcBef>
                          <a:spcPts val="0"/>
                        </a:spcBef>
                        <a:spcAft>
                          <a:spcPts val="0"/>
                        </a:spcAft>
                        <a:buClr>
                          <a:srgbClr val="FFFFFF"/>
                        </a:buClr>
                        <a:buSzPts val="1800"/>
                        <a:buFont typeface="Calibri"/>
                        <a:buNone/>
                      </a:pPr>
                      <a:r>
                        <a:rPr lang="en-US" sz="1800" b="1">
                          <a:solidFill>
                            <a:srgbClr val="FFFFFF"/>
                          </a:solidFill>
                          <a:latin typeface="Calibri"/>
                          <a:ea typeface="Calibri"/>
                          <a:cs typeface="Calibri"/>
                          <a:sym typeface="Calibri"/>
                        </a:rPr>
                        <a:t>action_count</a:t>
                      </a:r>
                      <a:endParaRPr sz="1800" b="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7000">
                <a:tc>
                  <a:txBody>
                    <a:bodyPr/>
                    <a:lstStyle/>
                    <a:p>
                      <a:pPr marL="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session</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item</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0" marR="88900" lvl="0" indent="0" algn="l" rtl="0">
                        <a:lnSpc>
                          <a:spcPct val="115000"/>
                        </a:lnSpc>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action</a:t>
                      </a:r>
                      <a:endParaRPr sz="1800" b="1">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solidFill>
                            <a:schemeClr val="dk1"/>
                          </a:solidFill>
                          <a:latin typeface="Calibri"/>
                          <a:ea typeface="Calibri"/>
                          <a:cs typeface="Calibri"/>
                          <a:sym typeface="Calibri"/>
                        </a:rPr>
                        <a:t>count</a:t>
                      </a:r>
                      <a:endParaRPr sz="1800" b="1">
                        <a:solidFill>
                          <a:schemeClr val="dk1"/>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438950">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book</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add</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2</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637000">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2</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shirt</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remove</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2</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bl>
          </a:graphicData>
        </a:graphic>
      </p:graphicFrame>
      <p:sp>
        <p:nvSpPr>
          <p:cNvPr id="218" name="Google Shape;218;p29"/>
          <p:cNvSpPr/>
          <p:nvPr/>
        </p:nvSpPr>
        <p:spPr>
          <a:xfrm rot="5400000">
            <a:off x="3931500" y="4880425"/>
            <a:ext cx="810300" cy="1181700"/>
          </a:xfrm>
          <a:prstGeom prst="bentUpArrow">
            <a:avLst>
              <a:gd name="adj1" fmla="val 25000"/>
              <a:gd name="adj2" fmla="val 25000"/>
              <a:gd name="adj3" fmla="val 25000"/>
            </a:avLst>
          </a:prstGeom>
          <a:solidFill>
            <a:srgbClr val="0070C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6BECA000-3F8F-4E10-A09B-D3CCC7A6CAE7}"/>
              </a:ext>
            </a:extLst>
          </p:cNvPr>
          <p:cNvSpPr txBox="1"/>
          <p:nvPr/>
        </p:nvSpPr>
        <p:spPr>
          <a:xfrm>
            <a:off x="5313872" y="569343"/>
            <a:ext cx="6495688" cy="3139321"/>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ea typeface="+mn-lt"/>
                <a:cs typeface="+mn-lt"/>
              </a:rPr>
              <a:t>Example:</a:t>
            </a:r>
            <a:endParaRPr lang="en-US" sz="1900" b="1">
              <a:cs typeface="Arial"/>
            </a:endParaRPr>
          </a:p>
          <a:p>
            <a:r>
              <a:rPr lang="en-US" sz="1500">
                <a:ea typeface="+mn-lt"/>
                <a:cs typeface="+mn-lt"/>
              </a:rPr>
              <a:t>01     declare</a:t>
            </a:r>
            <a:endParaRPr lang="en-US" sz="1500">
              <a:cs typeface="Arial"/>
            </a:endParaRPr>
          </a:p>
          <a:p>
            <a:r>
              <a:rPr lang="en-US" sz="1500">
                <a:ea typeface="+mn-lt"/>
                <a:cs typeface="+mn-lt"/>
              </a:rPr>
              <a:t>02         def </a:t>
            </a:r>
            <a:r>
              <a:rPr lang="en-US" sz="1500" err="1">
                <a:ea typeface="+mn-lt"/>
                <a:cs typeface="+mn-lt"/>
              </a:rPr>
              <a:t>do_action</a:t>
            </a:r>
            <a:endParaRPr lang="en-US" sz="1500">
              <a:cs typeface="Arial"/>
            </a:endParaRPr>
          </a:p>
          <a:p>
            <a:r>
              <a:rPr lang="en-US" sz="1500">
                <a:ea typeface="+mn-lt"/>
                <a:cs typeface="+mn-lt"/>
              </a:rPr>
              <a:t>03         </a:t>
            </a:r>
            <a:r>
              <a:rPr lang="en-US" sz="1500" err="1">
                <a:ea typeface="+mn-lt"/>
                <a:cs typeface="+mn-lt"/>
              </a:rPr>
              <a:t>cart_action</a:t>
            </a:r>
            <a:r>
              <a:rPr lang="en-US" sz="1500">
                <a:ea typeface="+mn-lt"/>
                <a:cs typeface="+mn-lt"/>
              </a:rPr>
              <a:t> &lt;= </a:t>
            </a:r>
            <a:r>
              <a:rPr lang="en-US" sz="1500" err="1">
                <a:ea typeface="+mn-lt"/>
                <a:cs typeface="+mn-lt"/>
              </a:rPr>
              <a:t>action_msg.map</a:t>
            </a:r>
            <a:r>
              <a:rPr lang="en-US" sz="1500">
                <a:ea typeface="+mn-lt"/>
                <a:cs typeface="+mn-lt"/>
              </a:rPr>
              <a:t> do |c|</a:t>
            </a:r>
            <a:endParaRPr lang="en-US" sz="1500">
              <a:cs typeface="Arial"/>
            </a:endParaRPr>
          </a:p>
          <a:p>
            <a:r>
              <a:rPr lang="en-US" sz="1500">
                <a:ea typeface="+mn-lt"/>
                <a:cs typeface="+mn-lt"/>
              </a:rPr>
              <a:t>04             [</a:t>
            </a:r>
            <a:r>
              <a:rPr lang="en-US" sz="1500" err="1">
                <a:ea typeface="+mn-lt"/>
                <a:cs typeface="+mn-lt"/>
              </a:rPr>
              <a:t>c.session</a:t>
            </a:r>
            <a:r>
              <a:rPr lang="en-US" sz="1500">
                <a:ea typeface="+mn-lt"/>
                <a:cs typeface="+mn-lt"/>
              </a:rPr>
              <a:t>, </a:t>
            </a:r>
            <a:r>
              <a:rPr lang="en-US" sz="1500" err="1">
                <a:ea typeface="+mn-lt"/>
                <a:cs typeface="+mn-lt"/>
              </a:rPr>
              <a:t>c.item</a:t>
            </a:r>
            <a:r>
              <a:rPr lang="en-US" sz="1500">
                <a:ea typeface="+mn-lt"/>
                <a:cs typeface="+mn-lt"/>
              </a:rPr>
              <a:t>, </a:t>
            </a:r>
            <a:r>
              <a:rPr lang="en-US" sz="1500" err="1">
                <a:ea typeface="+mn-lt"/>
                <a:cs typeface="+mn-lt"/>
              </a:rPr>
              <a:t>c.action</a:t>
            </a:r>
            <a:r>
              <a:rPr lang="en-US" sz="1500">
                <a:ea typeface="+mn-lt"/>
                <a:cs typeface="+mn-lt"/>
              </a:rPr>
              <a:t>, </a:t>
            </a:r>
            <a:r>
              <a:rPr lang="en-US" sz="1500" err="1">
                <a:ea typeface="+mn-lt"/>
                <a:cs typeface="+mn-lt"/>
              </a:rPr>
              <a:t>c.reqid</a:t>
            </a:r>
            <a:r>
              <a:rPr lang="en-US" sz="1500">
                <a:ea typeface="+mn-lt"/>
                <a:cs typeface="+mn-lt"/>
              </a:rPr>
              <a:t>]</a:t>
            </a:r>
            <a:endParaRPr lang="en-US" sz="1500">
              <a:cs typeface="Arial"/>
            </a:endParaRPr>
          </a:p>
          <a:p>
            <a:r>
              <a:rPr lang="en-US" sz="1500">
                <a:ea typeface="+mn-lt"/>
                <a:cs typeface="+mn-lt"/>
              </a:rPr>
              <a:t>05         end</a:t>
            </a:r>
            <a:endParaRPr lang="en-US" sz="1500">
              <a:cs typeface="Arial"/>
            </a:endParaRPr>
          </a:p>
          <a:p>
            <a:r>
              <a:rPr lang="en-US" sz="1500">
                <a:ea typeface="+mn-lt"/>
                <a:cs typeface="+mn-lt"/>
              </a:rPr>
              <a:t>06         </a:t>
            </a:r>
            <a:r>
              <a:rPr lang="en-US" sz="1500" b="1" err="1">
                <a:solidFill>
                  <a:schemeClr val="accent1"/>
                </a:solidFill>
                <a:ea typeface="+mn-lt"/>
                <a:cs typeface="+mn-lt"/>
              </a:rPr>
              <a:t>action_cnt</a:t>
            </a:r>
            <a:r>
              <a:rPr lang="en-US" sz="1500" b="1">
                <a:solidFill>
                  <a:schemeClr val="accent1"/>
                </a:solidFill>
                <a:ea typeface="+mn-lt"/>
                <a:cs typeface="+mn-lt"/>
              </a:rPr>
              <a:t> &lt;= </a:t>
            </a:r>
            <a:r>
              <a:rPr lang="en-US" sz="1500" b="1" err="1">
                <a:solidFill>
                  <a:schemeClr val="accent1"/>
                </a:solidFill>
                <a:ea typeface="+mn-lt"/>
                <a:cs typeface="+mn-lt"/>
              </a:rPr>
              <a:t>cart_action.group</a:t>
            </a:r>
            <a:r>
              <a:rPr lang="en-US" sz="1500" b="1">
                <a:solidFill>
                  <a:schemeClr val="accent1"/>
                </a:solidFill>
                <a:ea typeface="+mn-lt"/>
                <a:cs typeface="+mn-lt"/>
              </a:rPr>
              <a:t>(</a:t>
            </a:r>
            <a:endParaRPr lang="en-US" sz="1500" b="1">
              <a:solidFill>
                <a:schemeClr val="accent1"/>
              </a:solidFill>
              <a:cs typeface="Arial"/>
            </a:endParaRPr>
          </a:p>
          <a:p>
            <a:r>
              <a:rPr lang="en-US" sz="1500">
                <a:ea typeface="+mn-lt"/>
                <a:cs typeface="+mn-lt"/>
              </a:rPr>
              <a:t>07 </a:t>
            </a:r>
            <a:r>
              <a:rPr lang="en-US" sz="1500">
                <a:solidFill>
                  <a:schemeClr val="accent1"/>
                </a:solidFill>
                <a:ea typeface="+mn-lt"/>
                <a:cs typeface="+mn-lt"/>
              </a:rPr>
              <a:t>           </a:t>
            </a:r>
            <a:r>
              <a:rPr lang="en-US" sz="1500" b="1">
                <a:solidFill>
                  <a:schemeClr val="accent1"/>
                </a:solidFill>
                <a:ea typeface="+mn-lt"/>
                <a:cs typeface="+mn-lt"/>
              </a:rPr>
              <a:t> [</a:t>
            </a:r>
            <a:r>
              <a:rPr lang="en-US" sz="1500" b="1" err="1">
                <a:solidFill>
                  <a:schemeClr val="accent1"/>
                </a:solidFill>
                <a:ea typeface="+mn-lt"/>
                <a:cs typeface="+mn-lt"/>
              </a:rPr>
              <a:t>cart_action.session</a:t>
            </a:r>
            <a:r>
              <a:rPr lang="en-US" sz="1500" b="1">
                <a:solidFill>
                  <a:schemeClr val="accent1"/>
                </a:solidFill>
                <a:ea typeface="+mn-lt"/>
                <a:cs typeface="+mn-lt"/>
              </a:rPr>
              <a:t>, </a:t>
            </a:r>
            <a:r>
              <a:rPr lang="en-US" sz="1500" b="1" err="1">
                <a:solidFill>
                  <a:schemeClr val="accent1"/>
                </a:solidFill>
                <a:ea typeface="+mn-lt"/>
                <a:cs typeface="+mn-lt"/>
              </a:rPr>
              <a:t>cart_action.item</a:t>
            </a:r>
            <a:r>
              <a:rPr lang="en-US" sz="1500" b="1">
                <a:solidFill>
                  <a:schemeClr val="accent1"/>
                </a:solidFill>
                <a:ea typeface="+mn-lt"/>
                <a:cs typeface="+mn-lt"/>
              </a:rPr>
              <a:t>, </a:t>
            </a:r>
            <a:r>
              <a:rPr lang="en-US" sz="1500" b="1" err="1">
                <a:solidFill>
                  <a:schemeClr val="accent1"/>
                </a:solidFill>
                <a:ea typeface="+mn-lt"/>
                <a:cs typeface="+mn-lt"/>
              </a:rPr>
              <a:t>cart_action.action</a:t>
            </a:r>
            <a:r>
              <a:rPr lang="en-US" sz="1500" b="1">
                <a:solidFill>
                  <a:schemeClr val="accent1"/>
                </a:solidFill>
                <a:ea typeface="+mn-lt"/>
                <a:cs typeface="+mn-lt"/>
              </a:rPr>
              <a:t>],</a:t>
            </a:r>
            <a:endParaRPr lang="en-US" sz="1500" b="1">
              <a:solidFill>
                <a:schemeClr val="accent1"/>
              </a:solidFill>
              <a:cs typeface="Arial"/>
            </a:endParaRPr>
          </a:p>
          <a:p>
            <a:r>
              <a:rPr lang="en-US" sz="1500">
                <a:ea typeface="+mn-lt"/>
                <a:cs typeface="+mn-lt"/>
              </a:rPr>
              <a:t>08 </a:t>
            </a:r>
            <a:r>
              <a:rPr lang="en-US" sz="1500">
                <a:solidFill>
                  <a:schemeClr val="accent1"/>
                </a:solidFill>
                <a:ea typeface="+mn-lt"/>
                <a:cs typeface="+mn-lt"/>
              </a:rPr>
              <a:t>            </a:t>
            </a:r>
            <a:r>
              <a:rPr lang="en-US" sz="1500" b="1">
                <a:solidFill>
                  <a:schemeClr val="accent1"/>
                </a:solidFill>
                <a:ea typeface="+mn-lt"/>
                <a:cs typeface="+mn-lt"/>
              </a:rPr>
              <a:t>count(</a:t>
            </a:r>
            <a:r>
              <a:rPr lang="en-US" sz="1500" b="1" err="1">
                <a:solidFill>
                  <a:schemeClr val="accent1"/>
                </a:solidFill>
                <a:ea typeface="+mn-lt"/>
                <a:cs typeface="+mn-lt"/>
              </a:rPr>
              <a:t>cart_action.reqid</a:t>
            </a:r>
            <a:r>
              <a:rPr lang="en-US" sz="1500" b="1">
                <a:solidFill>
                  <a:schemeClr val="accent1"/>
                </a:solidFill>
                <a:ea typeface="+mn-lt"/>
                <a:cs typeface="+mn-lt"/>
              </a:rPr>
              <a:t>))</a:t>
            </a:r>
            <a:endParaRPr lang="en-US" sz="1500" b="1">
              <a:solidFill>
                <a:schemeClr val="accent1"/>
              </a:solidFill>
              <a:cs typeface="Arial"/>
            </a:endParaRPr>
          </a:p>
          <a:p>
            <a:r>
              <a:rPr lang="en-US" sz="1500">
                <a:ea typeface="+mn-lt"/>
                <a:cs typeface="+mn-lt"/>
              </a:rPr>
              <a:t>09     end</a:t>
            </a:r>
            <a:endParaRPr lang="en-US" sz="1500">
              <a:cs typeface="Arial"/>
            </a:endParaRPr>
          </a:p>
          <a:p>
            <a:endParaRPr lang="en-US" sz="1500">
              <a:cs typeface="Arial"/>
            </a:endParaRPr>
          </a:p>
          <a:p>
            <a:r>
              <a:rPr lang="en-US" sz="1500">
                <a:solidFill>
                  <a:srgbClr val="00B050"/>
                </a:solidFill>
                <a:ea typeface="+mn-lt"/>
                <a:cs typeface="+mn-lt"/>
              </a:rPr>
              <a:t>// here lines 6–8 compute the count of unique </a:t>
            </a:r>
            <a:r>
              <a:rPr lang="en-US" sz="1500" err="1">
                <a:solidFill>
                  <a:srgbClr val="00B050"/>
                </a:solidFill>
                <a:ea typeface="+mn-lt"/>
                <a:cs typeface="+mn-lt"/>
              </a:rPr>
              <a:t>reqid</a:t>
            </a:r>
            <a:r>
              <a:rPr lang="en-US" sz="1500">
                <a:solidFill>
                  <a:srgbClr val="00B050"/>
                </a:solidFill>
                <a:ea typeface="+mn-lt"/>
                <a:cs typeface="+mn-lt"/>
              </a:rPr>
              <a:t> values for every combination of values for session, item and action.</a:t>
            </a:r>
            <a:endParaRPr lang="en-US" sz="1500">
              <a:solidFill>
                <a:srgbClr val="00B050"/>
              </a:solidFill>
              <a:cs typeface="Arial"/>
            </a:endParaRPr>
          </a:p>
        </p:txBody>
      </p:sp>
    </p:spTree>
    <p:extLst>
      <p:ext uri="{BB962C8B-B14F-4D97-AF65-F5344CB8AC3E}">
        <p14:creationId xmlns:p14="http://schemas.microsoft.com/office/powerpoint/2010/main" val="321636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p:nvPr/>
        </p:nvSpPr>
        <p:spPr>
          <a:xfrm>
            <a:off x="515850" y="1548600"/>
            <a:ext cx="11263500" cy="331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200"/>
              <a:buFont typeface="Calibri"/>
              <a:buNone/>
            </a:pPr>
            <a:r>
              <a:rPr lang="en-US" sz="2600" b="1">
                <a:solidFill>
                  <a:schemeClr val="dk1"/>
                </a:solidFill>
                <a:latin typeface="Calibri"/>
                <a:ea typeface="Calibri"/>
                <a:cs typeface="Calibri"/>
                <a:sym typeface="Calibri"/>
              </a:rPr>
              <a:t>join:</a:t>
            </a:r>
            <a:endParaRPr sz="26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sz="1000" b="1">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000"/>
              <a:buFont typeface="Calibri"/>
              <a:buChar char="❏"/>
            </a:pPr>
            <a:r>
              <a:rPr lang="en-US" sz="2400">
                <a:solidFill>
                  <a:schemeClr val="dk1"/>
                </a:solidFill>
                <a:latin typeface="Calibri"/>
                <a:ea typeface="Calibri"/>
                <a:cs typeface="Calibri"/>
                <a:sym typeface="Calibri"/>
              </a:rPr>
              <a:t>Method of the Bud class to compute join variants over BudCollections.</a:t>
            </a:r>
            <a:endParaRPr sz="2400">
              <a:solidFill>
                <a:schemeClr val="dk1"/>
              </a:solidFill>
              <a:latin typeface="Calibri"/>
              <a:ea typeface="Calibri"/>
              <a:cs typeface="Calibri"/>
              <a:sym typeface="Calibri"/>
            </a:endParaRPr>
          </a:p>
          <a:p>
            <a:pPr marL="457200" marR="0" lvl="0" indent="-457200" algn="l" rtl="0">
              <a:spcBef>
                <a:spcPts val="1000"/>
              </a:spcBef>
              <a:spcAft>
                <a:spcPts val="0"/>
              </a:spcAft>
              <a:buClr>
                <a:schemeClr val="dk1"/>
              </a:buClr>
              <a:buSzPts val="2000"/>
              <a:buFont typeface="Calibri"/>
              <a:buChar char="❏"/>
            </a:pPr>
            <a:r>
              <a:rPr lang="en-US" sz="2400">
                <a:solidFill>
                  <a:schemeClr val="dk1"/>
                </a:solidFill>
                <a:latin typeface="Calibri"/>
                <a:ea typeface="Calibri"/>
                <a:cs typeface="Calibri"/>
                <a:sym typeface="Calibri"/>
              </a:rPr>
              <a:t>Mainly of 4 types: Join, leftjoin, outerjoin and natjoin.</a:t>
            </a:r>
            <a:endParaRPr sz="2400">
              <a:solidFill>
                <a:schemeClr val="dk1"/>
              </a:solidFill>
              <a:latin typeface="Calibri"/>
              <a:ea typeface="Calibri"/>
              <a:cs typeface="Calibri"/>
              <a:sym typeface="Calibri"/>
            </a:endParaRPr>
          </a:p>
          <a:p>
            <a:pPr marL="457200" marR="0" lvl="0" indent="-457200" algn="l" rtl="0">
              <a:spcBef>
                <a:spcPts val="1000"/>
              </a:spcBef>
              <a:spcAft>
                <a:spcPts val="0"/>
              </a:spcAft>
              <a:buClr>
                <a:schemeClr val="dk1"/>
              </a:buClr>
              <a:buSzPts val="2000"/>
              <a:buFont typeface="Calibri"/>
              <a:buChar char="❏"/>
            </a:pPr>
            <a:r>
              <a:rPr lang="en-US" sz="2400">
                <a:solidFill>
                  <a:schemeClr val="dk1"/>
                </a:solidFill>
                <a:latin typeface="Calibri"/>
                <a:ea typeface="Calibri"/>
                <a:cs typeface="Calibri"/>
                <a:sym typeface="Calibri"/>
              </a:rPr>
              <a:t>Join, leftjoin and outerjoin take an array of collections to join, as well as a variable-length list of arrays of join conditions.</a:t>
            </a:r>
            <a:endParaRPr sz="2400">
              <a:solidFill>
                <a:schemeClr val="dk1"/>
              </a:solidFill>
              <a:latin typeface="Calibri"/>
              <a:ea typeface="Calibri"/>
              <a:cs typeface="Calibri"/>
              <a:sym typeface="Calibri"/>
            </a:endParaRPr>
          </a:p>
          <a:p>
            <a:pPr marL="457200" marR="0" lvl="0" indent="-457200" algn="l" rtl="0">
              <a:spcBef>
                <a:spcPts val="1000"/>
              </a:spcBef>
              <a:spcAft>
                <a:spcPts val="0"/>
              </a:spcAft>
              <a:buClr>
                <a:schemeClr val="dk1"/>
              </a:buClr>
              <a:buSzPts val="2000"/>
              <a:buFont typeface="Calibri"/>
              <a:buChar char="❏"/>
            </a:pPr>
            <a:r>
              <a:rPr lang="en-US" sz="2400">
                <a:solidFill>
                  <a:schemeClr val="dk1"/>
                </a:solidFill>
                <a:latin typeface="Calibri"/>
                <a:ea typeface="Calibri"/>
                <a:cs typeface="Calibri"/>
                <a:sym typeface="Calibri"/>
              </a:rPr>
              <a:t>The natural join natjoin takes only the array of BudCollection objects as an argument.</a:t>
            </a:r>
            <a:endParaRPr sz="2400">
              <a:solidFill>
                <a:schemeClr val="dk1"/>
              </a:solidFill>
              <a:latin typeface="Calibri"/>
              <a:ea typeface="Calibri"/>
              <a:cs typeface="Calibri"/>
              <a:sym typeface="Calibri"/>
            </a:endParaRPr>
          </a:p>
          <a:p>
            <a:pPr marL="0" marR="0" lvl="0" indent="0" algn="l" rtl="0">
              <a:spcBef>
                <a:spcPts val="100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497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40113-3AA5-4072-A8B6-DAAD9E4A3377}"/>
              </a:ext>
            </a:extLst>
          </p:cNvPr>
          <p:cNvSpPr>
            <a:spLocks noGrp="1"/>
          </p:cNvSpPr>
          <p:nvPr>
            <p:ph idx="1"/>
          </p:nvPr>
        </p:nvSpPr>
        <p:spPr>
          <a:xfrm>
            <a:off x="838200" y="455738"/>
            <a:ext cx="10515600" cy="5721225"/>
          </a:xfrm>
        </p:spPr>
        <p:txBody>
          <a:bodyPr vert="horz" lIns="91440" tIns="45720" rIns="91440" bIns="45720" rtlCol="0" anchor="t">
            <a:normAutofit/>
          </a:bodyPr>
          <a:lstStyle/>
          <a:p>
            <a:pPr marL="0" indent="0">
              <a:lnSpc>
                <a:spcPct val="80000"/>
              </a:lnSpc>
              <a:buNone/>
            </a:pPr>
            <a:r>
              <a:rPr lang="en-GB" sz="2400">
                <a:ea typeface="+mn-lt"/>
                <a:cs typeface="+mn-lt"/>
              </a:rPr>
              <a:t>• Key problem in distributed programming - how to deal with consistency, in the presence of temporal non-determinism? Since difficult to reason, focus is on eventual consistency. </a:t>
            </a:r>
          </a:p>
          <a:p>
            <a:pPr>
              <a:lnSpc>
                <a:spcPct val="80000"/>
              </a:lnSpc>
              <a:buFont typeface="Wingdings" panose="020B0604020202020204" pitchFamily="34" charset="0"/>
              <a:buChar char="q"/>
            </a:pPr>
            <a:r>
              <a:rPr lang="en-GB" sz="2400">
                <a:ea typeface="+mn-lt"/>
                <a:cs typeface="+mn-lt"/>
              </a:rPr>
              <a:t>    Sufficient condition for eventual consistency - order independence </a:t>
            </a:r>
          </a:p>
          <a:p>
            <a:pPr>
              <a:lnSpc>
                <a:spcPct val="80000"/>
              </a:lnSpc>
              <a:buFont typeface="Wingdings" panose="020B0604020202020204" pitchFamily="34" charset="0"/>
              <a:buChar char="q"/>
            </a:pPr>
            <a:r>
              <a:rPr lang="en-GB" sz="2400">
                <a:ea typeface="+mn-lt"/>
                <a:cs typeface="+mn-lt"/>
              </a:rPr>
              <a:t>    Usually a key attribute of declarative languages </a:t>
            </a:r>
          </a:p>
          <a:p>
            <a:pPr>
              <a:lnSpc>
                <a:spcPct val="80000"/>
              </a:lnSpc>
              <a:buFont typeface="Wingdings" panose="020B0604020202020204" pitchFamily="34" charset="0"/>
              <a:buChar char="q"/>
            </a:pPr>
            <a:r>
              <a:rPr lang="en-GB" sz="2400">
                <a:ea typeface="+mn-lt"/>
                <a:cs typeface="+mn-lt"/>
              </a:rPr>
              <a:t>    Can be an issue even in them. </a:t>
            </a:r>
          </a:p>
          <a:p>
            <a:pPr marL="0" indent="0">
              <a:lnSpc>
                <a:spcPct val="80000"/>
              </a:lnSpc>
              <a:buNone/>
            </a:pPr>
            <a:endParaRPr lang="en-GB" sz="2400">
              <a:ea typeface="+mn-lt"/>
              <a:cs typeface="+mn-lt"/>
            </a:endParaRPr>
          </a:p>
          <a:p>
            <a:pPr marL="0" indent="0">
              <a:lnSpc>
                <a:spcPct val="80000"/>
              </a:lnSpc>
              <a:buNone/>
            </a:pPr>
            <a:r>
              <a:rPr lang="en-GB" sz="2400">
                <a:ea typeface="+mn-lt"/>
                <a:cs typeface="+mn-lt"/>
              </a:rPr>
              <a:t>How do you reason about these issues - order independence and temporal non-determinism? </a:t>
            </a:r>
          </a:p>
          <a:p>
            <a:pPr marL="0" indent="0">
              <a:lnSpc>
                <a:spcPct val="80000"/>
              </a:lnSpc>
              <a:buNone/>
            </a:pPr>
            <a:r>
              <a:rPr lang="en-GB" sz="2400" b="1">
                <a:ea typeface="+mn-lt"/>
                <a:cs typeface="+mn-lt"/>
              </a:rPr>
              <a:t>           Using theory of relational databases and logic programming!</a:t>
            </a:r>
          </a:p>
          <a:p>
            <a:endParaRPr lang="en-GB">
              <a:cs typeface="Calibri"/>
            </a:endParaRPr>
          </a:p>
        </p:txBody>
      </p:sp>
    </p:spTree>
    <p:extLst>
      <p:ext uri="{BB962C8B-B14F-4D97-AF65-F5344CB8AC3E}">
        <p14:creationId xmlns:p14="http://schemas.microsoft.com/office/powerpoint/2010/main" val="113715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aphicFrame>
        <p:nvGraphicFramePr>
          <p:cNvPr id="229" name="Google Shape;229;p31"/>
          <p:cNvGraphicFramePr/>
          <p:nvPr>
            <p:extLst>
              <p:ext uri="{D42A27DB-BD31-4B8C-83A1-F6EECF244321}">
                <p14:modId xmlns:p14="http://schemas.microsoft.com/office/powerpoint/2010/main" val="1187487586"/>
              </p:ext>
            </p:extLst>
          </p:nvPr>
        </p:nvGraphicFramePr>
        <p:xfrm>
          <a:off x="672983" y="815600"/>
          <a:ext cx="2352675" cy="2459552"/>
        </p:xfrm>
        <a:graphic>
          <a:graphicData uri="http://schemas.openxmlformats.org/drawingml/2006/table">
            <a:tbl>
              <a:tblPr>
                <a:noFill/>
              </a:tblPr>
              <a:tblGrid>
                <a:gridCol w="923925">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228600">
                <a:tc gridSpan="2">
                  <a:txBody>
                    <a:bodyPr/>
                    <a:lstStyle/>
                    <a:p>
                      <a:pPr marL="88900" marR="88900" lvl="0" indent="0" algn="l" rtl="0">
                        <a:lnSpc>
                          <a:spcPct val="115000"/>
                        </a:lnSpc>
                        <a:spcBef>
                          <a:spcPts val="0"/>
                        </a:spcBef>
                        <a:spcAft>
                          <a:spcPts val="0"/>
                        </a:spcAft>
                        <a:buClr>
                          <a:srgbClr val="FFFFFF"/>
                        </a:buClr>
                        <a:buSzPts val="1800"/>
                        <a:buFont typeface="Calibri"/>
                        <a:buNone/>
                      </a:pPr>
                      <a:r>
                        <a:rPr lang="en-US" sz="1800" b="1">
                          <a:solidFill>
                            <a:srgbClr val="FFFFFF"/>
                          </a:solidFill>
                          <a:latin typeface="Calibri"/>
                          <a:ea typeface="Calibri"/>
                          <a:cs typeface="Calibri"/>
                          <a:sym typeface="Calibri"/>
                        </a:rPr>
                        <a:t>Kvstate </a:t>
                      </a:r>
                      <a:endParaRPr sz="1800" b="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extLst>
                  <a:ext uri="{0D108BD9-81ED-4DB2-BD59-A6C34878D82A}">
                    <a16:rowId xmlns:a16="http://schemas.microsoft.com/office/drawing/2014/main" val="10000"/>
                  </a:ext>
                </a:extLst>
              </a:tr>
              <a:tr h="750000">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Key​​</a:t>
                      </a:r>
                      <a:r>
                        <a:rPr lang="en-US" sz="1800">
                          <a:latin typeface="Calibri"/>
                          <a:ea typeface="Calibri"/>
                          <a:cs typeface="Calibri"/>
                          <a:sym typeface="Calibri"/>
                        </a:rPr>
                        <a:t>​</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Value​​</a:t>
                      </a:r>
                      <a:r>
                        <a:rPr lang="en-US" sz="1800">
                          <a:latin typeface="Calibri"/>
                          <a:ea typeface="Calibri"/>
                          <a:cs typeface="Calibri"/>
                          <a:sym typeface="Calibri"/>
                        </a:rPr>
                        <a:t>​</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750000">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Ram​​​</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358125">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2​​</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Shyam​​</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3"/>
                  </a:ext>
                </a:extLst>
              </a:tr>
            </a:tbl>
          </a:graphicData>
        </a:graphic>
      </p:graphicFrame>
      <p:graphicFrame>
        <p:nvGraphicFramePr>
          <p:cNvPr id="230" name="Google Shape;230;p31"/>
          <p:cNvGraphicFramePr/>
          <p:nvPr>
            <p:extLst>
              <p:ext uri="{D42A27DB-BD31-4B8C-83A1-F6EECF244321}">
                <p14:modId xmlns:p14="http://schemas.microsoft.com/office/powerpoint/2010/main" val="2552838341"/>
              </p:ext>
            </p:extLst>
          </p:nvPr>
        </p:nvGraphicFramePr>
        <p:xfrm>
          <a:off x="3466309" y="815600"/>
          <a:ext cx="2352675" cy="2644051"/>
        </p:xfrm>
        <a:graphic>
          <a:graphicData uri="http://schemas.openxmlformats.org/drawingml/2006/table">
            <a:tbl>
              <a:tblPr>
                <a:noFill/>
              </a:tblPr>
              <a:tblGrid>
                <a:gridCol w="923925">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228600">
                <a:tc gridSpan="2">
                  <a:txBody>
                    <a:bodyPr/>
                    <a:lstStyle/>
                    <a:p>
                      <a:pPr marL="88900" marR="88900" lvl="0" indent="0" algn="l" rtl="0">
                        <a:lnSpc>
                          <a:spcPct val="115000"/>
                        </a:lnSpc>
                        <a:spcBef>
                          <a:spcPts val="0"/>
                        </a:spcBef>
                        <a:spcAft>
                          <a:spcPts val="0"/>
                        </a:spcAft>
                        <a:buClr>
                          <a:srgbClr val="FFFFFF"/>
                        </a:buClr>
                        <a:buSzPts val="1800"/>
                        <a:buFont typeface="Calibri"/>
                        <a:buNone/>
                      </a:pPr>
                      <a:r>
                        <a:rPr lang="en-US" sz="1800" b="1" err="1">
                          <a:solidFill>
                            <a:srgbClr val="FFFFFF"/>
                          </a:solidFill>
                          <a:latin typeface="Calibri"/>
                          <a:ea typeface="Calibri"/>
                          <a:cs typeface="Calibri"/>
                          <a:sym typeface="Calibri"/>
                        </a:rPr>
                        <a:t>Kvput</a:t>
                      </a:r>
                      <a:endParaRPr sz="1800" b="1" err="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extLst>
                  <a:ext uri="{0D108BD9-81ED-4DB2-BD59-A6C34878D82A}">
                    <a16:rowId xmlns:a16="http://schemas.microsoft.com/office/drawing/2014/main" val="10000"/>
                  </a:ext>
                </a:extLst>
              </a:tr>
              <a:tr h="721425">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Key​​</a:t>
                      </a:r>
                      <a:r>
                        <a:rPr lang="en-US" sz="1800">
                          <a:latin typeface="Calibri"/>
                          <a:ea typeface="Calibri"/>
                          <a:cs typeface="Calibri"/>
                          <a:sym typeface="Calibri"/>
                        </a:rPr>
                        <a:t>​</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Value​​</a:t>
                      </a:r>
                      <a:r>
                        <a:rPr lang="en-US" sz="1800">
                          <a:latin typeface="Calibri"/>
                          <a:ea typeface="Calibri"/>
                          <a:cs typeface="Calibri"/>
                          <a:sym typeface="Calibri"/>
                        </a:rPr>
                        <a:t>​</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721425">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rPr>
                        <a:t>Ram</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721425">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3</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Rahul</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3"/>
                  </a:ext>
                </a:extLst>
              </a:tr>
            </a:tbl>
          </a:graphicData>
        </a:graphic>
      </p:graphicFrame>
      <p:graphicFrame>
        <p:nvGraphicFramePr>
          <p:cNvPr id="231" name="Google Shape;231;p31"/>
          <p:cNvGraphicFramePr/>
          <p:nvPr>
            <p:extLst>
              <p:ext uri="{D42A27DB-BD31-4B8C-83A1-F6EECF244321}">
                <p14:modId xmlns:p14="http://schemas.microsoft.com/office/powerpoint/2010/main" val="119455670"/>
              </p:ext>
            </p:extLst>
          </p:nvPr>
        </p:nvGraphicFramePr>
        <p:xfrm>
          <a:off x="6656716" y="1279584"/>
          <a:ext cx="2209711" cy="1668928"/>
        </p:xfrm>
        <a:graphic>
          <a:graphicData uri="http://schemas.openxmlformats.org/drawingml/2006/table">
            <a:tbl>
              <a:tblPr>
                <a:noFill/>
              </a:tblPr>
              <a:tblGrid>
                <a:gridCol w="1130842">
                  <a:extLst>
                    <a:ext uri="{9D8B030D-6E8A-4147-A177-3AD203B41FA5}">
                      <a16:colId xmlns:a16="http://schemas.microsoft.com/office/drawing/2014/main" val="20000"/>
                    </a:ext>
                  </a:extLst>
                </a:gridCol>
                <a:gridCol w="1078869">
                  <a:extLst>
                    <a:ext uri="{9D8B030D-6E8A-4147-A177-3AD203B41FA5}">
                      <a16:colId xmlns:a16="http://schemas.microsoft.com/office/drawing/2014/main" val="20001"/>
                    </a:ext>
                  </a:extLst>
                </a:gridCol>
              </a:tblGrid>
              <a:tr h="518160">
                <a:tc gridSpan="2">
                  <a:txBody>
                    <a:bodyPr/>
                    <a:lstStyle/>
                    <a:p>
                      <a:pPr marL="88900" marR="88900" lvl="0" indent="0" algn="l" rtl="0">
                        <a:lnSpc>
                          <a:spcPct val="115000"/>
                        </a:lnSpc>
                        <a:spcBef>
                          <a:spcPts val="0"/>
                        </a:spcBef>
                        <a:spcAft>
                          <a:spcPts val="0"/>
                        </a:spcAft>
                        <a:buClr>
                          <a:srgbClr val="FFFFFF"/>
                        </a:buClr>
                        <a:buSzPts val="1800"/>
                        <a:buFont typeface="Calibri"/>
                        <a:buNone/>
                      </a:pPr>
                      <a:r>
                        <a:rPr lang="en-US" sz="1800" b="1" err="1">
                          <a:solidFill>
                            <a:srgbClr val="FFFFFF"/>
                          </a:solidFill>
                          <a:latin typeface="Calibri"/>
                          <a:ea typeface="Calibri"/>
                          <a:cs typeface="Calibri"/>
                          <a:sym typeface="Calibri"/>
                        </a:rPr>
                        <a:t>prev</a:t>
                      </a:r>
                      <a:endParaRPr sz="1800" b="1" err="1">
                        <a:solidFill>
                          <a:srgbClr val="FFFFFF"/>
                        </a:solidFill>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29025" cap="flat" cmpd="sng">
                      <a:solidFill>
                        <a:srgbClr val="FFFFFF"/>
                      </a:solidFill>
                      <a:prstDash val="solid"/>
                      <a:round/>
                      <a:headEnd type="none" w="sm" len="sm"/>
                      <a:tailEnd type="none" w="sm" len="sm"/>
                    </a:lnB>
                    <a:solidFill>
                      <a:srgbClr val="4472C4"/>
                    </a:solidFill>
                  </a:tcPr>
                </a:tc>
                <a:tc hMerge="1">
                  <a:txBody>
                    <a:bodyPr/>
                    <a:lstStyle/>
                    <a:p>
                      <a:endParaRPr lang="en-US"/>
                    </a:p>
                  </a:txBody>
                  <a:tcPr/>
                </a:tc>
                <a:extLst>
                  <a:ext uri="{0D108BD9-81ED-4DB2-BD59-A6C34878D82A}">
                    <a16:rowId xmlns:a16="http://schemas.microsoft.com/office/drawing/2014/main" val="10000"/>
                  </a:ext>
                </a:extLst>
              </a:tr>
              <a:tr h="670992">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Key​​</a:t>
                      </a:r>
                      <a:r>
                        <a:rPr lang="en-US" sz="1800">
                          <a:latin typeface="Calibri"/>
                          <a:ea typeface="Calibri"/>
                          <a:cs typeface="Calibri"/>
                          <a:sym typeface="Calibri"/>
                        </a:rPr>
                        <a:t>​</a:t>
                      </a: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b="1">
                          <a:latin typeface="Calibri"/>
                          <a:ea typeface="Calibri"/>
                          <a:cs typeface="Calibri"/>
                          <a:sym typeface="Calibri"/>
                        </a:rPr>
                        <a:t>Value​​</a:t>
                      </a:r>
                      <a:r>
                        <a:rPr lang="en-US" sz="1800">
                          <a:latin typeface="Calibri"/>
                          <a:ea typeface="Calibri"/>
                          <a:cs typeface="Calibri"/>
                          <a:sym typeface="Calibri"/>
                        </a:rPr>
                        <a:t>​</a:t>
                      </a: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2902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CFD5EA"/>
                    </a:solidFill>
                  </a:tcPr>
                </a:tc>
                <a:extLst>
                  <a:ext uri="{0D108BD9-81ED-4DB2-BD59-A6C34878D82A}">
                    <a16:rowId xmlns:a16="http://schemas.microsoft.com/office/drawing/2014/main" val="10001"/>
                  </a:ext>
                </a:extLst>
              </a:tr>
              <a:tr h="345980">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1​​​</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tc>
                  <a:txBody>
                    <a:bodyPr/>
                    <a:lstStyle/>
                    <a:p>
                      <a:pPr marL="88900" marR="88900" lvl="0" indent="0" algn="l" rtl="0">
                        <a:lnSpc>
                          <a:spcPct val="115000"/>
                        </a:lnSpc>
                        <a:spcBef>
                          <a:spcPts val="0"/>
                        </a:spcBef>
                        <a:spcAft>
                          <a:spcPts val="0"/>
                        </a:spcAft>
                        <a:buClr>
                          <a:schemeClr val="dk1"/>
                        </a:buClr>
                        <a:buSzPts val="1800"/>
                        <a:buFont typeface="Calibri"/>
                        <a:buNone/>
                      </a:pPr>
                      <a:r>
                        <a:rPr lang="en-US" sz="1800">
                          <a:latin typeface="Calibri"/>
                          <a:ea typeface="Calibri"/>
                          <a:cs typeface="Calibri"/>
                          <a:sym typeface="Calibri"/>
                        </a:rPr>
                        <a:t>Ram​​​</a:t>
                      </a:r>
                      <a:endParaRPr sz="1800">
                        <a:latin typeface="Calibri"/>
                        <a:ea typeface="Calibri"/>
                        <a:cs typeface="Calibri"/>
                        <a:sym typeface="Calibri"/>
                      </a:endParaRPr>
                    </a:p>
                  </a:txBody>
                  <a:tcPr marL="91425" marR="91425" marT="91425" marB="91425">
                    <a:lnL w="9675" cap="flat" cmpd="sng">
                      <a:solidFill>
                        <a:srgbClr val="FFFFFF"/>
                      </a:solidFill>
                      <a:prstDash val="solid"/>
                      <a:round/>
                      <a:headEnd type="none" w="sm" len="sm"/>
                      <a:tailEnd type="none" w="sm" len="sm"/>
                    </a:lnL>
                    <a:lnR w="9675" cap="flat" cmpd="sng">
                      <a:solidFill>
                        <a:srgbClr val="FFFFFF"/>
                      </a:solidFill>
                      <a:prstDash val="solid"/>
                      <a:round/>
                      <a:headEnd type="none" w="sm" len="sm"/>
                      <a:tailEnd type="none" w="sm" len="sm"/>
                    </a:lnR>
                    <a:lnT w="9675" cap="flat" cmpd="sng">
                      <a:solidFill>
                        <a:srgbClr val="FFFFFF"/>
                      </a:solidFill>
                      <a:prstDash val="solid"/>
                      <a:round/>
                      <a:headEnd type="none" w="sm" len="sm"/>
                      <a:tailEnd type="none" w="sm" len="sm"/>
                    </a:lnT>
                    <a:lnB w="9675" cap="flat" cmpd="sng">
                      <a:solidFill>
                        <a:srgbClr val="FFFFFF"/>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bl>
          </a:graphicData>
        </a:graphic>
      </p:graphicFrame>
      <p:sp>
        <p:nvSpPr>
          <p:cNvPr id="232" name="Google Shape;232;p31"/>
          <p:cNvSpPr/>
          <p:nvPr/>
        </p:nvSpPr>
        <p:spPr>
          <a:xfrm>
            <a:off x="5928162" y="2324347"/>
            <a:ext cx="625200" cy="3516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7C95D0F-5AF0-419B-9927-6522405E3DA8}"/>
              </a:ext>
            </a:extLst>
          </p:cNvPr>
          <p:cNvSpPr txBox="1"/>
          <p:nvPr/>
        </p:nvSpPr>
        <p:spPr>
          <a:xfrm>
            <a:off x="2740326" y="4106174"/>
            <a:ext cx="7056404" cy="1754326"/>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ea typeface="+mn-lt"/>
                <a:cs typeface="+mn-lt"/>
              </a:rPr>
              <a:t>Example:</a:t>
            </a:r>
          </a:p>
          <a:p>
            <a:r>
              <a:rPr lang="en-US">
                <a:ea typeface="+mn-lt"/>
                <a:cs typeface="+mn-lt"/>
              </a:rPr>
              <a:t>01     def </a:t>
            </a:r>
            <a:r>
              <a:rPr lang="en-US" err="1">
                <a:ea typeface="+mn-lt"/>
                <a:cs typeface="+mn-lt"/>
              </a:rPr>
              <a:t>do_put</a:t>
            </a:r>
            <a:endParaRPr lang="en-US">
              <a:ea typeface="+mn-lt"/>
              <a:cs typeface="+mn-lt"/>
            </a:endParaRPr>
          </a:p>
          <a:p>
            <a:r>
              <a:rPr lang="en-US">
                <a:ea typeface="+mn-lt"/>
                <a:cs typeface="+mn-lt"/>
              </a:rPr>
              <a:t>02         </a:t>
            </a:r>
            <a:r>
              <a:rPr lang="en-US" err="1">
                <a:ea typeface="+mn-lt"/>
                <a:cs typeface="+mn-lt"/>
              </a:rPr>
              <a:t>kvstate</a:t>
            </a:r>
            <a:r>
              <a:rPr lang="en-US">
                <a:ea typeface="+mn-lt"/>
                <a:cs typeface="+mn-lt"/>
              </a:rPr>
              <a:t> &lt;+ </a:t>
            </a:r>
            <a:r>
              <a:rPr lang="en-US" err="1">
                <a:ea typeface="+mn-lt"/>
                <a:cs typeface="+mn-lt"/>
              </a:rPr>
              <a:t>kvput.map</a:t>
            </a:r>
            <a:r>
              <a:rPr lang="en-US">
                <a:ea typeface="+mn-lt"/>
                <a:cs typeface="+mn-lt"/>
              </a:rPr>
              <a:t>{|p| [</a:t>
            </a:r>
            <a:r>
              <a:rPr lang="en-US" err="1">
                <a:ea typeface="+mn-lt"/>
                <a:cs typeface="+mn-lt"/>
              </a:rPr>
              <a:t>p.key</a:t>
            </a:r>
            <a:r>
              <a:rPr lang="en-US">
                <a:ea typeface="+mn-lt"/>
                <a:cs typeface="+mn-lt"/>
              </a:rPr>
              <a:t>, </a:t>
            </a:r>
            <a:r>
              <a:rPr lang="en-US" err="1">
                <a:ea typeface="+mn-lt"/>
                <a:cs typeface="+mn-lt"/>
              </a:rPr>
              <a:t>p.value</a:t>
            </a:r>
            <a:r>
              <a:rPr lang="en-US">
                <a:ea typeface="+mn-lt"/>
                <a:cs typeface="+mn-lt"/>
              </a:rPr>
              <a:t>]}</a:t>
            </a:r>
          </a:p>
          <a:p>
            <a:r>
              <a:rPr lang="en-US">
                <a:ea typeface="+mn-lt"/>
                <a:cs typeface="+mn-lt"/>
              </a:rPr>
              <a:t>03         </a:t>
            </a:r>
            <a:r>
              <a:rPr lang="en-US" b="1">
                <a:solidFill>
                  <a:srgbClr val="FF0000"/>
                </a:solidFill>
                <a:ea typeface="+mn-lt"/>
                <a:cs typeface="+mn-lt"/>
              </a:rPr>
              <a:t> </a:t>
            </a:r>
            <a:r>
              <a:rPr lang="en-US" b="1" err="1">
                <a:solidFill>
                  <a:schemeClr val="accent1"/>
                </a:solidFill>
                <a:ea typeface="+mn-lt"/>
                <a:cs typeface="+mn-lt"/>
              </a:rPr>
              <a:t>prev</a:t>
            </a:r>
            <a:r>
              <a:rPr lang="en-US" b="1">
                <a:solidFill>
                  <a:schemeClr val="accent1"/>
                </a:solidFill>
                <a:ea typeface="+mn-lt"/>
                <a:cs typeface="+mn-lt"/>
              </a:rPr>
              <a:t> = natjoin [</a:t>
            </a:r>
            <a:r>
              <a:rPr lang="en-US" b="1" err="1">
                <a:solidFill>
                  <a:schemeClr val="accent1"/>
                </a:solidFill>
                <a:ea typeface="+mn-lt"/>
                <a:cs typeface="+mn-lt"/>
              </a:rPr>
              <a:t>kvstate</a:t>
            </a:r>
            <a:r>
              <a:rPr lang="en-US" b="1">
                <a:solidFill>
                  <a:schemeClr val="accent1"/>
                </a:solidFill>
                <a:ea typeface="+mn-lt"/>
                <a:cs typeface="+mn-lt"/>
              </a:rPr>
              <a:t>, kvput]</a:t>
            </a:r>
          </a:p>
          <a:p>
            <a:r>
              <a:rPr lang="en-US">
                <a:ea typeface="+mn-lt"/>
                <a:cs typeface="+mn-lt"/>
              </a:rPr>
              <a:t>04         </a:t>
            </a:r>
            <a:r>
              <a:rPr lang="en-US" err="1">
                <a:ea typeface="+mn-lt"/>
                <a:cs typeface="+mn-lt"/>
              </a:rPr>
              <a:t>kvstate</a:t>
            </a:r>
            <a:r>
              <a:rPr lang="en-US">
                <a:ea typeface="+mn-lt"/>
                <a:cs typeface="+mn-lt"/>
              </a:rPr>
              <a:t> &lt;- </a:t>
            </a:r>
            <a:r>
              <a:rPr lang="en-US" err="1">
                <a:ea typeface="+mn-lt"/>
                <a:cs typeface="+mn-lt"/>
              </a:rPr>
              <a:t>prev.map</a:t>
            </a:r>
            <a:r>
              <a:rPr lang="en-US">
                <a:ea typeface="+mn-lt"/>
                <a:cs typeface="+mn-lt"/>
              </a:rPr>
              <a:t>{|b, p| b}</a:t>
            </a:r>
          </a:p>
          <a:p>
            <a:r>
              <a:rPr lang="en-US">
                <a:ea typeface="+mn-lt"/>
                <a:cs typeface="+mn-lt"/>
              </a:rPr>
              <a:t>05     end</a:t>
            </a:r>
          </a:p>
        </p:txBody>
      </p:sp>
    </p:spTree>
    <p:extLst>
      <p:ext uri="{BB962C8B-B14F-4D97-AF65-F5344CB8AC3E}">
        <p14:creationId xmlns:p14="http://schemas.microsoft.com/office/powerpoint/2010/main" val="2606650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aphicFrame>
        <p:nvGraphicFramePr>
          <p:cNvPr id="238" name="Google Shape;238;p32"/>
          <p:cNvGraphicFramePr/>
          <p:nvPr/>
        </p:nvGraphicFramePr>
        <p:xfrm>
          <a:off x="907011" y="2136172"/>
          <a:ext cx="10373125" cy="2854950"/>
        </p:xfrm>
        <a:graphic>
          <a:graphicData uri="http://schemas.openxmlformats.org/drawingml/2006/table">
            <a:tbl>
              <a:tblPr>
                <a:noFill/>
              </a:tblPr>
              <a:tblGrid>
                <a:gridCol w="2745675">
                  <a:extLst>
                    <a:ext uri="{9D8B030D-6E8A-4147-A177-3AD203B41FA5}">
                      <a16:colId xmlns:a16="http://schemas.microsoft.com/office/drawing/2014/main" val="20000"/>
                    </a:ext>
                  </a:extLst>
                </a:gridCol>
                <a:gridCol w="7627450">
                  <a:extLst>
                    <a:ext uri="{9D8B030D-6E8A-4147-A177-3AD203B41FA5}">
                      <a16:colId xmlns:a16="http://schemas.microsoft.com/office/drawing/2014/main" val="20001"/>
                    </a:ext>
                  </a:extLst>
                </a:gridCol>
              </a:tblGrid>
              <a:tr h="924550">
                <a:tc>
                  <a:txBody>
                    <a:bodyPr/>
                    <a:lstStyle/>
                    <a:p>
                      <a:pPr marL="0" marR="0" lvl="0" indent="0" algn="l" rtl="0">
                        <a:spcBef>
                          <a:spcPts val="0"/>
                        </a:spcBef>
                        <a:spcAft>
                          <a:spcPts val="0"/>
                        </a:spcAft>
                        <a:buClr>
                          <a:schemeClr val="dk1"/>
                        </a:buClr>
                        <a:buSzPts val="2200"/>
                        <a:buFont typeface="Calibri"/>
                        <a:buNone/>
                      </a:pPr>
                      <a:r>
                        <a:rPr lang="en-US" sz="2200" b="1" u="sng"/>
                        <a:t>Method</a:t>
                      </a:r>
                      <a:endParaRPr sz="1800" b="1" u="sng"/>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2200"/>
                        <a:buFont typeface="Calibri"/>
                        <a:buNone/>
                      </a:pPr>
                      <a:r>
                        <a:rPr lang="en-US" sz="2200" b="1" u="sng"/>
                        <a:t>Description</a:t>
                      </a:r>
                      <a:endParaRPr sz="1800" b="1" u="sng"/>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24550">
                <a:tc>
                  <a:txBody>
                    <a:bodyPr/>
                    <a:lstStyle/>
                    <a:p>
                      <a:pPr marL="0" marR="0" lvl="0" indent="0" algn="l" rtl="0">
                        <a:spcBef>
                          <a:spcPts val="0"/>
                        </a:spcBef>
                        <a:spcAft>
                          <a:spcPts val="0"/>
                        </a:spcAft>
                        <a:buClr>
                          <a:schemeClr val="dk1"/>
                        </a:buClr>
                        <a:buSzPts val="2200"/>
                        <a:buFont typeface="Calibri"/>
                        <a:buNone/>
                      </a:pPr>
                      <a:r>
                        <a:rPr lang="en-US" sz="2200" b="1"/>
                        <a:t>bc.empty?</a:t>
                      </a:r>
                      <a:endParaRPr sz="2200"/>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Calibri"/>
                        <a:buNone/>
                      </a:pPr>
                      <a:r>
                        <a:rPr lang="en-US" sz="2000"/>
                        <a:t>Returns true if bc is empty</a:t>
                      </a:r>
                      <a:endParaRPr sz="1800"/>
                    </a:p>
                    <a:p>
                      <a:pPr marL="0" marR="0" lvl="0" indent="0" algn="l" rtl="0">
                        <a:spcBef>
                          <a:spcPts val="0"/>
                        </a:spcBef>
                        <a:spcAft>
                          <a:spcPts val="0"/>
                        </a:spcAft>
                        <a:buClr>
                          <a:schemeClr val="dk1"/>
                        </a:buClr>
                        <a:buSzPts val="2000"/>
                        <a:buFont typeface="Calibri"/>
                        <a:buNone/>
                      </a:pPr>
                      <a:endParaRPr sz="2000"/>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05850">
                <a:tc>
                  <a:txBody>
                    <a:bodyPr/>
                    <a:lstStyle/>
                    <a:p>
                      <a:pPr marL="0" marR="0" lvl="0" indent="0" algn="l" rtl="0">
                        <a:spcBef>
                          <a:spcPts val="0"/>
                        </a:spcBef>
                        <a:spcAft>
                          <a:spcPts val="0"/>
                        </a:spcAft>
                        <a:buClr>
                          <a:schemeClr val="dk1"/>
                        </a:buClr>
                        <a:buSzPts val="2200"/>
                        <a:buFont typeface="Calibri"/>
                        <a:buNone/>
                      </a:pPr>
                      <a:r>
                        <a:rPr lang="en-US" sz="2200" b="1"/>
                        <a:t>bc.include?</a:t>
                      </a:r>
                      <a:endParaRPr sz="2200"/>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Arial"/>
                        <a:buNone/>
                      </a:pPr>
                      <a:r>
                        <a:rPr lang="en-US" sz="2000"/>
                        <a:t>Takes an object and returns true if that object is equal to any element of bc.</a:t>
                      </a:r>
                      <a:endParaRPr sz="2000"/>
                    </a:p>
                    <a:p>
                      <a:pPr marL="0" marR="0" lvl="0" indent="0" algn="l" rtl="0">
                        <a:spcBef>
                          <a:spcPts val="0"/>
                        </a:spcBef>
                        <a:spcAft>
                          <a:spcPts val="0"/>
                        </a:spcAft>
                        <a:buClr>
                          <a:schemeClr val="dk1"/>
                        </a:buClr>
                        <a:buSzPts val="2000"/>
                        <a:buFont typeface="Calibri"/>
                        <a:buNone/>
                      </a:pPr>
                      <a:endParaRPr sz="2000"/>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39" name="Google Shape;239;p32"/>
          <p:cNvSpPr txBox="1"/>
          <p:nvPr/>
        </p:nvSpPr>
        <p:spPr>
          <a:xfrm>
            <a:off x="936075" y="1017250"/>
            <a:ext cx="9794700" cy="6771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3200"/>
              <a:buFont typeface="Calibri"/>
              <a:buNone/>
            </a:pPr>
            <a:r>
              <a:rPr lang="en-US" sz="3200" b="1" u="sng">
                <a:solidFill>
                  <a:schemeClr val="dk1"/>
                </a:solidFill>
                <a:latin typeface="Calibri"/>
                <a:ea typeface="Calibri"/>
                <a:cs typeface="Calibri"/>
                <a:sym typeface="Calibri"/>
              </a:rPr>
              <a:t>Other BudCollection methods</a:t>
            </a:r>
            <a:r>
              <a:rPr lang="en-US" sz="3200" b="1">
                <a:solidFill>
                  <a:schemeClr val="dk1"/>
                </a:solidFill>
                <a:latin typeface="Calibri"/>
                <a:ea typeface="Calibri"/>
                <a:cs typeface="Calibri"/>
                <a:sym typeface="Calibri"/>
              </a:rPr>
              <a:t> :</a:t>
            </a:r>
            <a:endParaRPr/>
          </a:p>
        </p:txBody>
      </p:sp>
    </p:spTree>
    <p:extLst>
      <p:ext uri="{BB962C8B-B14F-4D97-AF65-F5344CB8AC3E}">
        <p14:creationId xmlns:p14="http://schemas.microsoft.com/office/powerpoint/2010/main" val="147675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descr="Text, letter&#10;&#10;Description automatically generated">
            <a:extLst>
              <a:ext uri="{FF2B5EF4-FFF2-40B4-BE49-F238E27FC236}">
                <a16:creationId xmlns:a16="http://schemas.microsoft.com/office/drawing/2014/main" id="{94BEE8F7-06E5-4AF9-9A4D-2C484EE26BBE}"/>
              </a:ext>
            </a:extLst>
          </p:cNvPr>
          <p:cNvPicPr>
            <a:picLocks noChangeAspect="1"/>
          </p:cNvPicPr>
          <p:nvPr/>
        </p:nvPicPr>
        <p:blipFill>
          <a:blip r:embed="rId2"/>
          <a:stretch>
            <a:fillRect/>
          </a:stretch>
        </p:blipFill>
        <p:spPr>
          <a:xfrm>
            <a:off x="1742866" y="144742"/>
            <a:ext cx="7820234" cy="4848155"/>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9F1F5A1E-BDBC-48D3-945D-BAEE6CCC3773}"/>
              </a:ext>
            </a:extLst>
          </p:cNvPr>
          <p:cNvPicPr>
            <a:picLocks noChangeAspect="1"/>
          </p:cNvPicPr>
          <p:nvPr/>
        </p:nvPicPr>
        <p:blipFill>
          <a:blip r:embed="rId3"/>
          <a:stretch>
            <a:fillRect/>
          </a:stretch>
        </p:blipFill>
        <p:spPr>
          <a:xfrm>
            <a:off x="1581150" y="5727048"/>
            <a:ext cx="7877175" cy="871254"/>
          </a:xfrm>
          <a:prstGeom prst="rect">
            <a:avLst/>
          </a:prstGeom>
        </p:spPr>
      </p:pic>
      <p:sp>
        <p:nvSpPr>
          <p:cNvPr id="4" name="TextBox 3">
            <a:extLst>
              <a:ext uri="{FF2B5EF4-FFF2-40B4-BE49-F238E27FC236}">
                <a16:creationId xmlns:a16="http://schemas.microsoft.com/office/drawing/2014/main" id="{C3DAD832-F91B-4C3D-BB41-E0A10C3264D4}"/>
              </a:ext>
            </a:extLst>
          </p:cNvPr>
          <p:cNvSpPr txBox="1"/>
          <p:nvPr/>
        </p:nvSpPr>
        <p:spPr>
          <a:xfrm>
            <a:off x="2171700" y="48006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a:p>
            <a:r>
              <a:rPr lang="en-US"/>
              <a:t>Bloom Statements</a:t>
            </a:r>
            <a:endParaRPr lang="en-US">
              <a:cs typeface="Calibri" panose="020F0502020204030204"/>
            </a:endParaRPr>
          </a:p>
          <a:p>
            <a:r>
              <a:rPr lang="en-US">
                <a:cs typeface="Calibri" panose="020F0502020204030204"/>
              </a:rPr>
              <a:t>...</a:t>
            </a:r>
          </a:p>
        </p:txBody>
      </p:sp>
    </p:spTree>
    <p:extLst>
      <p:ext uri="{BB962C8B-B14F-4D97-AF65-F5344CB8AC3E}">
        <p14:creationId xmlns:p14="http://schemas.microsoft.com/office/powerpoint/2010/main" val="873643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9960"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71827" y="5099222"/>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79528" y="469592"/>
            <a:ext cx="3273145" cy="5977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823427" y="2543280"/>
            <a:ext cx="342285" cy="8373"/>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0773" y="109966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97763" y="519437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extLst>
              <p:ext uri="{D42A27DB-BD31-4B8C-83A1-F6EECF244321}">
                <p14:modId xmlns:p14="http://schemas.microsoft.com/office/powerpoint/2010/main" val="2726948089"/>
              </p:ext>
            </p:extLst>
          </p:nvPr>
        </p:nvGraphicFramePr>
        <p:xfrm>
          <a:off x="742950" y="12414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pipe_in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3792134718"/>
              </p:ext>
            </p:extLst>
          </p:nvPr>
        </p:nvGraphicFramePr>
        <p:xfrm>
          <a:off x="742950" y="5280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 </a:t>
            </a:r>
            <a:r>
              <a:rPr lang="en-US">
                <a:ea typeface="+mn-lt"/>
                <a:cs typeface="+mn-lt"/>
              </a:rPr>
              <a:t>(interface)</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extLst>
              <p:ext uri="{D42A27DB-BD31-4B8C-83A1-F6EECF244321}">
                <p14:modId xmlns:p14="http://schemas.microsoft.com/office/powerpoint/2010/main" val="1734964374"/>
              </p:ext>
            </p:extLst>
          </p:nvPr>
        </p:nvGraphicFramePr>
        <p:xfrm>
          <a:off x="742950" y="2857500"/>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data_chan </a:t>
            </a:r>
            <a:r>
              <a:rPr lang="en-US">
                <a:ea typeface="+mn-lt"/>
                <a:cs typeface="+mn-lt"/>
              </a:rPr>
              <a:t>(channel)</a:t>
            </a:r>
            <a:endParaRPr lang="en-US" b="1">
              <a:cs typeface="Calibri"/>
            </a:endParaRP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4085549556"/>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ack_chan </a:t>
            </a:r>
            <a:r>
              <a:rPr lang="en-US">
                <a:ea typeface="+mn-lt"/>
                <a:cs typeface="+mn-lt"/>
              </a:rPr>
              <a:t>(channel)</a:t>
            </a:r>
            <a:endParaRPr lang="en-US" b="1">
              <a:cs typeface="Calibri"/>
            </a:endParaRPr>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extLst>
              <p:ext uri="{D42A27DB-BD31-4B8C-83A1-F6EECF244321}">
                <p14:modId xmlns:p14="http://schemas.microsoft.com/office/powerpoint/2010/main" val="3169971136"/>
              </p:ext>
            </p:extLst>
          </p:nvPr>
        </p:nvGraphicFramePr>
        <p:xfrm>
          <a:off x="742950" y="2049463"/>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6462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send_buf </a:t>
            </a:r>
            <a:r>
              <a:rPr lang="en-US">
                <a:ea typeface="+mn-lt"/>
                <a:cs typeface="+mn-lt"/>
              </a:rPr>
              <a:t>(table)</a:t>
            </a:r>
            <a:endParaRPr lang="en-US" b="1">
              <a:cs typeface="Calibri"/>
            </a:endParaRP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extLst>
              <p:ext uri="{D42A27DB-BD31-4B8C-83A1-F6EECF244321}">
                <p14:modId xmlns:p14="http://schemas.microsoft.com/office/powerpoint/2010/main" val="875683324"/>
              </p:ext>
            </p:extLst>
          </p:nvPr>
        </p:nvGraphicFramePr>
        <p:xfrm>
          <a:off x="742950" y="4471988"/>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 </a:t>
            </a:r>
            <a:r>
              <a:rPr lang="en-US">
                <a:ea typeface="+mn-lt"/>
                <a:cs typeface="+mn-lt"/>
              </a:rPr>
              <a:t>(periodic)</a:t>
            </a:r>
            <a:endParaRPr lang="en-US" b="1">
              <a:cs typeface="Calibri"/>
            </a:endParaRP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extLst>
              <p:ext uri="{D42A27DB-BD31-4B8C-83A1-F6EECF244321}">
                <p14:modId xmlns:p14="http://schemas.microsoft.com/office/powerpoint/2010/main" val="3848294760"/>
              </p:ext>
            </p:extLst>
          </p:nvPr>
        </p:nvGraphicFramePr>
        <p:xfrm>
          <a:off x="8696325" y="11747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96325" y="771524"/>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extLst>
              <p:ext uri="{D42A27DB-BD31-4B8C-83A1-F6EECF244321}">
                <p14:modId xmlns:p14="http://schemas.microsoft.com/office/powerpoint/2010/main" val="4244376089"/>
              </p:ext>
            </p:extLst>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a:t>
            </a:r>
            <a:endParaRPr lang="en-US" err="1"/>
          </a:p>
        </p:txBody>
      </p:sp>
      <p:graphicFrame>
        <p:nvGraphicFramePr>
          <p:cNvPr id="52" name="Table 11">
            <a:extLst>
              <a:ext uri="{FF2B5EF4-FFF2-40B4-BE49-F238E27FC236}">
                <a16:creationId xmlns:a16="http://schemas.microsoft.com/office/drawing/2014/main" id="{9CBC397D-EBE8-4F68-9C1B-9B6C1CBB45FA}"/>
              </a:ext>
            </a:extLst>
          </p:cNvPr>
          <p:cNvGraphicFramePr>
            <a:graphicFrameLocks noGrp="1"/>
          </p:cNvGraphicFramePr>
          <p:nvPr>
            <p:extLst>
              <p:ext uri="{D42A27DB-BD31-4B8C-83A1-F6EECF244321}">
                <p14:modId xmlns:p14="http://schemas.microsoft.com/office/powerpoint/2010/main" val="303156710"/>
              </p:ext>
            </p:extLst>
          </p:nvPr>
        </p:nvGraphicFramePr>
        <p:xfrm>
          <a:off x="8696325" y="27908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3" name="TextBox 52">
            <a:extLst>
              <a:ext uri="{FF2B5EF4-FFF2-40B4-BE49-F238E27FC236}">
                <a16:creationId xmlns:a16="http://schemas.microsoft.com/office/drawing/2014/main" id="{7A6FCF9F-6BC8-4C87-8907-114A7BF57D0A}"/>
              </a:ext>
            </a:extLst>
          </p:cNvPr>
          <p:cNvSpPr txBox="1"/>
          <p:nvPr/>
        </p:nvSpPr>
        <p:spPr>
          <a:xfrm>
            <a:off x="8696325" y="238601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504602609"/>
              </p:ext>
            </p:extLst>
          </p:nvPr>
        </p:nvGraphicFramePr>
        <p:xfrm>
          <a:off x="8696325" y="3597275"/>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96325" y="319404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2763847717"/>
              </p:ext>
            </p:extLst>
          </p:nvPr>
        </p:nvGraphicFramePr>
        <p:xfrm>
          <a:off x="8696325" y="198278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96325" y="15795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extLst>
              <p:ext uri="{D42A27DB-BD31-4B8C-83A1-F6EECF244321}">
                <p14:modId xmlns:p14="http://schemas.microsoft.com/office/powerpoint/2010/main" val="2178238365"/>
              </p:ext>
            </p:extLst>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844748"/>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3522260"/>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174609" y="87190"/>
            <a:ext cx="203981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ReliableDelivery</a:t>
            </a:r>
          </a:p>
        </p:txBody>
      </p:sp>
      <p:sp>
        <p:nvSpPr>
          <p:cNvPr id="61" name="TextBox 60">
            <a:extLst>
              <a:ext uri="{FF2B5EF4-FFF2-40B4-BE49-F238E27FC236}">
                <a16:creationId xmlns:a16="http://schemas.microsoft.com/office/drawing/2014/main" id="{E3E72B60-EC15-415C-B57D-BB0B1A5CB35D}"/>
              </a:ext>
            </a:extLst>
          </p:cNvPr>
          <p:cNvSpPr txBox="1"/>
          <p:nvPr/>
        </p:nvSpPr>
        <p:spPr>
          <a:xfrm>
            <a:off x="9129553" y="87189"/>
            <a:ext cx="203981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ReliableDelivery</a:t>
            </a:r>
          </a:p>
        </p:txBody>
      </p:sp>
      <p:cxnSp>
        <p:nvCxnSpPr>
          <p:cNvPr id="3" name="Straight Arrow Connector 2">
            <a:extLst>
              <a:ext uri="{FF2B5EF4-FFF2-40B4-BE49-F238E27FC236}">
                <a16:creationId xmlns:a16="http://schemas.microsoft.com/office/drawing/2014/main" id="{5D1FF4B9-4842-4FB8-94B7-429F1ACA7B1B}"/>
              </a:ext>
            </a:extLst>
          </p:cNvPr>
          <p:cNvCxnSpPr/>
          <p:nvPr/>
        </p:nvCxnSpPr>
        <p:spPr>
          <a:xfrm>
            <a:off x="790470" y="1489669"/>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D84E443-64F2-466A-800A-D601E33E9C1E}"/>
              </a:ext>
            </a:extLst>
          </p:cNvPr>
          <p:cNvCxnSpPr>
            <a:cxnSpLocks/>
          </p:cNvCxnSpPr>
          <p:nvPr/>
        </p:nvCxnSpPr>
        <p:spPr>
          <a:xfrm>
            <a:off x="832337" y="3105778"/>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318658"/>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95BB120-A962-407C-9ED6-044978713F93}"/>
              </a:ext>
            </a:extLst>
          </p:cNvPr>
          <p:cNvCxnSpPr>
            <a:cxnSpLocks/>
          </p:cNvCxnSpPr>
          <p:nvPr/>
        </p:nvCxnSpPr>
        <p:spPr>
          <a:xfrm flipV="1">
            <a:off x="865832" y="3926392"/>
            <a:ext cx="2352989" cy="837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8AD6264-5ABA-4A68-8D4B-5470A90DC760}"/>
              </a:ext>
            </a:extLst>
          </p:cNvPr>
          <p:cNvCxnSpPr>
            <a:cxnSpLocks/>
          </p:cNvCxnSpPr>
          <p:nvPr/>
        </p:nvCxnSpPr>
        <p:spPr>
          <a:xfrm flipV="1">
            <a:off x="8820776" y="3842655"/>
            <a:ext cx="2352989" cy="837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91427C-CE45-43BD-BBF2-A5CED3A4C19F}"/>
              </a:ext>
            </a:extLst>
          </p:cNvPr>
          <p:cNvCxnSpPr>
            <a:cxnSpLocks/>
          </p:cNvCxnSpPr>
          <p:nvPr/>
        </p:nvCxnSpPr>
        <p:spPr>
          <a:xfrm>
            <a:off x="8770534" y="1431052"/>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a:off x="790469" y="5525756"/>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D143064-9F39-4629-AD30-E0F1CC226CB4}"/>
              </a:ext>
            </a:extLst>
          </p:cNvPr>
          <p:cNvCxnSpPr>
            <a:cxnSpLocks/>
          </p:cNvCxnSpPr>
          <p:nvPr/>
        </p:nvCxnSpPr>
        <p:spPr>
          <a:xfrm>
            <a:off x="8770534" y="2234920"/>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83F41B-24BB-47F8-8DE0-34DEEDE3C90A}"/>
              </a:ext>
            </a:extLst>
          </p:cNvPr>
          <p:cNvCxnSpPr>
            <a:cxnSpLocks/>
          </p:cNvCxnSpPr>
          <p:nvPr/>
        </p:nvCxnSpPr>
        <p:spPr>
          <a:xfrm>
            <a:off x="8820776" y="3063909"/>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D40AEE9-C38C-4F05-865E-1786AD74116C}"/>
              </a:ext>
            </a:extLst>
          </p:cNvPr>
          <p:cNvCxnSpPr>
            <a:cxnSpLocks/>
          </p:cNvCxnSpPr>
          <p:nvPr/>
        </p:nvCxnSpPr>
        <p:spPr>
          <a:xfrm>
            <a:off x="8770535" y="5467140"/>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AC1E93C-9B17-45CF-B7A4-213EC2162843}"/>
              </a:ext>
            </a:extLst>
          </p:cNvPr>
          <p:cNvCxnSpPr>
            <a:cxnSpLocks/>
          </p:cNvCxnSpPr>
          <p:nvPr/>
        </p:nvCxnSpPr>
        <p:spPr>
          <a:xfrm flipV="1">
            <a:off x="790469" y="4721885"/>
            <a:ext cx="234462" cy="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9F017D8-BB4C-47C1-A6D3-408DB65FFD31}"/>
              </a:ext>
            </a:extLst>
          </p:cNvPr>
          <p:cNvCxnSpPr>
            <a:cxnSpLocks/>
          </p:cNvCxnSpPr>
          <p:nvPr/>
        </p:nvCxnSpPr>
        <p:spPr>
          <a:xfrm flipV="1">
            <a:off x="8770534" y="4680016"/>
            <a:ext cx="234462" cy="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spTree>
    <p:extLst>
      <p:ext uri="{BB962C8B-B14F-4D97-AF65-F5344CB8AC3E}">
        <p14:creationId xmlns:p14="http://schemas.microsoft.com/office/powerpoint/2010/main" val="2535627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1612" y="188824"/>
            <a:ext cx="3244167" cy="6243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848547" y="2534906"/>
            <a:ext cx="333911" cy="2512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39147" y="4005315"/>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sp>
        <p:nvSpPr>
          <p:cNvPr id="7" name="TextBox 6">
            <a:extLst>
              <a:ext uri="{FF2B5EF4-FFF2-40B4-BE49-F238E27FC236}">
                <a16:creationId xmlns:a16="http://schemas.microsoft.com/office/drawing/2014/main" id="{74E4E9EC-509A-40BE-8F1D-03985D354526}"/>
              </a:ext>
            </a:extLst>
          </p:cNvPr>
          <p:cNvSpPr txBox="1"/>
          <p:nvPr/>
        </p:nvSpPr>
        <p:spPr>
          <a:xfrm>
            <a:off x="4197909" y="3460315"/>
            <a:ext cx="29401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a:ea typeface="+mn-lt"/>
              <a:cs typeface="+mn-lt"/>
            </a:endParaRPr>
          </a:p>
          <a:p>
            <a:endParaRPr lang="en-US" sz="1400">
              <a:cs typeface="Calibri"/>
            </a:endParaRPr>
          </a:p>
          <a:p>
            <a:r>
              <a:rPr lang="en-US" sz="1400">
                <a:cs typeface="Calibri"/>
              </a:rPr>
              <a:t>data_chan &lt;~ pipe_in</a:t>
            </a:r>
            <a:endParaRPr lang="en-US"/>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extLst>
              <p:ext uri="{D42A27DB-BD31-4B8C-83A1-F6EECF244321}">
                <p14:modId xmlns:p14="http://schemas.microsoft.com/office/powerpoint/2010/main" val="2690974827"/>
              </p:ext>
            </p:extLst>
          </p:nvPr>
        </p:nvGraphicFramePr>
        <p:xfrm>
          <a:off x="752475" y="708025"/>
          <a:ext cx="3138457" cy="65069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52475" y="30480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742950" y="5280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extLst>
              <p:ext uri="{D42A27DB-BD31-4B8C-83A1-F6EECF244321}">
                <p14:modId xmlns:p14="http://schemas.microsoft.com/office/powerpoint/2010/main" val="2038323331"/>
              </p:ext>
            </p:extLst>
          </p:nvPr>
        </p:nvGraphicFramePr>
        <p:xfrm>
          <a:off x="753626" y="2855406"/>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1602670246"/>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34576" y="141177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nvGraphicFramePr>
        <p:xfrm>
          <a:off x="742950" y="4471988"/>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nvGraphicFramePr>
        <p:xfrm>
          <a:off x="8696325" y="11747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96325" y="771524"/>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52" name="Table 11">
            <a:extLst>
              <a:ext uri="{FF2B5EF4-FFF2-40B4-BE49-F238E27FC236}">
                <a16:creationId xmlns:a16="http://schemas.microsoft.com/office/drawing/2014/main" id="{9CBC397D-EBE8-4F68-9C1B-9B6C1CBB45FA}"/>
              </a:ext>
            </a:extLst>
          </p:cNvPr>
          <p:cNvGraphicFramePr>
            <a:graphicFrameLocks noGrp="1"/>
          </p:cNvGraphicFramePr>
          <p:nvPr/>
        </p:nvGraphicFramePr>
        <p:xfrm>
          <a:off x="8696325" y="27908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3" name="TextBox 52">
            <a:extLst>
              <a:ext uri="{FF2B5EF4-FFF2-40B4-BE49-F238E27FC236}">
                <a16:creationId xmlns:a16="http://schemas.microsoft.com/office/drawing/2014/main" id="{7A6FCF9F-6BC8-4C87-8907-114A7BF57D0A}"/>
              </a:ext>
            </a:extLst>
          </p:cNvPr>
          <p:cNvSpPr txBox="1"/>
          <p:nvPr/>
        </p:nvSpPr>
        <p:spPr>
          <a:xfrm>
            <a:off x="8696325" y="238601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367731013"/>
              </p:ext>
            </p:extLst>
          </p:nvPr>
        </p:nvGraphicFramePr>
        <p:xfrm>
          <a:off x="8696325" y="3597275"/>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96325" y="319404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815801929"/>
              </p:ext>
            </p:extLst>
          </p:nvPr>
        </p:nvGraphicFramePr>
        <p:xfrm>
          <a:off x="8696325" y="198278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96325" y="15795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extLst>
              <p:ext uri="{D42A27DB-BD31-4B8C-83A1-F6EECF244321}">
                <p14:modId xmlns:p14="http://schemas.microsoft.com/office/powerpoint/2010/main" val="2013691506"/>
              </p:ext>
            </p:extLst>
          </p:nvPr>
        </p:nvGraphicFramePr>
        <p:xfrm>
          <a:off x="770374" y="1817076"/>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graphicFrame>
        <p:nvGraphicFramePr>
          <p:cNvPr id="61" name="Table 11">
            <a:extLst>
              <a:ext uri="{FF2B5EF4-FFF2-40B4-BE49-F238E27FC236}">
                <a16:creationId xmlns:a16="http://schemas.microsoft.com/office/drawing/2014/main" id="{F5F1AF47-B44D-4D20-9C32-1CE5EE442714}"/>
              </a:ext>
            </a:extLst>
          </p:cNvPr>
          <p:cNvGraphicFramePr>
            <a:graphicFrameLocks noGrp="1"/>
          </p:cNvGraphicFramePr>
          <p:nvPr>
            <p:extLst>
              <p:ext uri="{D42A27DB-BD31-4B8C-83A1-F6EECF244321}">
                <p14:modId xmlns:p14="http://schemas.microsoft.com/office/powerpoint/2010/main" val="1260898817"/>
              </p:ext>
            </p:extLst>
          </p:nvPr>
        </p:nvGraphicFramePr>
        <p:xfrm>
          <a:off x="761999" y="1825449"/>
          <a:ext cx="3122861" cy="304800"/>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6" name="TextBox 5">
            <a:extLst>
              <a:ext uri="{FF2B5EF4-FFF2-40B4-BE49-F238E27FC236}">
                <a16:creationId xmlns:a16="http://schemas.microsoft.com/office/drawing/2014/main" id="{B8A0C15F-729A-46CA-9930-0537FBE49A96}"/>
              </a:ext>
            </a:extLst>
          </p:cNvPr>
          <p:cNvSpPr txBox="1"/>
          <p:nvPr/>
        </p:nvSpPr>
        <p:spPr>
          <a:xfrm>
            <a:off x="4113125" y="478971"/>
            <a:ext cx="40662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&lt;= : include rhs content in lhs in current timestamp</a:t>
            </a:r>
          </a:p>
          <a:p>
            <a:endParaRPr lang="en-US">
              <a:cs typeface="Calibri"/>
            </a:endParaRPr>
          </a:p>
          <a:p>
            <a:r>
              <a:rPr lang="en-US">
                <a:cs typeface="Calibri"/>
              </a:rPr>
              <a:t>&lt;~ : rhs content appears in (remote) lhs in future</a:t>
            </a:r>
          </a:p>
        </p:txBody>
      </p:sp>
    </p:spTree>
    <p:extLst>
      <p:ext uri="{BB962C8B-B14F-4D97-AF65-F5344CB8AC3E}">
        <p14:creationId xmlns:p14="http://schemas.microsoft.com/office/powerpoint/2010/main" val="344069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1612" y="188824"/>
            <a:ext cx="3244167" cy="6243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39147" y="4005315"/>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sp>
        <p:nvSpPr>
          <p:cNvPr id="7" name="TextBox 6">
            <a:extLst>
              <a:ext uri="{FF2B5EF4-FFF2-40B4-BE49-F238E27FC236}">
                <a16:creationId xmlns:a16="http://schemas.microsoft.com/office/drawing/2014/main" id="{74E4E9EC-509A-40BE-8F1D-03985D354526}"/>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32" name="TextBox 31">
            <a:extLst>
              <a:ext uri="{FF2B5EF4-FFF2-40B4-BE49-F238E27FC236}">
                <a16:creationId xmlns:a16="http://schemas.microsoft.com/office/drawing/2014/main" id="{11665F2D-125A-43E0-A31F-0BF42B1FF244}"/>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extLst>
              <p:ext uri="{D42A27DB-BD31-4B8C-83A1-F6EECF244321}">
                <p14:modId xmlns:p14="http://schemas.microsoft.com/office/powerpoint/2010/main" val="403587171"/>
              </p:ext>
            </p:extLst>
          </p:nvPr>
        </p:nvGraphicFramePr>
        <p:xfrm>
          <a:off x="752475" y="708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52475" y="30480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742950" y="5280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nvGraphicFramePr>
        <p:xfrm>
          <a:off x="753626" y="2855406"/>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2077979687"/>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34576" y="141177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nvGraphicFramePr>
        <p:xfrm>
          <a:off x="742950" y="4471988"/>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extLst>
              <p:ext uri="{D42A27DB-BD31-4B8C-83A1-F6EECF244321}">
                <p14:modId xmlns:p14="http://schemas.microsoft.com/office/powerpoint/2010/main" val="1971906521"/>
              </p:ext>
            </p:extLst>
          </p:nvPr>
        </p:nvGraphicFramePr>
        <p:xfrm>
          <a:off x="8646083" y="672331"/>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46083" y="26910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a:t>
            </a:r>
            <a:endParaRPr lang="en-US" err="1"/>
          </a:p>
        </p:txBody>
      </p:sp>
      <p:graphicFrame>
        <p:nvGraphicFramePr>
          <p:cNvPr id="52" name="Table 11">
            <a:extLst>
              <a:ext uri="{FF2B5EF4-FFF2-40B4-BE49-F238E27FC236}">
                <a16:creationId xmlns:a16="http://schemas.microsoft.com/office/drawing/2014/main" id="{9CBC397D-EBE8-4F68-9C1B-9B6C1CBB45FA}"/>
              </a:ext>
            </a:extLst>
          </p:cNvPr>
          <p:cNvGraphicFramePr>
            <a:graphicFrameLocks noGrp="1"/>
          </p:cNvGraphicFramePr>
          <p:nvPr>
            <p:extLst>
              <p:ext uri="{D42A27DB-BD31-4B8C-83A1-F6EECF244321}">
                <p14:modId xmlns:p14="http://schemas.microsoft.com/office/powerpoint/2010/main" val="2355976974"/>
              </p:ext>
            </p:extLst>
          </p:nvPr>
        </p:nvGraphicFramePr>
        <p:xfrm>
          <a:off x="8646083" y="2204671"/>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3" name="TextBox 52">
            <a:extLst>
              <a:ext uri="{FF2B5EF4-FFF2-40B4-BE49-F238E27FC236}">
                <a16:creationId xmlns:a16="http://schemas.microsoft.com/office/drawing/2014/main" id="{7A6FCF9F-6BC8-4C87-8907-114A7BF57D0A}"/>
              </a:ext>
            </a:extLst>
          </p:cNvPr>
          <p:cNvSpPr txBox="1"/>
          <p:nvPr/>
        </p:nvSpPr>
        <p:spPr>
          <a:xfrm>
            <a:off x="8646083" y="179985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556084655"/>
              </p:ext>
            </p:extLst>
          </p:nvPr>
        </p:nvGraphicFramePr>
        <p:xfrm>
          <a:off x="8696325" y="3597275"/>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96325" y="319404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1198017891"/>
              </p:ext>
            </p:extLst>
          </p:nvPr>
        </p:nvGraphicFramePr>
        <p:xfrm>
          <a:off x="8646083" y="1480370"/>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46083" y="107714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a:t>
            </a:r>
            <a:endParaRPr lang="en-US"/>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nvGraphicFramePr>
        <p:xfrm>
          <a:off x="770374" y="1817076"/>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44" name="Oval 43">
            <a:extLst>
              <a:ext uri="{FF2B5EF4-FFF2-40B4-BE49-F238E27FC236}">
                <a16:creationId xmlns:a16="http://schemas.microsoft.com/office/drawing/2014/main" id="{B14C418E-1CCE-4B57-908D-45395D000B4D}"/>
              </a:ext>
            </a:extLst>
          </p:cNvPr>
          <p:cNvSpPr/>
          <p:nvPr/>
        </p:nvSpPr>
        <p:spPr>
          <a:xfrm>
            <a:off x="61963" y="191754"/>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3</a:t>
            </a:r>
          </a:p>
        </p:txBody>
      </p:sp>
      <p:graphicFrame>
        <p:nvGraphicFramePr>
          <p:cNvPr id="6" name="Table 11">
            <a:extLst>
              <a:ext uri="{FF2B5EF4-FFF2-40B4-BE49-F238E27FC236}">
                <a16:creationId xmlns:a16="http://schemas.microsoft.com/office/drawing/2014/main" id="{78DC1ED0-8AAA-40FA-BB7E-DA17454A3331}"/>
              </a:ext>
            </a:extLst>
          </p:cNvPr>
          <p:cNvGraphicFramePr>
            <a:graphicFrameLocks noGrp="1"/>
          </p:cNvGraphicFramePr>
          <p:nvPr>
            <p:extLst>
              <p:ext uri="{D42A27DB-BD31-4B8C-83A1-F6EECF244321}">
                <p14:modId xmlns:p14="http://schemas.microsoft.com/office/powerpoint/2010/main" val="711834460"/>
              </p:ext>
            </p:extLst>
          </p:nvPr>
        </p:nvGraphicFramePr>
        <p:xfrm>
          <a:off x="8651631" y="2212311"/>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14" name="Oval 13">
            <a:extLst>
              <a:ext uri="{FF2B5EF4-FFF2-40B4-BE49-F238E27FC236}">
                <a16:creationId xmlns:a16="http://schemas.microsoft.com/office/drawing/2014/main" id="{D78F9FAA-9555-4BC0-88E3-C34A073F5CB5}"/>
              </a:ext>
            </a:extLst>
          </p:cNvPr>
          <p:cNvSpPr/>
          <p:nvPr/>
        </p:nvSpPr>
        <p:spPr>
          <a:xfrm>
            <a:off x="63638" y="1850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p>
        </p:txBody>
      </p:sp>
      <p:sp>
        <p:nvSpPr>
          <p:cNvPr id="16" name="TextBox 15">
            <a:extLst>
              <a:ext uri="{FF2B5EF4-FFF2-40B4-BE49-F238E27FC236}">
                <a16:creationId xmlns:a16="http://schemas.microsoft.com/office/drawing/2014/main" id="{103303EE-0EC8-4AE6-A2C1-19733AAFFAEC}"/>
              </a:ext>
            </a:extLst>
          </p:cNvPr>
          <p:cNvSpPr txBox="1"/>
          <p:nvPr/>
        </p:nvSpPr>
        <p:spPr>
          <a:xfrm>
            <a:off x="4113125" y="478971"/>
            <a:ext cx="40662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&lt;= : include rhs content in lhs in current timestamp</a:t>
            </a:r>
          </a:p>
          <a:p>
            <a:endParaRPr lang="en-US">
              <a:cs typeface="Calibri"/>
            </a:endParaRPr>
          </a:p>
          <a:p>
            <a:r>
              <a:rPr lang="en-US">
                <a:cs typeface="Calibri"/>
              </a:rPr>
              <a:t>&lt;~ : rhs content appears in (remote) lhs in future</a:t>
            </a:r>
          </a:p>
        </p:txBody>
      </p:sp>
    </p:spTree>
    <p:extLst>
      <p:ext uri="{BB962C8B-B14F-4D97-AF65-F5344CB8AC3E}">
        <p14:creationId xmlns:p14="http://schemas.microsoft.com/office/powerpoint/2010/main" val="14619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1612" y="188824"/>
            <a:ext cx="3244167" cy="6243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39147" y="4005315"/>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sp>
        <p:nvSpPr>
          <p:cNvPr id="7" name="TextBox 6">
            <a:extLst>
              <a:ext uri="{FF2B5EF4-FFF2-40B4-BE49-F238E27FC236}">
                <a16:creationId xmlns:a16="http://schemas.microsoft.com/office/drawing/2014/main" id="{74E4E9EC-509A-40BE-8F1D-03985D354526}"/>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32" name="TextBox 31">
            <a:extLst>
              <a:ext uri="{FF2B5EF4-FFF2-40B4-BE49-F238E27FC236}">
                <a16:creationId xmlns:a16="http://schemas.microsoft.com/office/drawing/2014/main" id="{11665F2D-125A-43E0-A31F-0BF42B1FF244}"/>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nvGraphicFramePr>
        <p:xfrm>
          <a:off x="752475" y="708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52475" y="30480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742950" y="5280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a:t>
            </a:r>
            <a:endParaRPr lang="en-US"/>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nvGraphicFramePr>
        <p:xfrm>
          <a:off x="753626" y="2855406"/>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367755335"/>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34576" y="141177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nvGraphicFramePr>
        <p:xfrm>
          <a:off x="742950" y="4471988"/>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nvGraphicFramePr>
        <p:xfrm>
          <a:off x="8646083" y="672331"/>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46083" y="26910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pipe_sent</a:t>
            </a:r>
            <a:endParaRPr lang="en-US" err="1"/>
          </a:p>
        </p:txBody>
      </p:sp>
      <p:sp>
        <p:nvSpPr>
          <p:cNvPr id="53" name="TextBox 52">
            <a:extLst>
              <a:ext uri="{FF2B5EF4-FFF2-40B4-BE49-F238E27FC236}">
                <a16:creationId xmlns:a16="http://schemas.microsoft.com/office/drawing/2014/main" id="{7A6FCF9F-6BC8-4C87-8907-114A7BF57D0A}"/>
              </a:ext>
            </a:extLst>
          </p:cNvPr>
          <p:cNvSpPr txBox="1"/>
          <p:nvPr/>
        </p:nvSpPr>
        <p:spPr>
          <a:xfrm>
            <a:off x="8646083" y="179985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1058915052"/>
              </p:ext>
            </p:extLst>
          </p:nvPr>
        </p:nvGraphicFramePr>
        <p:xfrm>
          <a:off x="8662830" y="3304198"/>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62830" y="290097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500242261"/>
              </p:ext>
            </p:extLst>
          </p:nvPr>
        </p:nvGraphicFramePr>
        <p:xfrm>
          <a:off x="8646083" y="1480370"/>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46083" y="107714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nvGraphicFramePr>
        <p:xfrm>
          <a:off x="770374" y="1817076"/>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graphicFrame>
        <p:nvGraphicFramePr>
          <p:cNvPr id="6" name="Table 11">
            <a:extLst>
              <a:ext uri="{FF2B5EF4-FFF2-40B4-BE49-F238E27FC236}">
                <a16:creationId xmlns:a16="http://schemas.microsoft.com/office/drawing/2014/main" id="{78DC1ED0-8AAA-40FA-BB7E-DA17454A3331}"/>
              </a:ext>
            </a:extLst>
          </p:cNvPr>
          <p:cNvGraphicFramePr>
            <a:graphicFrameLocks noGrp="1"/>
          </p:cNvGraphicFramePr>
          <p:nvPr>
            <p:extLst>
              <p:ext uri="{D42A27DB-BD31-4B8C-83A1-F6EECF244321}">
                <p14:modId xmlns:p14="http://schemas.microsoft.com/office/powerpoint/2010/main" val="3829135684"/>
              </p:ext>
            </p:extLst>
          </p:nvPr>
        </p:nvGraphicFramePr>
        <p:xfrm>
          <a:off x="8651631" y="2212311"/>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61" name="TextBox 1">
            <a:extLst>
              <a:ext uri="{FF2B5EF4-FFF2-40B4-BE49-F238E27FC236}">
                <a16:creationId xmlns:a16="http://schemas.microsoft.com/office/drawing/2014/main" id="{E5A2EA23-D981-43BC-AAEB-44EC977A516A}"/>
              </a:ext>
            </a:extLst>
          </p:cNvPr>
          <p:cNvSpPr txBox="1"/>
          <p:nvPr/>
        </p:nvSpPr>
        <p:spPr>
          <a:xfrm>
            <a:off x="4200524" y="4036420"/>
            <a:ext cx="40812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err="1">
                <a:ea typeface="+mn-lt"/>
                <a:cs typeface="+mn-lt"/>
              </a:rPr>
              <a:t>ack_chn</a:t>
            </a:r>
            <a:r>
              <a:rPr lang="en-US" sz="1400">
                <a:ea typeface="+mn-lt"/>
                <a:cs typeface="+mn-lt"/>
              </a:rPr>
              <a:t> &lt;~ </a:t>
            </a:r>
            <a:r>
              <a:rPr lang="en-US" sz="1400" err="1">
                <a:ea typeface="+mn-lt"/>
                <a:cs typeface="+mn-lt"/>
              </a:rPr>
              <a:t>data_chan.map</a:t>
            </a:r>
            <a:r>
              <a:rPr lang="en-US" sz="1400">
                <a:ea typeface="+mn-lt"/>
                <a:cs typeface="+mn-lt"/>
              </a:rPr>
              <a:t>{|p| [</a:t>
            </a:r>
            <a:r>
              <a:rPr lang="en-US" sz="1400" err="1">
                <a:ea typeface="+mn-lt"/>
                <a:cs typeface="+mn-lt"/>
              </a:rPr>
              <a:t>p.src</a:t>
            </a:r>
            <a:r>
              <a:rPr lang="en-US" sz="1400">
                <a:ea typeface="+mn-lt"/>
                <a:cs typeface="+mn-lt"/>
              </a:rPr>
              <a:t>, </a:t>
            </a:r>
            <a:r>
              <a:rPr lang="en-US" sz="1400" err="1">
                <a:ea typeface="+mn-lt"/>
                <a:cs typeface="+mn-lt"/>
              </a:rPr>
              <a:t>p.dst</a:t>
            </a:r>
            <a:r>
              <a:rPr lang="en-US" sz="1400">
                <a:ea typeface="+mn-lt"/>
                <a:cs typeface="+mn-lt"/>
              </a:rPr>
              <a:t>, </a:t>
            </a:r>
            <a:r>
              <a:rPr lang="en-US" sz="1400" err="1">
                <a:ea typeface="+mn-lt"/>
                <a:cs typeface="+mn-lt"/>
              </a:rPr>
              <a:t>p.ident</a:t>
            </a:r>
            <a:r>
              <a:rPr lang="en-US" sz="1400">
                <a:ea typeface="+mn-lt"/>
                <a:cs typeface="+mn-lt"/>
              </a:rPr>
              <a:t>]}</a:t>
            </a:r>
            <a:endParaRPr lang="en-US" sz="1400"/>
          </a:p>
        </p:txBody>
      </p:sp>
      <p:sp>
        <p:nvSpPr>
          <p:cNvPr id="14" name="TextBox 13">
            <a:extLst>
              <a:ext uri="{FF2B5EF4-FFF2-40B4-BE49-F238E27FC236}">
                <a16:creationId xmlns:a16="http://schemas.microsoft.com/office/drawing/2014/main" id="{A8E38803-BA3F-4E22-BD54-5C274F2F9F8B}"/>
              </a:ext>
            </a:extLst>
          </p:cNvPr>
          <p:cNvSpPr txBox="1"/>
          <p:nvPr/>
        </p:nvSpPr>
        <p:spPr>
          <a:xfrm>
            <a:off x="4113125" y="478971"/>
            <a:ext cx="40662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bc.map : apply code block to each tupple in collection `bc' and returns resulting collection</a:t>
            </a:r>
            <a:endParaRPr lang="en-US"/>
          </a:p>
        </p:txBody>
      </p:sp>
    </p:spTree>
    <p:extLst>
      <p:ext uri="{BB962C8B-B14F-4D97-AF65-F5344CB8AC3E}">
        <p14:creationId xmlns:p14="http://schemas.microsoft.com/office/powerpoint/2010/main" val="2912571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73239" y="188824"/>
            <a:ext cx="3244167" cy="62765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81015" y="405555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27269" y="6484641"/>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sp>
        <p:nvSpPr>
          <p:cNvPr id="7" name="TextBox 6">
            <a:extLst>
              <a:ext uri="{FF2B5EF4-FFF2-40B4-BE49-F238E27FC236}">
                <a16:creationId xmlns:a16="http://schemas.microsoft.com/office/drawing/2014/main" id="{74E4E9EC-509A-40BE-8F1D-03985D354526}"/>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32" name="TextBox 31">
            <a:extLst>
              <a:ext uri="{FF2B5EF4-FFF2-40B4-BE49-F238E27FC236}">
                <a16:creationId xmlns:a16="http://schemas.microsoft.com/office/drawing/2014/main" id="{11665F2D-125A-43E0-A31F-0BF42B1FF244}"/>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950136210"/>
              </p:ext>
            </p:extLst>
          </p:nvPr>
        </p:nvGraphicFramePr>
        <p:xfrm>
          <a:off x="759697" y="564846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59697" y="524365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extLst>
              <p:ext uri="{D42A27DB-BD31-4B8C-83A1-F6EECF244321}">
                <p14:modId xmlns:p14="http://schemas.microsoft.com/office/powerpoint/2010/main" val="1942757193"/>
              </p:ext>
            </p:extLst>
          </p:nvPr>
        </p:nvGraphicFramePr>
        <p:xfrm>
          <a:off x="745252" y="1842198"/>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34576" y="143948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3862350397"/>
              </p:ext>
            </p:extLst>
          </p:nvPr>
        </p:nvGraphicFramePr>
        <p:xfrm>
          <a:off x="734576" y="2633995"/>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34576" y="218890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26202" y="39856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nvGraphicFramePr>
        <p:xfrm>
          <a:off x="8646083" y="672331"/>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46083" y="26910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sp>
        <p:nvSpPr>
          <p:cNvPr id="53" name="TextBox 52">
            <a:extLst>
              <a:ext uri="{FF2B5EF4-FFF2-40B4-BE49-F238E27FC236}">
                <a16:creationId xmlns:a16="http://schemas.microsoft.com/office/drawing/2014/main" id="{7A6FCF9F-6BC8-4C87-8907-114A7BF57D0A}"/>
              </a:ext>
            </a:extLst>
          </p:cNvPr>
          <p:cNvSpPr txBox="1"/>
          <p:nvPr/>
        </p:nvSpPr>
        <p:spPr>
          <a:xfrm>
            <a:off x="8646083" y="179985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2655783029"/>
              </p:ext>
            </p:extLst>
          </p:nvPr>
        </p:nvGraphicFramePr>
        <p:xfrm>
          <a:off x="8662830" y="3304198"/>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62830" y="290097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724454165"/>
              </p:ext>
            </p:extLst>
          </p:nvPr>
        </p:nvGraphicFramePr>
        <p:xfrm>
          <a:off x="8646083" y="1480370"/>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46083" y="107714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5</a:t>
            </a:r>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extLst>
              <p:ext uri="{D42A27DB-BD31-4B8C-83A1-F6EECF244321}">
                <p14:modId xmlns:p14="http://schemas.microsoft.com/office/powerpoint/2010/main" val="4069466301"/>
              </p:ext>
            </p:extLst>
          </p:nvPr>
        </p:nvGraphicFramePr>
        <p:xfrm>
          <a:off x="762000" y="803868"/>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graphicFrame>
        <p:nvGraphicFramePr>
          <p:cNvPr id="6" name="Table 11">
            <a:extLst>
              <a:ext uri="{FF2B5EF4-FFF2-40B4-BE49-F238E27FC236}">
                <a16:creationId xmlns:a16="http://schemas.microsoft.com/office/drawing/2014/main" id="{78DC1ED0-8AAA-40FA-BB7E-DA17454A3331}"/>
              </a:ext>
            </a:extLst>
          </p:cNvPr>
          <p:cNvGraphicFramePr>
            <a:graphicFrameLocks noGrp="1"/>
          </p:cNvGraphicFramePr>
          <p:nvPr>
            <p:extLst>
              <p:ext uri="{D42A27DB-BD31-4B8C-83A1-F6EECF244321}">
                <p14:modId xmlns:p14="http://schemas.microsoft.com/office/powerpoint/2010/main" val="3468991647"/>
              </p:ext>
            </p:extLst>
          </p:nvPr>
        </p:nvGraphicFramePr>
        <p:xfrm>
          <a:off x="8651631" y="2212311"/>
          <a:ext cx="3138457" cy="304800"/>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61" name="TextBox 1">
            <a:extLst>
              <a:ext uri="{FF2B5EF4-FFF2-40B4-BE49-F238E27FC236}">
                <a16:creationId xmlns:a16="http://schemas.microsoft.com/office/drawing/2014/main" id="{E5A2EA23-D981-43BC-AAEB-44EC977A516A}"/>
              </a:ext>
            </a:extLst>
          </p:cNvPr>
          <p:cNvSpPr txBox="1"/>
          <p:nvPr/>
        </p:nvSpPr>
        <p:spPr>
          <a:xfrm>
            <a:off x="4200524" y="4036420"/>
            <a:ext cx="40812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err="1">
                <a:ea typeface="+mn-lt"/>
                <a:cs typeface="+mn-lt"/>
              </a:rPr>
              <a:t>ack_chn</a:t>
            </a:r>
            <a:r>
              <a:rPr lang="en-US" sz="1400">
                <a:ea typeface="+mn-lt"/>
                <a:cs typeface="+mn-lt"/>
              </a:rPr>
              <a:t> &lt;~ </a:t>
            </a:r>
            <a:r>
              <a:rPr lang="en-US" sz="1400" err="1">
                <a:ea typeface="+mn-lt"/>
                <a:cs typeface="+mn-lt"/>
              </a:rPr>
              <a:t>data_chan.map</a:t>
            </a:r>
            <a:r>
              <a:rPr lang="en-US" sz="1400">
                <a:ea typeface="+mn-lt"/>
                <a:cs typeface="+mn-lt"/>
              </a:rPr>
              <a:t>{|p| [</a:t>
            </a:r>
            <a:r>
              <a:rPr lang="en-US" sz="1400" err="1">
                <a:ea typeface="+mn-lt"/>
                <a:cs typeface="+mn-lt"/>
              </a:rPr>
              <a:t>p.src</a:t>
            </a:r>
            <a:r>
              <a:rPr lang="en-US" sz="1400">
                <a:ea typeface="+mn-lt"/>
                <a:cs typeface="+mn-lt"/>
              </a:rPr>
              <a:t>, </a:t>
            </a:r>
            <a:r>
              <a:rPr lang="en-US" sz="1400" err="1">
                <a:ea typeface="+mn-lt"/>
                <a:cs typeface="+mn-lt"/>
              </a:rPr>
              <a:t>p.dst</a:t>
            </a:r>
            <a:r>
              <a:rPr lang="en-US" sz="1400">
                <a:ea typeface="+mn-lt"/>
                <a:cs typeface="+mn-lt"/>
              </a:rPr>
              <a:t>, </a:t>
            </a:r>
            <a:r>
              <a:rPr lang="en-US" sz="1400" err="1">
                <a:ea typeface="+mn-lt"/>
                <a:cs typeface="+mn-lt"/>
              </a:rPr>
              <a:t>p.ident</a:t>
            </a:r>
            <a:r>
              <a:rPr lang="en-US" sz="1400">
                <a:ea typeface="+mn-lt"/>
                <a:cs typeface="+mn-lt"/>
              </a:rPr>
              <a:t>]}</a:t>
            </a:r>
            <a:endParaRPr lang="en-US" sz="1400"/>
          </a:p>
        </p:txBody>
      </p:sp>
      <p:sp>
        <p:nvSpPr>
          <p:cNvPr id="52" name="Oval 51">
            <a:extLst>
              <a:ext uri="{FF2B5EF4-FFF2-40B4-BE49-F238E27FC236}">
                <a16:creationId xmlns:a16="http://schemas.microsoft.com/office/drawing/2014/main" id="{4C6EB894-79A5-4AB3-AB59-1FD595FE0E95}"/>
              </a:ext>
            </a:extLst>
          </p:cNvPr>
          <p:cNvSpPr/>
          <p:nvPr/>
        </p:nvSpPr>
        <p:spPr>
          <a:xfrm>
            <a:off x="61963" y="191754"/>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6</a:t>
            </a:r>
          </a:p>
        </p:txBody>
      </p:sp>
      <p:sp>
        <p:nvSpPr>
          <p:cNvPr id="63" name="Oval 62">
            <a:extLst>
              <a:ext uri="{FF2B5EF4-FFF2-40B4-BE49-F238E27FC236}">
                <a16:creationId xmlns:a16="http://schemas.microsoft.com/office/drawing/2014/main" id="{AD07E298-9705-4EA4-A42A-088516180ED0}"/>
              </a:ext>
            </a:extLst>
          </p:cNvPr>
          <p:cNvSpPr/>
          <p:nvPr/>
        </p:nvSpPr>
        <p:spPr>
          <a:xfrm>
            <a:off x="61962" y="191753"/>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a:t>
            </a:r>
          </a:p>
        </p:txBody>
      </p:sp>
      <p:graphicFrame>
        <p:nvGraphicFramePr>
          <p:cNvPr id="64" name="Table 11">
            <a:extLst>
              <a:ext uri="{FF2B5EF4-FFF2-40B4-BE49-F238E27FC236}">
                <a16:creationId xmlns:a16="http://schemas.microsoft.com/office/drawing/2014/main" id="{526D6DD7-C99E-44A0-81F6-50AA55D00B2E}"/>
              </a:ext>
            </a:extLst>
          </p:cNvPr>
          <p:cNvGraphicFramePr>
            <a:graphicFrameLocks noGrp="1"/>
          </p:cNvGraphicFramePr>
          <p:nvPr>
            <p:extLst>
              <p:ext uri="{D42A27DB-BD31-4B8C-83A1-F6EECF244321}">
                <p14:modId xmlns:p14="http://schemas.microsoft.com/office/powerpoint/2010/main" val="2555356643"/>
              </p:ext>
            </p:extLst>
          </p:nvPr>
        </p:nvGraphicFramePr>
        <p:xfrm>
          <a:off x="742949" y="2608873"/>
          <a:ext cx="3139951" cy="650695"/>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node2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970102869"/>
                  </a:ext>
                </a:extLst>
              </a:tr>
            </a:tbl>
          </a:graphicData>
        </a:graphic>
      </p:graphicFrame>
      <p:sp>
        <p:nvSpPr>
          <p:cNvPr id="23" name="TextBox 22">
            <a:extLst>
              <a:ext uri="{FF2B5EF4-FFF2-40B4-BE49-F238E27FC236}">
                <a16:creationId xmlns:a16="http://schemas.microsoft.com/office/drawing/2014/main" id="{A388E7FF-E25C-47EE-A89C-869D147D6EF1}"/>
              </a:ext>
            </a:extLst>
          </p:cNvPr>
          <p:cNvSpPr txBox="1"/>
          <p:nvPr/>
        </p:nvSpPr>
        <p:spPr>
          <a:xfrm>
            <a:off x="4154886" y="4674385"/>
            <a:ext cx="4166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got_ack</a:t>
            </a:r>
            <a:r>
              <a:rPr lang="en-US" sz="1400">
                <a:ea typeface="+mn-lt"/>
                <a:cs typeface="+mn-lt"/>
              </a:rPr>
              <a:t> = join [</a:t>
            </a:r>
            <a:r>
              <a:rPr lang="en-US" sz="1400" err="1">
                <a:ea typeface="+mn-lt"/>
                <a:cs typeface="+mn-lt"/>
              </a:rPr>
              <a:t>ack_chan</a:t>
            </a:r>
            <a:r>
              <a:rPr lang="en-US" sz="1400">
                <a:ea typeface="+mn-lt"/>
                <a:cs typeface="+mn-lt"/>
              </a:rPr>
              <a:t>, </a:t>
            </a:r>
            <a:r>
              <a:rPr lang="en-US" sz="1400" err="1">
                <a:ea typeface="+mn-lt"/>
                <a:cs typeface="+mn-lt"/>
              </a:rPr>
              <a:t>send_buf</a:t>
            </a:r>
            <a:r>
              <a:rPr lang="en-US" sz="1400">
                <a:ea typeface="+mn-lt"/>
                <a:cs typeface="+mn-lt"/>
              </a:rPr>
              <a:t>], [</a:t>
            </a:r>
            <a:r>
              <a:rPr lang="en-US" sz="1400" err="1">
                <a:ea typeface="+mn-lt"/>
                <a:cs typeface="+mn-lt"/>
              </a:rPr>
              <a:t>ack_chan.ident</a:t>
            </a:r>
            <a:r>
              <a:rPr lang="en-US" sz="1400">
                <a:ea typeface="+mn-lt"/>
                <a:cs typeface="+mn-lt"/>
              </a:rPr>
              <a:t>, </a:t>
            </a:r>
            <a:r>
              <a:rPr lang="en-US" sz="1400" err="1">
                <a:ea typeface="+mn-lt"/>
                <a:cs typeface="+mn-lt"/>
              </a:rPr>
              <a:t>send_buf.ident</a:t>
            </a:r>
            <a:r>
              <a:rPr lang="en-US" sz="1400">
                <a:ea typeface="+mn-lt"/>
                <a:cs typeface="+mn-lt"/>
              </a:rPr>
              <a:t>]</a:t>
            </a:r>
            <a:endParaRPr lang="en-US" sz="1400"/>
          </a:p>
        </p:txBody>
      </p:sp>
      <p:sp>
        <p:nvSpPr>
          <p:cNvPr id="66" name="TextBox 65">
            <a:extLst>
              <a:ext uri="{FF2B5EF4-FFF2-40B4-BE49-F238E27FC236}">
                <a16:creationId xmlns:a16="http://schemas.microsoft.com/office/drawing/2014/main" id="{D6DFB960-E40F-4D7A-AB72-327D3C13F060}"/>
              </a:ext>
            </a:extLst>
          </p:cNvPr>
          <p:cNvSpPr txBox="1"/>
          <p:nvPr/>
        </p:nvSpPr>
        <p:spPr>
          <a:xfrm>
            <a:off x="742949" y="320211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got_ack</a:t>
            </a:r>
          </a:p>
        </p:txBody>
      </p:sp>
      <p:graphicFrame>
        <p:nvGraphicFramePr>
          <p:cNvPr id="24" name="Table 11">
            <a:extLst>
              <a:ext uri="{FF2B5EF4-FFF2-40B4-BE49-F238E27FC236}">
                <a16:creationId xmlns:a16="http://schemas.microsoft.com/office/drawing/2014/main" id="{B2EF0293-1D15-44B9-BA50-FA61ACAB7921}"/>
              </a:ext>
            </a:extLst>
          </p:cNvPr>
          <p:cNvGraphicFramePr>
            <a:graphicFrameLocks noGrp="1"/>
          </p:cNvGraphicFramePr>
          <p:nvPr>
            <p:extLst>
              <p:ext uri="{D42A27DB-BD31-4B8C-83A1-F6EECF244321}">
                <p14:modId xmlns:p14="http://schemas.microsoft.com/office/powerpoint/2010/main" val="1749544774"/>
              </p:ext>
            </p:extLst>
          </p:nvPr>
        </p:nvGraphicFramePr>
        <p:xfrm>
          <a:off x="736250" y="3598636"/>
          <a:ext cx="3105557" cy="325348"/>
        </p:xfrm>
        <a:graphic>
          <a:graphicData uri="http://schemas.openxmlformats.org/drawingml/2006/table">
            <a:tbl>
              <a:tblPr firstRow="1" bandRow="1">
                <a:tableStyleId>{5C22544A-7EE6-4342-B048-85BDC9FD1C3A}</a:tableStyleId>
              </a:tblPr>
              <a:tblGrid>
                <a:gridCol w="1614073">
                  <a:extLst>
                    <a:ext uri="{9D8B030D-6E8A-4147-A177-3AD203B41FA5}">
                      <a16:colId xmlns:a16="http://schemas.microsoft.com/office/drawing/2014/main" val="754167246"/>
                    </a:ext>
                  </a:extLst>
                </a:gridCol>
                <a:gridCol w="1491484">
                  <a:extLst>
                    <a:ext uri="{9D8B030D-6E8A-4147-A177-3AD203B41FA5}">
                      <a16:colId xmlns:a16="http://schemas.microsoft.com/office/drawing/2014/main" val="2231064105"/>
                    </a:ext>
                  </a:extLst>
                </a:gridCol>
              </a:tblGrid>
              <a:tr h="325348">
                <a:tc>
                  <a:txBody>
                    <a:bodyPr/>
                    <a:lstStyle/>
                    <a:p>
                      <a:r>
                        <a:rPr lang="en-US" sz="1400" err="1">
                          <a:solidFill>
                            <a:schemeClr val="tx1"/>
                          </a:solidFill>
                        </a:rPr>
                        <a:t>ack_chan</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send_buf</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5" name="TextBox 24">
            <a:extLst>
              <a:ext uri="{FF2B5EF4-FFF2-40B4-BE49-F238E27FC236}">
                <a16:creationId xmlns:a16="http://schemas.microsoft.com/office/drawing/2014/main" id="{8AC514DF-4FFA-47A1-826F-0450D1BDB761}"/>
              </a:ext>
            </a:extLst>
          </p:cNvPr>
          <p:cNvSpPr txBox="1"/>
          <p:nvPr/>
        </p:nvSpPr>
        <p:spPr>
          <a:xfrm>
            <a:off x="4164412" y="5251642"/>
            <a:ext cx="40526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pipe_sent</a:t>
            </a:r>
            <a:r>
              <a:rPr lang="en-US" sz="1400">
                <a:ea typeface="+mn-lt"/>
                <a:cs typeface="+mn-lt"/>
              </a:rPr>
              <a:t> &lt;= </a:t>
            </a:r>
            <a:r>
              <a:rPr lang="en-US" sz="1400" err="1">
                <a:ea typeface="+mn-lt"/>
                <a:cs typeface="+mn-lt"/>
              </a:rPr>
              <a:t>got_ack.map</a:t>
            </a:r>
            <a:r>
              <a:rPr lang="en-US" sz="1400">
                <a:ea typeface="+mn-lt"/>
                <a:cs typeface="+mn-lt"/>
              </a:rPr>
              <a:t>{|a, sb| sb}</a:t>
            </a:r>
            <a:endParaRPr lang="en-US" sz="1400"/>
          </a:p>
        </p:txBody>
      </p:sp>
      <p:sp>
        <p:nvSpPr>
          <p:cNvPr id="26" name="TextBox 25">
            <a:extLst>
              <a:ext uri="{FF2B5EF4-FFF2-40B4-BE49-F238E27FC236}">
                <a16:creationId xmlns:a16="http://schemas.microsoft.com/office/drawing/2014/main" id="{9568BE09-EF5F-49C3-8181-982CF4CB070D}"/>
              </a:ext>
            </a:extLst>
          </p:cNvPr>
          <p:cNvSpPr txBox="1"/>
          <p:nvPr/>
        </p:nvSpPr>
        <p:spPr>
          <a:xfrm>
            <a:off x="4164411" y="5565548"/>
            <a:ext cx="30620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got_ack.map</a:t>
            </a:r>
            <a:r>
              <a:rPr lang="en-US" sz="1400">
                <a:ea typeface="+mn-lt"/>
                <a:cs typeface="+mn-lt"/>
              </a:rPr>
              <a:t>{|a, sb| sb}</a:t>
            </a:r>
          </a:p>
        </p:txBody>
      </p:sp>
      <p:graphicFrame>
        <p:nvGraphicFramePr>
          <p:cNvPr id="70" name="Table 11">
            <a:extLst>
              <a:ext uri="{FF2B5EF4-FFF2-40B4-BE49-F238E27FC236}">
                <a16:creationId xmlns:a16="http://schemas.microsoft.com/office/drawing/2014/main" id="{BE2ED33A-A606-4C9F-B751-BF1F5CB7BA00}"/>
              </a:ext>
            </a:extLst>
          </p:cNvPr>
          <p:cNvGraphicFramePr>
            <a:graphicFrameLocks noGrp="1"/>
          </p:cNvGraphicFramePr>
          <p:nvPr>
            <p:extLst>
              <p:ext uri="{D42A27DB-BD31-4B8C-83A1-F6EECF244321}">
                <p14:modId xmlns:p14="http://schemas.microsoft.com/office/powerpoint/2010/main" val="3984687173"/>
              </p:ext>
            </p:extLst>
          </p:nvPr>
        </p:nvGraphicFramePr>
        <p:xfrm>
          <a:off x="753626" y="5652197"/>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graphicFrame>
        <p:nvGraphicFramePr>
          <p:cNvPr id="71" name="Table 11">
            <a:extLst>
              <a:ext uri="{FF2B5EF4-FFF2-40B4-BE49-F238E27FC236}">
                <a16:creationId xmlns:a16="http://schemas.microsoft.com/office/drawing/2014/main" id="{171D593B-225C-4151-88DC-983466634EAC}"/>
              </a:ext>
            </a:extLst>
          </p:cNvPr>
          <p:cNvGraphicFramePr>
            <a:graphicFrameLocks noGrp="1"/>
          </p:cNvGraphicFramePr>
          <p:nvPr>
            <p:extLst>
              <p:ext uri="{D42A27DB-BD31-4B8C-83A1-F6EECF244321}">
                <p14:modId xmlns:p14="http://schemas.microsoft.com/office/powerpoint/2010/main" val="2061986177"/>
              </p:ext>
            </p:extLst>
          </p:nvPr>
        </p:nvGraphicFramePr>
        <p:xfrm>
          <a:off x="774874" y="4823993"/>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74" name="TextBox 73">
            <a:extLst>
              <a:ext uri="{FF2B5EF4-FFF2-40B4-BE49-F238E27FC236}">
                <a16:creationId xmlns:a16="http://schemas.microsoft.com/office/drawing/2014/main" id="{CDA62FB8-5AE2-4658-AEAC-4D5F868B4A7F}"/>
              </a:ext>
            </a:extLst>
          </p:cNvPr>
          <p:cNvSpPr txBox="1"/>
          <p:nvPr/>
        </p:nvSpPr>
        <p:spPr>
          <a:xfrm>
            <a:off x="774874" y="442076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8" name="Table 11">
            <a:extLst>
              <a:ext uri="{FF2B5EF4-FFF2-40B4-BE49-F238E27FC236}">
                <a16:creationId xmlns:a16="http://schemas.microsoft.com/office/drawing/2014/main" id="{DF340DF9-B313-4B19-A71B-09D31CF8263E}"/>
              </a:ext>
            </a:extLst>
          </p:cNvPr>
          <p:cNvGraphicFramePr>
            <a:graphicFrameLocks noGrp="1"/>
          </p:cNvGraphicFramePr>
          <p:nvPr>
            <p:extLst>
              <p:ext uri="{D42A27DB-BD31-4B8C-83A1-F6EECF244321}">
                <p14:modId xmlns:p14="http://schemas.microsoft.com/office/powerpoint/2010/main" val="2196800916"/>
              </p:ext>
            </p:extLst>
          </p:nvPr>
        </p:nvGraphicFramePr>
        <p:xfrm>
          <a:off x="736878" y="3592286"/>
          <a:ext cx="3105557" cy="822960"/>
        </p:xfrm>
        <a:graphic>
          <a:graphicData uri="http://schemas.openxmlformats.org/drawingml/2006/table">
            <a:tbl>
              <a:tblPr firstRow="1" bandRow="1">
                <a:tableStyleId>{5C22544A-7EE6-4342-B048-85BDC9FD1C3A}</a:tableStyleId>
              </a:tblPr>
              <a:tblGrid>
                <a:gridCol w="1614073">
                  <a:extLst>
                    <a:ext uri="{9D8B030D-6E8A-4147-A177-3AD203B41FA5}">
                      <a16:colId xmlns:a16="http://schemas.microsoft.com/office/drawing/2014/main" val="754167246"/>
                    </a:ext>
                  </a:extLst>
                </a:gridCol>
                <a:gridCol w="1491484">
                  <a:extLst>
                    <a:ext uri="{9D8B030D-6E8A-4147-A177-3AD203B41FA5}">
                      <a16:colId xmlns:a16="http://schemas.microsoft.com/office/drawing/2014/main" val="2231064105"/>
                    </a:ext>
                  </a:extLst>
                </a:gridCol>
              </a:tblGrid>
              <a:tr h="301450">
                <a:tc>
                  <a:txBody>
                    <a:bodyPr/>
                    <a:lstStyle/>
                    <a:p>
                      <a:r>
                        <a:rPr lang="en-US" sz="1400" err="1">
                          <a:solidFill>
                            <a:schemeClr val="tx1"/>
                          </a:solidFill>
                        </a:rPr>
                        <a:t>ack_chan</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send_buf</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{node1, node2, 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{node2, node1, 1, 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970102869"/>
                  </a:ext>
                </a:extLst>
              </a:tr>
            </a:tbl>
          </a:graphicData>
        </a:graphic>
      </p:graphicFrame>
      <p:sp>
        <p:nvSpPr>
          <p:cNvPr id="12" name="TextBox 11">
            <a:extLst>
              <a:ext uri="{FF2B5EF4-FFF2-40B4-BE49-F238E27FC236}">
                <a16:creationId xmlns:a16="http://schemas.microsoft.com/office/drawing/2014/main" id="{D374DF80-4D59-42A4-AA26-F264C7AD1C39}"/>
              </a:ext>
            </a:extLst>
          </p:cNvPr>
          <p:cNvSpPr txBox="1"/>
          <p:nvPr/>
        </p:nvSpPr>
        <p:spPr>
          <a:xfrm>
            <a:off x="4113125" y="478971"/>
            <a:ext cx="406623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 content of rhs is copied to lhs for current timestamp</a:t>
            </a:r>
          </a:p>
          <a:p>
            <a:r>
              <a:rPr lang="en-US">
                <a:cs typeface="Calibri"/>
              </a:rPr>
              <a:t>&lt;- : tupple in rhs not present in lhs in beginning of next timestamp</a:t>
            </a:r>
          </a:p>
          <a:p>
            <a:r>
              <a:rPr lang="en-US">
                <a:ea typeface="+mn-lt"/>
                <a:cs typeface="+mn-lt"/>
              </a:rPr>
              <a:t>join : compute join over array of collection. </a:t>
            </a:r>
            <a:endParaRPr lang="en-US"/>
          </a:p>
        </p:txBody>
      </p:sp>
    </p:spTree>
    <p:extLst>
      <p:ext uri="{BB962C8B-B14F-4D97-AF65-F5344CB8AC3E}">
        <p14:creationId xmlns:p14="http://schemas.microsoft.com/office/powerpoint/2010/main" val="16696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3"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73239" y="188824"/>
            <a:ext cx="3244167" cy="62765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81015" y="405555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27269" y="6484641"/>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sp>
        <p:nvSpPr>
          <p:cNvPr id="7" name="TextBox 6">
            <a:extLst>
              <a:ext uri="{FF2B5EF4-FFF2-40B4-BE49-F238E27FC236}">
                <a16:creationId xmlns:a16="http://schemas.microsoft.com/office/drawing/2014/main" id="{74E4E9EC-509A-40BE-8F1D-03985D354526}"/>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32" name="TextBox 31">
            <a:extLst>
              <a:ext uri="{FF2B5EF4-FFF2-40B4-BE49-F238E27FC236}">
                <a16:creationId xmlns:a16="http://schemas.microsoft.com/office/drawing/2014/main" id="{11665F2D-125A-43E0-A31F-0BF42B1FF244}"/>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759697" y="564846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59697" y="524365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nvGraphicFramePr>
        <p:xfrm>
          <a:off x="745252" y="1842198"/>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34576" y="143948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652565600"/>
              </p:ext>
            </p:extLst>
          </p:nvPr>
        </p:nvGraphicFramePr>
        <p:xfrm>
          <a:off x="734576" y="2633995"/>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34576" y="218890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26202" y="39856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nvGraphicFramePr>
        <p:xfrm>
          <a:off x="8646083" y="672331"/>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46083" y="26910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sp>
        <p:nvSpPr>
          <p:cNvPr id="53" name="TextBox 52">
            <a:extLst>
              <a:ext uri="{FF2B5EF4-FFF2-40B4-BE49-F238E27FC236}">
                <a16:creationId xmlns:a16="http://schemas.microsoft.com/office/drawing/2014/main" id="{7A6FCF9F-6BC8-4C87-8907-114A7BF57D0A}"/>
              </a:ext>
            </a:extLst>
          </p:cNvPr>
          <p:cNvSpPr txBox="1"/>
          <p:nvPr/>
        </p:nvSpPr>
        <p:spPr>
          <a:xfrm>
            <a:off x="8646083" y="179985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2626392176"/>
              </p:ext>
            </p:extLst>
          </p:nvPr>
        </p:nvGraphicFramePr>
        <p:xfrm>
          <a:off x="8662830" y="3304198"/>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62830" y="290097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3254589776"/>
              </p:ext>
            </p:extLst>
          </p:nvPr>
        </p:nvGraphicFramePr>
        <p:xfrm>
          <a:off x="8646083" y="1480370"/>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46083" y="107714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8</a:t>
            </a:r>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extLst>
              <p:ext uri="{D42A27DB-BD31-4B8C-83A1-F6EECF244321}">
                <p14:modId xmlns:p14="http://schemas.microsoft.com/office/powerpoint/2010/main" val="2353205120"/>
              </p:ext>
            </p:extLst>
          </p:nvPr>
        </p:nvGraphicFramePr>
        <p:xfrm>
          <a:off x="762000" y="803868"/>
          <a:ext cx="3138457" cy="304800"/>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graphicFrame>
        <p:nvGraphicFramePr>
          <p:cNvPr id="6" name="Table 11">
            <a:extLst>
              <a:ext uri="{FF2B5EF4-FFF2-40B4-BE49-F238E27FC236}">
                <a16:creationId xmlns:a16="http://schemas.microsoft.com/office/drawing/2014/main" id="{78DC1ED0-8AAA-40FA-BB7E-DA17454A3331}"/>
              </a:ext>
            </a:extLst>
          </p:cNvPr>
          <p:cNvGraphicFramePr>
            <a:graphicFrameLocks noGrp="1"/>
          </p:cNvGraphicFramePr>
          <p:nvPr/>
        </p:nvGraphicFramePr>
        <p:xfrm>
          <a:off x="8651631" y="2212311"/>
          <a:ext cx="3138457" cy="304800"/>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61" name="TextBox 1">
            <a:extLst>
              <a:ext uri="{FF2B5EF4-FFF2-40B4-BE49-F238E27FC236}">
                <a16:creationId xmlns:a16="http://schemas.microsoft.com/office/drawing/2014/main" id="{E5A2EA23-D981-43BC-AAEB-44EC977A516A}"/>
              </a:ext>
            </a:extLst>
          </p:cNvPr>
          <p:cNvSpPr txBox="1"/>
          <p:nvPr/>
        </p:nvSpPr>
        <p:spPr>
          <a:xfrm>
            <a:off x="4200524" y="4036420"/>
            <a:ext cx="40812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err="1">
                <a:ea typeface="+mn-lt"/>
                <a:cs typeface="+mn-lt"/>
              </a:rPr>
              <a:t>ack_chn</a:t>
            </a:r>
            <a:r>
              <a:rPr lang="en-US" sz="1400">
                <a:ea typeface="+mn-lt"/>
                <a:cs typeface="+mn-lt"/>
              </a:rPr>
              <a:t> &lt;~ </a:t>
            </a:r>
            <a:r>
              <a:rPr lang="en-US" sz="1400" err="1">
                <a:ea typeface="+mn-lt"/>
                <a:cs typeface="+mn-lt"/>
              </a:rPr>
              <a:t>data_chan.map</a:t>
            </a:r>
            <a:r>
              <a:rPr lang="en-US" sz="1400">
                <a:ea typeface="+mn-lt"/>
                <a:cs typeface="+mn-lt"/>
              </a:rPr>
              <a:t>{|p| [</a:t>
            </a:r>
            <a:r>
              <a:rPr lang="en-US" sz="1400" err="1">
                <a:ea typeface="+mn-lt"/>
                <a:cs typeface="+mn-lt"/>
              </a:rPr>
              <a:t>p.src</a:t>
            </a:r>
            <a:r>
              <a:rPr lang="en-US" sz="1400">
                <a:ea typeface="+mn-lt"/>
                <a:cs typeface="+mn-lt"/>
              </a:rPr>
              <a:t>, </a:t>
            </a:r>
            <a:r>
              <a:rPr lang="en-US" sz="1400" err="1">
                <a:ea typeface="+mn-lt"/>
                <a:cs typeface="+mn-lt"/>
              </a:rPr>
              <a:t>p.dst</a:t>
            </a:r>
            <a:r>
              <a:rPr lang="en-US" sz="1400">
                <a:ea typeface="+mn-lt"/>
                <a:cs typeface="+mn-lt"/>
              </a:rPr>
              <a:t>, </a:t>
            </a:r>
            <a:r>
              <a:rPr lang="en-US" sz="1400" err="1">
                <a:ea typeface="+mn-lt"/>
                <a:cs typeface="+mn-lt"/>
              </a:rPr>
              <a:t>p.ident</a:t>
            </a:r>
            <a:r>
              <a:rPr lang="en-US" sz="1400">
                <a:ea typeface="+mn-lt"/>
                <a:cs typeface="+mn-lt"/>
              </a:rPr>
              <a:t>]}</a:t>
            </a:r>
            <a:endParaRPr lang="en-US" sz="1400"/>
          </a:p>
        </p:txBody>
      </p:sp>
      <p:sp>
        <p:nvSpPr>
          <p:cNvPr id="23" name="TextBox 22">
            <a:extLst>
              <a:ext uri="{FF2B5EF4-FFF2-40B4-BE49-F238E27FC236}">
                <a16:creationId xmlns:a16="http://schemas.microsoft.com/office/drawing/2014/main" id="{A388E7FF-E25C-47EE-A89C-869D147D6EF1}"/>
              </a:ext>
            </a:extLst>
          </p:cNvPr>
          <p:cNvSpPr txBox="1"/>
          <p:nvPr/>
        </p:nvSpPr>
        <p:spPr>
          <a:xfrm>
            <a:off x="4154886" y="4674385"/>
            <a:ext cx="4166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got_ack</a:t>
            </a:r>
            <a:r>
              <a:rPr lang="en-US" sz="1400">
                <a:ea typeface="+mn-lt"/>
                <a:cs typeface="+mn-lt"/>
              </a:rPr>
              <a:t> = join [</a:t>
            </a:r>
            <a:r>
              <a:rPr lang="en-US" sz="1400" err="1">
                <a:ea typeface="+mn-lt"/>
                <a:cs typeface="+mn-lt"/>
              </a:rPr>
              <a:t>ack_chan</a:t>
            </a:r>
            <a:r>
              <a:rPr lang="en-US" sz="1400">
                <a:ea typeface="+mn-lt"/>
                <a:cs typeface="+mn-lt"/>
              </a:rPr>
              <a:t>, </a:t>
            </a:r>
            <a:r>
              <a:rPr lang="en-US" sz="1400" err="1">
                <a:ea typeface="+mn-lt"/>
                <a:cs typeface="+mn-lt"/>
              </a:rPr>
              <a:t>send_buf</a:t>
            </a:r>
            <a:r>
              <a:rPr lang="en-US" sz="1400">
                <a:ea typeface="+mn-lt"/>
                <a:cs typeface="+mn-lt"/>
              </a:rPr>
              <a:t>], [</a:t>
            </a:r>
            <a:r>
              <a:rPr lang="en-US" sz="1400" err="1">
                <a:ea typeface="+mn-lt"/>
                <a:cs typeface="+mn-lt"/>
              </a:rPr>
              <a:t>ack_chan.ident</a:t>
            </a:r>
            <a:r>
              <a:rPr lang="en-US" sz="1400">
                <a:ea typeface="+mn-lt"/>
                <a:cs typeface="+mn-lt"/>
              </a:rPr>
              <a:t>, </a:t>
            </a:r>
            <a:r>
              <a:rPr lang="en-US" sz="1400" err="1">
                <a:ea typeface="+mn-lt"/>
                <a:cs typeface="+mn-lt"/>
              </a:rPr>
              <a:t>send_buf.ident</a:t>
            </a:r>
            <a:r>
              <a:rPr lang="en-US" sz="1400">
                <a:ea typeface="+mn-lt"/>
                <a:cs typeface="+mn-lt"/>
              </a:rPr>
              <a:t>]</a:t>
            </a:r>
            <a:endParaRPr lang="en-US" sz="1400"/>
          </a:p>
        </p:txBody>
      </p:sp>
      <p:sp>
        <p:nvSpPr>
          <p:cNvPr id="66" name="TextBox 65">
            <a:extLst>
              <a:ext uri="{FF2B5EF4-FFF2-40B4-BE49-F238E27FC236}">
                <a16:creationId xmlns:a16="http://schemas.microsoft.com/office/drawing/2014/main" id="{D6DFB960-E40F-4D7A-AB72-327D3C13F060}"/>
              </a:ext>
            </a:extLst>
          </p:cNvPr>
          <p:cNvSpPr txBox="1"/>
          <p:nvPr/>
        </p:nvSpPr>
        <p:spPr>
          <a:xfrm>
            <a:off x="742949" y="320211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got_ack</a:t>
            </a:r>
          </a:p>
        </p:txBody>
      </p:sp>
      <p:graphicFrame>
        <p:nvGraphicFramePr>
          <p:cNvPr id="24" name="Table 11">
            <a:extLst>
              <a:ext uri="{FF2B5EF4-FFF2-40B4-BE49-F238E27FC236}">
                <a16:creationId xmlns:a16="http://schemas.microsoft.com/office/drawing/2014/main" id="{B2EF0293-1D15-44B9-BA50-FA61ACAB7921}"/>
              </a:ext>
            </a:extLst>
          </p:cNvPr>
          <p:cNvGraphicFramePr>
            <a:graphicFrameLocks noGrp="1"/>
          </p:cNvGraphicFramePr>
          <p:nvPr>
            <p:extLst>
              <p:ext uri="{D42A27DB-BD31-4B8C-83A1-F6EECF244321}">
                <p14:modId xmlns:p14="http://schemas.microsoft.com/office/powerpoint/2010/main" val="1833970891"/>
              </p:ext>
            </p:extLst>
          </p:nvPr>
        </p:nvGraphicFramePr>
        <p:xfrm>
          <a:off x="736250" y="3598636"/>
          <a:ext cx="3105555" cy="325348"/>
        </p:xfrm>
        <a:graphic>
          <a:graphicData uri="http://schemas.openxmlformats.org/drawingml/2006/table">
            <a:tbl>
              <a:tblPr firstRow="1" bandRow="1">
                <a:tableStyleId>{5C22544A-7EE6-4342-B048-85BDC9FD1C3A}</a:tableStyleId>
              </a:tblPr>
              <a:tblGrid>
                <a:gridCol w="1614072">
                  <a:extLst>
                    <a:ext uri="{9D8B030D-6E8A-4147-A177-3AD203B41FA5}">
                      <a16:colId xmlns:a16="http://schemas.microsoft.com/office/drawing/2014/main" val="754167246"/>
                    </a:ext>
                  </a:extLst>
                </a:gridCol>
                <a:gridCol w="1491483">
                  <a:extLst>
                    <a:ext uri="{9D8B030D-6E8A-4147-A177-3AD203B41FA5}">
                      <a16:colId xmlns:a16="http://schemas.microsoft.com/office/drawing/2014/main" val="2231064105"/>
                    </a:ext>
                  </a:extLst>
                </a:gridCol>
              </a:tblGrid>
              <a:tr h="325348">
                <a:tc>
                  <a:txBody>
                    <a:bodyPr/>
                    <a:lstStyle/>
                    <a:p>
                      <a:r>
                        <a:rPr lang="en-US" sz="1400" err="1">
                          <a:solidFill>
                            <a:schemeClr val="tx1"/>
                          </a:solidFill>
                        </a:rPr>
                        <a:t>ack_chan</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err="1">
                          <a:solidFill>
                            <a:schemeClr val="tx1"/>
                          </a:solidFill>
                        </a:rPr>
                        <a:t>send_buf</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25" name="TextBox 24">
            <a:extLst>
              <a:ext uri="{FF2B5EF4-FFF2-40B4-BE49-F238E27FC236}">
                <a16:creationId xmlns:a16="http://schemas.microsoft.com/office/drawing/2014/main" id="{8AC514DF-4FFA-47A1-826F-0450D1BDB761}"/>
              </a:ext>
            </a:extLst>
          </p:cNvPr>
          <p:cNvSpPr txBox="1"/>
          <p:nvPr/>
        </p:nvSpPr>
        <p:spPr>
          <a:xfrm>
            <a:off x="4164412" y="5251642"/>
            <a:ext cx="40526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pipe_sent</a:t>
            </a:r>
            <a:r>
              <a:rPr lang="en-US" sz="1400">
                <a:ea typeface="+mn-lt"/>
                <a:cs typeface="+mn-lt"/>
              </a:rPr>
              <a:t> &lt;= </a:t>
            </a:r>
            <a:r>
              <a:rPr lang="en-US" sz="1400" err="1">
                <a:ea typeface="+mn-lt"/>
                <a:cs typeface="+mn-lt"/>
              </a:rPr>
              <a:t>got_ack.map</a:t>
            </a:r>
            <a:r>
              <a:rPr lang="en-US" sz="1400">
                <a:ea typeface="+mn-lt"/>
                <a:cs typeface="+mn-lt"/>
              </a:rPr>
              <a:t>{|a, sb| sb}</a:t>
            </a:r>
            <a:endParaRPr lang="en-US" sz="1400"/>
          </a:p>
        </p:txBody>
      </p:sp>
      <p:sp>
        <p:nvSpPr>
          <p:cNvPr id="26" name="TextBox 25">
            <a:extLst>
              <a:ext uri="{FF2B5EF4-FFF2-40B4-BE49-F238E27FC236}">
                <a16:creationId xmlns:a16="http://schemas.microsoft.com/office/drawing/2014/main" id="{9568BE09-EF5F-49C3-8181-982CF4CB070D}"/>
              </a:ext>
            </a:extLst>
          </p:cNvPr>
          <p:cNvSpPr txBox="1"/>
          <p:nvPr/>
        </p:nvSpPr>
        <p:spPr>
          <a:xfrm>
            <a:off x="4164411" y="5565548"/>
            <a:ext cx="30620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got_ack.map</a:t>
            </a:r>
            <a:r>
              <a:rPr lang="en-US" sz="1400">
                <a:ea typeface="+mn-lt"/>
                <a:cs typeface="+mn-lt"/>
              </a:rPr>
              <a:t>{|a, sb| sb}</a:t>
            </a:r>
          </a:p>
        </p:txBody>
      </p:sp>
      <p:graphicFrame>
        <p:nvGraphicFramePr>
          <p:cNvPr id="71" name="Table 11">
            <a:extLst>
              <a:ext uri="{FF2B5EF4-FFF2-40B4-BE49-F238E27FC236}">
                <a16:creationId xmlns:a16="http://schemas.microsoft.com/office/drawing/2014/main" id="{171D593B-225C-4151-88DC-983466634EAC}"/>
              </a:ext>
            </a:extLst>
          </p:cNvPr>
          <p:cNvGraphicFramePr>
            <a:graphicFrameLocks noGrp="1"/>
          </p:cNvGraphicFramePr>
          <p:nvPr/>
        </p:nvGraphicFramePr>
        <p:xfrm>
          <a:off x="774874" y="4823993"/>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74" name="TextBox 73">
            <a:extLst>
              <a:ext uri="{FF2B5EF4-FFF2-40B4-BE49-F238E27FC236}">
                <a16:creationId xmlns:a16="http://schemas.microsoft.com/office/drawing/2014/main" id="{CDA62FB8-5AE2-4658-AEAC-4D5F868B4A7F}"/>
              </a:ext>
            </a:extLst>
          </p:cNvPr>
          <p:cNvSpPr txBox="1"/>
          <p:nvPr/>
        </p:nvSpPr>
        <p:spPr>
          <a:xfrm>
            <a:off x="774874" y="442076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sp>
        <p:nvSpPr>
          <p:cNvPr id="12" name="TextBox 11">
            <a:extLst>
              <a:ext uri="{FF2B5EF4-FFF2-40B4-BE49-F238E27FC236}">
                <a16:creationId xmlns:a16="http://schemas.microsoft.com/office/drawing/2014/main" id="{09023414-2A0C-44AA-B1B6-EB370AE6C8FC}"/>
              </a:ext>
            </a:extLst>
          </p:cNvPr>
          <p:cNvSpPr txBox="1"/>
          <p:nvPr/>
        </p:nvSpPr>
        <p:spPr>
          <a:xfrm>
            <a:off x="4113125" y="478971"/>
            <a:ext cx="406623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 content of rhs is copied to lhs for current timestamp</a:t>
            </a:r>
          </a:p>
          <a:p>
            <a:r>
              <a:rPr lang="en-US">
                <a:cs typeface="Calibri"/>
              </a:rPr>
              <a:t>&lt;- : tupple in rhs not present in lhs in beginning of next timestamp</a:t>
            </a:r>
          </a:p>
          <a:p>
            <a:r>
              <a:rPr lang="en-US">
                <a:ea typeface="+mn-lt"/>
                <a:cs typeface="+mn-lt"/>
              </a:rPr>
              <a:t>join : compute join over array of collection. </a:t>
            </a:r>
            <a:endParaRPr lang="en-US"/>
          </a:p>
        </p:txBody>
      </p:sp>
    </p:spTree>
    <p:extLst>
      <p:ext uri="{BB962C8B-B14F-4D97-AF65-F5344CB8AC3E}">
        <p14:creationId xmlns:p14="http://schemas.microsoft.com/office/powerpoint/2010/main" val="309323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1612" y="188824"/>
            <a:ext cx="3244167" cy="6243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39147" y="4005315"/>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nvGraphicFramePr>
        <p:xfrm>
          <a:off x="752475" y="708025"/>
          <a:ext cx="3138457" cy="65069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52475" y="30480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742950" y="5280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nvGraphicFramePr>
        <p:xfrm>
          <a:off x="753626" y="2855406"/>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4052915437"/>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34576" y="141177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nvGraphicFramePr>
        <p:xfrm>
          <a:off x="742950" y="4471988"/>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nvGraphicFramePr>
        <p:xfrm>
          <a:off x="8696325" y="11747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96325" y="771524"/>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52" name="Table 11">
            <a:extLst>
              <a:ext uri="{FF2B5EF4-FFF2-40B4-BE49-F238E27FC236}">
                <a16:creationId xmlns:a16="http://schemas.microsoft.com/office/drawing/2014/main" id="{9CBC397D-EBE8-4F68-9C1B-9B6C1CBB45FA}"/>
              </a:ext>
            </a:extLst>
          </p:cNvPr>
          <p:cNvGraphicFramePr>
            <a:graphicFrameLocks noGrp="1"/>
          </p:cNvGraphicFramePr>
          <p:nvPr/>
        </p:nvGraphicFramePr>
        <p:xfrm>
          <a:off x="8696325" y="27908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3" name="TextBox 52">
            <a:extLst>
              <a:ext uri="{FF2B5EF4-FFF2-40B4-BE49-F238E27FC236}">
                <a16:creationId xmlns:a16="http://schemas.microsoft.com/office/drawing/2014/main" id="{7A6FCF9F-6BC8-4C87-8907-114A7BF57D0A}"/>
              </a:ext>
            </a:extLst>
          </p:cNvPr>
          <p:cNvSpPr txBox="1"/>
          <p:nvPr/>
        </p:nvSpPr>
        <p:spPr>
          <a:xfrm>
            <a:off x="8696325" y="238601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840943442"/>
              </p:ext>
            </p:extLst>
          </p:nvPr>
        </p:nvGraphicFramePr>
        <p:xfrm>
          <a:off x="8696325" y="3597275"/>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96325" y="319404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553622677"/>
              </p:ext>
            </p:extLst>
          </p:nvPr>
        </p:nvGraphicFramePr>
        <p:xfrm>
          <a:off x="8696325" y="198278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96325" y="15795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11</a:t>
            </a:r>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nvGraphicFramePr>
        <p:xfrm>
          <a:off x="770374" y="1817076"/>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graphicFrame>
        <p:nvGraphicFramePr>
          <p:cNvPr id="61" name="Table 11">
            <a:extLst>
              <a:ext uri="{FF2B5EF4-FFF2-40B4-BE49-F238E27FC236}">
                <a16:creationId xmlns:a16="http://schemas.microsoft.com/office/drawing/2014/main" id="{F5F1AF47-B44D-4D20-9C32-1CE5EE442714}"/>
              </a:ext>
            </a:extLst>
          </p:cNvPr>
          <p:cNvGraphicFramePr>
            <a:graphicFrameLocks noGrp="1"/>
          </p:cNvGraphicFramePr>
          <p:nvPr/>
        </p:nvGraphicFramePr>
        <p:xfrm>
          <a:off x="761999" y="1825449"/>
          <a:ext cx="3122861" cy="304800"/>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6" name="TextBox 5">
            <a:extLst>
              <a:ext uri="{FF2B5EF4-FFF2-40B4-BE49-F238E27FC236}">
                <a16:creationId xmlns:a16="http://schemas.microsoft.com/office/drawing/2014/main" id="{F0BB363C-EBCC-4C41-A6F5-B5F59C5642F0}"/>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14" name="TextBox 13">
            <a:extLst>
              <a:ext uri="{FF2B5EF4-FFF2-40B4-BE49-F238E27FC236}">
                <a16:creationId xmlns:a16="http://schemas.microsoft.com/office/drawing/2014/main" id="{80A574B9-55F9-4D51-963F-0A85A5E8F2D6}"/>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sp>
        <p:nvSpPr>
          <p:cNvPr id="16" name="TextBox 15">
            <a:extLst>
              <a:ext uri="{FF2B5EF4-FFF2-40B4-BE49-F238E27FC236}">
                <a16:creationId xmlns:a16="http://schemas.microsoft.com/office/drawing/2014/main" id="{99BF3950-540B-4E31-9E24-7BD2E57D26EC}"/>
              </a:ext>
            </a:extLst>
          </p:cNvPr>
          <p:cNvSpPr txBox="1"/>
          <p:nvPr/>
        </p:nvSpPr>
        <p:spPr>
          <a:xfrm>
            <a:off x="4200524" y="4036420"/>
            <a:ext cx="40812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err="1">
                <a:ea typeface="+mn-lt"/>
                <a:cs typeface="+mn-lt"/>
              </a:rPr>
              <a:t>ack_chn</a:t>
            </a:r>
            <a:r>
              <a:rPr lang="en-US" sz="1400">
                <a:ea typeface="+mn-lt"/>
                <a:cs typeface="+mn-lt"/>
              </a:rPr>
              <a:t> &lt;~ </a:t>
            </a:r>
            <a:r>
              <a:rPr lang="en-US" sz="1400" err="1">
                <a:ea typeface="+mn-lt"/>
                <a:cs typeface="+mn-lt"/>
              </a:rPr>
              <a:t>data_chan.map</a:t>
            </a:r>
            <a:r>
              <a:rPr lang="en-US" sz="1400">
                <a:ea typeface="+mn-lt"/>
                <a:cs typeface="+mn-lt"/>
              </a:rPr>
              <a:t>{|p| [</a:t>
            </a:r>
            <a:r>
              <a:rPr lang="en-US" sz="1400" err="1">
                <a:ea typeface="+mn-lt"/>
                <a:cs typeface="+mn-lt"/>
              </a:rPr>
              <a:t>p.src</a:t>
            </a:r>
            <a:r>
              <a:rPr lang="en-US" sz="1400">
                <a:ea typeface="+mn-lt"/>
                <a:cs typeface="+mn-lt"/>
              </a:rPr>
              <a:t>, </a:t>
            </a:r>
            <a:r>
              <a:rPr lang="en-US" sz="1400" err="1">
                <a:ea typeface="+mn-lt"/>
                <a:cs typeface="+mn-lt"/>
              </a:rPr>
              <a:t>p.dst</a:t>
            </a:r>
            <a:r>
              <a:rPr lang="en-US" sz="1400">
                <a:ea typeface="+mn-lt"/>
                <a:cs typeface="+mn-lt"/>
              </a:rPr>
              <a:t>, </a:t>
            </a:r>
            <a:r>
              <a:rPr lang="en-US" sz="1400" err="1">
                <a:ea typeface="+mn-lt"/>
                <a:cs typeface="+mn-lt"/>
              </a:rPr>
              <a:t>p.ident</a:t>
            </a:r>
            <a:r>
              <a:rPr lang="en-US" sz="1400">
                <a:ea typeface="+mn-lt"/>
                <a:cs typeface="+mn-lt"/>
              </a:rPr>
              <a:t>]}</a:t>
            </a:r>
            <a:endParaRPr lang="en-US" sz="1400"/>
          </a:p>
        </p:txBody>
      </p:sp>
      <p:sp>
        <p:nvSpPr>
          <p:cNvPr id="21" name="TextBox 20">
            <a:extLst>
              <a:ext uri="{FF2B5EF4-FFF2-40B4-BE49-F238E27FC236}">
                <a16:creationId xmlns:a16="http://schemas.microsoft.com/office/drawing/2014/main" id="{8761291E-A481-440E-A84E-57C632191088}"/>
              </a:ext>
            </a:extLst>
          </p:cNvPr>
          <p:cNvSpPr txBox="1"/>
          <p:nvPr/>
        </p:nvSpPr>
        <p:spPr>
          <a:xfrm>
            <a:off x="4154886" y="4674385"/>
            <a:ext cx="4166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got_ack</a:t>
            </a:r>
            <a:r>
              <a:rPr lang="en-US" sz="1400">
                <a:ea typeface="+mn-lt"/>
                <a:cs typeface="+mn-lt"/>
              </a:rPr>
              <a:t> = join [</a:t>
            </a:r>
            <a:r>
              <a:rPr lang="en-US" sz="1400" err="1">
                <a:ea typeface="+mn-lt"/>
                <a:cs typeface="+mn-lt"/>
              </a:rPr>
              <a:t>ack_chan</a:t>
            </a:r>
            <a:r>
              <a:rPr lang="en-US" sz="1400">
                <a:ea typeface="+mn-lt"/>
                <a:cs typeface="+mn-lt"/>
              </a:rPr>
              <a:t>, </a:t>
            </a:r>
            <a:r>
              <a:rPr lang="en-US" sz="1400" err="1">
                <a:ea typeface="+mn-lt"/>
                <a:cs typeface="+mn-lt"/>
              </a:rPr>
              <a:t>send_buf</a:t>
            </a:r>
            <a:r>
              <a:rPr lang="en-US" sz="1400">
                <a:ea typeface="+mn-lt"/>
                <a:cs typeface="+mn-lt"/>
              </a:rPr>
              <a:t>], [</a:t>
            </a:r>
            <a:r>
              <a:rPr lang="en-US" sz="1400" err="1">
                <a:ea typeface="+mn-lt"/>
                <a:cs typeface="+mn-lt"/>
              </a:rPr>
              <a:t>ack_chan.ident</a:t>
            </a:r>
            <a:r>
              <a:rPr lang="en-US" sz="1400">
                <a:ea typeface="+mn-lt"/>
                <a:cs typeface="+mn-lt"/>
              </a:rPr>
              <a:t>, </a:t>
            </a:r>
            <a:r>
              <a:rPr lang="en-US" sz="1400" err="1">
                <a:ea typeface="+mn-lt"/>
                <a:cs typeface="+mn-lt"/>
              </a:rPr>
              <a:t>send_buf.ident</a:t>
            </a:r>
            <a:r>
              <a:rPr lang="en-US" sz="1400">
                <a:ea typeface="+mn-lt"/>
                <a:cs typeface="+mn-lt"/>
              </a:rPr>
              <a:t>]</a:t>
            </a:r>
            <a:endParaRPr lang="en-US" sz="1400"/>
          </a:p>
        </p:txBody>
      </p:sp>
      <p:sp>
        <p:nvSpPr>
          <p:cNvPr id="22" name="TextBox 21">
            <a:extLst>
              <a:ext uri="{FF2B5EF4-FFF2-40B4-BE49-F238E27FC236}">
                <a16:creationId xmlns:a16="http://schemas.microsoft.com/office/drawing/2014/main" id="{0FABF2B2-2045-422E-88A8-47E704E80590}"/>
              </a:ext>
            </a:extLst>
          </p:cNvPr>
          <p:cNvSpPr txBox="1"/>
          <p:nvPr/>
        </p:nvSpPr>
        <p:spPr>
          <a:xfrm>
            <a:off x="4164412" y="5251642"/>
            <a:ext cx="40526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pipe_sent</a:t>
            </a:r>
            <a:r>
              <a:rPr lang="en-US" sz="1400">
                <a:ea typeface="+mn-lt"/>
                <a:cs typeface="+mn-lt"/>
              </a:rPr>
              <a:t> &lt;= </a:t>
            </a:r>
            <a:r>
              <a:rPr lang="en-US" sz="1400" err="1">
                <a:ea typeface="+mn-lt"/>
                <a:cs typeface="+mn-lt"/>
              </a:rPr>
              <a:t>got_ack.map</a:t>
            </a:r>
            <a:r>
              <a:rPr lang="en-US" sz="1400">
                <a:ea typeface="+mn-lt"/>
                <a:cs typeface="+mn-lt"/>
              </a:rPr>
              <a:t>{|a, sb| sb}</a:t>
            </a:r>
            <a:endParaRPr lang="en-US" sz="1400"/>
          </a:p>
        </p:txBody>
      </p:sp>
      <p:sp>
        <p:nvSpPr>
          <p:cNvPr id="23" name="TextBox 22">
            <a:extLst>
              <a:ext uri="{FF2B5EF4-FFF2-40B4-BE49-F238E27FC236}">
                <a16:creationId xmlns:a16="http://schemas.microsoft.com/office/drawing/2014/main" id="{9BD66E94-D864-45E4-A938-F5E2BAB4006C}"/>
              </a:ext>
            </a:extLst>
          </p:cNvPr>
          <p:cNvSpPr txBox="1"/>
          <p:nvPr/>
        </p:nvSpPr>
        <p:spPr>
          <a:xfrm>
            <a:off x="4164411" y="5565548"/>
            <a:ext cx="30620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got_ack.map</a:t>
            </a:r>
            <a:r>
              <a:rPr lang="en-US" sz="1400">
                <a:ea typeface="+mn-lt"/>
                <a:cs typeface="+mn-lt"/>
              </a:rPr>
              <a:t>{|a, sb| sb}</a:t>
            </a:r>
          </a:p>
        </p:txBody>
      </p:sp>
    </p:spTree>
    <p:extLst>
      <p:ext uri="{BB962C8B-B14F-4D97-AF65-F5344CB8AC3E}">
        <p14:creationId xmlns:p14="http://schemas.microsoft.com/office/powerpoint/2010/main" val="54127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6"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0442902-F27C-4FDE-BEF6-58DADE8FF8B3}"/>
              </a:ext>
            </a:extLst>
          </p:cNvPr>
          <p:cNvSpPr>
            <a:spLocks noGrp="1"/>
          </p:cNvSpPr>
          <p:nvPr>
            <p:ph type="title"/>
          </p:nvPr>
        </p:nvSpPr>
        <p:spPr>
          <a:xfrm>
            <a:off x="1098468" y="885651"/>
            <a:ext cx="3229803" cy="4624603"/>
          </a:xfrm>
        </p:spPr>
        <p:txBody>
          <a:bodyPr>
            <a:normAutofit/>
          </a:bodyPr>
          <a:lstStyle/>
          <a:p>
            <a:r>
              <a:rPr lang="en-GB" b="1" u="sng">
                <a:solidFill>
                  <a:srgbClr val="FFFFFF"/>
                </a:solidFill>
                <a:ea typeface="+mj-lt"/>
                <a:cs typeface="+mj-lt"/>
              </a:rPr>
              <a:t>Monotonic programs</a:t>
            </a:r>
            <a:endParaRPr lang="en-US" b="1" u="sng">
              <a:solidFill>
                <a:srgbClr val="FFFFFF"/>
              </a:solidFill>
              <a:cs typeface="Calibri Light"/>
            </a:endParaRPr>
          </a:p>
        </p:txBody>
      </p:sp>
      <p:sp>
        <p:nvSpPr>
          <p:cNvPr id="3" name="Content Placeholder 2">
            <a:extLst>
              <a:ext uri="{FF2B5EF4-FFF2-40B4-BE49-F238E27FC236}">
                <a16:creationId xmlns:a16="http://schemas.microsoft.com/office/drawing/2014/main" id="{2F2A904E-8AC9-4351-9106-42BE0E7E465D}"/>
              </a:ext>
            </a:extLst>
          </p:cNvPr>
          <p:cNvSpPr>
            <a:spLocks noGrp="1"/>
          </p:cNvSpPr>
          <p:nvPr>
            <p:ph idx="1"/>
          </p:nvPr>
        </p:nvSpPr>
        <p:spPr>
          <a:xfrm>
            <a:off x="4978708" y="885651"/>
            <a:ext cx="6525220" cy="4616849"/>
          </a:xfrm>
        </p:spPr>
        <p:txBody>
          <a:bodyPr vert="horz" lIns="91440" tIns="45720" rIns="91440" bIns="45720" rtlCol="0" anchor="ctr">
            <a:normAutofit/>
          </a:bodyPr>
          <a:lstStyle/>
          <a:p>
            <a:pPr marL="0" indent="0">
              <a:buNone/>
            </a:pPr>
            <a:r>
              <a:rPr lang="en-GB" sz="2400">
                <a:ea typeface="+mn-lt"/>
                <a:cs typeface="+mn-lt"/>
              </a:rPr>
              <a:t>• Programs are those in which output depends only on the content of their input, not the order in which it arrives.</a:t>
            </a:r>
            <a:endParaRPr lang="en-GB" sz="2400">
              <a:cs typeface="Calibri" panose="020F0502020204030204"/>
            </a:endParaRPr>
          </a:p>
          <a:p>
            <a:pPr marL="0" indent="0">
              <a:buNone/>
            </a:pPr>
            <a:r>
              <a:rPr lang="en-GB" sz="2400">
                <a:ea typeface="+mn-lt"/>
                <a:cs typeface="+mn-lt"/>
              </a:rPr>
              <a:t>• With monotonicity, once we learn something to be true, no further information can come down the line later on to refute that fact.</a:t>
            </a:r>
            <a:endParaRPr lang="en-GB" sz="2400">
              <a:cs typeface="Calibri" panose="020F0502020204030204"/>
            </a:endParaRPr>
          </a:p>
          <a:p>
            <a:pPr marL="0" indent="0">
              <a:buNone/>
            </a:pPr>
            <a:r>
              <a:rPr lang="en-GB" sz="2400">
                <a:ea typeface="+mn-lt"/>
                <a:cs typeface="+mn-lt"/>
              </a:rPr>
              <a:t>• Monotonic code accumulates information - the more we know, the more we know.</a:t>
            </a:r>
            <a:endParaRPr lang="en-GB" sz="2400">
              <a:cs typeface="Calibri" panose="020F0502020204030204"/>
            </a:endParaRPr>
          </a:p>
          <a:p>
            <a:pPr marL="0" indent="0">
              <a:buNone/>
            </a:pPr>
            <a:r>
              <a:rPr lang="en-GB" sz="2400">
                <a:ea typeface="+mn-lt"/>
                <a:cs typeface="+mn-lt"/>
              </a:rPr>
              <a:t>for example :  selection, projection, joins in relational algebra </a:t>
            </a:r>
            <a:endParaRPr lang="en-GB" sz="2400">
              <a:cs typeface="Calibri" panose="020F0502020204030204"/>
            </a:endParaRPr>
          </a:p>
          <a:p>
            <a:endParaRPr lang="en-GB" sz="2400">
              <a:cs typeface="Calibri" panose="020F0502020204030204"/>
            </a:endParaRPr>
          </a:p>
        </p:txBody>
      </p:sp>
    </p:spTree>
    <p:extLst>
      <p:ext uri="{BB962C8B-B14F-4D97-AF65-F5344CB8AC3E}">
        <p14:creationId xmlns:p14="http://schemas.microsoft.com/office/powerpoint/2010/main" val="4196107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1612" y="188824"/>
            <a:ext cx="3244167" cy="6243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E470B9B-D80C-4642-8200-F75B12ECF5D0}"/>
              </a:ext>
            </a:extLst>
          </p:cNvPr>
          <p:cNvCxnSpPr/>
          <p:nvPr/>
        </p:nvCxnSpPr>
        <p:spPr>
          <a:xfrm>
            <a:off x="221586" y="2595508"/>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55080" y="3893420"/>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1F23B2-6127-4B69-BD4E-F02983E37D4C}"/>
              </a:ext>
            </a:extLst>
          </p:cNvPr>
          <p:cNvSpPr/>
          <p:nvPr/>
        </p:nvSpPr>
        <p:spPr>
          <a:xfrm rot="10800000">
            <a:off x="8562781" y="193262"/>
            <a:ext cx="3281519" cy="6253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1F078F-DC7B-4FD2-A855-D58A8F6B6BFC}"/>
              </a:ext>
            </a:extLst>
          </p:cNvPr>
          <p:cNvCxnSpPr>
            <a:cxnSpLocks/>
          </p:cNvCxnSpPr>
          <p:nvPr/>
        </p:nvCxnSpPr>
        <p:spPr>
          <a:xfrm flipH="1">
            <a:off x="11860684" y="3942803"/>
            <a:ext cx="304838" cy="856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D162B0-71F5-429E-AEAC-FAA205475956}"/>
              </a:ext>
            </a:extLst>
          </p:cNvPr>
          <p:cNvCxnSpPr>
            <a:cxnSpLocks/>
          </p:cNvCxnSpPr>
          <p:nvPr/>
        </p:nvCxnSpPr>
        <p:spPr>
          <a:xfrm flipH="1">
            <a:off x="11689449" y="2551653"/>
            <a:ext cx="484636"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82204-719B-4ABF-A9AB-8CFA4963FB83}"/>
              </a:ext>
            </a:extLst>
          </p:cNvPr>
          <p:cNvSpPr txBox="1"/>
          <p:nvPr/>
        </p:nvSpPr>
        <p:spPr>
          <a:xfrm>
            <a:off x="-39147" y="2640414"/>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15" name="TextBox 14">
            <a:extLst>
              <a:ext uri="{FF2B5EF4-FFF2-40B4-BE49-F238E27FC236}">
                <a16:creationId xmlns:a16="http://schemas.microsoft.com/office/drawing/2014/main" id="{556B8B92-AF19-458D-8F2E-C7FEC93213EF}"/>
              </a:ext>
            </a:extLst>
          </p:cNvPr>
          <p:cNvSpPr txBox="1"/>
          <p:nvPr/>
        </p:nvSpPr>
        <p:spPr>
          <a:xfrm>
            <a:off x="-39147" y="4005315"/>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cxnSp>
        <p:nvCxnSpPr>
          <p:cNvPr id="17" name="Straight Arrow Connector 16">
            <a:extLst>
              <a:ext uri="{FF2B5EF4-FFF2-40B4-BE49-F238E27FC236}">
                <a16:creationId xmlns:a16="http://schemas.microsoft.com/office/drawing/2014/main" id="{6A28E64C-2A67-4B63-AAF5-CB4523F24FD6}"/>
              </a:ext>
            </a:extLst>
          </p:cNvPr>
          <p:cNvCxnSpPr>
            <a:cxnSpLocks/>
          </p:cNvCxnSpPr>
          <p:nvPr/>
        </p:nvCxnSpPr>
        <p:spPr>
          <a:xfrm flipV="1">
            <a:off x="3918648" y="2814060"/>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1424D0-D347-4AFF-B10E-E55CF7881450}"/>
              </a:ext>
            </a:extLst>
          </p:cNvPr>
          <p:cNvSpPr txBox="1"/>
          <p:nvPr/>
        </p:nvSpPr>
        <p:spPr>
          <a:xfrm>
            <a:off x="5309192" y="2550187"/>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data_chan</a:t>
            </a:r>
          </a:p>
        </p:txBody>
      </p:sp>
      <p:sp>
        <p:nvSpPr>
          <p:cNvPr id="19" name="TextBox 18">
            <a:extLst>
              <a:ext uri="{FF2B5EF4-FFF2-40B4-BE49-F238E27FC236}">
                <a16:creationId xmlns:a16="http://schemas.microsoft.com/office/drawing/2014/main" id="{9455E8F9-05D7-43C7-8201-695669132D30}"/>
              </a:ext>
            </a:extLst>
          </p:cNvPr>
          <p:cNvSpPr txBox="1"/>
          <p:nvPr/>
        </p:nvSpPr>
        <p:spPr>
          <a:xfrm>
            <a:off x="1702148" y="645114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Node1</a:t>
            </a:r>
          </a:p>
        </p:txBody>
      </p:sp>
      <p:sp>
        <p:nvSpPr>
          <p:cNvPr id="20" name="TextBox 19">
            <a:extLst>
              <a:ext uri="{FF2B5EF4-FFF2-40B4-BE49-F238E27FC236}">
                <a16:creationId xmlns:a16="http://schemas.microsoft.com/office/drawing/2014/main" id="{D9A546EF-A67E-4B47-8001-9E17F4E91746}"/>
              </a:ext>
            </a:extLst>
          </p:cNvPr>
          <p:cNvSpPr txBox="1"/>
          <p:nvPr/>
        </p:nvSpPr>
        <p:spPr>
          <a:xfrm>
            <a:off x="9915330" y="648416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Node2</a:t>
            </a:r>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extLst>
              <p:ext uri="{D42A27DB-BD31-4B8C-83A1-F6EECF244321}">
                <p14:modId xmlns:p14="http://schemas.microsoft.com/office/powerpoint/2010/main" val="4163216964"/>
              </p:ext>
            </p:extLst>
          </p:nvPr>
        </p:nvGraphicFramePr>
        <p:xfrm>
          <a:off x="752475" y="7080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52475" y="304800"/>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2441626026"/>
              </p:ext>
            </p:extLst>
          </p:nvPr>
        </p:nvGraphicFramePr>
        <p:xfrm>
          <a:off x="726203" y="595828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26203" y="5553477"/>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40" name="Table 11">
            <a:extLst>
              <a:ext uri="{FF2B5EF4-FFF2-40B4-BE49-F238E27FC236}">
                <a16:creationId xmlns:a16="http://schemas.microsoft.com/office/drawing/2014/main" id="{44E29F5A-3BF9-47E4-895B-97C262150D43}"/>
              </a:ext>
            </a:extLst>
          </p:cNvPr>
          <p:cNvGraphicFramePr>
            <a:graphicFrameLocks noGrp="1"/>
          </p:cNvGraphicFramePr>
          <p:nvPr>
            <p:extLst>
              <p:ext uri="{D42A27DB-BD31-4B8C-83A1-F6EECF244321}">
                <p14:modId xmlns:p14="http://schemas.microsoft.com/office/powerpoint/2010/main" val="3449660097"/>
              </p:ext>
            </p:extLst>
          </p:nvPr>
        </p:nvGraphicFramePr>
        <p:xfrm>
          <a:off x="753626" y="2855406"/>
          <a:ext cx="3122861" cy="325348"/>
        </p:xfrm>
        <a:graphic>
          <a:graphicData uri="http://schemas.openxmlformats.org/drawingml/2006/table">
            <a:tbl>
              <a:tblPr firstRow="1" bandRow="1">
                <a:tableStyleId>{5C22544A-7EE6-4342-B048-85BDC9FD1C3A}</a:tableStyleId>
              </a:tblPr>
              <a:tblGrid>
                <a:gridCol w="736879">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1" name="TextBox 40">
            <a:extLst>
              <a:ext uri="{FF2B5EF4-FFF2-40B4-BE49-F238E27FC236}">
                <a16:creationId xmlns:a16="http://schemas.microsoft.com/office/drawing/2014/main" id="{F1716ABB-4969-42D4-8DAB-B465966D8022}"/>
              </a:ext>
            </a:extLst>
          </p:cNvPr>
          <p:cNvSpPr txBox="1"/>
          <p:nvPr/>
        </p:nvSpPr>
        <p:spPr>
          <a:xfrm>
            <a:off x="742950" y="24526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42" name="Table 11">
            <a:extLst>
              <a:ext uri="{FF2B5EF4-FFF2-40B4-BE49-F238E27FC236}">
                <a16:creationId xmlns:a16="http://schemas.microsoft.com/office/drawing/2014/main" id="{B1CC70E6-DF70-40CC-AD4B-DE46F9DEEE0D}"/>
              </a:ext>
            </a:extLst>
          </p:cNvPr>
          <p:cNvGraphicFramePr>
            <a:graphicFrameLocks noGrp="1"/>
          </p:cNvGraphicFramePr>
          <p:nvPr>
            <p:extLst>
              <p:ext uri="{D42A27DB-BD31-4B8C-83A1-F6EECF244321}">
                <p14:modId xmlns:p14="http://schemas.microsoft.com/office/powerpoint/2010/main" val="1156864756"/>
              </p:ext>
            </p:extLst>
          </p:nvPr>
        </p:nvGraphicFramePr>
        <p:xfrm>
          <a:off x="742950" y="3663950"/>
          <a:ext cx="3139951" cy="325348"/>
        </p:xfrm>
        <a:graphic>
          <a:graphicData uri="http://schemas.openxmlformats.org/drawingml/2006/table">
            <a:tbl>
              <a:tblPr firstRow="1" bandRow="1">
                <a:tableStyleId>{5C22544A-7EE6-4342-B048-85BDC9FD1C3A}</a:tableStyleId>
              </a:tblPr>
              <a:tblGrid>
                <a:gridCol w="990256">
                  <a:extLst>
                    <a:ext uri="{9D8B030D-6E8A-4147-A177-3AD203B41FA5}">
                      <a16:colId xmlns:a16="http://schemas.microsoft.com/office/drawing/2014/main" val="754167246"/>
                    </a:ext>
                  </a:extLst>
                </a:gridCol>
                <a:gridCol w="915046">
                  <a:extLst>
                    <a:ext uri="{9D8B030D-6E8A-4147-A177-3AD203B41FA5}">
                      <a16:colId xmlns:a16="http://schemas.microsoft.com/office/drawing/2014/main" val="2231064105"/>
                    </a:ext>
                  </a:extLst>
                </a:gridCol>
                <a:gridCol w="1234649">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3" name="TextBox 42">
            <a:extLst>
              <a:ext uri="{FF2B5EF4-FFF2-40B4-BE49-F238E27FC236}">
                <a16:creationId xmlns:a16="http://schemas.microsoft.com/office/drawing/2014/main" id="{65644CBE-4998-4808-B5CF-3DD2F13760FF}"/>
              </a:ext>
            </a:extLst>
          </p:cNvPr>
          <p:cNvSpPr txBox="1"/>
          <p:nvPr/>
        </p:nvSpPr>
        <p:spPr>
          <a:xfrm>
            <a:off x="742950" y="3260725"/>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sp>
        <p:nvSpPr>
          <p:cNvPr id="45" name="TextBox 44">
            <a:extLst>
              <a:ext uri="{FF2B5EF4-FFF2-40B4-BE49-F238E27FC236}">
                <a16:creationId xmlns:a16="http://schemas.microsoft.com/office/drawing/2014/main" id="{9A75240C-2817-407C-BF00-A9E97AEC86DE}"/>
              </a:ext>
            </a:extLst>
          </p:cNvPr>
          <p:cNvSpPr txBox="1"/>
          <p:nvPr/>
        </p:nvSpPr>
        <p:spPr>
          <a:xfrm>
            <a:off x="734576" y="1411776"/>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46" name="Table 11">
            <a:extLst>
              <a:ext uri="{FF2B5EF4-FFF2-40B4-BE49-F238E27FC236}">
                <a16:creationId xmlns:a16="http://schemas.microsoft.com/office/drawing/2014/main" id="{05D3DA7A-8BA2-4028-B4EB-22C952C94D5A}"/>
              </a:ext>
            </a:extLst>
          </p:cNvPr>
          <p:cNvGraphicFramePr>
            <a:graphicFrameLocks noGrp="1"/>
          </p:cNvGraphicFramePr>
          <p:nvPr>
            <p:extLst>
              <p:ext uri="{D42A27DB-BD31-4B8C-83A1-F6EECF244321}">
                <p14:modId xmlns:p14="http://schemas.microsoft.com/office/powerpoint/2010/main" val="1209598878"/>
              </p:ext>
            </p:extLst>
          </p:nvPr>
        </p:nvGraphicFramePr>
        <p:xfrm>
          <a:off x="742950" y="4471988"/>
          <a:ext cx="1447800" cy="65069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t2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40929125"/>
                  </a:ext>
                </a:extLst>
              </a:tr>
            </a:tbl>
          </a:graphicData>
        </a:graphic>
      </p:graphicFrame>
      <p:sp>
        <p:nvSpPr>
          <p:cNvPr id="47" name="TextBox 46">
            <a:extLst>
              <a:ext uri="{FF2B5EF4-FFF2-40B4-BE49-F238E27FC236}">
                <a16:creationId xmlns:a16="http://schemas.microsoft.com/office/drawing/2014/main" id="{875607A9-8133-4290-8A48-37554697CB56}"/>
              </a:ext>
            </a:extLst>
          </p:cNvPr>
          <p:cNvSpPr txBox="1"/>
          <p:nvPr/>
        </p:nvSpPr>
        <p:spPr>
          <a:xfrm>
            <a:off x="742950" y="40687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graphicFrame>
        <p:nvGraphicFramePr>
          <p:cNvPr id="48" name="Table 11">
            <a:extLst>
              <a:ext uri="{FF2B5EF4-FFF2-40B4-BE49-F238E27FC236}">
                <a16:creationId xmlns:a16="http://schemas.microsoft.com/office/drawing/2014/main" id="{18D7AC65-ADF0-444F-A58A-E37B87DFD151}"/>
              </a:ext>
            </a:extLst>
          </p:cNvPr>
          <p:cNvGraphicFramePr>
            <a:graphicFrameLocks noGrp="1"/>
          </p:cNvGraphicFramePr>
          <p:nvPr>
            <p:extLst>
              <p:ext uri="{D42A27DB-BD31-4B8C-83A1-F6EECF244321}">
                <p14:modId xmlns:p14="http://schemas.microsoft.com/office/powerpoint/2010/main" val="3085157708"/>
              </p:ext>
            </p:extLst>
          </p:nvPr>
        </p:nvGraphicFramePr>
        <p:xfrm>
          <a:off x="8696325" y="11747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9" name="TextBox 48">
            <a:extLst>
              <a:ext uri="{FF2B5EF4-FFF2-40B4-BE49-F238E27FC236}">
                <a16:creationId xmlns:a16="http://schemas.microsoft.com/office/drawing/2014/main" id="{85C5DE51-6020-4822-BE0B-00A8AD0606D1}"/>
              </a:ext>
            </a:extLst>
          </p:cNvPr>
          <p:cNvSpPr txBox="1"/>
          <p:nvPr/>
        </p:nvSpPr>
        <p:spPr>
          <a:xfrm>
            <a:off x="8696325" y="771524"/>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pipe_in</a:t>
            </a:r>
            <a:endParaRPr lang="en-US" err="1"/>
          </a:p>
        </p:txBody>
      </p:sp>
      <p:graphicFrame>
        <p:nvGraphicFramePr>
          <p:cNvPr id="50" name="Table 11">
            <a:extLst>
              <a:ext uri="{FF2B5EF4-FFF2-40B4-BE49-F238E27FC236}">
                <a16:creationId xmlns:a16="http://schemas.microsoft.com/office/drawing/2014/main" id="{24D4559C-91E6-493F-B9AC-33FD362F7CC8}"/>
              </a:ext>
            </a:extLst>
          </p:cNvPr>
          <p:cNvGraphicFramePr>
            <a:graphicFrameLocks noGrp="1"/>
          </p:cNvGraphicFramePr>
          <p:nvPr>
            <p:extLst>
              <p:ext uri="{D42A27DB-BD31-4B8C-83A1-F6EECF244321}">
                <p14:modId xmlns:p14="http://schemas.microsoft.com/office/powerpoint/2010/main" val="3186169033"/>
              </p:ext>
            </p:extLst>
          </p:nvPr>
        </p:nvGraphicFramePr>
        <p:xfrm>
          <a:off x="8696325" y="5213349"/>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1" name="TextBox 50">
            <a:extLst>
              <a:ext uri="{FF2B5EF4-FFF2-40B4-BE49-F238E27FC236}">
                <a16:creationId xmlns:a16="http://schemas.microsoft.com/office/drawing/2014/main" id="{1E33FCA3-3167-4B78-9300-4092C89E7A83}"/>
              </a:ext>
            </a:extLst>
          </p:cNvPr>
          <p:cNvSpPr txBox="1"/>
          <p:nvPr/>
        </p:nvSpPr>
        <p:spPr>
          <a:xfrm>
            <a:off x="8696325" y="480853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pipe_sent</a:t>
            </a:r>
            <a:endParaRPr lang="en-US" err="1"/>
          </a:p>
        </p:txBody>
      </p:sp>
      <p:graphicFrame>
        <p:nvGraphicFramePr>
          <p:cNvPr id="52" name="Table 11">
            <a:extLst>
              <a:ext uri="{FF2B5EF4-FFF2-40B4-BE49-F238E27FC236}">
                <a16:creationId xmlns:a16="http://schemas.microsoft.com/office/drawing/2014/main" id="{9CBC397D-EBE8-4F68-9C1B-9B6C1CBB45FA}"/>
              </a:ext>
            </a:extLst>
          </p:cNvPr>
          <p:cNvGraphicFramePr>
            <a:graphicFrameLocks noGrp="1"/>
          </p:cNvGraphicFramePr>
          <p:nvPr>
            <p:extLst>
              <p:ext uri="{D42A27DB-BD31-4B8C-83A1-F6EECF244321}">
                <p14:modId xmlns:p14="http://schemas.microsoft.com/office/powerpoint/2010/main" val="1612583488"/>
              </p:ext>
            </p:extLst>
          </p:nvPr>
        </p:nvGraphicFramePr>
        <p:xfrm>
          <a:off x="8696325" y="2790825"/>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3" name="TextBox 52">
            <a:extLst>
              <a:ext uri="{FF2B5EF4-FFF2-40B4-BE49-F238E27FC236}">
                <a16:creationId xmlns:a16="http://schemas.microsoft.com/office/drawing/2014/main" id="{7A6FCF9F-6BC8-4C87-8907-114A7BF57D0A}"/>
              </a:ext>
            </a:extLst>
          </p:cNvPr>
          <p:cNvSpPr txBox="1"/>
          <p:nvPr/>
        </p:nvSpPr>
        <p:spPr>
          <a:xfrm>
            <a:off x="8696325" y="2386012"/>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data_chan</a:t>
            </a:r>
          </a:p>
        </p:txBody>
      </p:sp>
      <p:graphicFrame>
        <p:nvGraphicFramePr>
          <p:cNvPr id="54" name="Table 11">
            <a:extLst>
              <a:ext uri="{FF2B5EF4-FFF2-40B4-BE49-F238E27FC236}">
                <a16:creationId xmlns:a16="http://schemas.microsoft.com/office/drawing/2014/main" id="{2E4CEE3A-ED93-4039-B6F0-15BB0CD5D0CC}"/>
              </a:ext>
            </a:extLst>
          </p:cNvPr>
          <p:cNvGraphicFramePr>
            <a:graphicFrameLocks noGrp="1"/>
          </p:cNvGraphicFramePr>
          <p:nvPr>
            <p:extLst>
              <p:ext uri="{D42A27DB-BD31-4B8C-83A1-F6EECF244321}">
                <p14:modId xmlns:p14="http://schemas.microsoft.com/office/powerpoint/2010/main" val="265106263"/>
              </p:ext>
            </p:extLst>
          </p:nvPr>
        </p:nvGraphicFramePr>
        <p:xfrm>
          <a:off x="8696325" y="3597275"/>
          <a:ext cx="3082689" cy="325348"/>
        </p:xfrm>
        <a:graphic>
          <a:graphicData uri="http://schemas.openxmlformats.org/drawingml/2006/table">
            <a:tbl>
              <a:tblPr firstRow="1" bandRow="1">
                <a:tableStyleId>{5C22544A-7EE6-4342-B048-85BDC9FD1C3A}</a:tableStyleId>
              </a:tblPr>
              <a:tblGrid>
                <a:gridCol w="972197">
                  <a:extLst>
                    <a:ext uri="{9D8B030D-6E8A-4147-A177-3AD203B41FA5}">
                      <a16:colId xmlns:a16="http://schemas.microsoft.com/office/drawing/2014/main" val="754167246"/>
                    </a:ext>
                  </a:extLst>
                </a:gridCol>
                <a:gridCol w="898359">
                  <a:extLst>
                    <a:ext uri="{9D8B030D-6E8A-4147-A177-3AD203B41FA5}">
                      <a16:colId xmlns:a16="http://schemas.microsoft.com/office/drawing/2014/main" val="2231064105"/>
                    </a:ext>
                  </a:extLst>
                </a:gridCol>
                <a:gridCol w="1212133">
                  <a:extLst>
                    <a:ext uri="{9D8B030D-6E8A-4147-A177-3AD203B41FA5}">
                      <a16:colId xmlns:a16="http://schemas.microsoft.com/office/drawing/2014/main" val="87732195"/>
                    </a:ext>
                  </a:extLst>
                </a:gridCol>
              </a:tblGrid>
              <a:tr h="325348">
                <a:tc>
                  <a:txBody>
                    <a:bodyPr/>
                    <a:lstStyle/>
                    <a:p>
                      <a:r>
                        <a:rPr lang="en-US" sz="1400">
                          <a:solidFill>
                            <a:schemeClr val="tx1"/>
                          </a:solidFill>
                        </a:rPr>
                        <a:t>@src</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dst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5" name="TextBox 54">
            <a:extLst>
              <a:ext uri="{FF2B5EF4-FFF2-40B4-BE49-F238E27FC236}">
                <a16:creationId xmlns:a16="http://schemas.microsoft.com/office/drawing/2014/main" id="{4853B71D-F657-4D67-A31B-9FD17B657BB8}"/>
              </a:ext>
            </a:extLst>
          </p:cNvPr>
          <p:cNvSpPr txBox="1"/>
          <p:nvPr/>
        </p:nvSpPr>
        <p:spPr>
          <a:xfrm>
            <a:off x="8696325" y="3194049"/>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ack_chan</a:t>
            </a:r>
          </a:p>
        </p:txBody>
      </p:sp>
      <p:graphicFrame>
        <p:nvGraphicFramePr>
          <p:cNvPr id="56" name="Table 11">
            <a:extLst>
              <a:ext uri="{FF2B5EF4-FFF2-40B4-BE49-F238E27FC236}">
                <a16:creationId xmlns:a16="http://schemas.microsoft.com/office/drawing/2014/main" id="{D002322E-EB5E-4B40-8C8A-797ADF3AFB7B}"/>
              </a:ext>
            </a:extLst>
          </p:cNvPr>
          <p:cNvGraphicFramePr>
            <a:graphicFrameLocks noGrp="1"/>
          </p:cNvGraphicFramePr>
          <p:nvPr>
            <p:extLst>
              <p:ext uri="{D42A27DB-BD31-4B8C-83A1-F6EECF244321}">
                <p14:modId xmlns:p14="http://schemas.microsoft.com/office/powerpoint/2010/main" val="3116954447"/>
              </p:ext>
            </p:extLst>
          </p:nvPr>
        </p:nvGraphicFramePr>
        <p:xfrm>
          <a:off x="8696325" y="198278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r>
                        <a:rPr lang="en-US" sz="1400">
                          <a:solidFill>
                            <a:schemeClr val="tx1"/>
                          </a:solidFill>
                        </a:rPr>
                        <a:t>dst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7" name="TextBox 56">
            <a:extLst>
              <a:ext uri="{FF2B5EF4-FFF2-40B4-BE49-F238E27FC236}">
                <a16:creationId xmlns:a16="http://schemas.microsoft.com/office/drawing/2014/main" id="{CE1699E8-8E5D-4EE6-AE67-DB8BCC4F944C}"/>
              </a:ext>
            </a:extLst>
          </p:cNvPr>
          <p:cNvSpPr txBox="1"/>
          <p:nvPr/>
        </p:nvSpPr>
        <p:spPr>
          <a:xfrm>
            <a:off x="8696325" y="1579563"/>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send_buf</a:t>
            </a:r>
          </a:p>
        </p:txBody>
      </p:sp>
      <p:graphicFrame>
        <p:nvGraphicFramePr>
          <p:cNvPr id="58" name="Table 11">
            <a:extLst>
              <a:ext uri="{FF2B5EF4-FFF2-40B4-BE49-F238E27FC236}">
                <a16:creationId xmlns:a16="http://schemas.microsoft.com/office/drawing/2014/main" id="{192B6662-3093-4D9F-B7F4-FD2F5E6CB9C9}"/>
              </a:ext>
            </a:extLst>
          </p:cNvPr>
          <p:cNvGraphicFramePr>
            <a:graphicFrameLocks noGrp="1"/>
          </p:cNvGraphicFramePr>
          <p:nvPr/>
        </p:nvGraphicFramePr>
        <p:xfrm>
          <a:off x="8696325" y="4405312"/>
          <a:ext cx="1447800"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tblGrid>
              <a:tr h="325348">
                <a:tc>
                  <a:txBody>
                    <a:bodyPr/>
                    <a:lstStyle/>
                    <a:p>
                      <a:r>
                        <a:rPr lang="en-US" sz="1400">
                          <a:solidFill>
                            <a:schemeClr val="tx1"/>
                          </a:solidFill>
                        </a:rPr>
                        <a:t>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clock</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59" name="TextBox 58">
            <a:extLst>
              <a:ext uri="{FF2B5EF4-FFF2-40B4-BE49-F238E27FC236}">
                <a16:creationId xmlns:a16="http://schemas.microsoft.com/office/drawing/2014/main" id="{26ED95E7-7542-4D43-B52A-8738220E12B4}"/>
              </a:ext>
            </a:extLst>
          </p:cNvPr>
          <p:cNvSpPr txBox="1"/>
          <p:nvPr/>
        </p:nvSpPr>
        <p:spPr>
          <a:xfrm>
            <a:off x="8696325" y="4002088"/>
            <a:ext cx="2909888" cy="34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timer, 10</a:t>
            </a:r>
          </a:p>
        </p:txBody>
      </p:sp>
      <p:cxnSp>
        <p:nvCxnSpPr>
          <p:cNvPr id="72" name="Straight Arrow Connector 71">
            <a:extLst>
              <a:ext uri="{FF2B5EF4-FFF2-40B4-BE49-F238E27FC236}">
                <a16:creationId xmlns:a16="http://schemas.microsoft.com/office/drawing/2014/main" id="{C3F63C20-611B-4002-A904-7F57D98BDAC3}"/>
              </a:ext>
            </a:extLst>
          </p:cNvPr>
          <p:cNvCxnSpPr>
            <a:cxnSpLocks/>
          </p:cNvCxnSpPr>
          <p:nvPr/>
        </p:nvCxnSpPr>
        <p:spPr>
          <a:xfrm flipV="1">
            <a:off x="3918647" y="3166484"/>
            <a:ext cx="4641290" cy="19050"/>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0137CEC-A3FA-44CE-B695-021AEA84DBBE}"/>
              </a:ext>
            </a:extLst>
          </p:cNvPr>
          <p:cNvSpPr txBox="1"/>
          <p:nvPr/>
        </p:nvSpPr>
        <p:spPr>
          <a:xfrm>
            <a:off x="5309192" y="2902612"/>
            <a:ext cx="13977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err="1"/>
              <a:t>ack_chan</a:t>
            </a:r>
            <a:endParaRPr lang="en-US" sz="1600" err="1">
              <a:cs typeface="Calibri"/>
            </a:endParaRPr>
          </a:p>
        </p:txBody>
      </p:sp>
      <p:sp>
        <p:nvSpPr>
          <p:cNvPr id="3" name="Oval 2">
            <a:extLst>
              <a:ext uri="{FF2B5EF4-FFF2-40B4-BE49-F238E27FC236}">
                <a16:creationId xmlns:a16="http://schemas.microsoft.com/office/drawing/2014/main" id="{1D0786B6-05ED-4766-8867-73C1416E1368}"/>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11</a:t>
            </a:r>
          </a:p>
        </p:txBody>
      </p:sp>
      <p:graphicFrame>
        <p:nvGraphicFramePr>
          <p:cNvPr id="60" name="Table 11">
            <a:extLst>
              <a:ext uri="{FF2B5EF4-FFF2-40B4-BE49-F238E27FC236}">
                <a16:creationId xmlns:a16="http://schemas.microsoft.com/office/drawing/2014/main" id="{9372A4FA-4B7C-4856-AF6D-4C0A3159D9AD}"/>
              </a:ext>
            </a:extLst>
          </p:cNvPr>
          <p:cNvGraphicFramePr>
            <a:graphicFrameLocks noGrp="1"/>
          </p:cNvGraphicFramePr>
          <p:nvPr>
            <p:extLst>
              <p:ext uri="{D42A27DB-BD31-4B8C-83A1-F6EECF244321}">
                <p14:modId xmlns:p14="http://schemas.microsoft.com/office/powerpoint/2010/main" val="3859246010"/>
              </p:ext>
            </p:extLst>
          </p:nvPr>
        </p:nvGraphicFramePr>
        <p:xfrm>
          <a:off x="778747" y="1825450"/>
          <a:ext cx="3138457" cy="630147"/>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01450">
                <a:tc>
                  <a:txBody>
                    <a:bodyPr/>
                    <a:lstStyle/>
                    <a:p>
                      <a:r>
                        <a:rPr lang="en-US" sz="1400" err="1">
                          <a:solidFill>
                            <a:schemeClr val="tx1"/>
                          </a:solidFill>
                        </a:rPr>
                        <a:t>dst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err="1">
                          <a:solidFill>
                            <a:schemeClr val="tx1"/>
                          </a:solidFill>
                        </a:rPr>
                        <a:t>src</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ident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payload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node2</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400">
                          <a:solidFill>
                            <a:schemeClr val="tx1"/>
                          </a:solidFill>
                        </a:rPr>
                        <a:t>node1</a:t>
                      </a:r>
                      <a:endParaRPr lang="en-US"/>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data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75544409"/>
                  </a:ext>
                </a:extLst>
              </a:tr>
            </a:tbl>
          </a:graphicData>
        </a:graphic>
      </p:graphicFrame>
      <p:sp>
        <p:nvSpPr>
          <p:cNvPr id="6" name="TextBox 5">
            <a:extLst>
              <a:ext uri="{FF2B5EF4-FFF2-40B4-BE49-F238E27FC236}">
                <a16:creationId xmlns:a16="http://schemas.microsoft.com/office/drawing/2014/main" id="{F0BB363C-EBCC-4C41-A6F5-B5F59C5642F0}"/>
              </a:ext>
            </a:extLst>
          </p:cNvPr>
          <p:cNvSpPr txBox="1"/>
          <p:nvPr/>
        </p:nvSpPr>
        <p:spPr>
          <a:xfrm>
            <a:off x="4197909" y="3460315"/>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pipe_in</a:t>
            </a:r>
            <a:endParaRPr lang="en-US" sz="1400" err="1"/>
          </a:p>
        </p:txBody>
      </p:sp>
      <p:sp>
        <p:nvSpPr>
          <p:cNvPr id="14" name="TextBox 13">
            <a:extLst>
              <a:ext uri="{FF2B5EF4-FFF2-40B4-BE49-F238E27FC236}">
                <a16:creationId xmlns:a16="http://schemas.microsoft.com/office/drawing/2014/main" id="{80A574B9-55F9-4D51-963F-0A85A5E8F2D6}"/>
              </a:ext>
            </a:extLst>
          </p:cNvPr>
          <p:cNvSpPr txBox="1"/>
          <p:nvPr/>
        </p:nvSpPr>
        <p:spPr>
          <a:xfrm>
            <a:off x="4197908" y="3742087"/>
            <a:ext cx="29401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a:t>
            </a:r>
            <a:r>
              <a:rPr lang="en-US" sz="1400" err="1">
                <a:ea typeface="+mn-lt"/>
                <a:cs typeface="+mn-lt"/>
              </a:rPr>
              <a:t>pipe_in</a:t>
            </a:r>
            <a:endParaRPr lang="en-US" sz="1400" err="1"/>
          </a:p>
        </p:txBody>
      </p:sp>
      <p:sp>
        <p:nvSpPr>
          <p:cNvPr id="16" name="TextBox 15">
            <a:extLst>
              <a:ext uri="{FF2B5EF4-FFF2-40B4-BE49-F238E27FC236}">
                <a16:creationId xmlns:a16="http://schemas.microsoft.com/office/drawing/2014/main" id="{99BF3950-540B-4E31-9E24-7BD2E57D26EC}"/>
              </a:ext>
            </a:extLst>
          </p:cNvPr>
          <p:cNvSpPr txBox="1"/>
          <p:nvPr/>
        </p:nvSpPr>
        <p:spPr>
          <a:xfrm>
            <a:off x="4200524" y="4036420"/>
            <a:ext cx="4081254"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err="1">
                <a:ea typeface="+mn-lt"/>
                <a:cs typeface="+mn-lt"/>
              </a:rPr>
              <a:t>ack_chn</a:t>
            </a:r>
            <a:r>
              <a:rPr lang="en-US" sz="1400">
                <a:ea typeface="+mn-lt"/>
                <a:cs typeface="+mn-lt"/>
              </a:rPr>
              <a:t> &lt;~ </a:t>
            </a:r>
            <a:r>
              <a:rPr lang="en-US" sz="1400" err="1">
                <a:ea typeface="+mn-lt"/>
                <a:cs typeface="+mn-lt"/>
              </a:rPr>
              <a:t>data_chan.map</a:t>
            </a:r>
            <a:r>
              <a:rPr lang="en-US" sz="1400">
                <a:ea typeface="+mn-lt"/>
                <a:cs typeface="+mn-lt"/>
              </a:rPr>
              <a:t>{|p| [</a:t>
            </a:r>
            <a:r>
              <a:rPr lang="en-US" sz="1400" err="1">
                <a:ea typeface="+mn-lt"/>
                <a:cs typeface="+mn-lt"/>
              </a:rPr>
              <a:t>p.src</a:t>
            </a:r>
            <a:r>
              <a:rPr lang="en-US" sz="1400">
                <a:ea typeface="+mn-lt"/>
                <a:cs typeface="+mn-lt"/>
              </a:rPr>
              <a:t>, </a:t>
            </a:r>
            <a:r>
              <a:rPr lang="en-US" sz="1400" err="1">
                <a:ea typeface="+mn-lt"/>
                <a:cs typeface="+mn-lt"/>
              </a:rPr>
              <a:t>p.dst</a:t>
            </a:r>
            <a:r>
              <a:rPr lang="en-US" sz="1400">
                <a:ea typeface="+mn-lt"/>
                <a:cs typeface="+mn-lt"/>
              </a:rPr>
              <a:t>, </a:t>
            </a:r>
            <a:r>
              <a:rPr lang="en-US" sz="1400" err="1">
                <a:ea typeface="+mn-lt"/>
                <a:cs typeface="+mn-lt"/>
              </a:rPr>
              <a:t>p.ident</a:t>
            </a:r>
            <a:r>
              <a:rPr lang="en-US" sz="1400">
                <a:ea typeface="+mn-lt"/>
                <a:cs typeface="+mn-lt"/>
              </a:rPr>
              <a:t>]}</a:t>
            </a:r>
            <a:endParaRPr lang="en-US" sz="1400"/>
          </a:p>
        </p:txBody>
      </p:sp>
      <p:sp>
        <p:nvSpPr>
          <p:cNvPr id="21" name="TextBox 20">
            <a:extLst>
              <a:ext uri="{FF2B5EF4-FFF2-40B4-BE49-F238E27FC236}">
                <a16:creationId xmlns:a16="http://schemas.microsoft.com/office/drawing/2014/main" id="{8761291E-A481-440E-A84E-57C632191088}"/>
              </a:ext>
            </a:extLst>
          </p:cNvPr>
          <p:cNvSpPr txBox="1"/>
          <p:nvPr/>
        </p:nvSpPr>
        <p:spPr>
          <a:xfrm>
            <a:off x="4154886" y="4674385"/>
            <a:ext cx="4166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got_ack</a:t>
            </a:r>
            <a:r>
              <a:rPr lang="en-US" sz="1400">
                <a:ea typeface="+mn-lt"/>
                <a:cs typeface="+mn-lt"/>
              </a:rPr>
              <a:t> = join [</a:t>
            </a:r>
            <a:r>
              <a:rPr lang="en-US" sz="1400" err="1">
                <a:ea typeface="+mn-lt"/>
                <a:cs typeface="+mn-lt"/>
              </a:rPr>
              <a:t>ack_chan</a:t>
            </a:r>
            <a:r>
              <a:rPr lang="en-US" sz="1400">
                <a:ea typeface="+mn-lt"/>
                <a:cs typeface="+mn-lt"/>
              </a:rPr>
              <a:t>, </a:t>
            </a:r>
            <a:r>
              <a:rPr lang="en-US" sz="1400" err="1">
                <a:ea typeface="+mn-lt"/>
                <a:cs typeface="+mn-lt"/>
              </a:rPr>
              <a:t>send_buf</a:t>
            </a:r>
            <a:r>
              <a:rPr lang="en-US" sz="1400">
                <a:ea typeface="+mn-lt"/>
                <a:cs typeface="+mn-lt"/>
              </a:rPr>
              <a:t>], [</a:t>
            </a:r>
            <a:r>
              <a:rPr lang="en-US" sz="1400" err="1">
                <a:ea typeface="+mn-lt"/>
                <a:cs typeface="+mn-lt"/>
              </a:rPr>
              <a:t>ack_chan.ident</a:t>
            </a:r>
            <a:r>
              <a:rPr lang="en-US" sz="1400">
                <a:ea typeface="+mn-lt"/>
                <a:cs typeface="+mn-lt"/>
              </a:rPr>
              <a:t>, </a:t>
            </a:r>
            <a:r>
              <a:rPr lang="en-US" sz="1400" err="1">
                <a:ea typeface="+mn-lt"/>
                <a:cs typeface="+mn-lt"/>
              </a:rPr>
              <a:t>send_buf.ident</a:t>
            </a:r>
            <a:r>
              <a:rPr lang="en-US" sz="1400">
                <a:ea typeface="+mn-lt"/>
                <a:cs typeface="+mn-lt"/>
              </a:rPr>
              <a:t>]</a:t>
            </a:r>
            <a:endParaRPr lang="en-US" sz="1400"/>
          </a:p>
        </p:txBody>
      </p:sp>
      <p:sp>
        <p:nvSpPr>
          <p:cNvPr id="22" name="TextBox 21">
            <a:extLst>
              <a:ext uri="{FF2B5EF4-FFF2-40B4-BE49-F238E27FC236}">
                <a16:creationId xmlns:a16="http://schemas.microsoft.com/office/drawing/2014/main" id="{0FABF2B2-2045-422E-88A8-47E704E80590}"/>
              </a:ext>
            </a:extLst>
          </p:cNvPr>
          <p:cNvSpPr txBox="1"/>
          <p:nvPr/>
        </p:nvSpPr>
        <p:spPr>
          <a:xfrm>
            <a:off x="4164412" y="5251642"/>
            <a:ext cx="40526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pipe_sent</a:t>
            </a:r>
            <a:r>
              <a:rPr lang="en-US" sz="1400">
                <a:ea typeface="+mn-lt"/>
                <a:cs typeface="+mn-lt"/>
              </a:rPr>
              <a:t> &lt;= </a:t>
            </a:r>
            <a:r>
              <a:rPr lang="en-US" sz="1400" err="1">
                <a:ea typeface="+mn-lt"/>
                <a:cs typeface="+mn-lt"/>
              </a:rPr>
              <a:t>got_ack.map</a:t>
            </a:r>
            <a:r>
              <a:rPr lang="en-US" sz="1400">
                <a:ea typeface="+mn-lt"/>
                <a:cs typeface="+mn-lt"/>
              </a:rPr>
              <a:t>{|a, sb| sb}</a:t>
            </a:r>
            <a:endParaRPr lang="en-US" sz="1400"/>
          </a:p>
        </p:txBody>
      </p:sp>
      <p:sp>
        <p:nvSpPr>
          <p:cNvPr id="23" name="TextBox 22">
            <a:extLst>
              <a:ext uri="{FF2B5EF4-FFF2-40B4-BE49-F238E27FC236}">
                <a16:creationId xmlns:a16="http://schemas.microsoft.com/office/drawing/2014/main" id="{9BD66E94-D864-45E4-A938-F5E2BAB4006C}"/>
              </a:ext>
            </a:extLst>
          </p:cNvPr>
          <p:cNvSpPr txBox="1"/>
          <p:nvPr/>
        </p:nvSpPr>
        <p:spPr>
          <a:xfrm>
            <a:off x="4164411" y="5565548"/>
            <a:ext cx="30620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send_buf</a:t>
            </a:r>
            <a:r>
              <a:rPr lang="en-US" sz="1400">
                <a:ea typeface="+mn-lt"/>
                <a:cs typeface="+mn-lt"/>
              </a:rPr>
              <a:t> &lt;- </a:t>
            </a:r>
            <a:r>
              <a:rPr lang="en-US" sz="1400" err="1">
                <a:ea typeface="+mn-lt"/>
                <a:cs typeface="+mn-lt"/>
              </a:rPr>
              <a:t>got_ack.map</a:t>
            </a:r>
            <a:r>
              <a:rPr lang="en-US" sz="1400">
                <a:ea typeface="+mn-lt"/>
                <a:cs typeface="+mn-lt"/>
              </a:rPr>
              <a:t>{|a, sb| sb}</a:t>
            </a:r>
          </a:p>
        </p:txBody>
      </p:sp>
      <p:sp>
        <p:nvSpPr>
          <p:cNvPr id="67" name="Oval 66">
            <a:extLst>
              <a:ext uri="{FF2B5EF4-FFF2-40B4-BE49-F238E27FC236}">
                <a16:creationId xmlns:a16="http://schemas.microsoft.com/office/drawing/2014/main" id="{A3BF47D7-B9DA-49B7-BA49-F553ADC871EF}"/>
              </a:ext>
            </a:extLst>
          </p:cNvPr>
          <p:cNvSpPr/>
          <p:nvPr/>
        </p:nvSpPr>
        <p:spPr>
          <a:xfrm>
            <a:off x="61963" y="191754"/>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12</a:t>
            </a:r>
          </a:p>
        </p:txBody>
      </p:sp>
      <p:sp>
        <p:nvSpPr>
          <p:cNvPr id="24" name="Oval 23">
            <a:extLst>
              <a:ext uri="{FF2B5EF4-FFF2-40B4-BE49-F238E27FC236}">
                <a16:creationId xmlns:a16="http://schemas.microsoft.com/office/drawing/2014/main" id="{77D68532-D5C4-4FB2-8FC5-02A52334D8E8}"/>
              </a:ext>
            </a:extLst>
          </p:cNvPr>
          <p:cNvSpPr/>
          <p:nvPr/>
        </p:nvSpPr>
        <p:spPr>
          <a:xfrm>
            <a:off x="63638" y="193429"/>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13</a:t>
            </a:r>
          </a:p>
        </p:txBody>
      </p:sp>
      <p:sp>
        <p:nvSpPr>
          <p:cNvPr id="25" name="Oval 24">
            <a:extLst>
              <a:ext uri="{FF2B5EF4-FFF2-40B4-BE49-F238E27FC236}">
                <a16:creationId xmlns:a16="http://schemas.microsoft.com/office/drawing/2014/main" id="{E1733AEE-AFBB-4ACB-93F2-C5C49D2A8001}"/>
              </a:ext>
            </a:extLst>
          </p:cNvPr>
          <p:cNvSpPr/>
          <p:nvPr/>
        </p:nvSpPr>
        <p:spPr>
          <a:xfrm>
            <a:off x="63638" y="193429"/>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19</a:t>
            </a:r>
          </a:p>
        </p:txBody>
      </p:sp>
      <p:sp>
        <p:nvSpPr>
          <p:cNvPr id="26" name="Oval 25">
            <a:extLst>
              <a:ext uri="{FF2B5EF4-FFF2-40B4-BE49-F238E27FC236}">
                <a16:creationId xmlns:a16="http://schemas.microsoft.com/office/drawing/2014/main" id="{9562C393-CCC4-41AA-9BBC-EE5E4D86CD3A}"/>
              </a:ext>
            </a:extLst>
          </p:cNvPr>
          <p:cNvSpPr/>
          <p:nvPr/>
        </p:nvSpPr>
        <p:spPr>
          <a:xfrm>
            <a:off x="63638" y="193429"/>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20</a:t>
            </a:r>
          </a:p>
        </p:txBody>
      </p:sp>
      <p:sp>
        <p:nvSpPr>
          <p:cNvPr id="27" name="TextBox 26">
            <a:extLst>
              <a:ext uri="{FF2B5EF4-FFF2-40B4-BE49-F238E27FC236}">
                <a16:creationId xmlns:a16="http://schemas.microsoft.com/office/drawing/2014/main" id="{EC8AE5C4-90C7-4D07-AA37-5CA03C70494A}"/>
              </a:ext>
            </a:extLst>
          </p:cNvPr>
          <p:cNvSpPr txBox="1"/>
          <p:nvPr/>
        </p:nvSpPr>
        <p:spPr>
          <a:xfrm>
            <a:off x="4154910" y="4374043"/>
            <a:ext cx="395167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data_chan</a:t>
            </a:r>
            <a:r>
              <a:rPr lang="en-US" sz="1400">
                <a:ea typeface="+mn-lt"/>
                <a:cs typeface="+mn-lt"/>
              </a:rPr>
              <a:t> &lt;~ join([</a:t>
            </a:r>
            <a:r>
              <a:rPr lang="en-US" sz="1400" err="1">
                <a:ea typeface="+mn-lt"/>
                <a:cs typeface="+mn-lt"/>
              </a:rPr>
              <a:t>send_buf</a:t>
            </a:r>
            <a:r>
              <a:rPr lang="en-US" sz="1400">
                <a:ea typeface="+mn-lt"/>
                <a:cs typeface="+mn-lt"/>
              </a:rPr>
              <a:t>, timer]).map{|p, t| p}</a:t>
            </a:r>
          </a:p>
        </p:txBody>
      </p:sp>
    </p:spTree>
    <p:extLst>
      <p:ext uri="{BB962C8B-B14F-4D97-AF65-F5344CB8AC3E}">
        <p14:creationId xmlns:p14="http://schemas.microsoft.com/office/powerpoint/2010/main" val="35454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4" grpId="0" animBg="1"/>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B95B667-4635-419A-B7D9-4E920EB70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with medium confidence">
            <a:extLst>
              <a:ext uri="{FF2B5EF4-FFF2-40B4-BE49-F238E27FC236}">
                <a16:creationId xmlns:a16="http://schemas.microsoft.com/office/drawing/2014/main" id="{786575B4-A76F-48E0-8629-B39B5CA87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69" y="299176"/>
            <a:ext cx="5620372" cy="6272437"/>
          </a:xfrm>
          <a:prstGeom prst="rect">
            <a:avLst/>
          </a:prstGeom>
        </p:spPr>
      </p:pic>
      <p:sp>
        <p:nvSpPr>
          <p:cNvPr id="40" name="Freeform 6">
            <a:extLst>
              <a:ext uri="{FF2B5EF4-FFF2-40B4-BE49-F238E27FC236}">
                <a16:creationId xmlns:a16="http://schemas.microsoft.com/office/drawing/2014/main" id="{82B9A08F-46FD-49B4-AA1C-023F5DF7C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926258"/>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7FFA530A-28A7-492C-87A9-945FC3854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658609"/>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23EA44DF-1990-4BBC-B683-D08E7190E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4410" y="659524"/>
            <a:ext cx="529920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7BB3FC8A-7722-42EE-AB6F-43E7EFCF0D81}"/>
              </a:ext>
            </a:extLst>
          </p:cNvPr>
          <p:cNvSpPr>
            <a:spLocks noGrp="1"/>
          </p:cNvSpPr>
          <p:nvPr>
            <p:ph type="title"/>
          </p:nvPr>
        </p:nvSpPr>
        <p:spPr>
          <a:xfrm>
            <a:off x="6420913" y="981257"/>
            <a:ext cx="4648242" cy="1272593"/>
          </a:xfrm>
        </p:spPr>
        <p:txBody>
          <a:bodyPr vert="horz" lIns="91440" tIns="45720" rIns="91440" bIns="45720" rtlCol="0" anchor="ctr">
            <a:normAutofit/>
          </a:bodyPr>
          <a:lstStyle/>
          <a:p>
            <a:r>
              <a:rPr lang="en-US" sz="3600" kern="1200">
                <a:solidFill>
                  <a:srgbClr val="FFFFFF"/>
                </a:solidFill>
                <a:latin typeface="+mj-lt"/>
                <a:ea typeface="+mj-ea"/>
                <a:cs typeface="+mj-cs"/>
              </a:rPr>
              <a:t>Dry run of BasicKVS</a:t>
            </a:r>
          </a:p>
        </p:txBody>
      </p:sp>
      <p:sp>
        <p:nvSpPr>
          <p:cNvPr id="6" name="Text Placeholder 5">
            <a:extLst>
              <a:ext uri="{FF2B5EF4-FFF2-40B4-BE49-F238E27FC236}">
                <a16:creationId xmlns:a16="http://schemas.microsoft.com/office/drawing/2014/main" id="{6C027C8B-DF70-4F32-A4EC-4BE1FC0B83FC}"/>
              </a:ext>
            </a:extLst>
          </p:cNvPr>
          <p:cNvSpPr>
            <a:spLocks noGrp="1"/>
          </p:cNvSpPr>
          <p:nvPr>
            <p:ph type="body" sz="half" idx="2"/>
          </p:nvPr>
        </p:nvSpPr>
        <p:spPr>
          <a:xfrm>
            <a:off x="6420913" y="2319179"/>
            <a:ext cx="4648242" cy="3240092"/>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EFFFF"/>
                </a:solidFill>
                <a:cs typeface="Calibri"/>
              </a:rPr>
              <a:t>This module provides two input interfaces for clients to send request.</a:t>
            </a:r>
            <a:endParaRPr lang="en-US">
              <a:solidFill>
                <a:srgbClr val="000000"/>
              </a:solidFill>
              <a:cs typeface="Calibri"/>
            </a:endParaRPr>
          </a:p>
          <a:p>
            <a:pPr indent="-228600">
              <a:buFont typeface="Arial" panose="020B0604020202020204" pitchFamily="34" charset="0"/>
              <a:buChar char="•"/>
            </a:pPr>
            <a:r>
              <a:rPr lang="en-US" sz="2000">
                <a:solidFill>
                  <a:srgbClr val="FEFFFF"/>
                </a:solidFill>
                <a:cs typeface="Calibri"/>
              </a:rPr>
              <a:t>Kvput is be used to store key, value pair</a:t>
            </a:r>
            <a:endParaRPr lang="en-US">
              <a:cs typeface="Calibri"/>
            </a:endParaRPr>
          </a:p>
          <a:p>
            <a:pPr indent="-228600">
              <a:buFont typeface="Arial" panose="020B0604020202020204" pitchFamily="34" charset="0"/>
              <a:buChar char="•"/>
            </a:pPr>
            <a:r>
              <a:rPr lang="en-US" sz="2000" err="1">
                <a:solidFill>
                  <a:srgbClr val="FEFFFF"/>
                </a:solidFill>
                <a:cs typeface="Calibri"/>
              </a:rPr>
              <a:t>Kvget</a:t>
            </a:r>
            <a:r>
              <a:rPr lang="en-US" sz="2000">
                <a:solidFill>
                  <a:srgbClr val="FEFFFF"/>
                </a:solidFill>
                <a:cs typeface="Calibri"/>
              </a:rPr>
              <a:t> is used to request value corresponding a key</a:t>
            </a:r>
          </a:p>
          <a:p>
            <a:pPr indent="-228600">
              <a:buFont typeface="Arial" panose="020B0604020202020204" pitchFamily="34" charset="0"/>
              <a:buChar char="•"/>
            </a:pPr>
            <a:r>
              <a:rPr lang="en-US" sz="2000">
                <a:solidFill>
                  <a:srgbClr val="FEFFFF"/>
                </a:solidFill>
                <a:cs typeface="Calibri"/>
              </a:rPr>
              <a:t>Response of </a:t>
            </a:r>
            <a:r>
              <a:rPr lang="en-US" sz="2000" err="1">
                <a:solidFill>
                  <a:srgbClr val="FEFFFF"/>
                </a:solidFill>
                <a:cs typeface="Calibri"/>
              </a:rPr>
              <a:t>kvget</a:t>
            </a:r>
            <a:r>
              <a:rPr lang="en-US" sz="2000">
                <a:solidFill>
                  <a:srgbClr val="FEFFFF"/>
                </a:solidFill>
                <a:cs typeface="Calibri"/>
              </a:rPr>
              <a:t> request is send by output interface </a:t>
            </a:r>
            <a:r>
              <a:rPr lang="en-US" sz="2000" err="1">
                <a:solidFill>
                  <a:srgbClr val="FEFFFF"/>
                </a:solidFill>
                <a:cs typeface="Calibri"/>
              </a:rPr>
              <a:t>kvget_response</a:t>
            </a:r>
            <a:endParaRPr lang="en-US" sz="2000">
              <a:solidFill>
                <a:srgbClr val="FEFFFF"/>
              </a:solidFill>
              <a:cs typeface="Calibri"/>
            </a:endParaRPr>
          </a:p>
        </p:txBody>
      </p:sp>
    </p:spTree>
    <p:extLst>
      <p:ext uri="{BB962C8B-B14F-4D97-AF65-F5344CB8AC3E}">
        <p14:creationId xmlns:p14="http://schemas.microsoft.com/office/powerpoint/2010/main" val="3202973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B95B667-4635-419A-B7D9-4E920EB70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with medium confidence">
            <a:extLst>
              <a:ext uri="{FF2B5EF4-FFF2-40B4-BE49-F238E27FC236}">
                <a16:creationId xmlns:a16="http://schemas.microsoft.com/office/drawing/2014/main" id="{786575B4-A76F-48E0-8629-B39B5CA87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69" y="299176"/>
            <a:ext cx="5620372" cy="6272437"/>
          </a:xfrm>
          <a:prstGeom prst="rect">
            <a:avLst/>
          </a:prstGeom>
        </p:spPr>
      </p:pic>
      <p:sp>
        <p:nvSpPr>
          <p:cNvPr id="40" name="Freeform 6">
            <a:extLst>
              <a:ext uri="{FF2B5EF4-FFF2-40B4-BE49-F238E27FC236}">
                <a16:creationId xmlns:a16="http://schemas.microsoft.com/office/drawing/2014/main" id="{82B9A08F-46FD-49B4-AA1C-023F5DF7C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926258"/>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7FFA530A-28A7-492C-87A9-945FC3854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658609"/>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23EA44DF-1990-4BBC-B683-D08E7190E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4410" y="659524"/>
            <a:ext cx="529920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7BB3FC8A-7722-42EE-AB6F-43E7EFCF0D81}"/>
              </a:ext>
            </a:extLst>
          </p:cNvPr>
          <p:cNvSpPr>
            <a:spLocks noGrp="1"/>
          </p:cNvSpPr>
          <p:nvPr>
            <p:ph type="title"/>
          </p:nvPr>
        </p:nvSpPr>
        <p:spPr>
          <a:xfrm>
            <a:off x="6420913" y="981257"/>
            <a:ext cx="4648242" cy="1272593"/>
          </a:xfrm>
        </p:spPr>
        <p:txBody>
          <a:bodyPr vert="horz" lIns="91440" tIns="45720" rIns="91440" bIns="45720" rtlCol="0" anchor="ctr">
            <a:normAutofit/>
          </a:bodyPr>
          <a:lstStyle/>
          <a:p>
            <a:r>
              <a:rPr lang="en-US" sz="3600" kern="1200">
                <a:solidFill>
                  <a:srgbClr val="FFFFFF"/>
                </a:solidFill>
                <a:latin typeface="+mj-lt"/>
                <a:ea typeface="+mj-ea"/>
                <a:cs typeface="+mj-cs"/>
              </a:rPr>
              <a:t>Dry run of BasicKVS</a:t>
            </a:r>
          </a:p>
        </p:txBody>
      </p:sp>
      <p:sp>
        <p:nvSpPr>
          <p:cNvPr id="2" name="Rectangle 1">
            <a:extLst>
              <a:ext uri="{FF2B5EF4-FFF2-40B4-BE49-F238E27FC236}">
                <a16:creationId xmlns:a16="http://schemas.microsoft.com/office/drawing/2014/main" id="{C97704D6-C60C-4AC6-BA21-6554E489BD81}"/>
              </a:ext>
            </a:extLst>
          </p:cNvPr>
          <p:cNvSpPr/>
          <p:nvPr/>
        </p:nvSpPr>
        <p:spPr>
          <a:xfrm>
            <a:off x="965918" y="787479"/>
            <a:ext cx="3701142" cy="870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BE969B5-38AF-4DF0-9BBF-E2063C86F3C9}"/>
              </a:ext>
            </a:extLst>
          </p:cNvPr>
          <p:cNvSpPr/>
          <p:nvPr/>
        </p:nvSpPr>
        <p:spPr>
          <a:xfrm>
            <a:off x="989244" y="3193700"/>
            <a:ext cx="3701142" cy="241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7CC8B0-1FBA-4AEF-897D-A3FFC7ACB12E}"/>
              </a:ext>
            </a:extLst>
          </p:cNvPr>
          <p:cNvSpPr/>
          <p:nvPr/>
        </p:nvSpPr>
        <p:spPr>
          <a:xfrm>
            <a:off x="940398" y="4017704"/>
            <a:ext cx="4369835" cy="513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6EF743-1EDA-443D-B59D-D5C6BA51676B}"/>
              </a:ext>
            </a:extLst>
          </p:cNvPr>
          <p:cNvSpPr/>
          <p:nvPr/>
        </p:nvSpPr>
        <p:spPr>
          <a:xfrm>
            <a:off x="940398" y="5184030"/>
            <a:ext cx="4369835" cy="668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4CB70A-71A5-4EDC-A732-3F61EEBE7264}"/>
              </a:ext>
            </a:extLst>
          </p:cNvPr>
          <p:cNvSpPr txBox="1"/>
          <p:nvPr/>
        </p:nvSpPr>
        <p:spPr>
          <a:xfrm>
            <a:off x="5454625" y="2048752"/>
            <a:ext cx="659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70C0"/>
                </a:solidFill>
                <a:cs typeface="Calibri"/>
              </a:rPr>
              <a:t>State</a:t>
            </a:r>
          </a:p>
        </p:txBody>
      </p:sp>
      <p:cxnSp>
        <p:nvCxnSpPr>
          <p:cNvPr id="12" name="Straight Arrow Connector 11">
            <a:extLst>
              <a:ext uri="{FF2B5EF4-FFF2-40B4-BE49-F238E27FC236}">
                <a16:creationId xmlns:a16="http://schemas.microsoft.com/office/drawing/2014/main" id="{17D99105-0813-40C4-99D9-BC8F71DEA241}"/>
              </a:ext>
            </a:extLst>
          </p:cNvPr>
          <p:cNvCxnSpPr/>
          <p:nvPr/>
        </p:nvCxnSpPr>
        <p:spPr>
          <a:xfrm flipH="1" flipV="1">
            <a:off x="4728197" y="1485610"/>
            <a:ext cx="788436" cy="66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5B057CA-E3D9-43B4-899E-EEBE00FD11AF}"/>
              </a:ext>
            </a:extLst>
          </p:cNvPr>
          <p:cNvCxnSpPr/>
          <p:nvPr/>
        </p:nvCxnSpPr>
        <p:spPr>
          <a:xfrm flipH="1">
            <a:off x="4777766" y="2331393"/>
            <a:ext cx="772886" cy="929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6AFAC6-D273-4848-B122-B2E06D043D81}"/>
              </a:ext>
            </a:extLst>
          </p:cNvPr>
          <p:cNvSpPr txBox="1"/>
          <p:nvPr/>
        </p:nvSpPr>
        <p:spPr>
          <a:xfrm>
            <a:off x="5385044" y="4698606"/>
            <a:ext cx="799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0000"/>
                </a:solidFill>
                <a:cs typeface="Calibri"/>
              </a:rPr>
              <a:t>Rules</a:t>
            </a:r>
            <a:endParaRPr lang="en-US">
              <a:solidFill>
                <a:srgbClr val="FF0000"/>
              </a:solidFill>
            </a:endParaRPr>
          </a:p>
        </p:txBody>
      </p:sp>
      <p:cxnSp>
        <p:nvCxnSpPr>
          <p:cNvPr id="18" name="Straight Arrow Connector 17">
            <a:extLst>
              <a:ext uri="{FF2B5EF4-FFF2-40B4-BE49-F238E27FC236}">
                <a16:creationId xmlns:a16="http://schemas.microsoft.com/office/drawing/2014/main" id="{F3B14F7D-F944-471F-A83D-84BBB130E81A}"/>
              </a:ext>
            </a:extLst>
          </p:cNvPr>
          <p:cNvCxnSpPr/>
          <p:nvPr/>
        </p:nvCxnSpPr>
        <p:spPr>
          <a:xfrm flipH="1" flipV="1">
            <a:off x="5385179" y="4378549"/>
            <a:ext cx="399660" cy="407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EAB237-0CFB-4478-8AE5-5DBC8434C787}"/>
              </a:ext>
            </a:extLst>
          </p:cNvPr>
          <p:cNvCxnSpPr>
            <a:cxnSpLocks/>
          </p:cNvCxnSpPr>
          <p:nvPr/>
        </p:nvCxnSpPr>
        <p:spPr>
          <a:xfrm flipH="1">
            <a:off x="5408506" y="5003702"/>
            <a:ext cx="353006" cy="665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31DB9F30-16E8-4DE2-8894-B6836EC3A693}"/>
              </a:ext>
            </a:extLst>
          </p:cNvPr>
          <p:cNvSpPr>
            <a:spLocks noGrp="1"/>
          </p:cNvSpPr>
          <p:nvPr>
            <p:ph type="body" sz="half" idx="2"/>
          </p:nvPr>
        </p:nvSpPr>
        <p:spPr>
          <a:xfrm>
            <a:off x="6420913" y="2319179"/>
            <a:ext cx="4648242" cy="3240092"/>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EFFFF"/>
                </a:solidFill>
                <a:cs typeface="Calibri"/>
              </a:rPr>
              <a:t>This module provides two input interfaces for clients to send request.</a:t>
            </a:r>
          </a:p>
          <a:p>
            <a:pPr indent="-228600">
              <a:buFont typeface="Arial" panose="020B0604020202020204" pitchFamily="34" charset="0"/>
              <a:buChar char="•"/>
            </a:pPr>
            <a:r>
              <a:rPr lang="en-US" sz="2000" err="1">
                <a:solidFill>
                  <a:srgbClr val="FEFFFF"/>
                </a:solidFill>
                <a:cs typeface="Calibri"/>
              </a:rPr>
              <a:t>Kvput</a:t>
            </a:r>
            <a:r>
              <a:rPr lang="en-US" sz="2000">
                <a:solidFill>
                  <a:srgbClr val="FEFFFF"/>
                </a:solidFill>
                <a:cs typeface="Calibri"/>
              </a:rPr>
              <a:t> is be used to store key, value pair</a:t>
            </a:r>
          </a:p>
          <a:p>
            <a:pPr indent="-228600">
              <a:buFont typeface="Arial" panose="020B0604020202020204" pitchFamily="34" charset="0"/>
              <a:buChar char="•"/>
            </a:pPr>
            <a:r>
              <a:rPr lang="en-US" sz="2000" err="1">
                <a:solidFill>
                  <a:srgbClr val="FEFFFF"/>
                </a:solidFill>
                <a:cs typeface="Calibri"/>
              </a:rPr>
              <a:t>Kvget</a:t>
            </a:r>
            <a:r>
              <a:rPr lang="en-US" sz="2000">
                <a:solidFill>
                  <a:srgbClr val="FEFFFF"/>
                </a:solidFill>
                <a:cs typeface="Calibri"/>
              </a:rPr>
              <a:t> is used to request value corresponding a key</a:t>
            </a:r>
          </a:p>
          <a:p>
            <a:pPr indent="-228600">
              <a:buFont typeface="Arial" panose="020B0604020202020204" pitchFamily="34" charset="0"/>
              <a:buChar char="•"/>
            </a:pPr>
            <a:r>
              <a:rPr lang="en-US" sz="2000">
                <a:solidFill>
                  <a:srgbClr val="FEFFFF"/>
                </a:solidFill>
                <a:cs typeface="Calibri"/>
              </a:rPr>
              <a:t>Response of </a:t>
            </a:r>
            <a:r>
              <a:rPr lang="en-US" sz="2000" err="1">
                <a:solidFill>
                  <a:srgbClr val="FEFFFF"/>
                </a:solidFill>
                <a:cs typeface="Calibri"/>
              </a:rPr>
              <a:t>kvget</a:t>
            </a:r>
            <a:r>
              <a:rPr lang="en-US" sz="2000">
                <a:solidFill>
                  <a:srgbClr val="FEFFFF"/>
                </a:solidFill>
                <a:cs typeface="Calibri"/>
              </a:rPr>
              <a:t> request is send by output interface </a:t>
            </a:r>
            <a:r>
              <a:rPr lang="en-US" sz="2000" err="1">
                <a:solidFill>
                  <a:srgbClr val="FEFFFF"/>
                </a:solidFill>
                <a:cs typeface="Calibri"/>
              </a:rPr>
              <a:t>kvget_response</a:t>
            </a:r>
            <a:endParaRPr lang="en-US" sz="2000">
              <a:solidFill>
                <a:srgbClr val="FEFFFF"/>
              </a:solidFill>
              <a:cs typeface="Calibri"/>
            </a:endParaRPr>
          </a:p>
        </p:txBody>
      </p:sp>
    </p:spTree>
    <p:extLst>
      <p:ext uri="{BB962C8B-B14F-4D97-AF65-F5344CB8AC3E}">
        <p14:creationId xmlns:p14="http://schemas.microsoft.com/office/powerpoint/2010/main" val="2804497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11">
            <a:extLst>
              <a:ext uri="{FF2B5EF4-FFF2-40B4-BE49-F238E27FC236}">
                <a16:creationId xmlns:a16="http://schemas.microsoft.com/office/drawing/2014/main" id="{FCC22BCB-42D7-4D94-B01E-8EA991A1E2DB}"/>
              </a:ext>
            </a:extLst>
          </p:cNvPr>
          <p:cNvGraphicFramePr>
            <a:graphicFrameLocks noGrp="1"/>
          </p:cNvGraphicFramePr>
          <p:nvPr>
            <p:extLst>
              <p:ext uri="{D42A27DB-BD31-4B8C-83A1-F6EECF244321}">
                <p14:modId xmlns:p14="http://schemas.microsoft.com/office/powerpoint/2010/main" val="74162631"/>
              </p:ext>
            </p:extLst>
          </p:nvPr>
        </p:nvGraphicFramePr>
        <p:xfrm>
          <a:off x="742949" y="124979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71827" y="5099222"/>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97763" y="5194370"/>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graphicFrame>
        <p:nvGraphicFramePr>
          <p:cNvPr id="8" name="Table 11">
            <a:extLst>
              <a:ext uri="{FF2B5EF4-FFF2-40B4-BE49-F238E27FC236}">
                <a16:creationId xmlns:a16="http://schemas.microsoft.com/office/drawing/2014/main" id="{CB6E4123-7412-4740-B1CC-64451B00F545}"/>
              </a:ext>
            </a:extLst>
          </p:cNvPr>
          <p:cNvGraphicFramePr>
            <a:graphicFrameLocks noGrp="1"/>
          </p:cNvGraphicFramePr>
          <p:nvPr>
            <p:extLst>
              <p:ext uri="{D42A27DB-BD31-4B8C-83A1-F6EECF244321}">
                <p14:modId xmlns:p14="http://schemas.microsoft.com/office/powerpoint/2010/main" val="183592445"/>
              </p:ext>
            </p:extLst>
          </p:nvPr>
        </p:nvGraphicFramePr>
        <p:xfrm>
          <a:off x="742950" y="1258172"/>
          <a:ext cx="3138457" cy="65069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user1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r1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PoDS</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27250080"/>
                  </a:ext>
                </a:extLst>
              </a:tr>
            </a:tbl>
          </a:graphicData>
        </a:graphic>
      </p:graphicFrame>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kvput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437458896"/>
              </p:ext>
            </p:extLst>
          </p:nvPr>
        </p:nvGraphicFramePr>
        <p:xfrm>
          <a:off x="742950" y="5280025"/>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742950" y="487521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extLst>
              <p:ext uri="{D42A27DB-BD31-4B8C-83A1-F6EECF244321}">
                <p14:modId xmlns:p14="http://schemas.microsoft.com/office/powerpoint/2010/main" val="1260033326"/>
              </p:ext>
            </p:extLst>
          </p:nvPr>
        </p:nvGraphicFramePr>
        <p:xfrm>
          <a:off x="742950" y="2350913"/>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947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620108"/>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790469" y="5525755"/>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1</a:t>
            </a:r>
            <a:endParaRPr lang="en-US"/>
          </a:p>
        </p:txBody>
      </p:sp>
      <p:cxnSp>
        <p:nvCxnSpPr>
          <p:cNvPr id="75" name="Straight Arrow Connector 74">
            <a:extLst>
              <a:ext uri="{FF2B5EF4-FFF2-40B4-BE49-F238E27FC236}">
                <a16:creationId xmlns:a16="http://schemas.microsoft.com/office/drawing/2014/main" id="{1D322276-39FB-4D6E-8092-F0B618D8F04A}"/>
              </a:ext>
            </a:extLst>
          </p:cNvPr>
          <p:cNvCxnSpPr/>
          <p:nvPr/>
        </p:nvCxnSpPr>
        <p:spPr>
          <a:xfrm>
            <a:off x="238334"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2">
            <a:extLst>
              <a:ext uri="{FF2B5EF4-FFF2-40B4-BE49-F238E27FC236}">
                <a16:creationId xmlns:a16="http://schemas.microsoft.com/office/drawing/2014/main" id="{C6E8566D-2455-4904-9C50-F3A01C663FDE}"/>
              </a:ext>
            </a:extLst>
          </p:cNvPr>
          <p:cNvSpPr txBox="1"/>
          <p:nvPr/>
        </p:nvSpPr>
        <p:spPr>
          <a:xfrm>
            <a:off x="-22399" y="109966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13736" y="2118734"/>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13502" y="2130146"/>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3475027874"/>
              </p:ext>
            </p:extLst>
          </p:nvPr>
        </p:nvGraphicFramePr>
        <p:xfrm>
          <a:off x="776444" y="3347374"/>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94415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sp>
        <p:nvSpPr>
          <p:cNvPr id="81" name="Oval 80">
            <a:extLst>
              <a:ext uri="{FF2B5EF4-FFF2-40B4-BE49-F238E27FC236}">
                <a16:creationId xmlns:a16="http://schemas.microsoft.com/office/drawing/2014/main" id="{CBEB9CD6-7BE7-4D4C-93EA-E285D587D3B8}"/>
              </a:ext>
            </a:extLst>
          </p:cNvPr>
          <p:cNvSpPr/>
          <p:nvPr/>
        </p:nvSpPr>
        <p:spPr>
          <a:xfrm>
            <a:off x="61963" y="191754"/>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a:t>
            </a:r>
            <a:endParaRPr lang="en-US"/>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5263048" cy="1522310"/>
            <a:chOff x="4438650" y="1098550"/>
            <a:chExt cx="4143375" cy="1086882"/>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prev = join [kvstate, kvput], [kvstate.key, kvput.key]</a:t>
              </a:r>
              <a:endParaRPr lang="en-US" sz="2400"/>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mn-lt"/>
                  <a:cs typeface="+mn-lt"/>
                </a:rPr>
                <a:t>kvstate &lt;- prev.map{|b, p| b}</a:t>
              </a:r>
              <a:endParaRPr lang="en-US" sz="2400"/>
            </a:p>
          </p:txBody>
        </p:sp>
      </p:grpSp>
      <p:cxnSp>
        <p:nvCxnSpPr>
          <p:cNvPr id="91" name="Straight Arrow Connector 90">
            <a:extLst>
              <a:ext uri="{FF2B5EF4-FFF2-40B4-BE49-F238E27FC236}">
                <a16:creationId xmlns:a16="http://schemas.microsoft.com/office/drawing/2014/main" id="{E09F59DC-0F09-413C-A0A6-5178E32669DE}"/>
              </a:ext>
            </a:extLst>
          </p:cNvPr>
          <p:cNvCxnSpPr>
            <a:cxnSpLocks/>
          </p:cNvCxnSpPr>
          <p:nvPr/>
        </p:nvCxnSpPr>
        <p:spPr>
          <a:xfrm>
            <a:off x="790469" y="1523163"/>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Table 11">
            <a:extLst>
              <a:ext uri="{FF2B5EF4-FFF2-40B4-BE49-F238E27FC236}">
                <a16:creationId xmlns:a16="http://schemas.microsoft.com/office/drawing/2014/main" id="{4F9E0BF3-5DD6-441D-ABCB-308F9587EE50}"/>
              </a:ext>
            </a:extLst>
          </p:cNvPr>
          <p:cNvGraphicFramePr>
            <a:graphicFrameLocks noGrp="1"/>
          </p:cNvGraphicFramePr>
          <p:nvPr>
            <p:extLst>
              <p:ext uri="{D42A27DB-BD31-4B8C-83A1-F6EECF244321}">
                <p14:modId xmlns:p14="http://schemas.microsoft.com/office/powerpoint/2010/main" val="1529246728"/>
              </p:ext>
            </p:extLst>
          </p:nvPr>
        </p:nvGraphicFramePr>
        <p:xfrm>
          <a:off x="768070" y="4419198"/>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err="1">
                          <a:solidFill>
                            <a:schemeClr val="tx1"/>
                          </a:solidFill>
                        </a:rPr>
                        <a:t>kvstate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err="1">
                          <a:solidFill>
                            <a:schemeClr val="tx1"/>
                          </a:solidFill>
                        </a:rPr>
                        <a:t>kvput</a:t>
                      </a:r>
                      <a:endParaRPr lang="en-US" err="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4" name="TextBox 3">
            <a:extLst>
              <a:ext uri="{FF2B5EF4-FFF2-40B4-BE49-F238E27FC236}">
                <a16:creationId xmlns:a16="http://schemas.microsoft.com/office/drawing/2014/main" id="{98E4575D-8C05-4F71-AD7D-298CDE27C3ED}"/>
              </a:ext>
            </a:extLst>
          </p:cNvPr>
          <p:cNvSpPr txBox="1"/>
          <p:nvPr/>
        </p:nvSpPr>
        <p:spPr>
          <a:xfrm>
            <a:off x="768070" y="4015974"/>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prev </a:t>
            </a:r>
            <a:r>
              <a:rPr lang="en-US">
                <a:cs typeface="Calibri"/>
              </a:rPr>
              <a:t>(</a:t>
            </a:r>
            <a:r>
              <a:rPr lang="en-US">
                <a:ea typeface="+mn-lt"/>
                <a:cs typeface="+mn-lt"/>
              </a:rPr>
              <a:t>scratch)</a:t>
            </a:r>
            <a:endParaRPr lang="en-US" b="1">
              <a:cs typeface="Calibri"/>
            </a:endParaRPr>
          </a:p>
        </p:txBody>
      </p:sp>
    </p:spTree>
    <p:extLst>
      <p:ext uri="{BB962C8B-B14F-4D97-AF65-F5344CB8AC3E}">
        <p14:creationId xmlns:p14="http://schemas.microsoft.com/office/powerpoint/2010/main" val="37463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11">
            <a:extLst>
              <a:ext uri="{FF2B5EF4-FFF2-40B4-BE49-F238E27FC236}">
                <a16:creationId xmlns:a16="http://schemas.microsoft.com/office/drawing/2014/main" id="{FCC22BCB-42D7-4D94-B01E-8EA991A1E2DB}"/>
              </a:ext>
            </a:extLst>
          </p:cNvPr>
          <p:cNvGraphicFramePr>
            <a:graphicFrameLocks noGrp="1"/>
          </p:cNvGraphicFramePr>
          <p:nvPr/>
        </p:nvGraphicFramePr>
        <p:xfrm>
          <a:off x="742949" y="124979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330442" y="5702123"/>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730282"/>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kvput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2093002872"/>
              </p:ext>
            </p:extLst>
          </p:nvPr>
        </p:nvGraphicFramePr>
        <p:xfrm>
          <a:off x="801565" y="5882926"/>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801565" y="5478114"/>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nvGraphicFramePr>
        <p:xfrm>
          <a:off x="742950" y="2350913"/>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947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620108"/>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6128656"/>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3</a:t>
            </a:r>
            <a:endParaRPr lang="en-US"/>
          </a:p>
        </p:txBody>
      </p:sp>
      <p:cxnSp>
        <p:nvCxnSpPr>
          <p:cNvPr id="75" name="Straight Arrow Connector 74">
            <a:extLst>
              <a:ext uri="{FF2B5EF4-FFF2-40B4-BE49-F238E27FC236}">
                <a16:creationId xmlns:a16="http://schemas.microsoft.com/office/drawing/2014/main" id="{1D322276-39FB-4D6E-8092-F0B618D8F04A}"/>
              </a:ext>
            </a:extLst>
          </p:cNvPr>
          <p:cNvCxnSpPr/>
          <p:nvPr/>
        </p:nvCxnSpPr>
        <p:spPr>
          <a:xfrm>
            <a:off x="238334"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2">
            <a:extLst>
              <a:ext uri="{FF2B5EF4-FFF2-40B4-BE49-F238E27FC236}">
                <a16:creationId xmlns:a16="http://schemas.microsoft.com/office/drawing/2014/main" id="{C6E8566D-2455-4904-9C50-F3A01C663FDE}"/>
              </a:ext>
            </a:extLst>
          </p:cNvPr>
          <p:cNvSpPr txBox="1"/>
          <p:nvPr/>
        </p:nvSpPr>
        <p:spPr>
          <a:xfrm>
            <a:off x="-22399" y="109966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13736" y="2118734"/>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13502" y="2130146"/>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499560530"/>
              </p:ext>
            </p:extLst>
          </p:nvPr>
        </p:nvGraphicFramePr>
        <p:xfrm>
          <a:off x="776444" y="3347374"/>
          <a:ext cx="2990577" cy="650695"/>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err="1">
                          <a:solidFill>
                            <a:schemeClr val="tx1"/>
                          </a:solidFill>
                        </a:rPr>
                        <a:t>PoDS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53296517"/>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94415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sp>
        <p:nvSpPr>
          <p:cNvPr id="32" name="Oval 31">
            <a:extLst>
              <a:ext uri="{FF2B5EF4-FFF2-40B4-BE49-F238E27FC236}">
                <a16:creationId xmlns:a16="http://schemas.microsoft.com/office/drawing/2014/main" id="{EFFE3221-2093-411B-8879-58C12CDC5FF7}"/>
              </a:ext>
            </a:extLst>
          </p:cNvPr>
          <p:cNvSpPr/>
          <p:nvPr/>
        </p:nvSpPr>
        <p:spPr>
          <a:xfrm>
            <a:off x="61963" y="191754"/>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p>
        </p:txBody>
      </p:sp>
      <p:graphicFrame>
        <p:nvGraphicFramePr>
          <p:cNvPr id="33" name="Table 11">
            <a:extLst>
              <a:ext uri="{FF2B5EF4-FFF2-40B4-BE49-F238E27FC236}">
                <a16:creationId xmlns:a16="http://schemas.microsoft.com/office/drawing/2014/main" id="{A2B7FEEE-9524-4A44-B200-F97E3EAC0BC5}"/>
              </a:ext>
            </a:extLst>
          </p:cNvPr>
          <p:cNvGraphicFramePr>
            <a:graphicFrameLocks noGrp="1"/>
          </p:cNvGraphicFramePr>
          <p:nvPr>
            <p:extLst>
              <p:ext uri="{D42A27DB-BD31-4B8C-83A1-F6EECF244321}">
                <p14:modId xmlns:p14="http://schemas.microsoft.com/office/powerpoint/2010/main" val="11713648"/>
              </p:ext>
            </p:extLst>
          </p:nvPr>
        </p:nvGraphicFramePr>
        <p:xfrm>
          <a:off x="742949" y="1258171"/>
          <a:ext cx="3138457" cy="65069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user1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r2</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50499421"/>
                  </a:ext>
                </a:extLst>
              </a:tr>
            </a:tbl>
          </a:graphicData>
        </a:graphic>
      </p:graphicFrame>
      <p:cxnSp>
        <p:nvCxnSpPr>
          <p:cNvPr id="91" name="Straight Arrow Connector 90">
            <a:extLst>
              <a:ext uri="{FF2B5EF4-FFF2-40B4-BE49-F238E27FC236}">
                <a16:creationId xmlns:a16="http://schemas.microsoft.com/office/drawing/2014/main" id="{E09F59DC-0F09-413C-A0A6-5178E32669DE}"/>
              </a:ext>
            </a:extLst>
          </p:cNvPr>
          <p:cNvCxnSpPr>
            <a:cxnSpLocks/>
          </p:cNvCxnSpPr>
          <p:nvPr/>
        </p:nvCxnSpPr>
        <p:spPr>
          <a:xfrm>
            <a:off x="790469" y="1523163"/>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extLst>
              <p:ext uri="{D42A27DB-BD31-4B8C-83A1-F6EECF244321}">
                <p14:modId xmlns:p14="http://schemas.microsoft.com/office/powerpoint/2010/main" val="2312865192"/>
              </p:ext>
            </p:extLst>
          </p:nvPr>
        </p:nvGraphicFramePr>
        <p:xfrm>
          <a:off x="768070" y="4419198"/>
          <a:ext cx="2990576" cy="84350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err="1">
                          <a:solidFill>
                            <a:schemeClr val="tx1"/>
                          </a:solidFill>
                        </a:rPr>
                        <a:t>kvstate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err="1">
                          <a:solidFill>
                            <a:schemeClr val="tx1"/>
                          </a:solidFill>
                        </a:rPr>
                        <a:t>kvput</a:t>
                      </a:r>
                      <a:endParaRPr lang="en-US" err="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&lt;k1, PoDS&gt;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&lt;user1, k1, r2, CALM&gt;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53296517"/>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68070" y="4015974"/>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prev </a:t>
            </a:r>
            <a:r>
              <a:rPr lang="en-US">
                <a:cs typeface="Calibri"/>
              </a:rPr>
              <a:t>(</a:t>
            </a:r>
            <a:r>
              <a:rPr lang="en-US">
                <a:ea typeface="+mn-lt"/>
                <a:cs typeface="+mn-lt"/>
              </a:rPr>
              <a:t>scratch)</a:t>
            </a:r>
            <a:endParaRPr lang="en-US" b="1">
              <a:cs typeface="Calibri"/>
            </a:endParaRPr>
          </a:p>
        </p:txBody>
      </p:sp>
      <p:graphicFrame>
        <p:nvGraphicFramePr>
          <p:cNvPr id="3" name="Table 11">
            <a:extLst>
              <a:ext uri="{FF2B5EF4-FFF2-40B4-BE49-F238E27FC236}">
                <a16:creationId xmlns:a16="http://schemas.microsoft.com/office/drawing/2014/main" id="{047C7837-C787-4680-AEA2-9FCE787AAD38}"/>
              </a:ext>
            </a:extLst>
          </p:cNvPr>
          <p:cNvGraphicFramePr>
            <a:graphicFrameLocks noGrp="1"/>
          </p:cNvGraphicFramePr>
          <p:nvPr>
            <p:extLst>
              <p:ext uri="{D42A27DB-BD31-4B8C-83A1-F6EECF244321}">
                <p14:modId xmlns:p14="http://schemas.microsoft.com/office/powerpoint/2010/main" val="729089990"/>
              </p:ext>
            </p:extLst>
          </p:nvPr>
        </p:nvGraphicFramePr>
        <p:xfrm>
          <a:off x="778118" y="4429246"/>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err="1">
                          <a:solidFill>
                            <a:schemeClr val="tx1"/>
                          </a:solidFill>
                        </a:rPr>
                        <a:t>kvstate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err="1">
                          <a:solidFill>
                            <a:schemeClr val="tx1"/>
                          </a:solidFill>
                        </a:rPr>
                        <a:t>kvput</a:t>
                      </a:r>
                      <a:endParaRPr lang="en-US" err="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36" name="TextBox 35">
            <a:extLst>
              <a:ext uri="{FF2B5EF4-FFF2-40B4-BE49-F238E27FC236}">
                <a16:creationId xmlns:a16="http://schemas.microsoft.com/office/drawing/2014/main" id="{975A3B6A-40BD-4E21-85EA-B144288AC590}"/>
              </a:ext>
            </a:extLst>
          </p:cNvPr>
          <p:cNvSpPr txBox="1"/>
          <p:nvPr/>
        </p:nvSpPr>
        <p:spPr>
          <a:xfrm>
            <a:off x="768069" y="4015973"/>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prev </a:t>
            </a:r>
            <a:r>
              <a:rPr lang="en-US">
                <a:cs typeface="Calibri"/>
              </a:rPr>
              <a:t>(</a:t>
            </a:r>
            <a:r>
              <a:rPr lang="en-US">
                <a:ea typeface="+mn-lt"/>
                <a:cs typeface="+mn-lt"/>
              </a:rPr>
              <a:t>scratch)</a:t>
            </a:r>
            <a:endParaRPr lang="en-US" b="1">
              <a:cs typeface="Calibri"/>
            </a:endParaRPr>
          </a:p>
        </p:txBody>
      </p:sp>
    </p:spTree>
    <p:extLst>
      <p:ext uri="{BB962C8B-B14F-4D97-AF65-F5344CB8AC3E}">
        <p14:creationId xmlns:p14="http://schemas.microsoft.com/office/powerpoint/2010/main" val="115811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11">
            <a:extLst>
              <a:ext uri="{FF2B5EF4-FFF2-40B4-BE49-F238E27FC236}">
                <a16:creationId xmlns:a16="http://schemas.microsoft.com/office/drawing/2014/main" id="{FCC22BCB-42D7-4D94-B01E-8EA991A1E2DB}"/>
              </a:ext>
            </a:extLst>
          </p:cNvPr>
          <p:cNvGraphicFramePr>
            <a:graphicFrameLocks noGrp="1"/>
          </p:cNvGraphicFramePr>
          <p:nvPr/>
        </p:nvGraphicFramePr>
        <p:xfrm>
          <a:off x="742949" y="124979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330442" y="5702123"/>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730282"/>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kvput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801565" y="5882926"/>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801565" y="5478114"/>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nvGraphicFramePr>
        <p:xfrm>
          <a:off x="742950" y="2350913"/>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947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620108"/>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6128656"/>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5</a:t>
            </a:r>
            <a:endParaRPr lang="en-US"/>
          </a:p>
        </p:txBody>
      </p:sp>
      <p:cxnSp>
        <p:nvCxnSpPr>
          <p:cNvPr id="75" name="Straight Arrow Connector 74">
            <a:extLst>
              <a:ext uri="{FF2B5EF4-FFF2-40B4-BE49-F238E27FC236}">
                <a16:creationId xmlns:a16="http://schemas.microsoft.com/office/drawing/2014/main" id="{1D322276-39FB-4D6E-8092-F0B618D8F04A}"/>
              </a:ext>
            </a:extLst>
          </p:cNvPr>
          <p:cNvCxnSpPr/>
          <p:nvPr/>
        </p:nvCxnSpPr>
        <p:spPr>
          <a:xfrm>
            <a:off x="238334"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2">
            <a:extLst>
              <a:ext uri="{FF2B5EF4-FFF2-40B4-BE49-F238E27FC236}">
                <a16:creationId xmlns:a16="http://schemas.microsoft.com/office/drawing/2014/main" id="{C6E8566D-2455-4904-9C50-F3A01C663FDE}"/>
              </a:ext>
            </a:extLst>
          </p:cNvPr>
          <p:cNvSpPr txBox="1"/>
          <p:nvPr/>
        </p:nvSpPr>
        <p:spPr>
          <a:xfrm>
            <a:off x="-22399" y="109966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13736" y="2118734"/>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13502" y="2130146"/>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2885642677"/>
              </p:ext>
            </p:extLst>
          </p:nvPr>
        </p:nvGraphicFramePr>
        <p:xfrm>
          <a:off x="776444" y="3347374"/>
          <a:ext cx="2990577" cy="976041"/>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PoDS</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3296517"/>
                  </a:ext>
                </a:extLst>
              </a:tr>
              <a:tr h="325346">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02060155"/>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94415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cxnSp>
        <p:nvCxnSpPr>
          <p:cNvPr id="91" name="Straight Arrow Connector 90">
            <a:extLst>
              <a:ext uri="{FF2B5EF4-FFF2-40B4-BE49-F238E27FC236}">
                <a16:creationId xmlns:a16="http://schemas.microsoft.com/office/drawing/2014/main" id="{E09F59DC-0F09-413C-A0A6-5178E32669DE}"/>
              </a:ext>
            </a:extLst>
          </p:cNvPr>
          <p:cNvCxnSpPr>
            <a:cxnSpLocks/>
          </p:cNvCxnSpPr>
          <p:nvPr/>
        </p:nvCxnSpPr>
        <p:spPr>
          <a:xfrm>
            <a:off x="790469" y="1523163"/>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extLst>
              <p:ext uri="{D42A27DB-BD31-4B8C-83A1-F6EECF244321}">
                <p14:modId xmlns:p14="http://schemas.microsoft.com/office/powerpoint/2010/main" val="705769422"/>
              </p:ext>
            </p:extLst>
          </p:nvPr>
        </p:nvGraphicFramePr>
        <p:xfrm>
          <a:off x="768070" y="4712275"/>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kvstate</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kvput</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68070" y="4309051"/>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prev </a:t>
            </a:r>
            <a:r>
              <a:rPr lang="en-US">
                <a:cs typeface="Calibri"/>
              </a:rPr>
              <a:t>(</a:t>
            </a:r>
            <a:r>
              <a:rPr lang="en-US">
                <a:ea typeface="+mn-lt"/>
                <a:cs typeface="+mn-lt"/>
              </a:rPr>
              <a:t>scratch)</a:t>
            </a:r>
            <a:endParaRPr lang="en-US" b="1">
              <a:cs typeface="Calibri"/>
            </a:endParaRPr>
          </a:p>
        </p:txBody>
      </p:sp>
      <p:cxnSp>
        <p:nvCxnSpPr>
          <p:cNvPr id="3" name="Straight Arrow Connector 2">
            <a:extLst>
              <a:ext uri="{FF2B5EF4-FFF2-40B4-BE49-F238E27FC236}">
                <a16:creationId xmlns:a16="http://schemas.microsoft.com/office/drawing/2014/main" id="{EE0CA5A6-DEFB-4C45-B7D2-DDBD07369F16}"/>
              </a:ext>
            </a:extLst>
          </p:cNvPr>
          <p:cNvCxnSpPr/>
          <p:nvPr/>
        </p:nvCxnSpPr>
        <p:spPr>
          <a:xfrm flipV="1">
            <a:off x="798843" y="3825909"/>
            <a:ext cx="2972638" cy="16746"/>
          </a:xfrm>
          <a:prstGeom prst="straightConnector1">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0760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11">
            <a:extLst>
              <a:ext uri="{FF2B5EF4-FFF2-40B4-BE49-F238E27FC236}">
                <a16:creationId xmlns:a16="http://schemas.microsoft.com/office/drawing/2014/main" id="{FCC22BCB-42D7-4D94-B01E-8EA991A1E2DB}"/>
              </a:ext>
            </a:extLst>
          </p:cNvPr>
          <p:cNvGraphicFramePr>
            <a:graphicFrameLocks noGrp="1"/>
          </p:cNvGraphicFramePr>
          <p:nvPr/>
        </p:nvGraphicFramePr>
        <p:xfrm>
          <a:off x="742949" y="124979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330442" y="5551398"/>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57955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kvput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2655055729"/>
              </p:ext>
            </p:extLst>
          </p:nvPr>
        </p:nvGraphicFramePr>
        <p:xfrm>
          <a:off x="801565" y="5732201"/>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801565" y="5327389"/>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nvGraphicFramePr>
        <p:xfrm>
          <a:off x="742950" y="2350913"/>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947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620108"/>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6</a:t>
            </a:r>
            <a:endParaRPr lang="en-US"/>
          </a:p>
        </p:txBody>
      </p:sp>
      <p:cxnSp>
        <p:nvCxnSpPr>
          <p:cNvPr id="75" name="Straight Arrow Connector 74">
            <a:extLst>
              <a:ext uri="{FF2B5EF4-FFF2-40B4-BE49-F238E27FC236}">
                <a16:creationId xmlns:a16="http://schemas.microsoft.com/office/drawing/2014/main" id="{1D322276-39FB-4D6E-8092-F0B618D8F04A}"/>
              </a:ext>
            </a:extLst>
          </p:cNvPr>
          <p:cNvCxnSpPr/>
          <p:nvPr/>
        </p:nvCxnSpPr>
        <p:spPr>
          <a:xfrm>
            <a:off x="238334"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2">
            <a:extLst>
              <a:ext uri="{FF2B5EF4-FFF2-40B4-BE49-F238E27FC236}">
                <a16:creationId xmlns:a16="http://schemas.microsoft.com/office/drawing/2014/main" id="{C6E8566D-2455-4904-9C50-F3A01C663FDE}"/>
              </a:ext>
            </a:extLst>
          </p:cNvPr>
          <p:cNvSpPr txBox="1"/>
          <p:nvPr/>
        </p:nvSpPr>
        <p:spPr>
          <a:xfrm>
            <a:off x="-22399" y="109966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13736" y="2118734"/>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13502" y="2130146"/>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1367384595"/>
              </p:ext>
            </p:extLst>
          </p:nvPr>
        </p:nvGraphicFramePr>
        <p:xfrm>
          <a:off x="776444" y="3347374"/>
          <a:ext cx="2990577" cy="650694"/>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6">
                <a:tc>
                  <a:txBody>
                    <a:bodyPr/>
                    <a:lstStyle/>
                    <a:p>
                      <a:pPr lvl="0">
                        <a:buNone/>
                      </a:pPr>
                      <a:r>
                        <a:rPr lang="en-US" sz="1400">
                          <a:solidFill>
                            <a:schemeClr val="tx1"/>
                          </a:solidFill>
                        </a:rPr>
                        <a:t>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1502060155"/>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94415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grpSp>
        <p:nvGrpSpPr>
          <p:cNvPr id="26" name="Group 25">
            <a:extLst>
              <a:ext uri="{FF2B5EF4-FFF2-40B4-BE49-F238E27FC236}">
                <a16:creationId xmlns:a16="http://schemas.microsoft.com/office/drawing/2014/main" id="{79B0B7F2-2A93-441D-8975-A5E1944EE29B}"/>
              </a:ext>
            </a:extLst>
          </p:cNvPr>
          <p:cNvGrpSpPr/>
          <p:nvPr/>
        </p:nvGrpSpPr>
        <p:grpSpPr>
          <a:xfrm>
            <a:off x="4438650" y="2652172"/>
            <a:ext cx="4143375" cy="1098550"/>
            <a:chOff x="4438650" y="2652172"/>
            <a:chExt cx="4143375" cy="1098550"/>
          </a:xfrm>
        </p:grpSpPr>
        <p:sp>
          <p:nvSpPr>
            <p:cNvPr id="21" name="TextBox 20">
              <a:extLst>
                <a:ext uri="{FF2B5EF4-FFF2-40B4-BE49-F238E27FC236}">
                  <a16:creationId xmlns:a16="http://schemas.microsoft.com/office/drawing/2014/main" id="{4084F345-ED25-4921-BE42-10B2971D5EC4}"/>
                </a:ext>
              </a:extLst>
            </p:cNvPr>
            <p:cNvSpPr txBox="1"/>
            <p:nvPr/>
          </p:nvSpPr>
          <p:spPr>
            <a:xfrm>
              <a:off x="4438650" y="3010947"/>
              <a:ext cx="4143375" cy="739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kvget_response &lt;= getj.map do |g, t| </a:t>
              </a:r>
              <a:endParaRPr lang="en-US">
                <a:ea typeface="+mn-lt"/>
                <a:cs typeface="+mn-lt"/>
              </a:endParaRPr>
            </a:p>
            <a:p>
              <a:r>
                <a:rPr lang="en-US" sz="1400">
                  <a:ea typeface="+mn-lt"/>
                  <a:cs typeface="+mn-lt"/>
                </a:rPr>
                <a:t>           [g.reqid, t.key, t.value] </a:t>
              </a:r>
              <a:endParaRPr lang="en-US">
                <a:ea typeface="+mn-lt"/>
                <a:cs typeface="+mn-lt"/>
              </a:endParaRPr>
            </a:p>
            <a:p>
              <a:r>
                <a:rPr lang="en-US" sz="1400">
                  <a:ea typeface="+mn-lt"/>
                  <a:cs typeface="+mn-lt"/>
                </a:rPr>
                <a:t>end</a:t>
              </a:r>
              <a:endParaRPr lang="en-US">
                <a:cs typeface="Calibri"/>
              </a:endParaRPr>
            </a:p>
          </p:txBody>
        </p:sp>
        <p:sp>
          <p:nvSpPr>
            <p:cNvPr id="24" name="TextBox 23">
              <a:extLst>
                <a:ext uri="{FF2B5EF4-FFF2-40B4-BE49-F238E27FC236}">
                  <a16:creationId xmlns:a16="http://schemas.microsoft.com/office/drawing/2014/main" id="{F8A34906-09C2-4C45-9ED7-15408A45CAD9}"/>
                </a:ext>
              </a:extLst>
            </p:cNvPr>
            <p:cNvSpPr txBox="1"/>
            <p:nvPr/>
          </p:nvSpPr>
          <p:spPr>
            <a:xfrm>
              <a:off x="4438650" y="2652172"/>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getj = join [kvget, kvstate], [kvget.key, kvstate.key]</a:t>
              </a:r>
              <a:endParaRPr lang="en-US"/>
            </a:p>
          </p:txBody>
        </p:sp>
      </p:grpSp>
      <p:cxnSp>
        <p:nvCxnSpPr>
          <p:cNvPr id="91" name="Straight Arrow Connector 90">
            <a:extLst>
              <a:ext uri="{FF2B5EF4-FFF2-40B4-BE49-F238E27FC236}">
                <a16:creationId xmlns:a16="http://schemas.microsoft.com/office/drawing/2014/main" id="{E09F59DC-0F09-413C-A0A6-5178E32669DE}"/>
              </a:ext>
            </a:extLst>
          </p:cNvPr>
          <p:cNvCxnSpPr>
            <a:cxnSpLocks/>
          </p:cNvCxnSpPr>
          <p:nvPr/>
        </p:nvCxnSpPr>
        <p:spPr>
          <a:xfrm>
            <a:off x="790469" y="1523163"/>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extLst>
              <p:ext uri="{D42A27DB-BD31-4B8C-83A1-F6EECF244321}">
                <p14:modId xmlns:p14="http://schemas.microsoft.com/office/powerpoint/2010/main" val="4141623265"/>
              </p:ext>
            </p:extLst>
          </p:nvPr>
        </p:nvGraphicFramePr>
        <p:xfrm>
          <a:off x="768070" y="4528055"/>
          <a:ext cx="2990576" cy="650695"/>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kvget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kvstate</a:t>
                      </a:r>
                      <a:endParaRPr lang="en-US" err="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&lt;r3, k1&gt;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&lt;k1, CALM&gt;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434337398"/>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68070" y="4124831"/>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getj </a:t>
            </a:r>
            <a:r>
              <a:rPr lang="en-US">
                <a:cs typeface="Calibri"/>
              </a:rPr>
              <a:t>(</a:t>
            </a:r>
            <a:r>
              <a:rPr lang="en-US">
                <a:ea typeface="+mn-lt"/>
                <a:cs typeface="+mn-lt"/>
              </a:rPr>
              <a:t>scratch)</a:t>
            </a:r>
            <a:endParaRPr lang="en-US" b="1">
              <a:cs typeface="Calibri"/>
            </a:endParaRPr>
          </a:p>
        </p:txBody>
      </p:sp>
      <p:graphicFrame>
        <p:nvGraphicFramePr>
          <p:cNvPr id="32" name="Table 11">
            <a:extLst>
              <a:ext uri="{FF2B5EF4-FFF2-40B4-BE49-F238E27FC236}">
                <a16:creationId xmlns:a16="http://schemas.microsoft.com/office/drawing/2014/main" id="{1BCD6201-D1E9-4363-9749-1130BE842289}"/>
              </a:ext>
            </a:extLst>
          </p:cNvPr>
          <p:cNvGraphicFramePr>
            <a:graphicFrameLocks noGrp="1"/>
          </p:cNvGraphicFramePr>
          <p:nvPr>
            <p:extLst>
              <p:ext uri="{D42A27DB-BD31-4B8C-83A1-F6EECF244321}">
                <p14:modId xmlns:p14="http://schemas.microsoft.com/office/powerpoint/2010/main" val="2765901999"/>
              </p:ext>
            </p:extLst>
          </p:nvPr>
        </p:nvGraphicFramePr>
        <p:xfrm>
          <a:off x="742949" y="2350912"/>
          <a:ext cx="2990577" cy="650695"/>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r3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8826658"/>
                  </a:ext>
                </a:extLst>
              </a:tr>
            </a:tbl>
          </a:graphicData>
        </a:graphic>
      </p:graphicFrame>
      <p:graphicFrame>
        <p:nvGraphicFramePr>
          <p:cNvPr id="33" name="Table 11">
            <a:extLst>
              <a:ext uri="{FF2B5EF4-FFF2-40B4-BE49-F238E27FC236}">
                <a16:creationId xmlns:a16="http://schemas.microsoft.com/office/drawing/2014/main" id="{453F8952-8A5C-4183-8761-03B971E20052}"/>
              </a:ext>
            </a:extLst>
          </p:cNvPr>
          <p:cNvGraphicFramePr>
            <a:graphicFrameLocks noGrp="1"/>
          </p:cNvGraphicFramePr>
          <p:nvPr>
            <p:extLst>
              <p:ext uri="{D42A27DB-BD31-4B8C-83A1-F6EECF244321}">
                <p14:modId xmlns:p14="http://schemas.microsoft.com/office/powerpoint/2010/main" val="2620428953"/>
              </p:ext>
            </p:extLst>
          </p:nvPr>
        </p:nvGraphicFramePr>
        <p:xfrm>
          <a:off x="801565" y="5732200"/>
          <a:ext cx="3043288" cy="650695"/>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7">
                <a:tc>
                  <a:txBody>
                    <a:bodyPr/>
                    <a:lstStyle/>
                    <a:p>
                      <a:pPr lvl="0">
                        <a:buNone/>
                      </a:pPr>
                      <a:r>
                        <a:rPr lang="en-US" sz="1400">
                          <a:solidFill>
                            <a:schemeClr val="tx1"/>
                          </a:solidFill>
                        </a:rPr>
                        <a:t>r3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86310748"/>
                  </a:ext>
                </a:extLst>
              </a:tr>
            </a:tbl>
          </a:graphicData>
        </a:graphic>
      </p:graphicFrame>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5977931"/>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64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Table 11">
            <a:extLst>
              <a:ext uri="{FF2B5EF4-FFF2-40B4-BE49-F238E27FC236}">
                <a16:creationId xmlns:a16="http://schemas.microsoft.com/office/drawing/2014/main" id="{FCC22BCB-42D7-4D94-B01E-8EA991A1E2DB}"/>
              </a:ext>
            </a:extLst>
          </p:cNvPr>
          <p:cNvGraphicFramePr>
            <a:graphicFrameLocks noGrp="1"/>
          </p:cNvGraphicFramePr>
          <p:nvPr/>
        </p:nvGraphicFramePr>
        <p:xfrm>
          <a:off x="742949" y="1249798"/>
          <a:ext cx="3138457" cy="325348"/>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754167246"/>
                    </a:ext>
                  </a:extLst>
                </a:gridCol>
                <a:gridCol w="695325">
                  <a:extLst>
                    <a:ext uri="{9D8B030D-6E8A-4147-A177-3AD203B41FA5}">
                      <a16:colId xmlns:a16="http://schemas.microsoft.com/office/drawing/2014/main" val="2231064105"/>
                    </a:ext>
                  </a:extLst>
                </a:gridCol>
                <a:gridCol w="752473">
                  <a:extLst>
                    <a:ext uri="{9D8B030D-6E8A-4147-A177-3AD203B41FA5}">
                      <a16:colId xmlns:a16="http://schemas.microsoft.com/office/drawing/2014/main" val="3834549578"/>
                    </a:ext>
                  </a:extLst>
                </a:gridCol>
                <a:gridCol w="938184">
                  <a:extLst>
                    <a:ext uri="{9D8B030D-6E8A-4147-A177-3AD203B41FA5}">
                      <a16:colId xmlns:a16="http://schemas.microsoft.com/office/drawing/2014/main" val="87732195"/>
                    </a:ext>
                  </a:extLst>
                </a:gridCol>
              </a:tblGrid>
              <a:tr h="325348">
                <a:tc>
                  <a:txBody>
                    <a:bodyPr/>
                    <a:lstStyle/>
                    <a:p>
                      <a:pPr lvl="0">
                        <a:buNone/>
                      </a:pPr>
                      <a:r>
                        <a:rPr lang="en-US" sz="1400">
                          <a:solidFill>
                            <a:schemeClr val="tx1"/>
                          </a:solidFill>
                        </a:rPr>
                        <a:t>client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reqid</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value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5983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330442" y="5551398"/>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579557"/>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sp>
        <p:nvSpPr>
          <p:cNvPr id="12" name="TextBox 11">
            <a:extLst>
              <a:ext uri="{FF2B5EF4-FFF2-40B4-BE49-F238E27FC236}">
                <a16:creationId xmlns:a16="http://schemas.microsoft.com/office/drawing/2014/main" id="{989897E1-6B0A-4168-A222-FBA8B40A0B9B}"/>
              </a:ext>
            </a:extLst>
          </p:cNvPr>
          <p:cNvSpPr txBox="1"/>
          <p:nvPr/>
        </p:nvSpPr>
        <p:spPr>
          <a:xfrm>
            <a:off x="742950" y="83820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kvput </a:t>
            </a:r>
            <a:r>
              <a:rPr lang="en-US"/>
              <a:t>(interface)</a:t>
            </a:r>
            <a:endParaRPr lang="en-US" err="1"/>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nvGraphicFramePr>
        <p:xfrm>
          <a:off x="801565" y="5732201"/>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801565" y="5327389"/>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nvGraphicFramePr>
        <p:xfrm>
          <a:off x="742950" y="2350913"/>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42950" y="1947688"/>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790470" y="2620108"/>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a:t>
            </a:r>
          </a:p>
        </p:txBody>
      </p:sp>
      <p:cxnSp>
        <p:nvCxnSpPr>
          <p:cNvPr id="75" name="Straight Arrow Connector 74">
            <a:extLst>
              <a:ext uri="{FF2B5EF4-FFF2-40B4-BE49-F238E27FC236}">
                <a16:creationId xmlns:a16="http://schemas.microsoft.com/office/drawing/2014/main" id="{1D322276-39FB-4D6E-8092-F0B618D8F04A}"/>
              </a:ext>
            </a:extLst>
          </p:cNvPr>
          <p:cNvCxnSpPr/>
          <p:nvPr/>
        </p:nvCxnSpPr>
        <p:spPr>
          <a:xfrm>
            <a:off x="238334" y="1054761"/>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2">
            <a:extLst>
              <a:ext uri="{FF2B5EF4-FFF2-40B4-BE49-F238E27FC236}">
                <a16:creationId xmlns:a16="http://schemas.microsoft.com/office/drawing/2014/main" id="{C6E8566D-2455-4904-9C50-F3A01C663FDE}"/>
              </a:ext>
            </a:extLst>
          </p:cNvPr>
          <p:cNvSpPr txBox="1"/>
          <p:nvPr/>
        </p:nvSpPr>
        <p:spPr>
          <a:xfrm>
            <a:off x="-22399" y="109966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13736" y="2118734"/>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13502" y="2130146"/>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2806510777"/>
              </p:ext>
            </p:extLst>
          </p:nvPr>
        </p:nvGraphicFramePr>
        <p:xfrm>
          <a:off x="776444" y="3347374"/>
          <a:ext cx="2990577" cy="650694"/>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325346">
                <a:tc>
                  <a:txBody>
                    <a:bodyPr/>
                    <a:lstStyle/>
                    <a:p>
                      <a:pPr lvl="0">
                        <a:buNone/>
                      </a:pPr>
                      <a:r>
                        <a:rPr lang="en-US" sz="1400">
                          <a:solidFill>
                            <a:schemeClr val="tx1"/>
                          </a:solidFill>
                        </a:rPr>
                        <a:t>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1502060155"/>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944150"/>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grpSp>
        <p:nvGrpSpPr>
          <p:cNvPr id="26" name="Group 25">
            <a:extLst>
              <a:ext uri="{FF2B5EF4-FFF2-40B4-BE49-F238E27FC236}">
                <a16:creationId xmlns:a16="http://schemas.microsoft.com/office/drawing/2014/main" id="{79B0B7F2-2A93-441D-8975-A5E1944EE29B}"/>
              </a:ext>
            </a:extLst>
          </p:cNvPr>
          <p:cNvGrpSpPr/>
          <p:nvPr/>
        </p:nvGrpSpPr>
        <p:grpSpPr>
          <a:xfrm>
            <a:off x="4438650" y="2652172"/>
            <a:ext cx="4143375" cy="1098550"/>
            <a:chOff x="4438650" y="2652172"/>
            <a:chExt cx="4143375" cy="1098550"/>
          </a:xfrm>
        </p:grpSpPr>
        <p:sp>
          <p:nvSpPr>
            <p:cNvPr id="21" name="TextBox 20">
              <a:extLst>
                <a:ext uri="{FF2B5EF4-FFF2-40B4-BE49-F238E27FC236}">
                  <a16:creationId xmlns:a16="http://schemas.microsoft.com/office/drawing/2014/main" id="{4084F345-ED25-4921-BE42-10B2971D5EC4}"/>
                </a:ext>
              </a:extLst>
            </p:cNvPr>
            <p:cNvSpPr txBox="1"/>
            <p:nvPr/>
          </p:nvSpPr>
          <p:spPr>
            <a:xfrm>
              <a:off x="4438650" y="3010947"/>
              <a:ext cx="4143375" cy="739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kvget_response &lt;= getj.map do |g, t| </a:t>
              </a:r>
              <a:endParaRPr lang="en-US">
                <a:ea typeface="+mn-lt"/>
                <a:cs typeface="+mn-lt"/>
              </a:endParaRPr>
            </a:p>
            <a:p>
              <a:r>
                <a:rPr lang="en-US" sz="1400">
                  <a:ea typeface="+mn-lt"/>
                  <a:cs typeface="+mn-lt"/>
                </a:rPr>
                <a:t>           [g.reqid, t.key, t.value] </a:t>
              </a:r>
              <a:endParaRPr lang="en-US">
                <a:ea typeface="+mn-lt"/>
                <a:cs typeface="+mn-lt"/>
              </a:endParaRPr>
            </a:p>
            <a:p>
              <a:r>
                <a:rPr lang="en-US" sz="1400">
                  <a:ea typeface="+mn-lt"/>
                  <a:cs typeface="+mn-lt"/>
                </a:rPr>
                <a:t>end</a:t>
              </a:r>
              <a:endParaRPr lang="en-US">
                <a:cs typeface="Calibri"/>
              </a:endParaRPr>
            </a:p>
          </p:txBody>
        </p:sp>
        <p:sp>
          <p:nvSpPr>
            <p:cNvPr id="24" name="TextBox 23">
              <a:extLst>
                <a:ext uri="{FF2B5EF4-FFF2-40B4-BE49-F238E27FC236}">
                  <a16:creationId xmlns:a16="http://schemas.microsoft.com/office/drawing/2014/main" id="{F8A34906-09C2-4C45-9ED7-15408A45CAD9}"/>
                </a:ext>
              </a:extLst>
            </p:cNvPr>
            <p:cNvSpPr txBox="1"/>
            <p:nvPr/>
          </p:nvSpPr>
          <p:spPr>
            <a:xfrm>
              <a:off x="4438650" y="2652172"/>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getj = join [kvget, kvstate], [kvget.key, kvstate.key]</a:t>
              </a:r>
              <a:endParaRPr lang="en-US"/>
            </a:p>
          </p:txBody>
        </p:sp>
      </p:grpSp>
      <p:cxnSp>
        <p:nvCxnSpPr>
          <p:cNvPr id="91" name="Straight Arrow Connector 90">
            <a:extLst>
              <a:ext uri="{FF2B5EF4-FFF2-40B4-BE49-F238E27FC236}">
                <a16:creationId xmlns:a16="http://schemas.microsoft.com/office/drawing/2014/main" id="{E09F59DC-0F09-413C-A0A6-5178E32669DE}"/>
              </a:ext>
            </a:extLst>
          </p:cNvPr>
          <p:cNvCxnSpPr>
            <a:cxnSpLocks/>
          </p:cNvCxnSpPr>
          <p:nvPr/>
        </p:nvCxnSpPr>
        <p:spPr>
          <a:xfrm>
            <a:off x="790469" y="1523163"/>
            <a:ext cx="1976175"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extLst>
              <p:ext uri="{D42A27DB-BD31-4B8C-83A1-F6EECF244321}">
                <p14:modId xmlns:p14="http://schemas.microsoft.com/office/powerpoint/2010/main" val="853470511"/>
              </p:ext>
            </p:extLst>
          </p:nvPr>
        </p:nvGraphicFramePr>
        <p:xfrm>
          <a:off x="768070" y="4528055"/>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kvget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kvstate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68070" y="4124831"/>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getj </a:t>
            </a:r>
            <a:r>
              <a:rPr lang="en-US">
                <a:cs typeface="Calibri"/>
              </a:rPr>
              <a:t>(</a:t>
            </a:r>
            <a:r>
              <a:rPr lang="en-US">
                <a:ea typeface="+mn-lt"/>
                <a:cs typeface="+mn-lt"/>
              </a:rPr>
              <a:t>scratch)</a:t>
            </a:r>
            <a:endParaRPr lang="en-US" b="1">
              <a:cs typeface="Calibri"/>
            </a:endParaRPr>
          </a:p>
        </p:txBody>
      </p:sp>
      <p:graphicFrame>
        <p:nvGraphicFramePr>
          <p:cNvPr id="32" name="Table 11">
            <a:extLst>
              <a:ext uri="{FF2B5EF4-FFF2-40B4-BE49-F238E27FC236}">
                <a16:creationId xmlns:a16="http://schemas.microsoft.com/office/drawing/2014/main" id="{1BCD6201-D1E9-4363-9749-1130BE842289}"/>
              </a:ext>
            </a:extLst>
          </p:cNvPr>
          <p:cNvGraphicFramePr>
            <a:graphicFrameLocks noGrp="1"/>
          </p:cNvGraphicFramePr>
          <p:nvPr>
            <p:extLst>
              <p:ext uri="{D42A27DB-BD31-4B8C-83A1-F6EECF244321}">
                <p14:modId xmlns:p14="http://schemas.microsoft.com/office/powerpoint/2010/main" val="888719902"/>
              </p:ext>
            </p:extLst>
          </p:nvPr>
        </p:nvGraphicFramePr>
        <p:xfrm>
          <a:off x="742949" y="2350912"/>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bl>
          </a:graphicData>
        </a:graphic>
      </p:graphicFrame>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5977931"/>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350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631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80200" y="5333684"/>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361843"/>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graphicFrame>
        <p:nvGraphicFramePr>
          <p:cNvPr id="38" name="Table 11">
            <a:extLst>
              <a:ext uri="{FF2B5EF4-FFF2-40B4-BE49-F238E27FC236}">
                <a16:creationId xmlns:a16="http://schemas.microsoft.com/office/drawing/2014/main" id="{B8FE7116-4E00-42B4-BD83-B2F65F0BA5A9}"/>
              </a:ext>
            </a:extLst>
          </p:cNvPr>
          <p:cNvGraphicFramePr>
            <a:graphicFrameLocks noGrp="1"/>
          </p:cNvGraphicFramePr>
          <p:nvPr>
            <p:extLst>
              <p:ext uri="{D42A27DB-BD31-4B8C-83A1-F6EECF244321}">
                <p14:modId xmlns:p14="http://schemas.microsoft.com/office/powerpoint/2010/main" val="808658975"/>
              </p:ext>
            </p:extLst>
          </p:nvPr>
        </p:nvGraphicFramePr>
        <p:xfrm>
          <a:off x="787121" y="5509846"/>
          <a:ext cx="3043287" cy="1219200"/>
        </p:xfrm>
        <a:graphic>
          <a:graphicData uri="http://schemas.openxmlformats.org/drawingml/2006/table">
            <a:tbl>
              <a:tblPr firstRow="1" bandRow="1">
                <a:tableStyleId>{5C22544A-7EE6-4342-B048-85BDC9FD1C3A}</a:tableStyleId>
              </a:tblPr>
              <a:tblGrid>
                <a:gridCol w="1040778">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23236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232368">
                <a:tc>
                  <a:txBody>
                    <a:bodyPr/>
                    <a:lstStyle/>
                    <a:p>
                      <a:pPr lvl="0">
                        <a:buNone/>
                      </a:pPr>
                      <a:r>
                        <a:rPr lang="en-US" sz="1400">
                          <a:solidFill>
                            <a:schemeClr val="tx1"/>
                          </a:solidFill>
                        </a:rPr>
                        <a:t>r10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9578943"/>
                  </a:ext>
                </a:extLst>
              </a:tr>
              <a:tr h="232368">
                <a:tc>
                  <a:txBody>
                    <a:bodyPr/>
                    <a:lstStyle/>
                    <a:p>
                      <a:pPr lvl="0">
                        <a:buNone/>
                      </a:pPr>
                      <a:r>
                        <a:rPr lang="en-US" sz="1400">
                          <a:solidFill>
                            <a:schemeClr val="tx1"/>
                          </a:solidFill>
                        </a:rPr>
                        <a:t>r11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42181009"/>
                  </a:ext>
                </a:extLst>
              </a:tr>
              <a:tr h="232368">
                <a:tc>
                  <a:txBody>
                    <a:bodyPr/>
                    <a:lstStyle/>
                    <a:p>
                      <a:pPr lvl="0">
                        <a:buNone/>
                      </a:pPr>
                      <a:r>
                        <a:rPr lang="en-US" sz="1400">
                          <a:solidFill>
                            <a:schemeClr val="tx1"/>
                          </a:solidFill>
                        </a:rPr>
                        <a:t>r12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227928066"/>
                  </a:ext>
                </a:extLst>
              </a:tr>
            </a:tbl>
          </a:graphicData>
        </a:graphic>
      </p:graphicFrame>
      <p:sp>
        <p:nvSpPr>
          <p:cNvPr id="39" name="TextBox 38">
            <a:extLst>
              <a:ext uri="{FF2B5EF4-FFF2-40B4-BE49-F238E27FC236}">
                <a16:creationId xmlns:a16="http://schemas.microsoft.com/office/drawing/2014/main" id="{E3E9BFE1-2621-4CD0-A9DB-F8CAD99C4A21}"/>
              </a:ext>
            </a:extLst>
          </p:cNvPr>
          <p:cNvSpPr txBox="1"/>
          <p:nvPr/>
        </p:nvSpPr>
        <p:spPr>
          <a:xfrm>
            <a:off x="801565" y="5109675"/>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extLst>
              <p:ext uri="{D42A27DB-BD31-4B8C-83A1-F6EECF244321}">
                <p14:modId xmlns:p14="http://schemas.microsoft.com/office/powerpoint/2010/main" val="3608818577"/>
              </p:ext>
            </p:extLst>
          </p:nvPr>
        </p:nvGraphicFramePr>
        <p:xfrm>
          <a:off x="759697" y="944144"/>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59697" y="540919"/>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807217" y="1213339"/>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12</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30483" y="711965"/>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3245" y="72337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4033321881"/>
              </p:ext>
            </p:extLst>
          </p:nvPr>
        </p:nvGraphicFramePr>
        <p:xfrm>
          <a:off x="776444" y="2526759"/>
          <a:ext cx="2990577" cy="914400"/>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245626">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245626">
                <a:tc>
                  <a:txBody>
                    <a:bodyPr/>
                    <a:lstStyle/>
                    <a:p>
                      <a:pPr lvl="0">
                        <a:buNone/>
                      </a:pPr>
                      <a:r>
                        <a:rPr lang="en-US" sz="1400">
                          <a:solidFill>
                            <a:schemeClr val="tx1"/>
                          </a:solidFill>
                        </a:rPr>
                        <a:t>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2060155"/>
                  </a:ext>
                </a:extLst>
              </a:tr>
              <a:tr h="245626">
                <a:tc>
                  <a:txBody>
                    <a:bodyPr/>
                    <a:lstStyle/>
                    <a:p>
                      <a:pPr lvl="0">
                        <a:buNone/>
                      </a:pPr>
                      <a:r>
                        <a:rPr lang="en-US" sz="1400">
                          <a:solidFill>
                            <a:schemeClr val="tx1"/>
                          </a:solidFill>
                        </a:rPr>
                        <a:t>k2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64506972"/>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123536"/>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grpSp>
        <p:nvGrpSpPr>
          <p:cNvPr id="26" name="Group 25">
            <a:extLst>
              <a:ext uri="{FF2B5EF4-FFF2-40B4-BE49-F238E27FC236}">
                <a16:creationId xmlns:a16="http://schemas.microsoft.com/office/drawing/2014/main" id="{79B0B7F2-2A93-441D-8975-A5E1944EE29B}"/>
              </a:ext>
            </a:extLst>
          </p:cNvPr>
          <p:cNvGrpSpPr/>
          <p:nvPr/>
        </p:nvGrpSpPr>
        <p:grpSpPr>
          <a:xfrm>
            <a:off x="4438650" y="2652172"/>
            <a:ext cx="4143375" cy="1098550"/>
            <a:chOff x="4438650" y="2652172"/>
            <a:chExt cx="4143375" cy="1098550"/>
          </a:xfrm>
        </p:grpSpPr>
        <p:sp>
          <p:nvSpPr>
            <p:cNvPr id="21" name="TextBox 20">
              <a:extLst>
                <a:ext uri="{FF2B5EF4-FFF2-40B4-BE49-F238E27FC236}">
                  <a16:creationId xmlns:a16="http://schemas.microsoft.com/office/drawing/2014/main" id="{4084F345-ED25-4921-BE42-10B2971D5EC4}"/>
                </a:ext>
              </a:extLst>
            </p:cNvPr>
            <p:cNvSpPr txBox="1"/>
            <p:nvPr/>
          </p:nvSpPr>
          <p:spPr>
            <a:xfrm>
              <a:off x="4438650" y="3010947"/>
              <a:ext cx="4143375" cy="739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kvget_response &lt;= getj.map do |g, t| </a:t>
              </a:r>
              <a:endParaRPr lang="en-US">
                <a:ea typeface="+mn-lt"/>
                <a:cs typeface="+mn-lt"/>
              </a:endParaRPr>
            </a:p>
            <a:p>
              <a:r>
                <a:rPr lang="en-US" sz="1400">
                  <a:ea typeface="+mn-lt"/>
                  <a:cs typeface="+mn-lt"/>
                </a:rPr>
                <a:t>           [g.reqid, t.key, t.value] </a:t>
              </a:r>
              <a:endParaRPr lang="en-US">
                <a:ea typeface="+mn-lt"/>
                <a:cs typeface="+mn-lt"/>
              </a:endParaRPr>
            </a:p>
            <a:p>
              <a:r>
                <a:rPr lang="en-US" sz="1400">
                  <a:ea typeface="+mn-lt"/>
                  <a:cs typeface="+mn-lt"/>
                </a:rPr>
                <a:t>end</a:t>
              </a:r>
              <a:endParaRPr lang="en-US">
                <a:cs typeface="Calibri"/>
              </a:endParaRPr>
            </a:p>
          </p:txBody>
        </p:sp>
        <p:sp>
          <p:nvSpPr>
            <p:cNvPr id="24" name="TextBox 23">
              <a:extLst>
                <a:ext uri="{FF2B5EF4-FFF2-40B4-BE49-F238E27FC236}">
                  <a16:creationId xmlns:a16="http://schemas.microsoft.com/office/drawing/2014/main" id="{F8A34906-09C2-4C45-9ED7-15408A45CAD9}"/>
                </a:ext>
              </a:extLst>
            </p:cNvPr>
            <p:cNvSpPr txBox="1"/>
            <p:nvPr/>
          </p:nvSpPr>
          <p:spPr>
            <a:xfrm>
              <a:off x="4438650" y="2652172"/>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getj = join [kvget, kvstate], [kvget.key, kvstate.key]</a:t>
              </a:r>
              <a:endParaRPr lang="en-US"/>
            </a:p>
          </p:txBody>
        </p:sp>
      </p:grp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extLst>
              <p:ext uri="{D42A27DB-BD31-4B8C-83A1-F6EECF244321}">
                <p14:modId xmlns:p14="http://schemas.microsoft.com/office/powerpoint/2010/main" val="336273244"/>
              </p:ext>
            </p:extLst>
          </p:nvPr>
        </p:nvGraphicFramePr>
        <p:xfrm>
          <a:off x="776444" y="3791176"/>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kvget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kvstate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76444" y="3387952"/>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getj </a:t>
            </a:r>
            <a:r>
              <a:rPr lang="en-US">
                <a:cs typeface="Calibri"/>
              </a:rPr>
              <a:t>(</a:t>
            </a:r>
            <a:r>
              <a:rPr lang="en-US">
                <a:ea typeface="+mn-lt"/>
                <a:cs typeface="+mn-lt"/>
              </a:rPr>
              <a:t>scratch)</a:t>
            </a:r>
            <a:endParaRPr lang="en-US" b="1">
              <a:cs typeface="Calibri"/>
            </a:endParaRPr>
          </a:p>
        </p:txBody>
      </p:sp>
      <p:graphicFrame>
        <p:nvGraphicFramePr>
          <p:cNvPr id="32" name="Table 11">
            <a:extLst>
              <a:ext uri="{FF2B5EF4-FFF2-40B4-BE49-F238E27FC236}">
                <a16:creationId xmlns:a16="http://schemas.microsoft.com/office/drawing/2014/main" id="{1BCD6201-D1E9-4363-9749-1130BE842289}"/>
              </a:ext>
            </a:extLst>
          </p:cNvPr>
          <p:cNvGraphicFramePr>
            <a:graphicFrameLocks noGrp="1"/>
          </p:cNvGraphicFramePr>
          <p:nvPr>
            <p:extLst>
              <p:ext uri="{D42A27DB-BD31-4B8C-83A1-F6EECF244321}">
                <p14:modId xmlns:p14="http://schemas.microsoft.com/office/powerpoint/2010/main" val="563039845"/>
              </p:ext>
            </p:extLst>
          </p:nvPr>
        </p:nvGraphicFramePr>
        <p:xfrm>
          <a:off x="759696" y="944143"/>
          <a:ext cx="2990577" cy="1219200"/>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223994">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r h="223994">
                <a:tc>
                  <a:txBody>
                    <a:bodyPr/>
                    <a:lstStyle/>
                    <a:p>
                      <a:pPr lvl="0">
                        <a:buNone/>
                      </a:pPr>
                      <a:r>
                        <a:rPr lang="en-US" sz="1400">
                          <a:solidFill>
                            <a:schemeClr val="tx1"/>
                          </a:solidFill>
                        </a:rPr>
                        <a:t>r10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2328823"/>
                  </a:ext>
                </a:extLst>
              </a:tr>
              <a:tr h="223994">
                <a:tc>
                  <a:txBody>
                    <a:bodyPr/>
                    <a:lstStyle/>
                    <a:p>
                      <a:pPr lvl="0">
                        <a:buNone/>
                      </a:pPr>
                      <a:r>
                        <a:rPr lang="en-US" sz="1400">
                          <a:solidFill>
                            <a:schemeClr val="tx1"/>
                          </a:solidFill>
                        </a:rPr>
                        <a:t>r11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1594367"/>
                  </a:ext>
                </a:extLst>
              </a:tr>
              <a:tr h="223994">
                <a:tc>
                  <a:txBody>
                    <a:bodyPr/>
                    <a:lstStyle/>
                    <a:p>
                      <a:pPr lvl="0">
                        <a:buNone/>
                      </a:pPr>
                      <a:r>
                        <a:rPr lang="en-US" sz="1400">
                          <a:solidFill>
                            <a:schemeClr val="tx1"/>
                          </a:solidFill>
                        </a:rPr>
                        <a:t>r12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42483909"/>
                  </a:ext>
                </a:extLst>
              </a:tr>
            </a:tbl>
          </a:graphicData>
        </a:graphic>
      </p:graphicFrame>
      <p:graphicFrame>
        <p:nvGraphicFramePr>
          <p:cNvPr id="33" name="Table 11">
            <a:extLst>
              <a:ext uri="{FF2B5EF4-FFF2-40B4-BE49-F238E27FC236}">
                <a16:creationId xmlns:a16="http://schemas.microsoft.com/office/drawing/2014/main" id="{85512BED-3FCA-45C8-B8EB-8401409A185C}"/>
              </a:ext>
            </a:extLst>
          </p:cNvPr>
          <p:cNvGraphicFramePr>
            <a:graphicFrameLocks noGrp="1"/>
          </p:cNvGraphicFramePr>
          <p:nvPr>
            <p:extLst>
              <p:ext uri="{D42A27DB-BD31-4B8C-83A1-F6EECF244321}">
                <p14:modId xmlns:p14="http://schemas.microsoft.com/office/powerpoint/2010/main" val="1646818340"/>
              </p:ext>
            </p:extLst>
          </p:nvPr>
        </p:nvGraphicFramePr>
        <p:xfrm>
          <a:off x="784817" y="3782802"/>
          <a:ext cx="2990576" cy="1219200"/>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242835">
                <a:tc>
                  <a:txBody>
                    <a:bodyPr/>
                    <a:lstStyle/>
                    <a:p>
                      <a:r>
                        <a:rPr lang="en-US" sz="1400">
                          <a:solidFill>
                            <a:schemeClr val="tx1"/>
                          </a:solidFill>
                        </a:rPr>
                        <a:t>kvget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kvstate</a:t>
                      </a:r>
                      <a:endParaRPr lang="en-US" err="1"/>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242835">
                <a:tc>
                  <a:txBody>
                    <a:bodyPr/>
                    <a:lstStyle/>
                    <a:p>
                      <a:pPr lvl="0">
                        <a:buNone/>
                      </a:pPr>
                      <a:r>
                        <a:rPr lang="en-US" sz="1400">
                          <a:solidFill>
                            <a:schemeClr val="tx1"/>
                          </a:solidFill>
                        </a:rPr>
                        <a:t>&lt;r10, k1&gt;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&lt;k1, CALM&gt;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0733021"/>
                  </a:ext>
                </a:extLst>
              </a:tr>
              <a:tr h="242835">
                <a:tc>
                  <a:txBody>
                    <a:bodyPr/>
                    <a:lstStyle/>
                    <a:p>
                      <a:pPr lvl="0">
                        <a:buNone/>
                      </a:pPr>
                      <a:r>
                        <a:rPr lang="en-US" sz="1400">
                          <a:solidFill>
                            <a:schemeClr val="tx1"/>
                          </a:solidFill>
                        </a:rPr>
                        <a:t>&lt;r11, k1&gt;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b="0" i="0" u="none" strike="noStrike" noProof="0">
                          <a:solidFill>
                            <a:schemeClr val="tx1"/>
                          </a:solidFill>
                          <a:latin typeface="Calibri"/>
                        </a:rPr>
                        <a:t>&lt;k1, CALM&gt;</a:t>
                      </a:r>
                      <a:endParaRPr lang="en-US"/>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837829"/>
                  </a:ext>
                </a:extLst>
              </a:tr>
              <a:tr h="242835">
                <a:tc>
                  <a:txBody>
                    <a:bodyPr/>
                    <a:lstStyle/>
                    <a:p>
                      <a:pPr lvl="0">
                        <a:buNone/>
                      </a:pPr>
                      <a:r>
                        <a:rPr lang="en-US" sz="1400">
                          <a:solidFill>
                            <a:schemeClr val="tx1"/>
                          </a:solidFill>
                        </a:rPr>
                        <a:t>&lt;r12, k2&gt;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b="0" i="0" u="none" strike="noStrike" noProof="0">
                          <a:solidFill>
                            <a:schemeClr val="tx1"/>
                          </a:solidFill>
                          <a:latin typeface="Calibri"/>
                        </a:rPr>
                        <a:t>&lt;k2, 25&gt;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95645372"/>
                  </a:ext>
                </a:extLst>
              </a:tr>
            </a:tbl>
          </a:graphicData>
        </a:graphic>
      </p:graphicFrame>
      <p:graphicFrame>
        <p:nvGraphicFramePr>
          <p:cNvPr id="3" name="Table 11">
            <a:extLst>
              <a:ext uri="{FF2B5EF4-FFF2-40B4-BE49-F238E27FC236}">
                <a16:creationId xmlns:a16="http://schemas.microsoft.com/office/drawing/2014/main" id="{302561CC-66EA-47C0-A3AD-7F25FE2EBDA3}"/>
              </a:ext>
            </a:extLst>
          </p:cNvPr>
          <p:cNvGraphicFramePr>
            <a:graphicFrameLocks noGrp="1"/>
          </p:cNvGraphicFramePr>
          <p:nvPr>
            <p:extLst>
              <p:ext uri="{D42A27DB-BD31-4B8C-83A1-F6EECF244321}">
                <p14:modId xmlns:p14="http://schemas.microsoft.com/office/powerpoint/2010/main" val="3342614385"/>
              </p:ext>
            </p:extLst>
          </p:nvPr>
        </p:nvGraphicFramePr>
        <p:xfrm>
          <a:off x="784818" y="5506113"/>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5760217"/>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0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6DC51-70F2-4039-A3EA-5AF3C97E0985}"/>
              </a:ext>
            </a:extLst>
          </p:cNvPr>
          <p:cNvSpPr/>
          <p:nvPr/>
        </p:nvSpPr>
        <p:spPr>
          <a:xfrm>
            <a:off x="689985" y="473527"/>
            <a:ext cx="3227421" cy="631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F819414-B8C3-4357-9BEA-A7C40923CE26}"/>
              </a:ext>
            </a:extLst>
          </p:cNvPr>
          <p:cNvCxnSpPr>
            <a:cxnSpLocks/>
          </p:cNvCxnSpPr>
          <p:nvPr/>
        </p:nvCxnSpPr>
        <p:spPr>
          <a:xfrm>
            <a:off x="280200" y="5333684"/>
            <a:ext cx="418682" cy="607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6B8B92-AF19-458D-8F2E-C7FEC93213EF}"/>
              </a:ext>
            </a:extLst>
          </p:cNvPr>
          <p:cNvSpPr txBox="1"/>
          <p:nvPr/>
        </p:nvSpPr>
        <p:spPr>
          <a:xfrm>
            <a:off x="-81016" y="5361843"/>
            <a:ext cx="9596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Output</a:t>
            </a:r>
          </a:p>
        </p:txBody>
      </p:sp>
      <p:sp>
        <p:nvSpPr>
          <p:cNvPr id="39" name="TextBox 38">
            <a:extLst>
              <a:ext uri="{FF2B5EF4-FFF2-40B4-BE49-F238E27FC236}">
                <a16:creationId xmlns:a16="http://schemas.microsoft.com/office/drawing/2014/main" id="{E3E9BFE1-2621-4CD0-A9DB-F8CAD99C4A21}"/>
              </a:ext>
            </a:extLst>
          </p:cNvPr>
          <p:cNvSpPr txBox="1"/>
          <p:nvPr/>
        </p:nvSpPr>
        <p:spPr>
          <a:xfrm>
            <a:off x="801565" y="5109675"/>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kvresponse </a:t>
            </a:r>
            <a:r>
              <a:rPr lang="en-US">
                <a:ea typeface="+mn-lt"/>
                <a:cs typeface="+mn-lt"/>
              </a:rPr>
              <a:t>(interface)</a:t>
            </a:r>
            <a:endParaRPr lang="en-US" err="1"/>
          </a:p>
        </p:txBody>
      </p:sp>
      <p:graphicFrame>
        <p:nvGraphicFramePr>
          <p:cNvPr id="44" name="Table 11">
            <a:extLst>
              <a:ext uri="{FF2B5EF4-FFF2-40B4-BE49-F238E27FC236}">
                <a16:creationId xmlns:a16="http://schemas.microsoft.com/office/drawing/2014/main" id="{D8633FF2-0099-421B-A122-F7C7023B39C8}"/>
              </a:ext>
            </a:extLst>
          </p:cNvPr>
          <p:cNvGraphicFramePr>
            <a:graphicFrameLocks noGrp="1"/>
          </p:cNvGraphicFramePr>
          <p:nvPr/>
        </p:nvGraphicFramePr>
        <p:xfrm>
          <a:off x="759697" y="944144"/>
          <a:ext cx="2990577" cy="325348"/>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key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45" name="TextBox 44">
            <a:extLst>
              <a:ext uri="{FF2B5EF4-FFF2-40B4-BE49-F238E27FC236}">
                <a16:creationId xmlns:a16="http://schemas.microsoft.com/office/drawing/2014/main" id="{9A75240C-2817-407C-BF00-A9E97AEC86DE}"/>
              </a:ext>
            </a:extLst>
          </p:cNvPr>
          <p:cNvSpPr txBox="1"/>
          <p:nvPr/>
        </p:nvSpPr>
        <p:spPr>
          <a:xfrm>
            <a:off x="759697" y="540919"/>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kvget </a:t>
            </a:r>
            <a:r>
              <a:rPr lang="en-US">
                <a:cs typeface="Calibri"/>
              </a:rPr>
              <a:t>(</a:t>
            </a:r>
            <a:r>
              <a:rPr lang="en-US">
                <a:ea typeface="+mn-lt"/>
                <a:cs typeface="+mn-lt"/>
              </a:rPr>
              <a:t>interface)</a:t>
            </a:r>
            <a:endParaRPr lang="en-US" b="1">
              <a:cs typeface="Calibri"/>
            </a:endParaRPr>
          </a:p>
        </p:txBody>
      </p:sp>
      <p:sp>
        <p:nvSpPr>
          <p:cNvPr id="60" name="TextBox 59">
            <a:extLst>
              <a:ext uri="{FF2B5EF4-FFF2-40B4-BE49-F238E27FC236}">
                <a16:creationId xmlns:a16="http://schemas.microsoft.com/office/drawing/2014/main" id="{9454EA61-4C42-4323-9FFF-DE35BC081EE2}"/>
              </a:ext>
            </a:extLst>
          </p:cNvPr>
          <p:cNvSpPr txBox="1"/>
          <p:nvPr/>
        </p:nvSpPr>
        <p:spPr>
          <a:xfrm>
            <a:off x="1584916" y="70443"/>
            <a:ext cx="1436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Module BasicKVS</a:t>
            </a:r>
          </a:p>
        </p:txBody>
      </p:sp>
      <p:cxnSp>
        <p:nvCxnSpPr>
          <p:cNvPr id="63" name="Straight Arrow Connector 62">
            <a:extLst>
              <a:ext uri="{FF2B5EF4-FFF2-40B4-BE49-F238E27FC236}">
                <a16:creationId xmlns:a16="http://schemas.microsoft.com/office/drawing/2014/main" id="{3AC49CB5-7FA5-4BE9-A906-087F095E1550}"/>
              </a:ext>
            </a:extLst>
          </p:cNvPr>
          <p:cNvCxnSpPr>
            <a:cxnSpLocks/>
          </p:cNvCxnSpPr>
          <p:nvPr/>
        </p:nvCxnSpPr>
        <p:spPr>
          <a:xfrm>
            <a:off x="807217" y="1213339"/>
            <a:ext cx="577780" cy="837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F2AFDE5-C4E3-4801-87E4-D5EED0AC5B7E}"/>
              </a:ext>
            </a:extLst>
          </p:cNvPr>
          <p:cNvSpPr/>
          <p:nvPr/>
        </p:nvSpPr>
        <p:spPr>
          <a:xfrm>
            <a:off x="61964" y="191755"/>
            <a:ext cx="535912" cy="502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13</a:t>
            </a:r>
          </a:p>
        </p:txBody>
      </p:sp>
      <p:cxnSp>
        <p:nvCxnSpPr>
          <p:cNvPr id="77" name="Straight Arrow Connector 76">
            <a:extLst>
              <a:ext uri="{FF2B5EF4-FFF2-40B4-BE49-F238E27FC236}">
                <a16:creationId xmlns:a16="http://schemas.microsoft.com/office/drawing/2014/main" id="{1D322276-39FB-4D6E-8092-F0B618D8F04A}"/>
              </a:ext>
            </a:extLst>
          </p:cNvPr>
          <p:cNvCxnSpPr/>
          <p:nvPr/>
        </p:nvCxnSpPr>
        <p:spPr>
          <a:xfrm>
            <a:off x="230483" y="711965"/>
            <a:ext cx="460550" cy="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2">
            <a:extLst>
              <a:ext uri="{FF2B5EF4-FFF2-40B4-BE49-F238E27FC236}">
                <a16:creationId xmlns:a16="http://schemas.microsoft.com/office/drawing/2014/main" id="{C6E8566D-2455-4904-9C50-F3A01C663FDE}"/>
              </a:ext>
            </a:extLst>
          </p:cNvPr>
          <p:cNvSpPr txBox="1"/>
          <p:nvPr/>
        </p:nvSpPr>
        <p:spPr>
          <a:xfrm>
            <a:off x="3245" y="723377"/>
            <a:ext cx="95961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Input</a:t>
            </a:r>
          </a:p>
        </p:txBody>
      </p:sp>
      <p:graphicFrame>
        <p:nvGraphicFramePr>
          <p:cNvPr id="79" name="Table 11">
            <a:extLst>
              <a:ext uri="{FF2B5EF4-FFF2-40B4-BE49-F238E27FC236}">
                <a16:creationId xmlns:a16="http://schemas.microsoft.com/office/drawing/2014/main" id="{CC9E5606-4442-4C18-994C-FC5912FAAEFD}"/>
              </a:ext>
            </a:extLst>
          </p:cNvPr>
          <p:cNvGraphicFramePr>
            <a:graphicFrameLocks noGrp="1"/>
          </p:cNvGraphicFramePr>
          <p:nvPr>
            <p:extLst>
              <p:ext uri="{D42A27DB-BD31-4B8C-83A1-F6EECF244321}">
                <p14:modId xmlns:p14="http://schemas.microsoft.com/office/powerpoint/2010/main" val="722377949"/>
              </p:ext>
            </p:extLst>
          </p:nvPr>
        </p:nvGraphicFramePr>
        <p:xfrm>
          <a:off x="776444" y="2526759"/>
          <a:ext cx="2990577" cy="914400"/>
        </p:xfrm>
        <a:graphic>
          <a:graphicData uri="http://schemas.openxmlformats.org/drawingml/2006/table">
            <a:tbl>
              <a:tblPr firstRow="1" bandRow="1">
                <a:tableStyleId>{5C22544A-7EE6-4342-B048-85BDC9FD1C3A}</a:tableStyleId>
              </a:tblPr>
              <a:tblGrid>
                <a:gridCol w="1272979">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245626">
                <a:tc>
                  <a:txBody>
                    <a:bodyPr/>
                    <a:lstStyle/>
                    <a:p>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value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394354"/>
                  </a:ext>
                </a:extLst>
              </a:tr>
              <a:tr h="245626">
                <a:tc>
                  <a:txBody>
                    <a:bodyPr/>
                    <a:lstStyle/>
                    <a:p>
                      <a:pPr lvl="0">
                        <a:buNone/>
                      </a:pPr>
                      <a:r>
                        <a:rPr lang="en-US" sz="1400">
                          <a:solidFill>
                            <a:schemeClr val="tx1"/>
                          </a:solidFill>
                        </a:rPr>
                        <a:t>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400">
                          <a:solidFill>
                            <a:schemeClr val="tx1"/>
                          </a:solidFill>
                        </a:rPr>
                        <a:t>CALM</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2060155"/>
                  </a:ext>
                </a:extLst>
              </a:tr>
              <a:tr h="245626">
                <a:tc>
                  <a:txBody>
                    <a:bodyPr/>
                    <a:lstStyle/>
                    <a:p>
                      <a:pPr lvl="0">
                        <a:buNone/>
                      </a:pPr>
                      <a:r>
                        <a:rPr lang="en-US" sz="1400">
                          <a:solidFill>
                            <a:schemeClr val="tx1"/>
                          </a:solidFill>
                        </a:rPr>
                        <a:t>k2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25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64506972"/>
                  </a:ext>
                </a:extLst>
              </a:tr>
            </a:tbl>
          </a:graphicData>
        </a:graphic>
      </p:graphicFrame>
      <p:sp>
        <p:nvSpPr>
          <p:cNvPr id="80" name="TextBox 79">
            <a:extLst>
              <a:ext uri="{FF2B5EF4-FFF2-40B4-BE49-F238E27FC236}">
                <a16:creationId xmlns:a16="http://schemas.microsoft.com/office/drawing/2014/main" id="{349A979B-5443-4DFE-8B60-A63F0B84D78E}"/>
              </a:ext>
            </a:extLst>
          </p:cNvPr>
          <p:cNvSpPr txBox="1"/>
          <p:nvPr/>
        </p:nvSpPr>
        <p:spPr>
          <a:xfrm>
            <a:off x="776444" y="2123536"/>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kvstate </a:t>
            </a:r>
            <a:r>
              <a:rPr lang="en-US">
                <a:cs typeface="Calibri"/>
              </a:rPr>
              <a:t>(</a:t>
            </a:r>
            <a:r>
              <a:rPr lang="en-US">
                <a:ea typeface="+mn-lt"/>
                <a:cs typeface="+mn-lt"/>
              </a:rPr>
              <a:t>table)</a:t>
            </a:r>
            <a:endParaRPr lang="en-US" b="1">
              <a:cs typeface="Calibri"/>
            </a:endParaRPr>
          </a:p>
        </p:txBody>
      </p:sp>
      <p:grpSp>
        <p:nvGrpSpPr>
          <p:cNvPr id="25" name="Group 24">
            <a:extLst>
              <a:ext uri="{FF2B5EF4-FFF2-40B4-BE49-F238E27FC236}">
                <a16:creationId xmlns:a16="http://schemas.microsoft.com/office/drawing/2014/main" id="{AB27303E-14F8-4F75-B916-8542E66AA276}"/>
              </a:ext>
            </a:extLst>
          </p:cNvPr>
          <p:cNvGrpSpPr/>
          <p:nvPr/>
        </p:nvGrpSpPr>
        <p:grpSpPr>
          <a:xfrm>
            <a:off x="4438650" y="1098550"/>
            <a:ext cx="4143375" cy="1025525"/>
            <a:chOff x="4438650" y="1098550"/>
            <a:chExt cx="4143375" cy="1025525"/>
          </a:xfrm>
        </p:grpSpPr>
        <p:sp>
          <p:nvSpPr>
            <p:cNvPr id="7" name="TextBox 6">
              <a:extLst>
                <a:ext uri="{FF2B5EF4-FFF2-40B4-BE49-F238E27FC236}">
                  <a16:creationId xmlns:a16="http://schemas.microsoft.com/office/drawing/2014/main" id="{2C52A2A4-8CEB-41ED-8943-47C1679102FD}"/>
                </a:ext>
              </a:extLst>
            </p:cNvPr>
            <p:cNvSpPr txBox="1"/>
            <p:nvPr/>
          </p:nvSpPr>
          <p:spPr>
            <a:xfrm>
              <a:off x="4438650" y="1098550"/>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kvstate &lt;+ kvput.map{|p| [p.key, p.value] }</a:t>
              </a:r>
            </a:p>
          </p:txBody>
        </p:sp>
        <p:sp>
          <p:nvSpPr>
            <p:cNvPr id="14" name="TextBox 13">
              <a:extLst>
                <a:ext uri="{FF2B5EF4-FFF2-40B4-BE49-F238E27FC236}">
                  <a16:creationId xmlns:a16="http://schemas.microsoft.com/office/drawing/2014/main" id="{903D4515-8631-43A4-89E5-4428C9522B88}"/>
                </a:ext>
              </a:extLst>
            </p:cNvPr>
            <p:cNvSpPr txBox="1"/>
            <p:nvPr/>
          </p:nvSpPr>
          <p:spPr>
            <a:xfrm>
              <a:off x="4438650" y="1457325"/>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prev = join [kvstate, kvput], [kvstate.key, kvput.key]</a:t>
              </a:r>
              <a:endParaRPr lang="en-US"/>
            </a:p>
          </p:txBody>
        </p:sp>
        <p:sp>
          <p:nvSpPr>
            <p:cNvPr id="16" name="TextBox 15">
              <a:extLst>
                <a:ext uri="{FF2B5EF4-FFF2-40B4-BE49-F238E27FC236}">
                  <a16:creationId xmlns:a16="http://schemas.microsoft.com/office/drawing/2014/main" id="{B2FD9751-0AA3-4F84-BEEE-F3DF717D15D8}"/>
                </a:ext>
              </a:extLst>
            </p:cNvPr>
            <p:cNvSpPr txBox="1"/>
            <p:nvPr/>
          </p:nvSpPr>
          <p:spPr>
            <a:xfrm>
              <a:off x="4438650" y="1816100"/>
              <a:ext cx="4143375" cy="3079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kvstate &lt;- prev.map{|b, p| b}</a:t>
              </a:r>
              <a:endParaRPr lang="en-US"/>
            </a:p>
          </p:txBody>
        </p:sp>
      </p:grpSp>
      <p:grpSp>
        <p:nvGrpSpPr>
          <p:cNvPr id="26" name="Group 25">
            <a:extLst>
              <a:ext uri="{FF2B5EF4-FFF2-40B4-BE49-F238E27FC236}">
                <a16:creationId xmlns:a16="http://schemas.microsoft.com/office/drawing/2014/main" id="{79B0B7F2-2A93-441D-8975-A5E1944EE29B}"/>
              </a:ext>
            </a:extLst>
          </p:cNvPr>
          <p:cNvGrpSpPr/>
          <p:nvPr/>
        </p:nvGrpSpPr>
        <p:grpSpPr>
          <a:xfrm>
            <a:off x="4438650" y="2652172"/>
            <a:ext cx="4143375" cy="1098550"/>
            <a:chOff x="4438650" y="2652172"/>
            <a:chExt cx="4143375" cy="1098550"/>
          </a:xfrm>
        </p:grpSpPr>
        <p:sp>
          <p:nvSpPr>
            <p:cNvPr id="21" name="TextBox 20">
              <a:extLst>
                <a:ext uri="{FF2B5EF4-FFF2-40B4-BE49-F238E27FC236}">
                  <a16:creationId xmlns:a16="http://schemas.microsoft.com/office/drawing/2014/main" id="{4084F345-ED25-4921-BE42-10B2971D5EC4}"/>
                </a:ext>
              </a:extLst>
            </p:cNvPr>
            <p:cNvSpPr txBox="1"/>
            <p:nvPr/>
          </p:nvSpPr>
          <p:spPr>
            <a:xfrm>
              <a:off x="4438650" y="3010947"/>
              <a:ext cx="4143375" cy="739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kvget_response &lt;= getj.map do |g, t| </a:t>
              </a:r>
              <a:endParaRPr lang="en-US">
                <a:ea typeface="+mn-lt"/>
                <a:cs typeface="+mn-lt"/>
              </a:endParaRPr>
            </a:p>
            <a:p>
              <a:r>
                <a:rPr lang="en-US" sz="1400">
                  <a:ea typeface="+mn-lt"/>
                  <a:cs typeface="+mn-lt"/>
                </a:rPr>
                <a:t>           [g.reqid, t.key, t.value] </a:t>
              </a:r>
              <a:endParaRPr lang="en-US">
                <a:ea typeface="+mn-lt"/>
                <a:cs typeface="+mn-lt"/>
              </a:endParaRPr>
            </a:p>
            <a:p>
              <a:r>
                <a:rPr lang="en-US" sz="1400">
                  <a:ea typeface="+mn-lt"/>
                  <a:cs typeface="+mn-lt"/>
                </a:rPr>
                <a:t>end</a:t>
              </a:r>
              <a:endParaRPr lang="en-US">
                <a:cs typeface="Calibri"/>
              </a:endParaRPr>
            </a:p>
          </p:txBody>
        </p:sp>
        <p:sp>
          <p:nvSpPr>
            <p:cNvPr id="24" name="TextBox 23">
              <a:extLst>
                <a:ext uri="{FF2B5EF4-FFF2-40B4-BE49-F238E27FC236}">
                  <a16:creationId xmlns:a16="http://schemas.microsoft.com/office/drawing/2014/main" id="{F8A34906-09C2-4C45-9ED7-15408A45CAD9}"/>
                </a:ext>
              </a:extLst>
            </p:cNvPr>
            <p:cNvSpPr txBox="1"/>
            <p:nvPr/>
          </p:nvSpPr>
          <p:spPr>
            <a:xfrm>
              <a:off x="4438650" y="2652172"/>
              <a:ext cx="4143375" cy="307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getj = join [kvget, kvstate], [kvget.key, kvstate.key]</a:t>
              </a:r>
              <a:endParaRPr lang="en-US"/>
            </a:p>
          </p:txBody>
        </p:sp>
      </p:grpSp>
      <p:graphicFrame>
        <p:nvGraphicFramePr>
          <p:cNvPr id="34" name="Table 11">
            <a:extLst>
              <a:ext uri="{FF2B5EF4-FFF2-40B4-BE49-F238E27FC236}">
                <a16:creationId xmlns:a16="http://schemas.microsoft.com/office/drawing/2014/main" id="{3F3D6DEF-2AF9-42B6-9CBF-32D161937B92}"/>
              </a:ext>
            </a:extLst>
          </p:cNvPr>
          <p:cNvGraphicFramePr>
            <a:graphicFrameLocks noGrp="1"/>
          </p:cNvGraphicFramePr>
          <p:nvPr/>
        </p:nvGraphicFramePr>
        <p:xfrm>
          <a:off x="776444" y="3791176"/>
          <a:ext cx="2990576" cy="325348"/>
        </p:xfrm>
        <a:graphic>
          <a:graphicData uri="http://schemas.openxmlformats.org/drawingml/2006/table">
            <a:tbl>
              <a:tblPr firstRow="1" bandRow="1">
                <a:tableStyleId>{5C22544A-7EE6-4342-B048-85BDC9FD1C3A}</a:tableStyleId>
              </a:tblPr>
              <a:tblGrid>
                <a:gridCol w="1272978">
                  <a:extLst>
                    <a:ext uri="{9D8B030D-6E8A-4147-A177-3AD203B41FA5}">
                      <a16:colId xmlns:a16="http://schemas.microsoft.com/office/drawing/2014/main" val="2231064105"/>
                    </a:ext>
                  </a:extLst>
                </a:gridCol>
                <a:gridCol w="1717598">
                  <a:extLst>
                    <a:ext uri="{9D8B030D-6E8A-4147-A177-3AD203B41FA5}">
                      <a16:colId xmlns:a16="http://schemas.microsoft.com/office/drawing/2014/main" val="87732195"/>
                    </a:ext>
                  </a:extLst>
                </a:gridCol>
              </a:tblGrid>
              <a:tr h="325348">
                <a:tc>
                  <a:txBody>
                    <a:bodyPr/>
                    <a:lstStyle/>
                    <a:p>
                      <a:r>
                        <a:rPr lang="en-US" sz="1400">
                          <a:solidFill>
                            <a:schemeClr val="tx1"/>
                          </a:solidFill>
                        </a:rPr>
                        <a:t>kvget</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kvstate</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sp>
        <p:nvSpPr>
          <p:cNvPr id="35" name="TextBox 34">
            <a:extLst>
              <a:ext uri="{FF2B5EF4-FFF2-40B4-BE49-F238E27FC236}">
                <a16:creationId xmlns:a16="http://schemas.microsoft.com/office/drawing/2014/main" id="{DB17119A-50A6-4D2F-80D3-21CCAAA9DD00}"/>
              </a:ext>
            </a:extLst>
          </p:cNvPr>
          <p:cNvSpPr txBox="1"/>
          <p:nvPr/>
        </p:nvSpPr>
        <p:spPr>
          <a:xfrm>
            <a:off x="776444" y="3387952"/>
            <a:ext cx="2909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getj </a:t>
            </a:r>
            <a:r>
              <a:rPr lang="en-US">
                <a:cs typeface="Calibri"/>
              </a:rPr>
              <a:t>(</a:t>
            </a:r>
            <a:r>
              <a:rPr lang="en-US">
                <a:ea typeface="+mn-lt"/>
                <a:cs typeface="+mn-lt"/>
              </a:rPr>
              <a:t>scratch)</a:t>
            </a:r>
            <a:endParaRPr lang="en-US" b="1">
              <a:cs typeface="Calibri"/>
            </a:endParaRPr>
          </a:p>
        </p:txBody>
      </p:sp>
      <p:graphicFrame>
        <p:nvGraphicFramePr>
          <p:cNvPr id="3" name="Table 11">
            <a:extLst>
              <a:ext uri="{FF2B5EF4-FFF2-40B4-BE49-F238E27FC236}">
                <a16:creationId xmlns:a16="http://schemas.microsoft.com/office/drawing/2014/main" id="{302561CC-66EA-47C0-A3AD-7F25FE2EBDA3}"/>
              </a:ext>
            </a:extLst>
          </p:cNvPr>
          <p:cNvGraphicFramePr>
            <a:graphicFrameLocks noGrp="1"/>
          </p:cNvGraphicFramePr>
          <p:nvPr/>
        </p:nvGraphicFramePr>
        <p:xfrm>
          <a:off x="784818" y="5506113"/>
          <a:ext cx="3043288" cy="325348"/>
        </p:xfrm>
        <a:graphic>
          <a:graphicData uri="http://schemas.openxmlformats.org/drawingml/2006/table">
            <a:tbl>
              <a:tblPr firstRow="1" bandRow="1">
                <a:tableStyleId>{5C22544A-7EE6-4342-B048-85BDC9FD1C3A}</a:tableStyleId>
              </a:tblPr>
              <a:tblGrid>
                <a:gridCol w="1040779">
                  <a:extLst>
                    <a:ext uri="{9D8B030D-6E8A-4147-A177-3AD203B41FA5}">
                      <a16:colId xmlns:a16="http://schemas.microsoft.com/office/drawing/2014/main" val="754167246"/>
                    </a:ext>
                  </a:extLst>
                </a:gridCol>
                <a:gridCol w="961733">
                  <a:extLst>
                    <a:ext uri="{9D8B030D-6E8A-4147-A177-3AD203B41FA5}">
                      <a16:colId xmlns:a16="http://schemas.microsoft.com/office/drawing/2014/main" val="2231064105"/>
                    </a:ext>
                  </a:extLst>
                </a:gridCol>
                <a:gridCol w="1040776">
                  <a:extLst>
                    <a:ext uri="{9D8B030D-6E8A-4147-A177-3AD203B41FA5}">
                      <a16:colId xmlns:a16="http://schemas.microsoft.com/office/drawing/2014/main" val="3834549578"/>
                    </a:ext>
                  </a:extLst>
                </a:gridCol>
              </a:tblGrid>
              <a:tr h="325348">
                <a:tc>
                  <a:txBody>
                    <a:bodyPr/>
                    <a:lstStyle/>
                    <a:p>
                      <a:pPr lvl="0">
                        <a:buNone/>
                      </a:pPr>
                      <a:r>
                        <a:rPr lang="en-US" sz="1400">
                          <a:solidFill>
                            <a:schemeClr val="tx1"/>
                          </a:solidFill>
                        </a:rPr>
                        <a:t>reqid</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400">
                          <a:solidFill>
                            <a:schemeClr val="tx1"/>
                          </a:solidFill>
                        </a:rPr>
                        <a:t>key</a:t>
                      </a:r>
                      <a:endParaRPr lang="en-US" sz="1400"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response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41394354"/>
                  </a:ext>
                </a:extLst>
              </a:tr>
            </a:tbl>
          </a:graphicData>
        </a:graphic>
      </p:graphicFrame>
      <p:cxnSp>
        <p:nvCxnSpPr>
          <p:cNvPr id="67" name="Straight Arrow Connector 66">
            <a:extLst>
              <a:ext uri="{FF2B5EF4-FFF2-40B4-BE49-F238E27FC236}">
                <a16:creationId xmlns:a16="http://schemas.microsoft.com/office/drawing/2014/main" id="{A938088C-815A-48D7-91AD-98379D6FBD75}"/>
              </a:ext>
            </a:extLst>
          </p:cNvPr>
          <p:cNvCxnSpPr>
            <a:cxnSpLocks/>
          </p:cNvCxnSpPr>
          <p:nvPr/>
        </p:nvCxnSpPr>
        <p:spPr>
          <a:xfrm flipV="1">
            <a:off x="849084" y="5760217"/>
            <a:ext cx="879230" cy="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84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6"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960BB59-1D45-4170-8F4B-ABA4C26B9BD8}"/>
              </a:ext>
            </a:extLst>
          </p:cNvPr>
          <p:cNvSpPr>
            <a:spLocks noGrp="1"/>
          </p:cNvSpPr>
          <p:nvPr>
            <p:ph type="title"/>
          </p:nvPr>
        </p:nvSpPr>
        <p:spPr>
          <a:xfrm>
            <a:off x="1098468" y="885651"/>
            <a:ext cx="3229803" cy="4624603"/>
          </a:xfrm>
        </p:spPr>
        <p:txBody>
          <a:bodyPr>
            <a:normAutofit/>
          </a:bodyPr>
          <a:lstStyle/>
          <a:p>
            <a:r>
              <a:rPr lang="en-GB" b="1" u="sng">
                <a:solidFill>
                  <a:srgbClr val="FFFFFF"/>
                </a:solidFill>
                <a:cs typeface="Calibri Light"/>
              </a:rPr>
              <a:t>Non –Monotonic Programs </a:t>
            </a:r>
          </a:p>
        </p:txBody>
      </p:sp>
      <p:sp>
        <p:nvSpPr>
          <p:cNvPr id="3" name="Content Placeholder 2">
            <a:extLst>
              <a:ext uri="{FF2B5EF4-FFF2-40B4-BE49-F238E27FC236}">
                <a16:creationId xmlns:a16="http://schemas.microsoft.com/office/drawing/2014/main" id="{9F7114A5-2D02-4674-BEB5-7C9472307764}"/>
              </a:ext>
            </a:extLst>
          </p:cNvPr>
          <p:cNvSpPr>
            <a:spLocks noGrp="1"/>
          </p:cNvSpPr>
          <p:nvPr>
            <p:ph idx="1"/>
          </p:nvPr>
        </p:nvSpPr>
        <p:spPr>
          <a:xfrm>
            <a:off x="4978708" y="885651"/>
            <a:ext cx="6525220" cy="4616849"/>
          </a:xfrm>
        </p:spPr>
        <p:txBody>
          <a:bodyPr vert="horz" lIns="91440" tIns="45720" rIns="91440" bIns="45720" rtlCol="0" anchor="ctr">
            <a:normAutofit/>
          </a:bodyPr>
          <a:lstStyle/>
          <a:p>
            <a:pPr marL="0" indent="0">
              <a:buNone/>
            </a:pPr>
            <a:r>
              <a:rPr lang="en-GB" sz="2400">
                <a:ea typeface="+mn-lt"/>
                <a:cs typeface="+mn-lt"/>
              </a:rPr>
              <a:t>• Non-monotonic programs are those in which the order of inputs to a program do affect the output.</a:t>
            </a:r>
            <a:endParaRPr lang="en-GB" sz="2400">
              <a:cs typeface="Calibri" panose="020F0502020204030204"/>
            </a:endParaRPr>
          </a:p>
          <a:p>
            <a:pPr marL="0" indent="0">
              <a:buNone/>
            </a:pPr>
            <a:r>
              <a:rPr lang="en-GB" sz="2400">
                <a:ea typeface="+mn-lt"/>
                <a:cs typeface="+mn-lt"/>
              </a:rPr>
              <a:t>• Cannot produce any output until they have received all tuples of an input set </a:t>
            </a:r>
            <a:endParaRPr lang="en-GB" sz="2400">
              <a:cs typeface="Calibri" panose="020F0502020204030204"/>
            </a:endParaRPr>
          </a:p>
          <a:p>
            <a:pPr marL="0" indent="0">
              <a:buNone/>
            </a:pPr>
            <a:r>
              <a:rPr lang="en-GB" sz="2400">
                <a:ea typeface="+mn-lt"/>
                <a:cs typeface="+mn-lt"/>
              </a:rPr>
              <a:t>• Non-monotonic code has belief revision - new inputs can change our mind. </a:t>
            </a:r>
            <a:endParaRPr lang="en-GB" sz="2400">
              <a:cs typeface="Calibri"/>
            </a:endParaRPr>
          </a:p>
          <a:p>
            <a:pPr marL="0" indent="0">
              <a:buNone/>
            </a:pPr>
            <a:r>
              <a:rPr lang="en-GB" sz="2400">
                <a:cs typeface="Calibri"/>
              </a:rPr>
              <a:t>For example : grouping , aggregates </a:t>
            </a:r>
          </a:p>
          <a:p>
            <a:endParaRPr lang="en-GB" sz="2400">
              <a:cs typeface="Calibri"/>
            </a:endParaRPr>
          </a:p>
        </p:txBody>
      </p:sp>
    </p:spTree>
    <p:extLst>
      <p:ext uri="{BB962C8B-B14F-4D97-AF65-F5344CB8AC3E}">
        <p14:creationId xmlns:p14="http://schemas.microsoft.com/office/powerpoint/2010/main" val="61197691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377A3-39AE-4B44-AC9B-101BC62E8C5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kern="1200">
                <a:solidFill>
                  <a:srgbClr val="FFFFFF"/>
                </a:solidFill>
                <a:latin typeface="+mj-lt"/>
                <a:ea typeface="+mj-ea"/>
                <a:cs typeface="+mj-cs"/>
              </a:rPr>
              <a:t>Modules</a:t>
            </a:r>
            <a:br>
              <a:rPr lang="en-US" sz="6600" b="1" kern="1200">
                <a:solidFill>
                  <a:srgbClr val="FFFFFF"/>
                </a:solidFill>
                <a:latin typeface="+mj-lt"/>
                <a:ea typeface="+mj-ea"/>
                <a:cs typeface="+mj-cs"/>
              </a:rPr>
            </a:br>
            <a:r>
              <a:rPr lang="en-US" sz="6600" b="1" kern="1200">
                <a:solidFill>
                  <a:srgbClr val="FFFFFF"/>
                </a:solidFill>
                <a:latin typeface="+mj-lt"/>
                <a:ea typeface="+mj-ea"/>
                <a:cs typeface="+mj-cs"/>
              </a:rPr>
              <a:t>Interfaces</a:t>
            </a:r>
            <a:br>
              <a:rPr lang="en-US" sz="6600" b="1" kern="1200">
                <a:solidFill>
                  <a:srgbClr val="FFFFFF"/>
                </a:solidFill>
                <a:latin typeface="+mj-lt"/>
                <a:ea typeface="+mj-ea"/>
                <a:cs typeface="+mj-cs"/>
              </a:rPr>
            </a:br>
            <a:endParaRPr lang="en-US" sz="6600" b="1" kern="1200">
              <a:solidFill>
                <a:srgbClr val="FFFFFF"/>
              </a:solidFill>
              <a:latin typeface="+mj-lt"/>
              <a:ea typeface="+mj-ea"/>
              <a:cs typeface="+mj-cs"/>
            </a:endParaRPr>
          </a:p>
        </p:txBody>
      </p:sp>
    </p:spTree>
    <p:extLst>
      <p:ext uri="{BB962C8B-B14F-4D97-AF65-F5344CB8AC3E}">
        <p14:creationId xmlns:p14="http://schemas.microsoft.com/office/powerpoint/2010/main" val="3598973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96B50-0772-4F45-89D9-76DB1786BDC3}"/>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rPr>
              <a:t>Modules</a:t>
            </a:r>
          </a:p>
        </p:txBody>
      </p:sp>
      <p:sp>
        <p:nvSpPr>
          <p:cNvPr id="3" name="Subtitle 2">
            <a:extLst>
              <a:ext uri="{FF2B5EF4-FFF2-40B4-BE49-F238E27FC236}">
                <a16:creationId xmlns:a16="http://schemas.microsoft.com/office/drawing/2014/main" id="{3265EDE3-5E56-244F-A22A-B724F80EE36A}"/>
              </a:ext>
            </a:extLst>
          </p:cNvPr>
          <p:cNvSpPr>
            <a:spLocks noGrp="1"/>
          </p:cNvSpPr>
          <p:nvPr>
            <p:ph type="subTitle" idx="1"/>
          </p:nvPr>
        </p:nvSpPr>
        <p:spPr>
          <a:xfrm>
            <a:off x="638921" y="4013165"/>
            <a:ext cx="4204012" cy="2205732"/>
          </a:xfrm>
        </p:spPr>
        <p:txBody>
          <a:bodyPr vert="horz" lIns="91440" tIns="45720" rIns="91440" bIns="45720" rtlCol="0" anchor="t">
            <a:normAutofit/>
          </a:bodyPr>
          <a:lstStyle/>
          <a:p>
            <a:pPr marL="342900" indent="-342900" algn="l">
              <a:buFont typeface="Arial" panose="020B0604020202020204" pitchFamily="34" charset="0"/>
              <a:buChar char="•"/>
            </a:pPr>
            <a:endParaRPr lang="en-US" sz="1800">
              <a:solidFill>
                <a:srgbClr val="FFFFFF"/>
              </a:solidFill>
            </a:endParaRPr>
          </a:p>
          <a:p>
            <a:pPr marL="342900" indent="-342900" algn="l">
              <a:buFont typeface="Arial" panose="020B0604020202020204" pitchFamily="34" charset="0"/>
              <a:buChar char="•"/>
            </a:pPr>
            <a:r>
              <a:rPr lang="en-US" sz="1800">
                <a:solidFill>
                  <a:srgbClr val="FFFFFF"/>
                </a:solidFill>
              </a:rPr>
              <a:t>Bloom uses object-oriented features </a:t>
            </a:r>
            <a:endParaRPr lang="en-US" sz="1800">
              <a:solidFill>
                <a:srgbClr val="FFFFFF"/>
              </a:solidFill>
              <a:cs typeface="Calibri"/>
            </a:endParaRPr>
          </a:p>
          <a:p>
            <a:pPr marL="342900" indent="-342900" algn="l">
              <a:buFont typeface="Arial" panose="020B0604020202020204" pitchFamily="34" charset="0"/>
              <a:buChar char="•"/>
            </a:pPr>
            <a:endParaRPr lang="en-US" sz="1800">
              <a:solidFill>
                <a:srgbClr val="FFFFFF"/>
              </a:solidFill>
              <a:cs typeface="Calibri"/>
            </a:endParaRPr>
          </a:p>
          <a:p>
            <a:pPr marL="342900" indent="-342900" algn="l">
              <a:buFont typeface="Arial" panose="020B0604020202020204" pitchFamily="34" charset="0"/>
              <a:buChar char="•"/>
            </a:pPr>
            <a:r>
              <a:rPr lang="en-US" sz="1800">
                <a:solidFill>
                  <a:srgbClr val="FFFFFF"/>
                </a:solidFill>
              </a:rPr>
              <a:t>Program broken in modules, and they interact among themselves</a:t>
            </a:r>
            <a:endParaRPr lang="en-US" sz="1800">
              <a:solidFill>
                <a:srgbClr val="FFFFFF"/>
              </a:solidFill>
              <a:cs typeface="Calibri"/>
            </a:endParaRPr>
          </a:p>
        </p:txBody>
      </p:sp>
      <p:cxnSp>
        <p:nvCxnSpPr>
          <p:cNvPr id="11"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with medium confidence">
            <a:extLst>
              <a:ext uri="{FF2B5EF4-FFF2-40B4-BE49-F238E27FC236}">
                <a16:creationId xmlns:a16="http://schemas.microsoft.com/office/drawing/2014/main" id="{2C03A506-D81A-A744-81D5-BD748D78A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15" y="640080"/>
            <a:ext cx="4993039" cy="5578816"/>
          </a:xfrm>
          <a:prstGeom prst="rect">
            <a:avLst/>
          </a:prstGeom>
        </p:spPr>
      </p:pic>
    </p:spTree>
    <p:extLst>
      <p:ext uri="{BB962C8B-B14F-4D97-AF65-F5344CB8AC3E}">
        <p14:creationId xmlns:p14="http://schemas.microsoft.com/office/powerpoint/2010/main" val="4202902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16EA-BB94-4546-BFE9-70950519A56C}"/>
              </a:ext>
            </a:extLst>
          </p:cNvPr>
          <p:cNvSpPr>
            <a:spLocks noGrp="1"/>
          </p:cNvSpPr>
          <p:nvPr>
            <p:ph type="ctrTitle"/>
          </p:nvPr>
        </p:nvSpPr>
        <p:spPr>
          <a:xfrm>
            <a:off x="634276" y="803705"/>
            <a:ext cx="4208656" cy="3034857"/>
          </a:xfrm>
        </p:spPr>
        <p:txBody>
          <a:bodyPr anchor="b">
            <a:normAutofit/>
          </a:bodyPr>
          <a:lstStyle/>
          <a:p>
            <a:pPr algn="r"/>
            <a:r>
              <a:rPr lang="en-US" sz="5400" b="1" err="1">
                <a:solidFill>
                  <a:srgbClr val="FFFFFF"/>
                </a:solidFill>
              </a:rPr>
              <a:t>Mixin</a:t>
            </a:r>
            <a:endParaRPr lang="en-US" sz="5400" b="1">
              <a:solidFill>
                <a:srgbClr val="FFFFFF"/>
              </a:solidFill>
            </a:endParaRPr>
          </a:p>
        </p:txBody>
      </p:sp>
      <p:sp>
        <p:nvSpPr>
          <p:cNvPr id="3" name="Subtitle 2">
            <a:extLst>
              <a:ext uri="{FF2B5EF4-FFF2-40B4-BE49-F238E27FC236}">
                <a16:creationId xmlns:a16="http://schemas.microsoft.com/office/drawing/2014/main" id="{C53750CE-98A7-E24C-A622-D0658A46F410}"/>
              </a:ext>
            </a:extLst>
          </p:cNvPr>
          <p:cNvSpPr>
            <a:spLocks noGrp="1"/>
          </p:cNvSpPr>
          <p:nvPr>
            <p:ph type="subTitle" idx="1"/>
          </p:nvPr>
        </p:nvSpPr>
        <p:spPr>
          <a:xfrm>
            <a:off x="638921" y="4013165"/>
            <a:ext cx="4204012" cy="2205732"/>
          </a:xfrm>
        </p:spPr>
        <p:txBody>
          <a:bodyPr vert="horz" lIns="91440" tIns="45720" rIns="91440" bIns="45720" rtlCol="0" anchor="t">
            <a:normAutofit/>
          </a:bodyPr>
          <a:lstStyle/>
          <a:p>
            <a:pPr marL="342900" indent="-342900" algn="l">
              <a:buFont typeface="Arial" panose="020B0604020202020204" pitchFamily="34" charset="0"/>
              <a:buChar char="•"/>
            </a:pPr>
            <a:endParaRPr lang="en-US" sz="1800">
              <a:solidFill>
                <a:srgbClr val="FFFFFF"/>
              </a:solidFill>
            </a:endParaRPr>
          </a:p>
          <a:p>
            <a:pPr marL="285750" indent="-285750" algn="l">
              <a:buFont typeface="Arial" panose="020B0604020202020204" pitchFamily="34" charset="0"/>
              <a:buChar char="•"/>
            </a:pPr>
            <a:r>
              <a:rPr lang="en-US" sz="1800">
                <a:solidFill>
                  <a:srgbClr val="FFFFFF"/>
                </a:solidFill>
              </a:rPr>
              <a:t>Including other modules collections and statements</a:t>
            </a:r>
          </a:p>
          <a:p>
            <a:pPr marL="342900" indent="-342900" algn="l">
              <a:buFont typeface="Arial" panose="020B0604020202020204" pitchFamily="34" charset="0"/>
              <a:buChar char="•"/>
            </a:pPr>
            <a:r>
              <a:rPr lang="en-US" sz="1800">
                <a:solidFill>
                  <a:srgbClr val="FFFFFF"/>
                </a:solidFill>
              </a:rPr>
              <a:t>“include” statement is used</a:t>
            </a:r>
            <a:endParaRPr lang="en-US" sz="1800">
              <a:solidFill>
                <a:srgbClr val="FFFFFF"/>
              </a:solidFill>
              <a:cs typeface="Calibri"/>
            </a:endParaRPr>
          </a:p>
        </p:txBody>
      </p:sp>
      <p:cxnSp>
        <p:nvCxnSpPr>
          <p:cNvPr id="15" name="Straight Connector 1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with medium confidence">
            <a:extLst>
              <a:ext uri="{FF2B5EF4-FFF2-40B4-BE49-F238E27FC236}">
                <a16:creationId xmlns:a16="http://schemas.microsoft.com/office/drawing/2014/main" id="{3712C2FB-E7D9-9549-822C-E7C9B1A1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15" y="640080"/>
            <a:ext cx="4993039" cy="5578816"/>
          </a:xfrm>
          <a:prstGeom prst="rect">
            <a:avLst/>
          </a:prstGeom>
        </p:spPr>
      </p:pic>
      <p:sp>
        <p:nvSpPr>
          <p:cNvPr id="9" name="Rounded Rectangle 8">
            <a:extLst>
              <a:ext uri="{FF2B5EF4-FFF2-40B4-BE49-F238E27FC236}">
                <a16:creationId xmlns:a16="http://schemas.microsoft.com/office/drawing/2014/main" id="{6ADFC0EB-C802-654A-9788-E4183805EBF4}"/>
              </a:ext>
            </a:extLst>
          </p:cNvPr>
          <p:cNvSpPr/>
          <p:nvPr/>
        </p:nvSpPr>
        <p:spPr>
          <a:xfrm>
            <a:off x="6329215" y="2817340"/>
            <a:ext cx="2478218" cy="222422"/>
          </a:xfrm>
          <a:prstGeom prst="roundRect">
            <a:avLst/>
          </a:prstGeom>
          <a:solidFill>
            <a:schemeClr val="accent1">
              <a:alpha val="42000"/>
            </a:scheme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341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16EA-BB94-4546-BFE9-70950519A56C}"/>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rPr>
              <a:t>Interface</a:t>
            </a:r>
          </a:p>
        </p:txBody>
      </p:sp>
      <p:sp>
        <p:nvSpPr>
          <p:cNvPr id="3" name="Subtitle 2">
            <a:extLst>
              <a:ext uri="{FF2B5EF4-FFF2-40B4-BE49-F238E27FC236}">
                <a16:creationId xmlns:a16="http://schemas.microsoft.com/office/drawing/2014/main" id="{C53750CE-98A7-E24C-A622-D0658A46F410}"/>
              </a:ext>
            </a:extLst>
          </p:cNvPr>
          <p:cNvSpPr>
            <a:spLocks noGrp="1"/>
          </p:cNvSpPr>
          <p:nvPr>
            <p:ph type="subTitle" idx="1"/>
          </p:nvPr>
        </p:nvSpPr>
        <p:spPr>
          <a:xfrm>
            <a:off x="638921" y="4013165"/>
            <a:ext cx="4204012" cy="2205732"/>
          </a:xfrm>
        </p:spPr>
        <p:txBody>
          <a:bodyPr vert="horz" lIns="91440" tIns="45720" rIns="91440" bIns="45720" rtlCol="0" anchor="t">
            <a:normAutofit/>
          </a:bodyPr>
          <a:lstStyle/>
          <a:p>
            <a:pPr marL="342900" indent="-342900" algn="r">
              <a:buFont typeface="Arial" panose="020B0604020202020204" pitchFamily="34" charset="0"/>
              <a:buChar char="•"/>
            </a:pPr>
            <a:r>
              <a:rPr lang="en-US" sz="1800">
                <a:solidFill>
                  <a:srgbClr val="FFFFFF"/>
                </a:solidFill>
              </a:rPr>
              <a:t>Collection provided by bloom</a:t>
            </a:r>
          </a:p>
          <a:p>
            <a:pPr marL="342900" indent="-342900" algn="r">
              <a:buFont typeface="Arial" panose="020B0604020202020204" pitchFamily="34" charset="0"/>
              <a:buChar char="•"/>
            </a:pPr>
            <a:endParaRPr lang="en-US" sz="1800">
              <a:solidFill>
                <a:srgbClr val="FFFFFF"/>
              </a:solidFill>
            </a:endParaRPr>
          </a:p>
          <a:p>
            <a:pPr marL="342900" indent="-342900" algn="r">
              <a:buFont typeface="Arial" panose="020B0604020202020204" pitchFamily="34" charset="0"/>
              <a:buChar char="•"/>
            </a:pPr>
            <a:endParaRPr lang="en-US" sz="1800">
              <a:solidFill>
                <a:srgbClr val="FFFFFF"/>
              </a:solidFill>
            </a:endParaRPr>
          </a:p>
        </p:txBody>
      </p:sp>
      <p:cxnSp>
        <p:nvCxnSpPr>
          <p:cNvPr id="15" name="Straight Connector 1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with medium confidence">
            <a:extLst>
              <a:ext uri="{FF2B5EF4-FFF2-40B4-BE49-F238E27FC236}">
                <a16:creationId xmlns:a16="http://schemas.microsoft.com/office/drawing/2014/main" id="{3712C2FB-E7D9-9549-822C-E7C9B1A1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15" y="652437"/>
            <a:ext cx="4993039" cy="5578816"/>
          </a:xfrm>
          <a:prstGeom prst="rect">
            <a:avLst/>
          </a:prstGeom>
        </p:spPr>
      </p:pic>
      <p:sp>
        <p:nvSpPr>
          <p:cNvPr id="9" name="Rounded Rectangle 8">
            <a:extLst>
              <a:ext uri="{FF2B5EF4-FFF2-40B4-BE49-F238E27FC236}">
                <a16:creationId xmlns:a16="http://schemas.microsoft.com/office/drawing/2014/main" id="{6ADFC0EB-C802-654A-9788-E4183805EBF4}"/>
              </a:ext>
            </a:extLst>
          </p:cNvPr>
          <p:cNvSpPr/>
          <p:nvPr/>
        </p:nvSpPr>
        <p:spPr>
          <a:xfrm>
            <a:off x="6102824" y="1102088"/>
            <a:ext cx="4449846" cy="726712"/>
          </a:xfrm>
          <a:prstGeom prst="roundRect">
            <a:avLst/>
          </a:prstGeom>
          <a:solidFill>
            <a:schemeClr val="accent1">
              <a:alpha val="42000"/>
            </a:scheme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873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16EA-BB94-4546-BFE9-70950519A56C}"/>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rPr>
              <a:t>Interface</a:t>
            </a:r>
          </a:p>
        </p:txBody>
      </p:sp>
      <p:sp>
        <p:nvSpPr>
          <p:cNvPr id="3" name="Subtitle 2">
            <a:extLst>
              <a:ext uri="{FF2B5EF4-FFF2-40B4-BE49-F238E27FC236}">
                <a16:creationId xmlns:a16="http://schemas.microsoft.com/office/drawing/2014/main" id="{C53750CE-98A7-E24C-A622-D0658A46F410}"/>
              </a:ext>
            </a:extLst>
          </p:cNvPr>
          <p:cNvSpPr>
            <a:spLocks noGrp="1"/>
          </p:cNvSpPr>
          <p:nvPr>
            <p:ph type="subTitle" idx="1"/>
          </p:nvPr>
        </p:nvSpPr>
        <p:spPr>
          <a:xfrm>
            <a:off x="638921" y="4013165"/>
            <a:ext cx="4204012" cy="2205732"/>
          </a:xfrm>
        </p:spPr>
        <p:txBody>
          <a:bodyPr vert="horz" lIns="91440" tIns="45720" rIns="91440" bIns="45720" rtlCol="0" anchor="t">
            <a:normAutofit/>
          </a:bodyPr>
          <a:lstStyle/>
          <a:p>
            <a:pPr marL="342900" indent="-342900" algn="l">
              <a:buFont typeface="Arial" panose="020B0604020202020204" pitchFamily="34" charset="0"/>
              <a:buChar char="•"/>
            </a:pPr>
            <a:endParaRPr lang="en-US" sz="1800">
              <a:solidFill>
                <a:srgbClr val="FFFFFF"/>
              </a:solidFill>
            </a:endParaRPr>
          </a:p>
          <a:p>
            <a:pPr marL="342900" indent="-342900" algn="l">
              <a:buFont typeface="Arial" panose="020B0604020202020204" pitchFamily="34" charset="0"/>
              <a:buChar char="•"/>
            </a:pPr>
            <a:r>
              <a:rPr lang="en-US" sz="1800">
                <a:solidFill>
                  <a:srgbClr val="FFFFFF"/>
                </a:solidFill>
              </a:rPr>
              <a:t>Input interface accepts prompts from another module</a:t>
            </a:r>
            <a:endParaRPr lang="en-US" sz="1800">
              <a:solidFill>
                <a:srgbClr val="FFFFFF"/>
              </a:solidFill>
              <a:cs typeface="Calibri"/>
            </a:endParaRPr>
          </a:p>
          <a:p>
            <a:pPr marL="342900" indent="-342900" algn="l">
              <a:buFont typeface="Arial" panose="020B0604020202020204" pitchFamily="34" charset="0"/>
              <a:buChar char="•"/>
            </a:pPr>
            <a:endParaRPr lang="en-US" sz="1800">
              <a:solidFill>
                <a:srgbClr val="FFFFFF"/>
              </a:solidFill>
              <a:cs typeface="Calibri"/>
            </a:endParaRPr>
          </a:p>
          <a:p>
            <a:pPr marL="342900" indent="-342900" algn="l">
              <a:buFont typeface="Arial" panose="020B0604020202020204" pitchFamily="34" charset="0"/>
              <a:buChar char="•"/>
            </a:pPr>
            <a:r>
              <a:rPr lang="en-US" sz="1800">
                <a:solidFill>
                  <a:srgbClr val="FFFFFF"/>
                </a:solidFill>
              </a:rPr>
              <a:t>Same prompt will appear in output interface after one timestamp</a:t>
            </a:r>
            <a:endParaRPr lang="en-US" sz="1800">
              <a:solidFill>
                <a:srgbClr val="FFFFFF"/>
              </a:solidFill>
              <a:cs typeface="Calibri"/>
            </a:endParaRPr>
          </a:p>
        </p:txBody>
      </p:sp>
      <p:cxnSp>
        <p:nvCxnSpPr>
          <p:cNvPr id="16"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with medium confidence">
            <a:extLst>
              <a:ext uri="{FF2B5EF4-FFF2-40B4-BE49-F238E27FC236}">
                <a16:creationId xmlns:a16="http://schemas.microsoft.com/office/drawing/2014/main" id="{3712C2FB-E7D9-9549-822C-E7C9B1A1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282" y="639592"/>
            <a:ext cx="4993039" cy="5578816"/>
          </a:xfrm>
          <a:prstGeom prst="rect">
            <a:avLst/>
          </a:prstGeom>
        </p:spPr>
      </p:pic>
      <p:sp>
        <p:nvSpPr>
          <p:cNvPr id="9" name="Rounded Rectangle 8">
            <a:extLst>
              <a:ext uri="{FF2B5EF4-FFF2-40B4-BE49-F238E27FC236}">
                <a16:creationId xmlns:a16="http://schemas.microsoft.com/office/drawing/2014/main" id="{6ADFC0EB-C802-654A-9788-E4183805EBF4}"/>
              </a:ext>
            </a:extLst>
          </p:cNvPr>
          <p:cNvSpPr/>
          <p:nvPr/>
        </p:nvSpPr>
        <p:spPr>
          <a:xfrm>
            <a:off x="6224529" y="1090669"/>
            <a:ext cx="4245435" cy="457201"/>
          </a:xfrm>
          <a:prstGeom prst="roundRect">
            <a:avLst/>
          </a:prstGeom>
          <a:solidFill>
            <a:schemeClr val="accent1">
              <a:alpha val="42000"/>
            </a:scheme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90FD81F-52C3-0D43-93EF-641EDF086142}"/>
              </a:ext>
            </a:extLst>
          </p:cNvPr>
          <p:cNvSpPr/>
          <p:nvPr/>
        </p:nvSpPr>
        <p:spPr>
          <a:xfrm>
            <a:off x="6246665" y="3978765"/>
            <a:ext cx="4134464" cy="156206"/>
          </a:xfrm>
          <a:prstGeom prst="roundRect">
            <a:avLst/>
          </a:prstGeom>
          <a:solidFill>
            <a:schemeClr val="accent1">
              <a:alpha val="42000"/>
            </a:scheme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3EF5F3E1-2BD8-DC47-81B1-A877776379FF}"/>
              </a:ext>
            </a:extLst>
          </p:cNvPr>
          <p:cNvSpPr/>
          <p:nvPr/>
        </p:nvSpPr>
        <p:spPr>
          <a:xfrm>
            <a:off x="6224530" y="1547871"/>
            <a:ext cx="4245435" cy="286438"/>
          </a:xfrm>
          <a:prstGeom prst="roundRect">
            <a:avLst/>
          </a:prstGeom>
          <a:solidFill>
            <a:srgbClr val="FF0000">
              <a:alpha val="42000"/>
            </a:srgb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66780F07-89EE-3E43-A60D-78E83A178813}"/>
              </a:ext>
            </a:extLst>
          </p:cNvPr>
          <p:cNvSpPr/>
          <p:nvPr/>
        </p:nvSpPr>
        <p:spPr>
          <a:xfrm>
            <a:off x="6246665" y="5109883"/>
            <a:ext cx="4134464" cy="316006"/>
          </a:xfrm>
          <a:prstGeom prst="roundRect">
            <a:avLst/>
          </a:prstGeom>
          <a:solidFill>
            <a:srgbClr val="FF0000">
              <a:alpha val="42000"/>
            </a:srgbClr>
          </a:solidFill>
          <a:ln>
            <a:solidFill>
              <a:schemeClr val="accent1">
                <a:shade val="5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74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16EA-BB94-4546-BFE9-70950519A56C}"/>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rPr>
              <a:t>Override</a:t>
            </a:r>
          </a:p>
        </p:txBody>
      </p:sp>
      <p:sp>
        <p:nvSpPr>
          <p:cNvPr id="3" name="Subtitle 2">
            <a:extLst>
              <a:ext uri="{FF2B5EF4-FFF2-40B4-BE49-F238E27FC236}">
                <a16:creationId xmlns:a16="http://schemas.microsoft.com/office/drawing/2014/main" id="{C53750CE-98A7-E24C-A622-D0658A46F410}"/>
              </a:ext>
            </a:extLst>
          </p:cNvPr>
          <p:cNvSpPr>
            <a:spLocks noGrp="1"/>
          </p:cNvSpPr>
          <p:nvPr>
            <p:ph type="subTitle" idx="1"/>
          </p:nvPr>
        </p:nvSpPr>
        <p:spPr>
          <a:xfrm>
            <a:off x="638921" y="4013165"/>
            <a:ext cx="4204012" cy="2205732"/>
          </a:xfrm>
        </p:spPr>
        <p:txBody>
          <a:bodyPr vert="horz" lIns="91440" tIns="45720" rIns="91440" bIns="45720" rtlCol="0" anchor="t">
            <a:normAutofit/>
          </a:bodyPr>
          <a:lstStyle/>
          <a:p>
            <a:pPr marL="342900" indent="-342900" algn="l">
              <a:buFont typeface="Arial" panose="020B0604020202020204" pitchFamily="34" charset="0"/>
              <a:buChar char="•"/>
            </a:pPr>
            <a:endParaRPr lang="en-US" sz="1800">
              <a:solidFill>
                <a:srgbClr val="FFFFFF"/>
              </a:solidFill>
            </a:endParaRPr>
          </a:p>
          <a:p>
            <a:pPr marL="342900" indent="-342900" algn="l">
              <a:buFont typeface="Arial" panose="020B0604020202020204" pitchFamily="34" charset="0"/>
              <a:buChar char="•"/>
            </a:pPr>
            <a:r>
              <a:rPr lang="en-US" sz="1800">
                <a:solidFill>
                  <a:srgbClr val="FFFFFF"/>
                </a:solidFill>
              </a:rPr>
              <a:t>Bloom supports overriding the interface</a:t>
            </a:r>
            <a:endParaRPr lang="en-US" sz="1800">
              <a:solidFill>
                <a:srgbClr val="FFFFFF"/>
              </a:solidFill>
              <a:cs typeface="Calibri"/>
            </a:endParaRPr>
          </a:p>
          <a:p>
            <a:pPr marL="342900" indent="-342900" algn="l">
              <a:buFont typeface="Arial" panose="020B0604020202020204" pitchFamily="34" charset="0"/>
              <a:buChar char="•"/>
            </a:pPr>
            <a:endParaRPr lang="en-US" sz="1800">
              <a:solidFill>
                <a:srgbClr val="FFFFFF"/>
              </a:solidFill>
              <a:cs typeface="Calibri"/>
            </a:endParaRPr>
          </a:p>
          <a:p>
            <a:pPr marL="342900" indent="-342900" algn="l">
              <a:buFont typeface="Arial" panose="020B0604020202020204" pitchFamily="34" charset="0"/>
              <a:buChar char="•"/>
            </a:pPr>
            <a:r>
              <a:rPr lang="en-US" sz="1800">
                <a:solidFill>
                  <a:srgbClr val="FFFFFF"/>
                </a:solidFill>
              </a:rPr>
              <a:t>To reuse existing modules and interpose additional logic</a:t>
            </a:r>
            <a:endParaRPr lang="en-US" sz="1800">
              <a:solidFill>
                <a:srgbClr val="FFFFFF"/>
              </a:solidFill>
              <a:cs typeface="Calibri"/>
            </a:endParaRPr>
          </a:p>
        </p:txBody>
      </p:sp>
      <p:cxnSp>
        <p:nvCxnSpPr>
          <p:cNvPr id="16"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with medium confidence">
            <a:extLst>
              <a:ext uri="{FF2B5EF4-FFF2-40B4-BE49-F238E27FC236}">
                <a16:creationId xmlns:a16="http://schemas.microsoft.com/office/drawing/2014/main" id="{3712C2FB-E7D9-9549-822C-E7C9B1A1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282" y="639592"/>
            <a:ext cx="4993039" cy="5578816"/>
          </a:xfrm>
          <a:prstGeom prst="rect">
            <a:avLst/>
          </a:prstGeom>
        </p:spPr>
      </p:pic>
    </p:spTree>
    <p:extLst>
      <p:ext uri="{BB962C8B-B14F-4D97-AF65-F5344CB8AC3E}">
        <p14:creationId xmlns:p14="http://schemas.microsoft.com/office/powerpoint/2010/main" val="2431594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C5E1D13B-3A3C-462E-A6FF-A3D5A3881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B82AB0A7-5ADB-43AA-A85D-9EB9D8BC0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4214E17-97F3-4B04-AAE9-03BA148AE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EC9D92EA-1FC7-47BC-8749-59CAF27E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7BB3FC8A-7722-42EE-AB6F-43E7EFCF0D81}"/>
              </a:ext>
            </a:extLst>
          </p:cNvPr>
          <p:cNvSpPr>
            <a:spLocks noGrp="1"/>
          </p:cNvSpPr>
          <p:nvPr>
            <p:ph type="title"/>
          </p:nvPr>
        </p:nvSpPr>
        <p:spPr>
          <a:xfrm>
            <a:off x="804201" y="951273"/>
            <a:ext cx="6149595" cy="1190546"/>
          </a:xfrm>
        </p:spPr>
        <p:txBody>
          <a:bodyPr vert="horz" lIns="91440" tIns="45720" rIns="91440" bIns="45720" rtlCol="0" anchor="ctr">
            <a:normAutofit/>
          </a:bodyPr>
          <a:lstStyle/>
          <a:p>
            <a:r>
              <a:rPr lang="en-US" sz="3600" b="1">
                <a:solidFill>
                  <a:srgbClr val="FFFFFF"/>
                </a:solidFill>
              </a:rPr>
              <a:t>Replicated Key-Value Store</a:t>
            </a:r>
          </a:p>
        </p:txBody>
      </p:sp>
      <p:sp>
        <p:nvSpPr>
          <p:cNvPr id="2" name="TextBox 1">
            <a:extLst>
              <a:ext uri="{FF2B5EF4-FFF2-40B4-BE49-F238E27FC236}">
                <a16:creationId xmlns:a16="http://schemas.microsoft.com/office/drawing/2014/main" id="{9B44E7D4-6B3D-4FAE-9527-D3443883E3F0}"/>
              </a:ext>
            </a:extLst>
          </p:cNvPr>
          <p:cNvSpPr txBox="1"/>
          <p:nvPr/>
        </p:nvSpPr>
        <p:spPr>
          <a:xfrm>
            <a:off x="811094" y="2232591"/>
            <a:ext cx="6149595" cy="330151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a:solidFill>
                  <a:srgbClr val="FEFFFF"/>
                </a:solidFill>
              </a:rPr>
              <a:t>Multiple instance of key-value store</a:t>
            </a:r>
          </a:p>
          <a:p>
            <a:pPr marL="285750" indent="-228600">
              <a:lnSpc>
                <a:spcPct val="90000"/>
              </a:lnSpc>
              <a:spcAft>
                <a:spcPts val="600"/>
              </a:spcAft>
              <a:buFont typeface="Arial" panose="020B0604020202020204" pitchFamily="34" charset="0"/>
              <a:buChar char="•"/>
            </a:pPr>
            <a:r>
              <a:rPr lang="en-US" sz="2400">
                <a:solidFill>
                  <a:srgbClr val="FEFFFF"/>
                </a:solidFill>
              </a:rPr>
              <a:t>Uses multicast protocol</a:t>
            </a:r>
          </a:p>
          <a:p>
            <a:pPr marL="285750" indent="-228600">
              <a:lnSpc>
                <a:spcPct val="90000"/>
              </a:lnSpc>
              <a:spcAft>
                <a:spcPts val="600"/>
              </a:spcAft>
              <a:buFont typeface="Arial" panose="020B0604020202020204" pitchFamily="34" charset="0"/>
              <a:buChar char="•"/>
            </a:pPr>
            <a:r>
              <a:rPr lang="en-US" sz="2400">
                <a:solidFill>
                  <a:srgbClr val="FEFFFF"/>
                </a:solidFill>
              </a:rPr>
              <a:t>Multicast protocol uses best effort delivery protocol</a:t>
            </a:r>
          </a:p>
        </p:txBody>
      </p:sp>
      <p:pic>
        <p:nvPicPr>
          <p:cNvPr id="3" name="Picture 2">
            <a:extLst>
              <a:ext uri="{FF2B5EF4-FFF2-40B4-BE49-F238E27FC236}">
                <a16:creationId xmlns:a16="http://schemas.microsoft.com/office/drawing/2014/main" id="{B692C232-499C-4C03-8724-C2456709F674}"/>
              </a:ext>
            </a:extLst>
          </p:cNvPr>
          <p:cNvPicPr>
            <a:picLocks noChangeAspect="1"/>
          </p:cNvPicPr>
          <p:nvPr/>
        </p:nvPicPr>
        <p:blipFill rotWithShape="1">
          <a:blip r:embed="rId2"/>
          <a:srcRect r="2264" b="-4"/>
          <a:stretch/>
        </p:blipFill>
        <p:spPr>
          <a:xfrm>
            <a:off x="7042169" y="639605"/>
            <a:ext cx="4875682" cy="5519736"/>
          </a:xfrm>
          <a:prstGeom prst="rect">
            <a:avLst/>
          </a:prstGeom>
        </p:spPr>
      </p:pic>
    </p:spTree>
    <p:extLst>
      <p:ext uri="{BB962C8B-B14F-4D97-AF65-F5344CB8AC3E}">
        <p14:creationId xmlns:p14="http://schemas.microsoft.com/office/powerpoint/2010/main" val="4152884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C76A8F-1DFD-4B08-BDE9-62B33C2DCE15}"/>
              </a:ext>
            </a:extLst>
          </p:cNvPr>
          <p:cNvSpPr>
            <a:spLocks noGrp="1"/>
          </p:cNvSpPr>
          <p:nvPr>
            <p:ph type="title"/>
          </p:nvPr>
        </p:nvSpPr>
        <p:spPr/>
        <p:txBody>
          <a:bodyPr>
            <a:normAutofit/>
          </a:bodyPr>
          <a:lstStyle/>
          <a:p>
            <a:r>
              <a:rPr lang="en-US" sz="3200" b="1">
                <a:cs typeface="Calibri Light"/>
              </a:rPr>
              <a:t>Replicated Key-Value Store</a:t>
            </a:r>
          </a:p>
        </p:txBody>
      </p:sp>
      <p:sp>
        <p:nvSpPr>
          <p:cNvPr id="6" name="Content Placeholder 5">
            <a:extLst>
              <a:ext uri="{FF2B5EF4-FFF2-40B4-BE49-F238E27FC236}">
                <a16:creationId xmlns:a16="http://schemas.microsoft.com/office/drawing/2014/main" id="{4660BB3D-E07E-4F89-B6E2-FF9409F66780}"/>
              </a:ext>
            </a:extLst>
          </p:cNvPr>
          <p:cNvSpPr>
            <a:spLocks noGrp="1"/>
          </p:cNvSpPr>
          <p:nvPr>
            <p:ph idx="1"/>
          </p:nvPr>
        </p:nvSpPr>
        <p:spPr>
          <a:xfrm>
            <a:off x="838200" y="1825625"/>
            <a:ext cx="10515600" cy="565883"/>
          </a:xfrm>
        </p:spPr>
        <p:txBody>
          <a:bodyPr>
            <a:normAutofit/>
          </a:bodyPr>
          <a:lstStyle/>
          <a:p>
            <a:r>
              <a:rPr lang="en-US"/>
              <a:t>Simplified code</a:t>
            </a:r>
          </a:p>
          <a:p>
            <a:pPr marL="457200" lvl="1" indent="0">
              <a:buNone/>
            </a:pPr>
            <a:endParaRPr lang="en-US" sz="2200">
              <a:latin typeface="Consolas" panose="020B0609020204030204" pitchFamily="49" charset="0"/>
            </a:endParaRPr>
          </a:p>
          <a:p>
            <a:pPr marL="457200" lvl="1" indent="0">
              <a:buNone/>
            </a:pPr>
            <a:endParaRPr lang="en-US">
              <a:latin typeface="Consolas" panose="020B0609020204030204" pitchFamily="49" charset="0"/>
            </a:endParaRPr>
          </a:p>
        </p:txBody>
      </p:sp>
      <p:sp>
        <p:nvSpPr>
          <p:cNvPr id="4" name="Content Placeholder 5">
            <a:extLst>
              <a:ext uri="{FF2B5EF4-FFF2-40B4-BE49-F238E27FC236}">
                <a16:creationId xmlns:a16="http://schemas.microsoft.com/office/drawing/2014/main" id="{9F63BDC2-2A83-42C9-9C7E-0EEDF1685ECF}"/>
              </a:ext>
            </a:extLst>
          </p:cNvPr>
          <p:cNvSpPr txBox="1">
            <a:spLocks/>
          </p:cNvSpPr>
          <p:nvPr/>
        </p:nvSpPr>
        <p:spPr>
          <a:xfrm>
            <a:off x="610773" y="2391508"/>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chemeClr val="accent5">
                    <a:lumMod val="50000"/>
                  </a:schemeClr>
                </a:solidFill>
                <a:latin typeface="Consolas" panose="020B0609020204030204" pitchFamily="49" charset="0"/>
              </a:rPr>
              <a:t>send_mcast</a:t>
            </a:r>
            <a:r>
              <a:rPr lang="en-US" sz="1800" b="1">
                <a:solidFill>
                  <a:schemeClr val="accent5">
                    <a:lumMod val="50000"/>
                  </a:schemeClr>
                </a:solidFill>
                <a:latin typeface="Consolas" panose="020B0609020204030204" pitchFamily="49" charset="0"/>
              </a:rPr>
              <a:t> &lt;= </a:t>
            </a:r>
            <a:r>
              <a:rPr lang="en-US" sz="1800" b="1" err="1">
                <a:solidFill>
                  <a:schemeClr val="accent5">
                    <a:lumMod val="50000"/>
                  </a:schemeClr>
                </a:solidFill>
                <a:latin typeface="Consolas" panose="020B0609020204030204" pitchFamily="49" charset="0"/>
              </a:rPr>
              <a:t>kvput.map</a:t>
            </a:r>
            <a:endParaRPr lang="en-US" sz="1800" b="1">
              <a:solidFill>
                <a:schemeClr val="accent5">
                  <a:lumMod val="50000"/>
                </a:schemeClr>
              </a:solidFill>
              <a:latin typeface="Consolas" panose="020B0609020204030204" pitchFamily="49" charset="0"/>
            </a:endParaRP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do |k|</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unless </a:t>
            </a:r>
            <a:r>
              <a:rPr lang="en-US" sz="1800" b="1" err="1">
                <a:solidFill>
                  <a:schemeClr val="accent5">
                    <a:lumMod val="50000"/>
                  </a:schemeClr>
                </a:solidFill>
                <a:latin typeface="Consolas" panose="020B0609020204030204" pitchFamily="49" charset="0"/>
              </a:rPr>
              <a:t>members.include</a:t>
            </a: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k.client</a:t>
            </a:r>
            <a:r>
              <a:rPr lang="en-US" sz="1800" b="1">
                <a:solidFill>
                  <a:schemeClr val="accent5">
                    <a:lumMod val="50000"/>
                  </a:schemeClr>
                </a:solidFill>
                <a:latin typeface="Consolas" panose="020B0609020204030204" pitchFamily="49" charset="0"/>
              </a:rPr>
              <a:t>]</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k.reqid</a:t>
            </a:r>
            <a:r>
              <a:rPr lang="en-US" sz="1800" b="1">
                <a:solidFill>
                  <a:schemeClr val="accent5">
                    <a:lumMod val="50000"/>
                  </a:schemeClr>
                </a:solidFill>
                <a:latin typeface="Consolas" panose="020B0609020204030204" pitchFamily="49" charset="0"/>
              </a:rPr>
              <a:t>, [@local_addr, </a:t>
            </a:r>
            <a:r>
              <a:rPr lang="en-US" sz="1800" b="1" err="1">
                <a:solidFill>
                  <a:schemeClr val="accent5">
                    <a:lumMod val="50000"/>
                  </a:schemeClr>
                </a:solidFill>
                <a:latin typeface="Consolas" panose="020B0609020204030204" pitchFamily="49" charset="0"/>
              </a:rPr>
              <a:t>k.key</a:t>
            </a: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k.reqid</a:t>
            </a: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k.value</a:t>
            </a:r>
            <a:r>
              <a:rPr lang="en-US" sz="1800" b="1">
                <a:solidFill>
                  <a:schemeClr val="accent5">
                    <a:lumMod val="50000"/>
                  </a:schemeClr>
                </a:solidFill>
                <a:latin typeface="Consolas" panose="020B0609020204030204" pitchFamily="49" charset="0"/>
              </a:rPr>
              <a:t>]]</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end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end</a:t>
            </a:r>
          </a:p>
        </p:txBody>
      </p:sp>
      <p:sp>
        <p:nvSpPr>
          <p:cNvPr id="7" name="Content Placeholder 5">
            <a:extLst>
              <a:ext uri="{FF2B5EF4-FFF2-40B4-BE49-F238E27FC236}">
                <a16:creationId xmlns:a16="http://schemas.microsoft.com/office/drawing/2014/main" id="{7A1BBE3D-6EDC-451E-85E9-C706AED09902}"/>
              </a:ext>
            </a:extLst>
          </p:cNvPr>
          <p:cNvSpPr txBox="1">
            <a:spLocks/>
          </p:cNvSpPr>
          <p:nvPr/>
        </p:nvSpPr>
        <p:spPr>
          <a:xfrm>
            <a:off x="610773" y="4690061"/>
            <a:ext cx="10515600" cy="2298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200">
              <a:latin typeface="Consolas" panose="020B0609020204030204" pitchFamily="49" charset="0"/>
            </a:endParaRPr>
          </a:p>
        </p:txBody>
      </p:sp>
      <p:sp>
        <p:nvSpPr>
          <p:cNvPr id="8" name="TextBox 7">
            <a:extLst>
              <a:ext uri="{FF2B5EF4-FFF2-40B4-BE49-F238E27FC236}">
                <a16:creationId xmlns:a16="http://schemas.microsoft.com/office/drawing/2014/main" id="{C2D33A33-481B-4554-B92B-179C81389A6E}"/>
              </a:ext>
            </a:extLst>
          </p:cNvPr>
          <p:cNvSpPr txBox="1"/>
          <p:nvPr/>
        </p:nvSpPr>
        <p:spPr>
          <a:xfrm>
            <a:off x="1065627" y="4320729"/>
            <a:ext cx="6325771" cy="369332"/>
          </a:xfrm>
          <a:prstGeom prst="rect">
            <a:avLst/>
          </a:prstGeom>
          <a:noFill/>
        </p:spPr>
        <p:txBody>
          <a:bodyPr wrap="square">
            <a:spAutoFit/>
          </a:bodyPr>
          <a:lstStyle/>
          <a:p>
            <a:r>
              <a:rPr lang="en-US" b="1" err="1">
                <a:solidFill>
                  <a:schemeClr val="accent5">
                    <a:lumMod val="50000"/>
                  </a:schemeClr>
                </a:solidFill>
                <a:latin typeface="Consolas" panose="020B0609020204030204" pitchFamily="49" charset="0"/>
              </a:rPr>
              <a:t>kvput</a:t>
            </a:r>
            <a:r>
              <a:rPr lang="en-US" b="1">
                <a:solidFill>
                  <a:schemeClr val="accent5">
                    <a:lumMod val="50000"/>
                  </a:schemeClr>
                </a:solidFill>
                <a:latin typeface="Consolas" panose="020B0609020204030204" pitchFamily="49" charset="0"/>
              </a:rPr>
              <a:t> &lt;= </a:t>
            </a:r>
            <a:r>
              <a:rPr lang="en-US" b="1" err="1">
                <a:solidFill>
                  <a:schemeClr val="accent5">
                    <a:lumMod val="50000"/>
                  </a:schemeClr>
                </a:solidFill>
                <a:latin typeface="Consolas" panose="020B0609020204030204" pitchFamily="49" charset="0"/>
              </a:rPr>
              <a:t>mcast_done.map</a:t>
            </a:r>
            <a:r>
              <a:rPr lang="en-US" b="1">
                <a:solidFill>
                  <a:schemeClr val="accent5">
                    <a:lumMod val="50000"/>
                  </a:schemeClr>
                </a:solidFill>
                <a:latin typeface="Consolas" panose="020B0609020204030204" pitchFamily="49" charset="0"/>
              </a:rPr>
              <a:t>{|m| </a:t>
            </a:r>
            <a:r>
              <a:rPr lang="en-US" b="1" err="1">
                <a:solidFill>
                  <a:schemeClr val="accent5">
                    <a:lumMod val="50000"/>
                  </a:schemeClr>
                </a:solidFill>
                <a:latin typeface="Consolas" panose="020B0609020204030204" pitchFamily="49" charset="0"/>
              </a:rPr>
              <a:t>m.payload</a:t>
            </a:r>
            <a:r>
              <a:rPr lang="en-US" b="1">
                <a:solidFill>
                  <a:schemeClr val="accent5">
                    <a:lumMod val="50000"/>
                  </a:schemeClr>
                </a:solidFill>
                <a:latin typeface="Consolas" panose="020B0609020204030204" pitchFamily="49" charset="0"/>
              </a:rPr>
              <a:t>}</a:t>
            </a:r>
          </a:p>
        </p:txBody>
      </p:sp>
      <p:sp>
        <p:nvSpPr>
          <p:cNvPr id="9" name="Content Placeholder 5">
            <a:extLst>
              <a:ext uri="{FF2B5EF4-FFF2-40B4-BE49-F238E27FC236}">
                <a16:creationId xmlns:a16="http://schemas.microsoft.com/office/drawing/2014/main" id="{8C5C3A6F-B0E5-4F0F-8EEE-66E88C6F64AB}"/>
              </a:ext>
            </a:extLst>
          </p:cNvPr>
          <p:cNvSpPr txBox="1">
            <a:spLocks/>
          </p:cNvSpPr>
          <p:nvPr/>
        </p:nvSpPr>
        <p:spPr>
          <a:xfrm>
            <a:off x="610773" y="4690061"/>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chemeClr val="accent5">
                    <a:lumMod val="50000"/>
                  </a:schemeClr>
                </a:solidFill>
                <a:latin typeface="Consolas" panose="020B0609020204030204" pitchFamily="49" charset="0"/>
              </a:rPr>
              <a:t>kvput</a:t>
            </a:r>
            <a:r>
              <a:rPr lang="en-US" sz="1800" b="1">
                <a:solidFill>
                  <a:schemeClr val="accent5">
                    <a:lumMod val="50000"/>
                  </a:schemeClr>
                </a:solidFill>
                <a:latin typeface="Consolas" panose="020B0609020204030204" pitchFamily="49" charset="0"/>
              </a:rPr>
              <a:t> &lt;= </a:t>
            </a:r>
            <a:r>
              <a:rPr lang="en-US" sz="1800" b="1" err="1">
                <a:solidFill>
                  <a:schemeClr val="accent5">
                    <a:lumMod val="50000"/>
                  </a:schemeClr>
                </a:solidFill>
                <a:latin typeface="Consolas" panose="020B0609020204030204" pitchFamily="49" charset="0"/>
              </a:rPr>
              <a:t>pipe_chan.map</a:t>
            </a:r>
            <a:r>
              <a:rPr lang="en-US" sz="1800" b="1">
                <a:solidFill>
                  <a:schemeClr val="accent5">
                    <a:lumMod val="50000"/>
                  </a:schemeClr>
                </a:solidFill>
                <a:latin typeface="Consolas" panose="020B0609020204030204" pitchFamily="49" charset="0"/>
              </a:rPr>
              <a:t> do |d|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if </a:t>
            </a:r>
            <a:r>
              <a:rPr lang="en-US" sz="1800" b="1" err="1">
                <a:solidFill>
                  <a:schemeClr val="accent5">
                    <a:lumMod val="50000"/>
                  </a:schemeClr>
                </a:solidFill>
                <a:latin typeface="Consolas" panose="020B0609020204030204" pitchFamily="49" charset="0"/>
              </a:rPr>
              <a:t>d.payload.fetch</a:t>
            </a:r>
            <a:r>
              <a:rPr lang="en-US" sz="1800" b="1">
                <a:solidFill>
                  <a:schemeClr val="accent5">
                    <a:lumMod val="50000"/>
                  </a:schemeClr>
                </a:solidFill>
                <a:latin typeface="Consolas" panose="020B0609020204030204" pitchFamily="49" charset="0"/>
              </a:rPr>
              <a:t>(1) != @local_addr</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d.payload</a:t>
            </a:r>
            <a:endParaRPr lang="en-US" sz="1800" b="1">
              <a:solidFill>
                <a:schemeClr val="accent5">
                  <a:lumMod val="50000"/>
                </a:schemeClr>
              </a:solidFill>
              <a:latin typeface="Consolas" panose="020B0609020204030204" pitchFamily="49" charset="0"/>
            </a:endParaRP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end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end</a:t>
            </a:r>
          </a:p>
        </p:txBody>
      </p:sp>
    </p:spTree>
    <p:extLst>
      <p:ext uri="{BB962C8B-B14F-4D97-AF65-F5344CB8AC3E}">
        <p14:creationId xmlns:p14="http://schemas.microsoft.com/office/powerpoint/2010/main" val="355982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C76A8F-1DFD-4B08-BDE9-62B33C2DCE15}"/>
              </a:ext>
            </a:extLst>
          </p:cNvPr>
          <p:cNvSpPr>
            <a:spLocks noGrp="1"/>
          </p:cNvSpPr>
          <p:nvPr>
            <p:ph type="title"/>
          </p:nvPr>
        </p:nvSpPr>
        <p:spPr/>
        <p:txBody>
          <a:bodyPr>
            <a:normAutofit/>
          </a:bodyPr>
          <a:lstStyle/>
          <a:p>
            <a:r>
              <a:rPr lang="en-US" sz="3200" b="1">
                <a:cs typeface="Calibri Light"/>
              </a:rPr>
              <a:t>Replicated Key-Value Store</a:t>
            </a:r>
          </a:p>
        </p:txBody>
      </p:sp>
      <p:sp>
        <p:nvSpPr>
          <p:cNvPr id="6" name="Content Placeholder 5">
            <a:extLst>
              <a:ext uri="{FF2B5EF4-FFF2-40B4-BE49-F238E27FC236}">
                <a16:creationId xmlns:a16="http://schemas.microsoft.com/office/drawing/2014/main" id="{4660BB3D-E07E-4F89-B6E2-FF9409F66780}"/>
              </a:ext>
            </a:extLst>
          </p:cNvPr>
          <p:cNvSpPr>
            <a:spLocks noGrp="1"/>
          </p:cNvSpPr>
          <p:nvPr>
            <p:ph idx="1"/>
          </p:nvPr>
        </p:nvSpPr>
        <p:spPr>
          <a:xfrm>
            <a:off x="838200" y="1825625"/>
            <a:ext cx="10515600" cy="565883"/>
          </a:xfrm>
        </p:spPr>
        <p:txBody>
          <a:bodyPr>
            <a:normAutofit/>
          </a:bodyPr>
          <a:lstStyle/>
          <a:p>
            <a:r>
              <a:rPr lang="en-US"/>
              <a:t>Simplified code</a:t>
            </a:r>
          </a:p>
          <a:p>
            <a:pPr marL="457200" lvl="1" indent="0">
              <a:buNone/>
            </a:pPr>
            <a:endParaRPr lang="en-US" sz="2200">
              <a:latin typeface="Consolas" panose="020B0609020204030204" pitchFamily="49" charset="0"/>
            </a:endParaRPr>
          </a:p>
          <a:p>
            <a:pPr marL="457200" lvl="1" indent="0">
              <a:buNone/>
            </a:pPr>
            <a:endParaRPr lang="en-US">
              <a:latin typeface="Consolas" panose="020B0609020204030204" pitchFamily="49" charset="0"/>
            </a:endParaRPr>
          </a:p>
        </p:txBody>
      </p:sp>
      <p:sp>
        <p:nvSpPr>
          <p:cNvPr id="4" name="Content Placeholder 5">
            <a:extLst>
              <a:ext uri="{FF2B5EF4-FFF2-40B4-BE49-F238E27FC236}">
                <a16:creationId xmlns:a16="http://schemas.microsoft.com/office/drawing/2014/main" id="{9F63BDC2-2A83-42C9-9C7E-0EEDF1685ECF}"/>
              </a:ext>
            </a:extLst>
          </p:cNvPr>
          <p:cNvSpPr txBox="1">
            <a:spLocks/>
          </p:cNvSpPr>
          <p:nvPr/>
        </p:nvSpPr>
        <p:spPr>
          <a:xfrm>
            <a:off x="390378" y="2391508"/>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rgbClr val="FF0000"/>
                </a:solidFill>
                <a:latin typeface="Consolas" panose="020B0609020204030204" pitchFamily="49" charset="0"/>
              </a:rPr>
              <a:t>send_mcast</a:t>
            </a:r>
            <a:r>
              <a:rPr lang="en-US" sz="1800" b="1">
                <a:solidFill>
                  <a:srgbClr val="FF0000"/>
                </a:solidFill>
                <a:latin typeface="Consolas" panose="020B0609020204030204" pitchFamily="49" charset="0"/>
              </a:rPr>
              <a:t> &lt;= </a:t>
            </a:r>
            <a:r>
              <a:rPr lang="en-US" sz="1800" b="1" err="1">
                <a:solidFill>
                  <a:srgbClr val="FF0000"/>
                </a:solidFill>
                <a:latin typeface="Consolas" panose="020B0609020204030204" pitchFamily="49" charset="0"/>
              </a:rPr>
              <a:t>kvput.map</a:t>
            </a:r>
            <a:endParaRPr lang="en-US" sz="1800" b="1">
              <a:solidFill>
                <a:srgbClr val="FF0000"/>
              </a:solidFill>
              <a:latin typeface="Consolas" panose="020B0609020204030204" pitchFamily="49" charset="0"/>
            </a:endParaRPr>
          </a:p>
          <a:p>
            <a:pPr marL="457200" lvl="1" indent="0">
              <a:buFont typeface="Arial" panose="020B0604020202020204" pitchFamily="34" charset="0"/>
              <a:buNone/>
            </a:pPr>
            <a:r>
              <a:rPr lang="en-US" sz="1800" b="1">
                <a:solidFill>
                  <a:srgbClr val="FF0000"/>
                </a:solidFill>
                <a:latin typeface="Consolas" panose="020B0609020204030204" pitchFamily="49" charset="0"/>
              </a:rPr>
              <a:t>    do |k|</a:t>
            </a:r>
          </a:p>
          <a:p>
            <a:pPr marL="457200" lvl="1" indent="0">
              <a:buFont typeface="Arial" panose="020B0604020202020204" pitchFamily="34" charset="0"/>
              <a:buNone/>
            </a:pPr>
            <a:r>
              <a:rPr lang="en-US" sz="1800" b="1">
                <a:solidFill>
                  <a:srgbClr val="FF0000"/>
                </a:solidFill>
                <a:latin typeface="Consolas" panose="020B0609020204030204" pitchFamily="49" charset="0"/>
              </a:rPr>
              <a:t>        unless </a:t>
            </a:r>
            <a:r>
              <a:rPr lang="en-US" sz="1800" b="1" err="1">
                <a:solidFill>
                  <a:srgbClr val="FF0000"/>
                </a:solidFill>
                <a:latin typeface="Consolas" panose="020B0609020204030204" pitchFamily="49" charset="0"/>
              </a:rPr>
              <a:t>members.include</a:t>
            </a:r>
            <a:r>
              <a:rPr lang="en-US" sz="1800" b="1">
                <a:solidFill>
                  <a:srgbClr val="FF0000"/>
                </a:solidFill>
                <a:latin typeface="Consolas" panose="020B0609020204030204" pitchFamily="49" charset="0"/>
              </a:rPr>
              <a:t>? [</a:t>
            </a:r>
            <a:r>
              <a:rPr lang="en-US" sz="1800" b="1" err="1">
                <a:solidFill>
                  <a:srgbClr val="FF0000"/>
                </a:solidFill>
                <a:latin typeface="Consolas" panose="020B0609020204030204" pitchFamily="49" charset="0"/>
              </a:rPr>
              <a:t>k.client</a:t>
            </a:r>
            <a:r>
              <a:rPr lang="en-US" sz="1800" b="1">
                <a:solidFill>
                  <a:srgbClr val="FF0000"/>
                </a:solidFill>
                <a:latin typeface="Consolas" panose="020B0609020204030204" pitchFamily="49" charset="0"/>
              </a:rPr>
              <a:t>] </a:t>
            </a:r>
            <a:r>
              <a:rPr lang="en-US" sz="1800" b="1">
                <a:solidFill>
                  <a:srgbClr val="4472C4"/>
                </a:solidFill>
                <a:latin typeface="Consolas" panose="020B0609020204030204" pitchFamily="49" charset="0"/>
              </a:rPr>
              <a:t>//</a:t>
            </a:r>
            <a:r>
              <a:rPr lang="en-US" sz="1100" b="1">
                <a:solidFill>
                  <a:srgbClr val="4472C4"/>
                </a:solidFill>
                <a:latin typeface="Consolas" panose="020B0609020204030204" pitchFamily="49" charset="0"/>
              </a:rPr>
              <a:t>check if this is a multicast</a:t>
            </a:r>
            <a:endParaRPr lang="en-US" sz="1800" b="1">
              <a:solidFill>
                <a:srgbClr val="4472C4"/>
              </a:solidFill>
              <a:latin typeface="Consolas" panose="020B0609020204030204" pitchFamily="49" charset="0"/>
            </a:endParaRPr>
          </a:p>
          <a:p>
            <a:pPr marL="457200" lvl="1" indent="0">
              <a:buFont typeface="Arial" panose="020B0604020202020204" pitchFamily="34" charset="0"/>
              <a:buNone/>
            </a:pPr>
            <a:r>
              <a:rPr lang="en-US" sz="1800" b="1">
                <a:solidFill>
                  <a:srgbClr val="FF0000"/>
                </a:solidFill>
                <a:latin typeface="Consolas" panose="020B0609020204030204" pitchFamily="49" charset="0"/>
              </a:rPr>
              <a:t>            [</a:t>
            </a:r>
            <a:r>
              <a:rPr lang="en-US" sz="1800" b="1" err="1">
                <a:solidFill>
                  <a:srgbClr val="FF0000"/>
                </a:solidFill>
                <a:latin typeface="Consolas" panose="020B0609020204030204" pitchFamily="49" charset="0"/>
              </a:rPr>
              <a:t>k.reqid</a:t>
            </a:r>
            <a:r>
              <a:rPr lang="en-US" sz="1800" b="1">
                <a:solidFill>
                  <a:srgbClr val="FF0000"/>
                </a:solidFill>
                <a:latin typeface="Consolas" panose="020B0609020204030204" pitchFamily="49" charset="0"/>
              </a:rPr>
              <a:t>, [@local_addr, </a:t>
            </a:r>
            <a:r>
              <a:rPr lang="en-US" sz="1800" b="1" err="1">
                <a:solidFill>
                  <a:srgbClr val="FF0000"/>
                </a:solidFill>
                <a:latin typeface="Consolas" panose="020B0609020204030204" pitchFamily="49" charset="0"/>
              </a:rPr>
              <a:t>k.key</a:t>
            </a:r>
            <a:r>
              <a:rPr lang="en-US" sz="1800" b="1">
                <a:solidFill>
                  <a:srgbClr val="FF0000"/>
                </a:solidFill>
                <a:latin typeface="Consolas" panose="020B0609020204030204" pitchFamily="49" charset="0"/>
              </a:rPr>
              <a:t>, </a:t>
            </a:r>
            <a:r>
              <a:rPr lang="en-US" sz="1800" b="1" err="1">
                <a:solidFill>
                  <a:srgbClr val="FF0000"/>
                </a:solidFill>
                <a:latin typeface="Consolas" panose="020B0609020204030204" pitchFamily="49" charset="0"/>
              </a:rPr>
              <a:t>k.reqid</a:t>
            </a:r>
            <a:r>
              <a:rPr lang="en-US" sz="1800" b="1">
                <a:solidFill>
                  <a:srgbClr val="FF0000"/>
                </a:solidFill>
                <a:latin typeface="Consolas" panose="020B0609020204030204" pitchFamily="49" charset="0"/>
              </a:rPr>
              <a:t>, </a:t>
            </a:r>
            <a:r>
              <a:rPr lang="en-US" sz="1800" b="1" err="1">
                <a:solidFill>
                  <a:srgbClr val="FF0000"/>
                </a:solidFill>
                <a:latin typeface="Consolas" panose="020B0609020204030204" pitchFamily="49" charset="0"/>
              </a:rPr>
              <a:t>k.value</a:t>
            </a:r>
            <a:r>
              <a:rPr lang="en-US" sz="1800" b="1">
                <a:solidFill>
                  <a:srgbClr val="FF0000"/>
                </a:solidFill>
                <a:latin typeface="Consolas" panose="020B0609020204030204" pitchFamily="49" charset="0"/>
              </a:rPr>
              <a:t>]]</a:t>
            </a:r>
          </a:p>
          <a:p>
            <a:pPr marL="457200" lvl="1" indent="0">
              <a:buFont typeface="Arial" panose="020B0604020202020204" pitchFamily="34" charset="0"/>
              <a:buNone/>
            </a:pPr>
            <a:r>
              <a:rPr lang="en-US" sz="1800" b="1">
                <a:solidFill>
                  <a:srgbClr val="FF0000"/>
                </a:solidFill>
                <a:latin typeface="Consolas" panose="020B0609020204030204" pitchFamily="49" charset="0"/>
              </a:rPr>
              <a:t>        end</a:t>
            </a:r>
          </a:p>
          <a:p>
            <a:pPr marL="457200" lvl="1" indent="0">
              <a:buFont typeface="Arial" panose="020B0604020202020204" pitchFamily="34" charset="0"/>
              <a:buNone/>
            </a:pPr>
            <a:r>
              <a:rPr lang="en-US" sz="1800" b="1">
                <a:solidFill>
                  <a:srgbClr val="FF0000"/>
                </a:solidFill>
                <a:latin typeface="Consolas" panose="020B0609020204030204" pitchFamily="49" charset="0"/>
              </a:rPr>
              <a:t>    end</a:t>
            </a:r>
          </a:p>
        </p:txBody>
      </p:sp>
      <p:sp>
        <p:nvSpPr>
          <p:cNvPr id="7" name="Content Placeholder 5">
            <a:extLst>
              <a:ext uri="{FF2B5EF4-FFF2-40B4-BE49-F238E27FC236}">
                <a16:creationId xmlns:a16="http://schemas.microsoft.com/office/drawing/2014/main" id="{7A1BBE3D-6EDC-451E-85E9-C706AED09902}"/>
              </a:ext>
            </a:extLst>
          </p:cNvPr>
          <p:cNvSpPr txBox="1">
            <a:spLocks/>
          </p:cNvSpPr>
          <p:nvPr/>
        </p:nvSpPr>
        <p:spPr>
          <a:xfrm>
            <a:off x="610773" y="4690061"/>
            <a:ext cx="10515600" cy="2298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200">
              <a:latin typeface="Consolas" panose="020B0609020204030204" pitchFamily="49" charset="0"/>
            </a:endParaRPr>
          </a:p>
        </p:txBody>
      </p:sp>
      <p:sp>
        <p:nvSpPr>
          <p:cNvPr id="8" name="TextBox 7">
            <a:extLst>
              <a:ext uri="{FF2B5EF4-FFF2-40B4-BE49-F238E27FC236}">
                <a16:creationId xmlns:a16="http://schemas.microsoft.com/office/drawing/2014/main" id="{C2D33A33-481B-4554-B92B-179C81389A6E}"/>
              </a:ext>
            </a:extLst>
          </p:cNvPr>
          <p:cNvSpPr txBox="1"/>
          <p:nvPr/>
        </p:nvSpPr>
        <p:spPr>
          <a:xfrm>
            <a:off x="838200" y="4320729"/>
            <a:ext cx="6325771" cy="369332"/>
          </a:xfrm>
          <a:prstGeom prst="rect">
            <a:avLst/>
          </a:prstGeom>
          <a:noFill/>
        </p:spPr>
        <p:txBody>
          <a:bodyPr wrap="square">
            <a:spAutoFit/>
          </a:bodyPr>
          <a:lstStyle/>
          <a:p>
            <a:r>
              <a:rPr lang="en-US" b="1" err="1">
                <a:solidFill>
                  <a:schemeClr val="accent5">
                    <a:lumMod val="50000"/>
                  </a:schemeClr>
                </a:solidFill>
                <a:latin typeface="Consolas" panose="020B0609020204030204" pitchFamily="49" charset="0"/>
              </a:rPr>
              <a:t>kvput</a:t>
            </a:r>
            <a:r>
              <a:rPr lang="en-US" b="1">
                <a:solidFill>
                  <a:schemeClr val="accent5">
                    <a:lumMod val="50000"/>
                  </a:schemeClr>
                </a:solidFill>
                <a:latin typeface="Consolas" panose="020B0609020204030204" pitchFamily="49" charset="0"/>
              </a:rPr>
              <a:t> &lt;= </a:t>
            </a:r>
            <a:r>
              <a:rPr lang="en-US" b="1" err="1">
                <a:solidFill>
                  <a:schemeClr val="accent5">
                    <a:lumMod val="50000"/>
                  </a:schemeClr>
                </a:solidFill>
                <a:latin typeface="Consolas" panose="020B0609020204030204" pitchFamily="49" charset="0"/>
              </a:rPr>
              <a:t>mcast_done.map</a:t>
            </a:r>
            <a:r>
              <a:rPr lang="en-US" b="1">
                <a:solidFill>
                  <a:schemeClr val="accent5">
                    <a:lumMod val="50000"/>
                  </a:schemeClr>
                </a:solidFill>
                <a:latin typeface="Consolas" panose="020B0609020204030204" pitchFamily="49" charset="0"/>
              </a:rPr>
              <a:t>{|m| </a:t>
            </a:r>
            <a:r>
              <a:rPr lang="en-US" b="1" err="1">
                <a:solidFill>
                  <a:schemeClr val="accent5">
                    <a:lumMod val="50000"/>
                  </a:schemeClr>
                </a:solidFill>
                <a:latin typeface="Consolas" panose="020B0609020204030204" pitchFamily="49" charset="0"/>
              </a:rPr>
              <a:t>m.payload</a:t>
            </a:r>
            <a:r>
              <a:rPr lang="en-US" b="1">
                <a:solidFill>
                  <a:schemeClr val="accent5">
                    <a:lumMod val="50000"/>
                  </a:schemeClr>
                </a:solidFill>
                <a:latin typeface="Consolas" panose="020B0609020204030204" pitchFamily="49" charset="0"/>
              </a:rPr>
              <a:t>}</a:t>
            </a:r>
          </a:p>
        </p:txBody>
      </p:sp>
      <p:sp>
        <p:nvSpPr>
          <p:cNvPr id="9" name="Content Placeholder 5">
            <a:extLst>
              <a:ext uri="{FF2B5EF4-FFF2-40B4-BE49-F238E27FC236}">
                <a16:creationId xmlns:a16="http://schemas.microsoft.com/office/drawing/2014/main" id="{8C5C3A6F-B0E5-4F0F-8EEE-66E88C6F64AB}"/>
              </a:ext>
            </a:extLst>
          </p:cNvPr>
          <p:cNvSpPr txBox="1">
            <a:spLocks/>
          </p:cNvSpPr>
          <p:nvPr/>
        </p:nvSpPr>
        <p:spPr>
          <a:xfrm>
            <a:off x="390378" y="4681511"/>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chemeClr val="accent5">
                    <a:lumMod val="50000"/>
                  </a:schemeClr>
                </a:solidFill>
                <a:latin typeface="Consolas" panose="020B0609020204030204" pitchFamily="49" charset="0"/>
              </a:rPr>
              <a:t>kvput</a:t>
            </a:r>
            <a:r>
              <a:rPr lang="en-US" sz="1800" b="1">
                <a:solidFill>
                  <a:schemeClr val="accent5">
                    <a:lumMod val="50000"/>
                  </a:schemeClr>
                </a:solidFill>
                <a:latin typeface="Consolas" panose="020B0609020204030204" pitchFamily="49" charset="0"/>
              </a:rPr>
              <a:t> &lt;= </a:t>
            </a:r>
            <a:r>
              <a:rPr lang="en-US" sz="1800" b="1" err="1">
                <a:solidFill>
                  <a:schemeClr val="accent5">
                    <a:lumMod val="50000"/>
                  </a:schemeClr>
                </a:solidFill>
                <a:latin typeface="Consolas" panose="020B0609020204030204" pitchFamily="49" charset="0"/>
              </a:rPr>
              <a:t>pipe_chan.map</a:t>
            </a:r>
            <a:r>
              <a:rPr lang="en-US" sz="1800" b="1">
                <a:solidFill>
                  <a:schemeClr val="accent5">
                    <a:lumMod val="50000"/>
                  </a:schemeClr>
                </a:solidFill>
                <a:latin typeface="Consolas" panose="020B0609020204030204" pitchFamily="49" charset="0"/>
              </a:rPr>
              <a:t> do |d|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if </a:t>
            </a:r>
            <a:r>
              <a:rPr lang="en-US" sz="1800" b="1" err="1">
                <a:solidFill>
                  <a:schemeClr val="accent5">
                    <a:lumMod val="50000"/>
                  </a:schemeClr>
                </a:solidFill>
                <a:latin typeface="Consolas" panose="020B0609020204030204" pitchFamily="49" charset="0"/>
              </a:rPr>
              <a:t>d.payload.fetch</a:t>
            </a:r>
            <a:r>
              <a:rPr lang="en-US" sz="1800" b="1">
                <a:solidFill>
                  <a:schemeClr val="accent5">
                    <a:lumMod val="50000"/>
                  </a:schemeClr>
                </a:solidFill>
                <a:latin typeface="Consolas" panose="020B0609020204030204" pitchFamily="49" charset="0"/>
              </a:rPr>
              <a:t>(1) != @local_addr</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d.payload</a:t>
            </a:r>
            <a:endParaRPr lang="en-US" sz="1800" b="1">
              <a:solidFill>
                <a:schemeClr val="accent5">
                  <a:lumMod val="50000"/>
                </a:schemeClr>
              </a:solidFill>
              <a:latin typeface="Consolas" panose="020B0609020204030204" pitchFamily="49" charset="0"/>
            </a:endParaRP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end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end</a:t>
            </a:r>
          </a:p>
        </p:txBody>
      </p:sp>
      <p:sp>
        <p:nvSpPr>
          <p:cNvPr id="10" name="Content Placeholder 5">
            <a:extLst>
              <a:ext uri="{FF2B5EF4-FFF2-40B4-BE49-F238E27FC236}">
                <a16:creationId xmlns:a16="http://schemas.microsoft.com/office/drawing/2014/main" id="{276DCA74-DD31-4CBC-8A3B-6E0AFDB01651}"/>
              </a:ext>
            </a:extLst>
          </p:cNvPr>
          <p:cNvSpPr txBox="1">
            <a:spLocks/>
          </p:cNvSpPr>
          <p:nvPr/>
        </p:nvSpPr>
        <p:spPr>
          <a:xfrm>
            <a:off x="8825131" y="2391508"/>
            <a:ext cx="2976491" cy="361539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r>
              <a:rPr lang="en-US" b="1"/>
              <a:t>Initiator node multicasts</a:t>
            </a:r>
          </a:p>
          <a:p>
            <a:pPr marL="285750" lvl="1" indent="-285750"/>
            <a:r>
              <a:rPr lang="en-US"/>
              <a:t>Multicasts all the input tuple received at </a:t>
            </a:r>
            <a:r>
              <a:rPr lang="en-US" err="1"/>
              <a:t>kvput</a:t>
            </a:r>
            <a:r>
              <a:rPr lang="en-US"/>
              <a:t> interface</a:t>
            </a:r>
          </a:p>
          <a:p>
            <a:pPr marL="285750" lvl="1" indent="-285750"/>
            <a:r>
              <a:rPr lang="en-US" err="1"/>
              <a:t>send_mcast</a:t>
            </a:r>
            <a:r>
              <a:rPr lang="en-US"/>
              <a:t> is an input interface of multicast module</a:t>
            </a:r>
            <a:endParaRPr lang="en-US">
              <a:cs typeface="Calibri"/>
            </a:endParaRPr>
          </a:p>
          <a:p>
            <a:pPr marL="285750" lvl="1" indent="-285750"/>
            <a:r>
              <a:rPr lang="en-US"/>
              <a:t>Anything written to </a:t>
            </a:r>
            <a:r>
              <a:rPr lang="en-US" err="1"/>
              <a:t>send_mcast</a:t>
            </a:r>
            <a:r>
              <a:rPr lang="en-US"/>
              <a:t> will get received by all other members of group</a:t>
            </a:r>
            <a:endParaRPr lang="en-US">
              <a:cs typeface="Calibri"/>
            </a:endParaRPr>
          </a:p>
        </p:txBody>
      </p:sp>
    </p:spTree>
    <p:extLst>
      <p:ext uri="{BB962C8B-B14F-4D97-AF65-F5344CB8AC3E}">
        <p14:creationId xmlns:p14="http://schemas.microsoft.com/office/powerpoint/2010/main" val="1391523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C76A8F-1DFD-4B08-BDE9-62B33C2DCE15}"/>
              </a:ext>
            </a:extLst>
          </p:cNvPr>
          <p:cNvSpPr>
            <a:spLocks noGrp="1"/>
          </p:cNvSpPr>
          <p:nvPr>
            <p:ph type="title"/>
          </p:nvPr>
        </p:nvSpPr>
        <p:spPr/>
        <p:txBody>
          <a:bodyPr>
            <a:normAutofit/>
          </a:bodyPr>
          <a:lstStyle/>
          <a:p>
            <a:r>
              <a:rPr lang="en-US" sz="3200" b="1">
                <a:cs typeface="Calibri Light"/>
              </a:rPr>
              <a:t>Replicated Key-Value Store</a:t>
            </a:r>
          </a:p>
        </p:txBody>
      </p:sp>
      <p:sp>
        <p:nvSpPr>
          <p:cNvPr id="6" name="Content Placeholder 5">
            <a:extLst>
              <a:ext uri="{FF2B5EF4-FFF2-40B4-BE49-F238E27FC236}">
                <a16:creationId xmlns:a16="http://schemas.microsoft.com/office/drawing/2014/main" id="{4660BB3D-E07E-4F89-B6E2-FF9409F66780}"/>
              </a:ext>
            </a:extLst>
          </p:cNvPr>
          <p:cNvSpPr>
            <a:spLocks noGrp="1"/>
          </p:cNvSpPr>
          <p:nvPr>
            <p:ph idx="1"/>
          </p:nvPr>
        </p:nvSpPr>
        <p:spPr>
          <a:xfrm>
            <a:off x="838200" y="1825625"/>
            <a:ext cx="10515600" cy="565883"/>
          </a:xfrm>
        </p:spPr>
        <p:txBody>
          <a:bodyPr>
            <a:normAutofit/>
          </a:bodyPr>
          <a:lstStyle/>
          <a:p>
            <a:r>
              <a:rPr lang="en-US"/>
              <a:t>Simplified code</a:t>
            </a:r>
          </a:p>
          <a:p>
            <a:pPr marL="457200" lvl="1" indent="0">
              <a:buNone/>
            </a:pPr>
            <a:endParaRPr lang="en-US" sz="2200">
              <a:latin typeface="Consolas" panose="020B0609020204030204" pitchFamily="49" charset="0"/>
            </a:endParaRPr>
          </a:p>
          <a:p>
            <a:pPr marL="457200" lvl="1" indent="0">
              <a:buNone/>
            </a:pPr>
            <a:endParaRPr lang="en-US">
              <a:latin typeface="Consolas" panose="020B0609020204030204" pitchFamily="49" charset="0"/>
            </a:endParaRPr>
          </a:p>
        </p:txBody>
      </p:sp>
      <p:sp>
        <p:nvSpPr>
          <p:cNvPr id="4" name="Content Placeholder 5">
            <a:extLst>
              <a:ext uri="{FF2B5EF4-FFF2-40B4-BE49-F238E27FC236}">
                <a16:creationId xmlns:a16="http://schemas.microsoft.com/office/drawing/2014/main" id="{9F63BDC2-2A83-42C9-9C7E-0EEDF1685ECF}"/>
              </a:ext>
            </a:extLst>
          </p:cNvPr>
          <p:cNvSpPr txBox="1">
            <a:spLocks/>
          </p:cNvSpPr>
          <p:nvPr/>
        </p:nvSpPr>
        <p:spPr>
          <a:xfrm>
            <a:off x="390378" y="2391508"/>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rgbClr val="1F4E79"/>
                </a:solidFill>
                <a:latin typeface="Consolas" panose="020B0609020204030204" pitchFamily="49" charset="0"/>
              </a:rPr>
              <a:t>send_mcast</a:t>
            </a:r>
            <a:r>
              <a:rPr lang="en-US" sz="1800" b="1">
                <a:solidFill>
                  <a:srgbClr val="1F4E79"/>
                </a:solidFill>
                <a:latin typeface="Consolas" panose="020B0609020204030204" pitchFamily="49" charset="0"/>
              </a:rPr>
              <a:t> &lt;= </a:t>
            </a:r>
            <a:r>
              <a:rPr lang="en-US" sz="1800" b="1" err="1">
                <a:solidFill>
                  <a:srgbClr val="1F4E79"/>
                </a:solidFill>
                <a:latin typeface="Consolas" panose="020B0609020204030204" pitchFamily="49" charset="0"/>
              </a:rPr>
              <a:t>kvput.map</a:t>
            </a:r>
            <a:endParaRPr lang="en-US" sz="1800" b="1">
              <a:solidFill>
                <a:srgbClr val="1F4E79"/>
              </a:solidFill>
              <a:latin typeface="Consolas" panose="020B0609020204030204" pitchFamily="49" charset="0"/>
            </a:endParaRPr>
          </a:p>
          <a:p>
            <a:pPr marL="457200" lvl="1" indent="0">
              <a:buFont typeface="Arial" panose="020B0604020202020204" pitchFamily="34" charset="0"/>
              <a:buNone/>
            </a:pPr>
            <a:r>
              <a:rPr lang="en-US" sz="1800" b="1">
                <a:solidFill>
                  <a:srgbClr val="1F4E79"/>
                </a:solidFill>
                <a:latin typeface="Consolas" panose="020B0609020204030204" pitchFamily="49" charset="0"/>
              </a:rPr>
              <a:t>    do |k|</a:t>
            </a:r>
          </a:p>
          <a:p>
            <a:pPr marL="457200" lvl="1" indent="0">
              <a:buFont typeface="Arial" panose="020B0604020202020204" pitchFamily="34" charset="0"/>
              <a:buNone/>
            </a:pPr>
            <a:r>
              <a:rPr lang="en-US" sz="1800" b="1">
                <a:solidFill>
                  <a:srgbClr val="1F4E79"/>
                </a:solidFill>
                <a:latin typeface="Consolas" panose="020B0609020204030204" pitchFamily="49" charset="0"/>
              </a:rPr>
              <a:t>        unless </a:t>
            </a:r>
            <a:r>
              <a:rPr lang="en-US" sz="1800" b="1" err="1">
                <a:solidFill>
                  <a:srgbClr val="1F4E79"/>
                </a:solidFill>
                <a:latin typeface="Consolas" panose="020B0609020204030204" pitchFamily="49" charset="0"/>
              </a:rPr>
              <a:t>members.include</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k.client</a:t>
            </a:r>
            <a:r>
              <a:rPr lang="en-US" sz="1800" b="1">
                <a:solidFill>
                  <a:srgbClr val="1F4E79"/>
                </a:solidFill>
                <a:latin typeface="Consolas" panose="020B0609020204030204" pitchFamily="49" charset="0"/>
              </a:rPr>
              <a:t>]</a:t>
            </a:r>
          </a:p>
          <a:p>
            <a:pPr marL="457200" lvl="1" indent="0">
              <a:buFont typeface="Arial" panose="020B0604020202020204" pitchFamily="34" charset="0"/>
              <a:buNone/>
            </a:pP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k.reqid</a:t>
            </a:r>
            <a:r>
              <a:rPr lang="en-US" sz="1800" b="1">
                <a:solidFill>
                  <a:srgbClr val="1F4E79"/>
                </a:solidFill>
                <a:latin typeface="Consolas" panose="020B0609020204030204" pitchFamily="49" charset="0"/>
              </a:rPr>
              <a:t>, [@local_addr, </a:t>
            </a:r>
            <a:r>
              <a:rPr lang="en-US" sz="1800" b="1" err="1">
                <a:solidFill>
                  <a:srgbClr val="1F4E79"/>
                </a:solidFill>
                <a:latin typeface="Consolas" panose="020B0609020204030204" pitchFamily="49" charset="0"/>
              </a:rPr>
              <a:t>k.key</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k.reqid</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k.value</a:t>
            </a:r>
            <a:r>
              <a:rPr lang="en-US" sz="1800" b="1">
                <a:solidFill>
                  <a:srgbClr val="1F4E79"/>
                </a:solidFill>
                <a:latin typeface="Consolas" panose="020B0609020204030204" pitchFamily="49" charset="0"/>
              </a:rPr>
              <a:t>]]</a:t>
            </a:r>
          </a:p>
          <a:p>
            <a:pPr marL="457200" lvl="1" indent="0">
              <a:buFont typeface="Arial" panose="020B0604020202020204" pitchFamily="34" charset="0"/>
              <a:buNone/>
            </a:pPr>
            <a:r>
              <a:rPr lang="en-US" sz="1800" b="1">
                <a:solidFill>
                  <a:srgbClr val="1F4E79"/>
                </a:solidFill>
                <a:latin typeface="Consolas" panose="020B0609020204030204" pitchFamily="49" charset="0"/>
              </a:rPr>
              <a:t>        end</a:t>
            </a:r>
          </a:p>
          <a:p>
            <a:pPr marL="457200" lvl="1" indent="0">
              <a:buFont typeface="Arial" panose="020B0604020202020204" pitchFamily="34" charset="0"/>
              <a:buNone/>
            </a:pPr>
            <a:r>
              <a:rPr lang="en-US" sz="1800" b="1">
                <a:solidFill>
                  <a:srgbClr val="1F4E79"/>
                </a:solidFill>
                <a:latin typeface="Consolas" panose="020B0609020204030204" pitchFamily="49" charset="0"/>
              </a:rPr>
              <a:t>    end</a:t>
            </a:r>
          </a:p>
        </p:txBody>
      </p:sp>
      <p:sp>
        <p:nvSpPr>
          <p:cNvPr id="7" name="Content Placeholder 5">
            <a:extLst>
              <a:ext uri="{FF2B5EF4-FFF2-40B4-BE49-F238E27FC236}">
                <a16:creationId xmlns:a16="http://schemas.microsoft.com/office/drawing/2014/main" id="{7A1BBE3D-6EDC-451E-85E9-C706AED09902}"/>
              </a:ext>
            </a:extLst>
          </p:cNvPr>
          <p:cNvSpPr txBox="1">
            <a:spLocks/>
          </p:cNvSpPr>
          <p:nvPr/>
        </p:nvSpPr>
        <p:spPr>
          <a:xfrm>
            <a:off x="610773" y="4690061"/>
            <a:ext cx="10515600" cy="2298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200">
              <a:latin typeface="Consolas" panose="020B0609020204030204" pitchFamily="49" charset="0"/>
            </a:endParaRPr>
          </a:p>
        </p:txBody>
      </p:sp>
      <p:sp>
        <p:nvSpPr>
          <p:cNvPr id="8" name="TextBox 7">
            <a:extLst>
              <a:ext uri="{FF2B5EF4-FFF2-40B4-BE49-F238E27FC236}">
                <a16:creationId xmlns:a16="http://schemas.microsoft.com/office/drawing/2014/main" id="{C2D33A33-481B-4554-B92B-179C81389A6E}"/>
              </a:ext>
            </a:extLst>
          </p:cNvPr>
          <p:cNvSpPr txBox="1"/>
          <p:nvPr/>
        </p:nvSpPr>
        <p:spPr>
          <a:xfrm>
            <a:off x="838200" y="4320729"/>
            <a:ext cx="7986931" cy="646331"/>
          </a:xfrm>
          <a:prstGeom prst="rect">
            <a:avLst/>
          </a:prstGeom>
          <a:noFill/>
        </p:spPr>
        <p:txBody>
          <a:bodyPr wrap="square">
            <a:spAutoFit/>
          </a:bodyPr>
          <a:lstStyle/>
          <a:p>
            <a:r>
              <a:rPr lang="en-US" b="1" err="1">
                <a:solidFill>
                  <a:srgbClr val="FF0000"/>
                </a:solidFill>
                <a:latin typeface="Consolas" panose="020B0609020204030204" pitchFamily="49" charset="0"/>
              </a:rPr>
              <a:t>kvput</a:t>
            </a:r>
            <a:r>
              <a:rPr lang="en-US" b="1">
                <a:solidFill>
                  <a:srgbClr val="FF0000"/>
                </a:solidFill>
                <a:latin typeface="Consolas" panose="020B0609020204030204" pitchFamily="49" charset="0"/>
              </a:rPr>
              <a:t> &lt;= </a:t>
            </a:r>
            <a:r>
              <a:rPr lang="en-US" b="1" err="1">
                <a:solidFill>
                  <a:srgbClr val="FF0000"/>
                </a:solidFill>
                <a:latin typeface="Consolas" panose="020B0609020204030204" pitchFamily="49" charset="0"/>
              </a:rPr>
              <a:t>mcast_done.map</a:t>
            </a:r>
            <a:r>
              <a:rPr lang="en-US" b="1">
                <a:solidFill>
                  <a:srgbClr val="FF0000"/>
                </a:solidFill>
                <a:latin typeface="Consolas" panose="020B0609020204030204" pitchFamily="49" charset="0"/>
              </a:rPr>
              <a:t>{|m| </a:t>
            </a:r>
            <a:r>
              <a:rPr lang="en-US" b="1" err="1">
                <a:solidFill>
                  <a:srgbClr val="FF0000"/>
                </a:solidFill>
                <a:latin typeface="Consolas" panose="020B0609020204030204" pitchFamily="49" charset="0"/>
              </a:rPr>
              <a:t>m.payload</a:t>
            </a:r>
            <a:r>
              <a:rPr lang="en-US" b="1">
                <a:solidFill>
                  <a:srgbClr val="FF0000"/>
                </a:solidFill>
                <a:latin typeface="Consolas" panose="020B0609020204030204" pitchFamily="49" charset="0"/>
              </a:rPr>
              <a:t>} </a:t>
            </a:r>
            <a:r>
              <a:rPr lang="en-US" sz="1400" b="1">
                <a:solidFill>
                  <a:srgbClr val="4472C4"/>
                </a:solidFill>
                <a:latin typeface="Consolas" panose="020B0609020204030204" pitchFamily="49" charset="0"/>
              </a:rPr>
              <a:t>//</a:t>
            </a:r>
            <a:r>
              <a:rPr lang="en-US" sz="1000" b="1">
                <a:solidFill>
                  <a:srgbClr val="4472C4"/>
                </a:solidFill>
                <a:latin typeface="Consolas" panose="020B0609020204030204" pitchFamily="49" charset="0"/>
              </a:rPr>
              <a:t>after multicast write into local store</a:t>
            </a:r>
            <a:endParaRPr lang="en-US" sz="1600" b="1">
              <a:solidFill>
                <a:srgbClr val="4472C4"/>
              </a:solidFill>
              <a:latin typeface="Consolas" panose="020B0609020204030204" pitchFamily="49" charset="0"/>
            </a:endParaRPr>
          </a:p>
          <a:p>
            <a:endParaRPr lang="en-US" b="1">
              <a:solidFill>
                <a:srgbClr val="FF0000"/>
              </a:solidFill>
              <a:latin typeface="Consolas" panose="020B0609020204030204" pitchFamily="49" charset="0"/>
            </a:endParaRPr>
          </a:p>
        </p:txBody>
      </p:sp>
      <p:sp>
        <p:nvSpPr>
          <p:cNvPr id="9" name="Content Placeholder 5">
            <a:extLst>
              <a:ext uri="{FF2B5EF4-FFF2-40B4-BE49-F238E27FC236}">
                <a16:creationId xmlns:a16="http://schemas.microsoft.com/office/drawing/2014/main" id="{8C5C3A6F-B0E5-4F0F-8EEE-66E88C6F64AB}"/>
              </a:ext>
            </a:extLst>
          </p:cNvPr>
          <p:cNvSpPr txBox="1">
            <a:spLocks/>
          </p:cNvSpPr>
          <p:nvPr/>
        </p:nvSpPr>
        <p:spPr>
          <a:xfrm>
            <a:off x="390378" y="4681511"/>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chemeClr val="accent5">
                    <a:lumMod val="50000"/>
                  </a:schemeClr>
                </a:solidFill>
                <a:latin typeface="Consolas" panose="020B0609020204030204" pitchFamily="49" charset="0"/>
              </a:rPr>
              <a:t>kvput</a:t>
            </a:r>
            <a:r>
              <a:rPr lang="en-US" sz="1800" b="1">
                <a:solidFill>
                  <a:schemeClr val="accent5">
                    <a:lumMod val="50000"/>
                  </a:schemeClr>
                </a:solidFill>
                <a:latin typeface="Consolas" panose="020B0609020204030204" pitchFamily="49" charset="0"/>
              </a:rPr>
              <a:t> &lt;= </a:t>
            </a:r>
            <a:r>
              <a:rPr lang="en-US" sz="1800" b="1" err="1">
                <a:solidFill>
                  <a:schemeClr val="accent5">
                    <a:lumMod val="50000"/>
                  </a:schemeClr>
                </a:solidFill>
                <a:latin typeface="Consolas" panose="020B0609020204030204" pitchFamily="49" charset="0"/>
              </a:rPr>
              <a:t>pipe_chan.map</a:t>
            </a:r>
            <a:r>
              <a:rPr lang="en-US" sz="1800" b="1">
                <a:solidFill>
                  <a:schemeClr val="accent5">
                    <a:lumMod val="50000"/>
                  </a:schemeClr>
                </a:solidFill>
                <a:latin typeface="Consolas" panose="020B0609020204030204" pitchFamily="49" charset="0"/>
              </a:rPr>
              <a:t> do |d|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if </a:t>
            </a:r>
            <a:r>
              <a:rPr lang="en-US" sz="1800" b="1" err="1">
                <a:solidFill>
                  <a:schemeClr val="accent5">
                    <a:lumMod val="50000"/>
                  </a:schemeClr>
                </a:solidFill>
                <a:latin typeface="Consolas" panose="020B0609020204030204" pitchFamily="49" charset="0"/>
              </a:rPr>
              <a:t>d.payload.fetch</a:t>
            </a:r>
            <a:r>
              <a:rPr lang="en-US" sz="1800" b="1">
                <a:solidFill>
                  <a:schemeClr val="accent5">
                    <a:lumMod val="50000"/>
                  </a:schemeClr>
                </a:solidFill>
                <a:latin typeface="Consolas" panose="020B0609020204030204" pitchFamily="49" charset="0"/>
              </a:rPr>
              <a:t>(1) != @local_addr</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a:t>
            </a:r>
            <a:r>
              <a:rPr lang="en-US" sz="1800" b="1" err="1">
                <a:solidFill>
                  <a:schemeClr val="accent5">
                    <a:lumMod val="50000"/>
                  </a:schemeClr>
                </a:solidFill>
                <a:latin typeface="Consolas" panose="020B0609020204030204" pitchFamily="49" charset="0"/>
              </a:rPr>
              <a:t>d.payload</a:t>
            </a:r>
            <a:endParaRPr lang="en-US" sz="1800" b="1">
              <a:solidFill>
                <a:schemeClr val="accent5">
                  <a:lumMod val="50000"/>
                </a:schemeClr>
              </a:solidFill>
              <a:latin typeface="Consolas" panose="020B0609020204030204" pitchFamily="49" charset="0"/>
            </a:endParaRP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    end</a:t>
            </a:r>
          </a:p>
          <a:p>
            <a:pPr marL="457200" lvl="1" indent="0">
              <a:buFont typeface="Arial" panose="020B0604020202020204" pitchFamily="34" charset="0"/>
              <a:buNone/>
            </a:pPr>
            <a:r>
              <a:rPr lang="en-US" sz="1800" b="1">
                <a:solidFill>
                  <a:schemeClr val="accent5">
                    <a:lumMod val="50000"/>
                  </a:schemeClr>
                </a:solidFill>
                <a:latin typeface="Consolas" panose="020B0609020204030204" pitchFamily="49" charset="0"/>
              </a:rPr>
              <a:t>end</a:t>
            </a:r>
          </a:p>
        </p:txBody>
      </p:sp>
      <p:sp>
        <p:nvSpPr>
          <p:cNvPr id="11" name="Content Placeholder 5">
            <a:extLst>
              <a:ext uri="{FF2B5EF4-FFF2-40B4-BE49-F238E27FC236}">
                <a16:creationId xmlns:a16="http://schemas.microsoft.com/office/drawing/2014/main" id="{B5744802-2DAC-4655-8470-E3EAC1854E4A}"/>
              </a:ext>
            </a:extLst>
          </p:cNvPr>
          <p:cNvSpPr txBox="1">
            <a:spLocks/>
          </p:cNvSpPr>
          <p:nvPr/>
        </p:nvSpPr>
        <p:spPr>
          <a:xfrm>
            <a:off x="8825131" y="2391508"/>
            <a:ext cx="2885049" cy="3657601"/>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r>
              <a:rPr lang="en-US" b="1"/>
              <a:t>Logic for the initiator node</a:t>
            </a:r>
          </a:p>
          <a:p>
            <a:pPr marL="285750" lvl="1" indent="-285750"/>
            <a:r>
              <a:rPr lang="en-US"/>
              <a:t>When the multicast by some node (let say node1) has been reached to every other node, the corresponding tuple appears into </a:t>
            </a:r>
            <a:r>
              <a:rPr lang="en-US" err="1"/>
              <a:t>mcast_done</a:t>
            </a:r>
            <a:r>
              <a:rPr lang="en-US"/>
              <a:t> (at node1)</a:t>
            </a:r>
          </a:p>
          <a:p>
            <a:pPr marL="285750" lvl="1" indent="-285750"/>
            <a:r>
              <a:rPr lang="en-US"/>
              <a:t>Once multicasts get completed the source node stores key-value pair into </a:t>
            </a:r>
            <a:r>
              <a:rPr lang="en-US" err="1"/>
              <a:t>kvstate</a:t>
            </a:r>
            <a:endParaRPr lang="en-US"/>
          </a:p>
        </p:txBody>
      </p:sp>
    </p:spTree>
    <p:extLst>
      <p:ext uri="{BB962C8B-B14F-4D97-AF65-F5344CB8AC3E}">
        <p14:creationId xmlns:p14="http://schemas.microsoft.com/office/powerpoint/2010/main" val="143233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6DCA-B210-471E-BDBA-1C309E7502C6}"/>
              </a:ext>
            </a:extLst>
          </p:cNvPr>
          <p:cNvSpPr>
            <a:spLocks noGrp="1"/>
          </p:cNvSpPr>
          <p:nvPr>
            <p:ph type="title"/>
          </p:nvPr>
        </p:nvSpPr>
        <p:spPr>
          <a:xfrm>
            <a:off x="838200" y="62413"/>
            <a:ext cx="10515600" cy="1325563"/>
          </a:xfrm>
        </p:spPr>
        <p:txBody>
          <a:bodyPr>
            <a:normAutofit/>
          </a:bodyPr>
          <a:lstStyle/>
          <a:p>
            <a:r>
              <a:rPr lang="en-GB" sz="3200" b="1" u="sng">
                <a:cs typeface="Calibri Light"/>
              </a:rPr>
              <a:t>Monotonic Program Example</a:t>
            </a:r>
            <a:r>
              <a:rPr lang="en-GB" sz="3200" b="1">
                <a:cs typeface="Calibri Light"/>
              </a:rPr>
              <a:t> </a:t>
            </a:r>
            <a:endParaRPr lang="en-GB" sz="3200" b="1"/>
          </a:p>
        </p:txBody>
      </p:sp>
      <p:sp>
        <p:nvSpPr>
          <p:cNvPr id="3" name="Content Placeholder 2">
            <a:extLst>
              <a:ext uri="{FF2B5EF4-FFF2-40B4-BE49-F238E27FC236}">
                <a16:creationId xmlns:a16="http://schemas.microsoft.com/office/drawing/2014/main" id="{1C7837DC-2F54-4783-92E0-1C39111ADB13}"/>
              </a:ext>
            </a:extLst>
          </p:cNvPr>
          <p:cNvSpPr>
            <a:spLocks noGrp="1"/>
          </p:cNvSpPr>
          <p:nvPr>
            <p:ph idx="1"/>
          </p:nvPr>
        </p:nvSpPr>
        <p:spPr>
          <a:xfrm>
            <a:off x="838200" y="1011434"/>
            <a:ext cx="10515600" cy="5697885"/>
          </a:xfrm>
        </p:spPr>
        <p:txBody>
          <a:bodyPr vert="horz" lIns="91440" tIns="45720" rIns="91440" bIns="45720" rtlCol="0" anchor="t">
            <a:normAutofit/>
          </a:bodyPr>
          <a:lstStyle/>
          <a:p>
            <a:pPr marL="0" indent="0">
              <a:buNone/>
            </a:pPr>
            <a:r>
              <a:rPr lang="en-GB" sz="2400">
                <a:ea typeface="+mn-lt"/>
                <a:cs typeface="+mn-lt"/>
              </a:rPr>
              <a:t>• Let's look at program :</a:t>
            </a:r>
          </a:p>
          <a:p>
            <a:pPr marL="0" indent="0">
              <a:buNone/>
            </a:pPr>
            <a:r>
              <a:rPr lang="en-GB" sz="2400">
                <a:ea typeface="+mn-lt"/>
                <a:cs typeface="+mn-lt"/>
              </a:rPr>
              <a:t>Suppose we need a function to determine whether a replicated counter’s current value is more than 10 , and further suppose that this counter can only be incremented. </a:t>
            </a:r>
            <a:r>
              <a:rPr lang="en-GB" sz="2400">
                <a:cs typeface="Calibri"/>
              </a:rPr>
              <a:t>                           </a:t>
            </a:r>
          </a:p>
          <a:p>
            <a:pPr marL="0" indent="0">
              <a:buNone/>
            </a:pPr>
            <a:r>
              <a:rPr lang="en-GB" sz="2400">
                <a:cs typeface="Calibri"/>
              </a:rPr>
              <a:t>                        </a:t>
            </a:r>
            <a:r>
              <a:rPr lang="en-GB" sz="2400" b="1" i="1">
                <a:cs typeface="Calibri"/>
              </a:rPr>
              <a:t>Fun </a:t>
            </a:r>
            <a:r>
              <a:rPr lang="en-GB" sz="2400" b="1" i="1" err="1">
                <a:cs typeface="Calibri"/>
              </a:rPr>
              <a:t>MoreThanTen</a:t>
            </a:r>
            <a:r>
              <a:rPr lang="en-GB" sz="2400" b="1" i="1">
                <a:cs typeface="Calibri"/>
              </a:rPr>
              <a:t>(x: Nat) = x &gt; 10</a:t>
            </a:r>
            <a:endParaRPr lang="en-GB" sz="2400">
              <a:ea typeface="+mn-lt"/>
              <a:cs typeface="+mn-lt"/>
            </a:endParaRPr>
          </a:p>
          <a:p>
            <a:pPr marL="0" indent="0">
              <a:buNone/>
            </a:pPr>
            <a:r>
              <a:rPr lang="en-GB" sz="2400" i="1">
                <a:cs typeface="Calibri"/>
              </a:rPr>
              <a:t>                                      </a:t>
            </a:r>
            <a:endParaRPr lang="en-GB" sz="2400" b="1" i="1">
              <a:ea typeface="+mn-lt"/>
              <a:cs typeface="+mn-lt"/>
            </a:endParaRPr>
          </a:p>
          <a:p>
            <a:pPr>
              <a:buNone/>
            </a:pPr>
            <a:r>
              <a:rPr lang="en-GB" sz="2400">
                <a:ea typeface="+mn-lt"/>
                <a:cs typeface="+mn-lt"/>
              </a:rPr>
              <a:t>• the </a:t>
            </a:r>
            <a:r>
              <a:rPr lang="en-GB" sz="2400" err="1">
                <a:ea typeface="+mn-lt"/>
                <a:cs typeface="+mn-lt"/>
              </a:rPr>
              <a:t>MoreThanTen</a:t>
            </a:r>
            <a:r>
              <a:rPr lang="en-GB" sz="2400">
                <a:ea typeface="+mn-lt"/>
                <a:cs typeface="+mn-lt"/>
              </a:rPr>
              <a:t> function is monotone: an increase in x can cause the value of x&gt;10 to flip from false to true, but not vice versa.</a:t>
            </a:r>
          </a:p>
          <a:p>
            <a:pPr>
              <a:buNone/>
            </a:pPr>
            <a:r>
              <a:rPr lang="en-GB" sz="2400">
                <a:ea typeface="+mn-lt"/>
                <a:cs typeface="+mn-lt"/>
              </a:rPr>
              <a:t>• we assume that all replicas in the system will eventually become aware of all increments that current replica is currently aware of, at which point their values will be greater than current value.</a:t>
            </a:r>
            <a:endParaRPr lang="en-GB" sz="2400">
              <a:cs typeface="Calibri"/>
            </a:endParaRPr>
          </a:p>
          <a:p>
            <a:pPr>
              <a:buNone/>
            </a:pPr>
            <a:r>
              <a:rPr lang="en-GB" sz="2400">
                <a:ea typeface="+mn-lt"/>
                <a:cs typeface="+mn-lt"/>
              </a:rPr>
              <a:t>• when all replicas have received current information, every replica in the system will agree that </a:t>
            </a:r>
            <a:r>
              <a:rPr lang="en-GB" sz="2400" err="1">
                <a:ea typeface="+mn-lt"/>
                <a:cs typeface="+mn-lt"/>
              </a:rPr>
              <a:t>MoreThanTen</a:t>
            </a:r>
            <a:r>
              <a:rPr lang="en-GB" sz="2400">
                <a:ea typeface="+mn-lt"/>
                <a:cs typeface="+mn-lt"/>
              </a:rPr>
              <a:t> applied to the counter’s value, and returns true.</a:t>
            </a:r>
          </a:p>
          <a:p>
            <a:pPr marL="0" indent="0">
              <a:buNone/>
            </a:pPr>
            <a:endParaRPr lang="en-GB" sz="2400" i="1">
              <a:cs typeface="Calibri"/>
            </a:endParaRPr>
          </a:p>
        </p:txBody>
      </p:sp>
    </p:spTree>
    <p:extLst>
      <p:ext uri="{BB962C8B-B14F-4D97-AF65-F5344CB8AC3E}">
        <p14:creationId xmlns:p14="http://schemas.microsoft.com/office/powerpoint/2010/main" val="645437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C76A8F-1DFD-4B08-BDE9-62B33C2DCE15}"/>
              </a:ext>
            </a:extLst>
          </p:cNvPr>
          <p:cNvSpPr>
            <a:spLocks noGrp="1"/>
          </p:cNvSpPr>
          <p:nvPr>
            <p:ph type="title"/>
          </p:nvPr>
        </p:nvSpPr>
        <p:spPr/>
        <p:txBody>
          <a:bodyPr>
            <a:normAutofit/>
          </a:bodyPr>
          <a:lstStyle/>
          <a:p>
            <a:r>
              <a:rPr lang="en-US" sz="3200" b="1">
                <a:cs typeface="Calibri Light"/>
              </a:rPr>
              <a:t>Replicated Key-Value Store</a:t>
            </a:r>
          </a:p>
        </p:txBody>
      </p:sp>
      <p:sp>
        <p:nvSpPr>
          <p:cNvPr id="6" name="Content Placeholder 5">
            <a:extLst>
              <a:ext uri="{FF2B5EF4-FFF2-40B4-BE49-F238E27FC236}">
                <a16:creationId xmlns:a16="http://schemas.microsoft.com/office/drawing/2014/main" id="{4660BB3D-E07E-4F89-B6E2-FF9409F66780}"/>
              </a:ext>
            </a:extLst>
          </p:cNvPr>
          <p:cNvSpPr>
            <a:spLocks noGrp="1"/>
          </p:cNvSpPr>
          <p:nvPr>
            <p:ph idx="1"/>
          </p:nvPr>
        </p:nvSpPr>
        <p:spPr>
          <a:xfrm>
            <a:off x="838200" y="1825625"/>
            <a:ext cx="10515600" cy="565883"/>
          </a:xfrm>
        </p:spPr>
        <p:txBody>
          <a:bodyPr>
            <a:normAutofit/>
          </a:bodyPr>
          <a:lstStyle/>
          <a:p>
            <a:r>
              <a:rPr lang="en-US"/>
              <a:t>Simplified code</a:t>
            </a:r>
          </a:p>
          <a:p>
            <a:pPr marL="457200" lvl="1" indent="0">
              <a:buNone/>
            </a:pPr>
            <a:endParaRPr lang="en-US" sz="2200">
              <a:latin typeface="Consolas" panose="020B0609020204030204" pitchFamily="49" charset="0"/>
            </a:endParaRPr>
          </a:p>
          <a:p>
            <a:pPr marL="457200" lvl="1" indent="0">
              <a:buNone/>
            </a:pPr>
            <a:endParaRPr lang="en-US">
              <a:latin typeface="Consolas" panose="020B0609020204030204" pitchFamily="49" charset="0"/>
            </a:endParaRPr>
          </a:p>
        </p:txBody>
      </p:sp>
      <p:sp>
        <p:nvSpPr>
          <p:cNvPr id="4" name="Content Placeholder 5">
            <a:extLst>
              <a:ext uri="{FF2B5EF4-FFF2-40B4-BE49-F238E27FC236}">
                <a16:creationId xmlns:a16="http://schemas.microsoft.com/office/drawing/2014/main" id="{9F63BDC2-2A83-42C9-9C7E-0EEDF1685ECF}"/>
              </a:ext>
            </a:extLst>
          </p:cNvPr>
          <p:cNvSpPr txBox="1">
            <a:spLocks/>
          </p:cNvSpPr>
          <p:nvPr/>
        </p:nvSpPr>
        <p:spPr>
          <a:xfrm>
            <a:off x="390378" y="2391508"/>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rgbClr val="1F4E79"/>
                </a:solidFill>
                <a:latin typeface="Consolas" panose="020B0609020204030204" pitchFamily="49" charset="0"/>
              </a:rPr>
              <a:t>send_mcast</a:t>
            </a:r>
            <a:r>
              <a:rPr lang="en-US" sz="1800" b="1">
                <a:solidFill>
                  <a:srgbClr val="1F4E79"/>
                </a:solidFill>
                <a:latin typeface="Consolas" panose="020B0609020204030204" pitchFamily="49" charset="0"/>
              </a:rPr>
              <a:t> &lt;= </a:t>
            </a:r>
            <a:r>
              <a:rPr lang="en-US" sz="1800" b="1" err="1">
                <a:solidFill>
                  <a:srgbClr val="1F4E79"/>
                </a:solidFill>
                <a:latin typeface="Consolas" panose="020B0609020204030204" pitchFamily="49" charset="0"/>
              </a:rPr>
              <a:t>kvput.map</a:t>
            </a:r>
            <a:endParaRPr lang="en-US" sz="1800" b="1">
              <a:solidFill>
                <a:srgbClr val="1F4E79"/>
              </a:solidFill>
              <a:latin typeface="Consolas" panose="020B0609020204030204" pitchFamily="49" charset="0"/>
            </a:endParaRPr>
          </a:p>
          <a:p>
            <a:pPr marL="457200" lvl="1" indent="0">
              <a:buFont typeface="Arial" panose="020B0604020202020204" pitchFamily="34" charset="0"/>
              <a:buNone/>
            </a:pPr>
            <a:r>
              <a:rPr lang="en-US" sz="1800" b="1">
                <a:solidFill>
                  <a:srgbClr val="1F4E79"/>
                </a:solidFill>
                <a:latin typeface="Consolas" panose="020B0609020204030204" pitchFamily="49" charset="0"/>
              </a:rPr>
              <a:t>    do |k|</a:t>
            </a:r>
          </a:p>
          <a:p>
            <a:pPr marL="457200" lvl="1" indent="0">
              <a:buFont typeface="Arial" panose="020B0604020202020204" pitchFamily="34" charset="0"/>
              <a:buNone/>
            </a:pPr>
            <a:r>
              <a:rPr lang="en-US" sz="1800" b="1">
                <a:solidFill>
                  <a:srgbClr val="1F4E79"/>
                </a:solidFill>
                <a:latin typeface="Consolas" panose="020B0609020204030204" pitchFamily="49" charset="0"/>
              </a:rPr>
              <a:t>        unless </a:t>
            </a:r>
            <a:r>
              <a:rPr lang="en-US" sz="1800" b="1" err="1">
                <a:solidFill>
                  <a:srgbClr val="1F4E79"/>
                </a:solidFill>
                <a:latin typeface="Consolas" panose="020B0609020204030204" pitchFamily="49" charset="0"/>
              </a:rPr>
              <a:t>members.include</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k.client</a:t>
            </a:r>
            <a:r>
              <a:rPr lang="en-US" sz="1800" b="1">
                <a:solidFill>
                  <a:srgbClr val="1F4E79"/>
                </a:solidFill>
                <a:latin typeface="Consolas" panose="020B0609020204030204" pitchFamily="49" charset="0"/>
              </a:rPr>
              <a:t>]</a:t>
            </a:r>
          </a:p>
          <a:p>
            <a:pPr marL="457200" lvl="1" indent="0">
              <a:buFont typeface="Arial" panose="020B0604020202020204" pitchFamily="34" charset="0"/>
              <a:buNone/>
            </a:pP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k.reqid</a:t>
            </a:r>
            <a:r>
              <a:rPr lang="en-US" sz="1800" b="1">
                <a:solidFill>
                  <a:srgbClr val="1F4E79"/>
                </a:solidFill>
                <a:latin typeface="Consolas" panose="020B0609020204030204" pitchFamily="49" charset="0"/>
              </a:rPr>
              <a:t>, [@local_addr, </a:t>
            </a:r>
            <a:r>
              <a:rPr lang="en-US" sz="1800" b="1" err="1">
                <a:solidFill>
                  <a:srgbClr val="1F4E79"/>
                </a:solidFill>
                <a:latin typeface="Consolas" panose="020B0609020204030204" pitchFamily="49" charset="0"/>
              </a:rPr>
              <a:t>k.key</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k.reqid</a:t>
            </a:r>
            <a:r>
              <a:rPr lang="en-US" sz="1800" b="1">
                <a:solidFill>
                  <a:srgbClr val="1F4E79"/>
                </a:solidFill>
                <a:latin typeface="Consolas" panose="020B0609020204030204" pitchFamily="49" charset="0"/>
              </a:rPr>
              <a:t>, </a:t>
            </a:r>
            <a:r>
              <a:rPr lang="en-US" sz="1800" b="1" err="1">
                <a:solidFill>
                  <a:srgbClr val="1F4E79"/>
                </a:solidFill>
                <a:latin typeface="Consolas" panose="020B0609020204030204" pitchFamily="49" charset="0"/>
              </a:rPr>
              <a:t>k.value</a:t>
            </a:r>
            <a:r>
              <a:rPr lang="en-US" sz="1800" b="1">
                <a:solidFill>
                  <a:srgbClr val="1F4E79"/>
                </a:solidFill>
                <a:latin typeface="Consolas" panose="020B0609020204030204" pitchFamily="49" charset="0"/>
              </a:rPr>
              <a:t>]]</a:t>
            </a:r>
          </a:p>
          <a:p>
            <a:pPr marL="457200" lvl="1" indent="0">
              <a:buFont typeface="Arial" panose="020B0604020202020204" pitchFamily="34" charset="0"/>
              <a:buNone/>
            </a:pPr>
            <a:r>
              <a:rPr lang="en-US" sz="1800" b="1">
                <a:solidFill>
                  <a:srgbClr val="1F4E79"/>
                </a:solidFill>
                <a:latin typeface="Consolas" panose="020B0609020204030204" pitchFamily="49" charset="0"/>
              </a:rPr>
              <a:t>        end</a:t>
            </a:r>
          </a:p>
          <a:p>
            <a:pPr marL="457200" lvl="1" indent="0">
              <a:buFont typeface="Arial" panose="020B0604020202020204" pitchFamily="34" charset="0"/>
              <a:buNone/>
            </a:pPr>
            <a:r>
              <a:rPr lang="en-US" sz="1800" b="1">
                <a:solidFill>
                  <a:srgbClr val="1F4E79"/>
                </a:solidFill>
                <a:latin typeface="Consolas" panose="020B0609020204030204" pitchFamily="49" charset="0"/>
              </a:rPr>
              <a:t>    end</a:t>
            </a:r>
          </a:p>
        </p:txBody>
      </p:sp>
      <p:sp>
        <p:nvSpPr>
          <p:cNvPr id="7" name="Content Placeholder 5">
            <a:extLst>
              <a:ext uri="{FF2B5EF4-FFF2-40B4-BE49-F238E27FC236}">
                <a16:creationId xmlns:a16="http://schemas.microsoft.com/office/drawing/2014/main" id="{7A1BBE3D-6EDC-451E-85E9-C706AED09902}"/>
              </a:ext>
            </a:extLst>
          </p:cNvPr>
          <p:cNvSpPr txBox="1">
            <a:spLocks/>
          </p:cNvSpPr>
          <p:nvPr/>
        </p:nvSpPr>
        <p:spPr>
          <a:xfrm>
            <a:off x="610773" y="4675993"/>
            <a:ext cx="10515600" cy="2298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200">
              <a:latin typeface="Consolas" panose="020B0609020204030204" pitchFamily="49" charset="0"/>
            </a:endParaRPr>
          </a:p>
        </p:txBody>
      </p:sp>
      <p:sp>
        <p:nvSpPr>
          <p:cNvPr id="8" name="TextBox 7">
            <a:extLst>
              <a:ext uri="{FF2B5EF4-FFF2-40B4-BE49-F238E27FC236}">
                <a16:creationId xmlns:a16="http://schemas.microsoft.com/office/drawing/2014/main" id="{C2D33A33-481B-4554-B92B-179C81389A6E}"/>
              </a:ext>
            </a:extLst>
          </p:cNvPr>
          <p:cNvSpPr txBox="1"/>
          <p:nvPr/>
        </p:nvSpPr>
        <p:spPr>
          <a:xfrm>
            <a:off x="838200" y="4320729"/>
            <a:ext cx="6325771" cy="369332"/>
          </a:xfrm>
          <a:prstGeom prst="rect">
            <a:avLst/>
          </a:prstGeom>
          <a:noFill/>
        </p:spPr>
        <p:txBody>
          <a:bodyPr wrap="square">
            <a:spAutoFit/>
          </a:bodyPr>
          <a:lstStyle/>
          <a:p>
            <a:r>
              <a:rPr lang="en-US" b="1" err="1">
                <a:solidFill>
                  <a:srgbClr val="1F4E79"/>
                </a:solidFill>
                <a:latin typeface="Consolas" panose="020B0609020204030204" pitchFamily="49" charset="0"/>
              </a:rPr>
              <a:t>kvput</a:t>
            </a:r>
            <a:r>
              <a:rPr lang="en-US" b="1">
                <a:solidFill>
                  <a:srgbClr val="1F4E79"/>
                </a:solidFill>
                <a:latin typeface="Consolas" panose="020B0609020204030204" pitchFamily="49" charset="0"/>
              </a:rPr>
              <a:t> &lt;= </a:t>
            </a:r>
            <a:r>
              <a:rPr lang="en-US" b="1" err="1">
                <a:solidFill>
                  <a:srgbClr val="1F4E79"/>
                </a:solidFill>
                <a:latin typeface="Consolas" panose="020B0609020204030204" pitchFamily="49" charset="0"/>
              </a:rPr>
              <a:t>mcast_done.map</a:t>
            </a:r>
            <a:r>
              <a:rPr lang="en-US" b="1">
                <a:solidFill>
                  <a:srgbClr val="1F4E79"/>
                </a:solidFill>
                <a:latin typeface="Consolas" panose="020B0609020204030204" pitchFamily="49" charset="0"/>
              </a:rPr>
              <a:t>{|m| </a:t>
            </a:r>
            <a:r>
              <a:rPr lang="en-US" b="1" err="1">
                <a:solidFill>
                  <a:srgbClr val="1F4E79"/>
                </a:solidFill>
                <a:latin typeface="Consolas" panose="020B0609020204030204" pitchFamily="49" charset="0"/>
              </a:rPr>
              <a:t>m.payload</a:t>
            </a:r>
            <a:r>
              <a:rPr lang="en-US" b="1">
                <a:solidFill>
                  <a:srgbClr val="1F4E79"/>
                </a:solidFill>
                <a:latin typeface="Consolas" panose="020B0609020204030204" pitchFamily="49" charset="0"/>
              </a:rPr>
              <a:t>}</a:t>
            </a:r>
          </a:p>
        </p:txBody>
      </p:sp>
      <p:sp>
        <p:nvSpPr>
          <p:cNvPr id="9" name="Content Placeholder 5">
            <a:extLst>
              <a:ext uri="{FF2B5EF4-FFF2-40B4-BE49-F238E27FC236}">
                <a16:creationId xmlns:a16="http://schemas.microsoft.com/office/drawing/2014/main" id="{8C5C3A6F-B0E5-4F0F-8EEE-66E88C6F64AB}"/>
              </a:ext>
            </a:extLst>
          </p:cNvPr>
          <p:cNvSpPr txBox="1">
            <a:spLocks/>
          </p:cNvSpPr>
          <p:nvPr/>
        </p:nvSpPr>
        <p:spPr>
          <a:xfrm>
            <a:off x="390378" y="4681511"/>
            <a:ext cx="8434753" cy="1929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1800" b="1" err="1">
                <a:solidFill>
                  <a:srgbClr val="FF0000"/>
                </a:solidFill>
                <a:latin typeface="Consolas" panose="020B0609020204030204" pitchFamily="49" charset="0"/>
              </a:rPr>
              <a:t>kvput</a:t>
            </a:r>
            <a:r>
              <a:rPr lang="en-US" sz="1800" b="1">
                <a:solidFill>
                  <a:srgbClr val="FF0000"/>
                </a:solidFill>
                <a:latin typeface="Consolas" panose="020B0609020204030204" pitchFamily="49" charset="0"/>
              </a:rPr>
              <a:t> &lt;= </a:t>
            </a:r>
            <a:r>
              <a:rPr lang="en-US" sz="1800" b="1" err="1">
                <a:solidFill>
                  <a:srgbClr val="FF0000"/>
                </a:solidFill>
                <a:latin typeface="Consolas" panose="020B0609020204030204" pitchFamily="49" charset="0"/>
              </a:rPr>
              <a:t>pipe_chan.map</a:t>
            </a:r>
            <a:r>
              <a:rPr lang="en-US" sz="1800" b="1">
                <a:solidFill>
                  <a:srgbClr val="FF0000"/>
                </a:solidFill>
                <a:latin typeface="Consolas" panose="020B0609020204030204" pitchFamily="49" charset="0"/>
              </a:rPr>
              <a:t> do |d|</a:t>
            </a:r>
          </a:p>
          <a:p>
            <a:pPr marL="457200" lvl="1" indent="0">
              <a:buFont typeface="Arial" panose="020B0604020202020204" pitchFamily="34" charset="0"/>
              <a:buNone/>
            </a:pPr>
            <a:r>
              <a:rPr lang="en-US" sz="1800" b="1">
                <a:solidFill>
                  <a:srgbClr val="FF0000"/>
                </a:solidFill>
                <a:latin typeface="Consolas" panose="020B0609020204030204" pitchFamily="49" charset="0"/>
              </a:rPr>
              <a:t>    if </a:t>
            </a:r>
            <a:r>
              <a:rPr lang="en-US" sz="1800" b="1" err="1">
                <a:solidFill>
                  <a:srgbClr val="FF0000"/>
                </a:solidFill>
                <a:latin typeface="Consolas" panose="020B0609020204030204" pitchFamily="49" charset="0"/>
              </a:rPr>
              <a:t>d.payload.fetch</a:t>
            </a:r>
            <a:r>
              <a:rPr lang="en-US" sz="1800" b="1">
                <a:solidFill>
                  <a:srgbClr val="FF0000"/>
                </a:solidFill>
                <a:latin typeface="Consolas" panose="020B0609020204030204" pitchFamily="49" charset="0"/>
              </a:rPr>
              <a:t>(1) != @local_addr</a:t>
            </a:r>
          </a:p>
          <a:p>
            <a:pPr marL="457200" lvl="1" indent="0">
              <a:buFont typeface="Arial" panose="020B0604020202020204" pitchFamily="34" charset="0"/>
              <a:buNone/>
            </a:pPr>
            <a:r>
              <a:rPr lang="en-US" sz="1800" b="1">
                <a:solidFill>
                  <a:srgbClr val="FF0000"/>
                </a:solidFill>
                <a:latin typeface="Consolas" panose="020B0609020204030204" pitchFamily="49" charset="0"/>
              </a:rPr>
              <a:t>        </a:t>
            </a:r>
            <a:r>
              <a:rPr lang="en-US" sz="1800" b="1" err="1">
                <a:solidFill>
                  <a:srgbClr val="FF0000"/>
                </a:solidFill>
                <a:latin typeface="Consolas" panose="020B0609020204030204" pitchFamily="49" charset="0"/>
              </a:rPr>
              <a:t>d.payload</a:t>
            </a:r>
            <a:endParaRPr lang="en-US" sz="1800" b="1">
              <a:solidFill>
                <a:srgbClr val="FF0000"/>
              </a:solidFill>
              <a:latin typeface="Consolas" panose="020B0609020204030204" pitchFamily="49" charset="0"/>
            </a:endParaRPr>
          </a:p>
          <a:p>
            <a:pPr marL="457200" lvl="1" indent="0">
              <a:buFont typeface="Arial" panose="020B0604020202020204" pitchFamily="34" charset="0"/>
              <a:buNone/>
            </a:pPr>
            <a:r>
              <a:rPr lang="en-US" sz="1800" b="1">
                <a:solidFill>
                  <a:srgbClr val="FF0000"/>
                </a:solidFill>
                <a:latin typeface="Consolas" panose="020B0609020204030204" pitchFamily="49" charset="0"/>
              </a:rPr>
              <a:t>    end</a:t>
            </a:r>
          </a:p>
          <a:p>
            <a:pPr marL="457200" lvl="1" indent="0">
              <a:buFont typeface="Arial" panose="020B0604020202020204" pitchFamily="34" charset="0"/>
              <a:buNone/>
            </a:pPr>
            <a:r>
              <a:rPr lang="en-US" sz="1800" b="1">
                <a:solidFill>
                  <a:srgbClr val="FF0000"/>
                </a:solidFill>
                <a:latin typeface="Consolas" panose="020B0609020204030204" pitchFamily="49" charset="0"/>
              </a:rPr>
              <a:t>end</a:t>
            </a:r>
          </a:p>
          <a:p>
            <a:pPr marL="457200" lvl="1" indent="0">
              <a:buNone/>
            </a:pPr>
            <a:r>
              <a:rPr lang="en-US" sz="1400" b="1">
                <a:solidFill>
                  <a:srgbClr val="4472C4"/>
                </a:solidFill>
                <a:latin typeface="Consolas" panose="020B0609020204030204" pitchFamily="49" charset="0"/>
              </a:rPr>
              <a:t>//</a:t>
            </a:r>
            <a:r>
              <a:rPr lang="en-US" sz="1200" b="1">
                <a:solidFill>
                  <a:srgbClr val="4472C4"/>
                </a:solidFill>
                <a:latin typeface="Consolas" panose="020B0609020204030204" pitchFamily="49" charset="0"/>
              </a:rPr>
              <a:t> insert a request received from multicast into local store</a:t>
            </a:r>
            <a:endParaRPr lang="en-US" sz="2000" b="1">
              <a:solidFill>
                <a:srgbClr val="4472C4"/>
              </a:solidFill>
              <a:latin typeface="Consolas" panose="020B0609020204030204" pitchFamily="49" charset="0"/>
            </a:endParaRPr>
          </a:p>
          <a:p>
            <a:pPr marL="457200" lvl="1" indent="0">
              <a:buFont typeface="Arial" panose="020B0604020202020204" pitchFamily="34" charset="0"/>
              <a:buNone/>
            </a:pPr>
            <a:endParaRPr lang="en-US" sz="1800" b="1">
              <a:solidFill>
                <a:srgbClr val="FF0000"/>
              </a:solidFill>
              <a:latin typeface="Consolas" panose="020B0609020204030204" pitchFamily="49" charset="0"/>
            </a:endParaRPr>
          </a:p>
        </p:txBody>
      </p:sp>
      <p:sp>
        <p:nvSpPr>
          <p:cNvPr id="11" name="Content Placeholder 5">
            <a:extLst>
              <a:ext uri="{FF2B5EF4-FFF2-40B4-BE49-F238E27FC236}">
                <a16:creationId xmlns:a16="http://schemas.microsoft.com/office/drawing/2014/main" id="{B5744802-2DAC-4655-8470-E3EAC1854E4A}"/>
              </a:ext>
            </a:extLst>
          </p:cNvPr>
          <p:cNvSpPr txBox="1">
            <a:spLocks/>
          </p:cNvSpPr>
          <p:nvPr/>
        </p:nvSpPr>
        <p:spPr>
          <a:xfrm>
            <a:off x="8825131" y="2391509"/>
            <a:ext cx="2885049" cy="22985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r>
              <a:rPr lang="en-US" sz="2200" b="1"/>
              <a:t>Logic for non-initiator nodes</a:t>
            </a:r>
          </a:p>
          <a:p>
            <a:pPr marL="285750" lvl="1" indent="-285750"/>
            <a:r>
              <a:rPr lang="en-US" sz="2200"/>
              <a:t>Insert a key-value pair received from multicast into local key-value store instance</a:t>
            </a:r>
          </a:p>
        </p:txBody>
      </p:sp>
    </p:spTree>
    <p:extLst>
      <p:ext uri="{BB962C8B-B14F-4D97-AF65-F5344CB8AC3E}">
        <p14:creationId xmlns:p14="http://schemas.microsoft.com/office/powerpoint/2010/main" val="1538713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0C68-72CE-485F-93B2-CF995A6BC211}"/>
              </a:ext>
            </a:extLst>
          </p:cNvPr>
          <p:cNvSpPr>
            <a:spLocks noGrp="1"/>
          </p:cNvSpPr>
          <p:nvPr>
            <p:ph type="title"/>
          </p:nvPr>
        </p:nvSpPr>
        <p:spPr/>
        <p:txBody>
          <a:bodyPr/>
          <a:lstStyle/>
          <a:p>
            <a:r>
              <a:rPr lang="en-US"/>
              <a:t>Problems with replicated key-value store	</a:t>
            </a:r>
          </a:p>
        </p:txBody>
      </p:sp>
      <p:cxnSp>
        <p:nvCxnSpPr>
          <p:cNvPr id="5" name="Straight Connector 4">
            <a:extLst>
              <a:ext uri="{FF2B5EF4-FFF2-40B4-BE49-F238E27FC236}">
                <a16:creationId xmlns:a16="http://schemas.microsoft.com/office/drawing/2014/main" id="{36054323-DE36-40E7-94A9-DE10F31D7789}"/>
              </a:ext>
            </a:extLst>
          </p:cNvPr>
          <p:cNvCxnSpPr/>
          <p:nvPr/>
        </p:nvCxnSpPr>
        <p:spPr>
          <a:xfrm>
            <a:off x="4016916" y="1941455"/>
            <a:ext cx="0" cy="4037428"/>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C19C1CC3-95B6-439A-AC27-87ECF8B01FF1}"/>
              </a:ext>
            </a:extLst>
          </p:cNvPr>
          <p:cNvCxnSpPr>
            <a:cxnSpLocks/>
            <a:stCxn id="24" idx="2"/>
          </p:cNvCxnSpPr>
          <p:nvPr/>
        </p:nvCxnSpPr>
        <p:spPr>
          <a:xfrm flipH="1">
            <a:off x="7925972" y="1884990"/>
            <a:ext cx="42498" cy="4079712"/>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Oval 6">
            <a:extLst>
              <a:ext uri="{FF2B5EF4-FFF2-40B4-BE49-F238E27FC236}">
                <a16:creationId xmlns:a16="http://schemas.microsoft.com/office/drawing/2014/main" id="{B659DAFA-2E0D-49B0-9968-750BF65A892E}"/>
              </a:ext>
            </a:extLst>
          </p:cNvPr>
          <p:cNvSpPr/>
          <p:nvPr/>
        </p:nvSpPr>
        <p:spPr>
          <a:xfrm>
            <a:off x="3767802" y="1842981"/>
            <a:ext cx="498227" cy="506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 name="Oval 8">
            <a:extLst>
              <a:ext uri="{FF2B5EF4-FFF2-40B4-BE49-F238E27FC236}">
                <a16:creationId xmlns:a16="http://schemas.microsoft.com/office/drawing/2014/main" id="{1E8826C3-B27B-476A-875A-086F6EE0841E}"/>
              </a:ext>
            </a:extLst>
          </p:cNvPr>
          <p:cNvSpPr/>
          <p:nvPr/>
        </p:nvSpPr>
        <p:spPr>
          <a:xfrm>
            <a:off x="7676858" y="2922563"/>
            <a:ext cx="498227" cy="506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13" name="Straight Arrow Connector 12">
            <a:extLst>
              <a:ext uri="{FF2B5EF4-FFF2-40B4-BE49-F238E27FC236}">
                <a16:creationId xmlns:a16="http://schemas.microsoft.com/office/drawing/2014/main" id="{0C81B5A8-8966-4C9C-A2EA-61CD070C0704}"/>
              </a:ext>
            </a:extLst>
          </p:cNvPr>
          <p:cNvCxnSpPr>
            <a:cxnSpLocks/>
            <a:stCxn id="7" idx="5"/>
            <a:endCxn id="15" idx="1"/>
          </p:cNvCxnSpPr>
          <p:nvPr/>
        </p:nvCxnSpPr>
        <p:spPr>
          <a:xfrm>
            <a:off x="4193065" y="2275252"/>
            <a:ext cx="3556757" cy="2459788"/>
          </a:xfrm>
          <a:prstGeom prst="straightConnector1">
            <a:avLst/>
          </a:prstGeom>
          <a:ln w="9525"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B28C80E4-E75D-48E9-B3D5-71DB5E0AFAE4}"/>
              </a:ext>
            </a:extLst>
          </p:cNvPr>
          <p:cNvSpPr/>
          <p:nvPr/>
        </p:nvSpPr>
        <p:spPr>
          <a:xfrm>
            <a:off x="7676858" y="4660874"/>
            <a:ext cx="498227" cy="506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8" name="TextBox 17">
            <a:extLst>
              <a:ext uri="{FF2B5EF4-FFF2-40B4-BE49-F238E27FC236}">
                <a16:creationId xmlns:a16="http://schemas.microsoft.com/office/drawing/2014/main" id="{C68B97B5-0B44-4264-AAD2-F998732F373B}"/>
              </a:ext>
            </a:extLst>
          </p:cNvPr>
          <p:cNvSpPr txBox="1"/>
          <p:nvPr/>
        </p:nvSpPr>
        <p:spPr>
          <a:xfrm>
            <a:off x="1250553" y="1911533"/>
            <a:ext cx="2433710" cy="369332"/>
          </a:xfrm>
          <a:prstGeom prst="rect">
            <a:avLst/>
          </a:prstGeom>
          <a:noFill/>
        </p:spPr>
        <p:txBody>
          <a:bodyPr wrap="square" rtlCol="0">
            <a:spAutoFit/>
          </a:bodyPr>
          <a:lstStyle/>
          <a:p>
            <a:r>
              <a:rPr lang="en-US" b="1"/>
              <a:t>Insert(key_1, val_1)</a:t>
            </a:r>
          </a:p>
        </p:txBody>
      </p:sp>
      <p:sp>
        <p:nvSpPr>
          <p:cNvPr id="19" name="TextBox 18">
            <a:extLst>
              <a:ext uri="{FF2B5EF4-FFF2-40B4-BE49-F238E27FC236}">
                <a16:creationId xmlns:a16="http://schemas.microsoft.com/office/drawing/2014/main" id="{A5262D55-44FD-43E6-9479-60C6724E3816}"/>
              </a:ext>
            </a:extLst>
          </p:cNvPr>
          <p:cNvSpPr txBox="1"/>
          <p:nvPr/>
        </p:nvSpPr>
        <p:spPr>
          <a:xfrm>
            <a:off x="8548467" y="3006011"/>
            <a:ext cx="2433710" cy="369332"/>
          </a:xfrm>
          <a:prstGeom prst="rect">
            <a:avLst/>
          </a:prstGeom>
          <a:noFill/>
        </p:spPr>
        <p:txBody>
          <a:bodyPr wrap="square" rtlCol="0">
            <a:spAutoFit/>
          </a:bodyPr>
          <a:lstStyle/>
          <a:p>
            <a:r>
              <a:rPr lang="en-US" b="1"/>
              <a:t>Insert(key_1, val_2)</a:t>
            </a:r>
          </a:p>
        </p:txBody>
      </p:sp>
      <p:sp>
        <p:nvSpPr>
          <p:cNvPr id="20" name="TextBox 19">
            <a:extLst>
              <a:ext uri="{FF2B5EF4-FFF2-40B4-BE49-F238E27FC236}">
                <a16:creationId xmlns:a16="http://schemas.microsoft.com/office/drawing/2014/main" id="{CAF623A1-1E1A-4D55-9F83-BF6C0E64F946}"/>
              </a:ext>
            </a:extLst>
          </p:cNvPr>
          <p:cNvSpPr txBox="1"/>
          <p:nvPr/>
        </p:nvSpPr>
        <p:spPr>
          <a:xfrm>
            <a:off x="8548467" y="4590926"/>
            <a:ext cx="2433710" cy="646331"/>
          </a:xfrm>
          <a:prstGeom prst="rect">
            <a:avLst/>
          </a:prstGeom>
          <a:noFill/>
        </p:spPr>
        <p:txBody>
          <a:bodyPr wrap="square" rtlCol="0">
            <a:spAutoFit/>
          </a:bodyPr>
          <a:lstStyle/>
          <a:p>
            <a:r>
              <a:rPr lang="en-US" b="1"/>
              <a:t>Multicast of insert(key_1, val_1)</a:t>
            </a:r>
          </a:p>
        </p:txBody>
      </p:sp>
      <p:sp>
        <p:nvSpPr>
          <p:cNvPr id="23" name="TextBox 22">
            <a:extLst>
              <a:ext uri="{FF2B5EF4-FFF2-40B4-BE49-F238E27FC236}">
                <a16:creationId xmlns:a16="http://schemas.microsoft.com/office/drawing/2014/main" id="{853D00FC-9539-4682-8506-8C412F2A32E8}"/>
              </a:ext>
            </a:extLst>
          </p:cNvPr>
          <p:cNvSpPr txBox="1"/>
          <p:nvPr/>
        </p:nvSpPr>
        <p:spPr>
          <a:xfrm>
            <a:off x="3285395" y="1502012"/>
            <a:ext cx="1463039" cy="369332"/>
          </a:xfrm>
          <a:prstGeom prst="rect">
            <a:avLst/>
          </a:prstGeom>
          <a:solidFill>
            <a:srgbClr val="4472C4"/>
          </a:solidFill>
        </p:spPr>
        <p:txBody>
          <a:bodyPr wrap="square" rtlCol="0">
            <a:spAutoFit/>
          </a:bodyPr>
          <a:lstStyle/>
          <a:p>
            <a:pPr algn="ctr"/>
            <a:r>
              <a:rPr lang="en-US">
                <a:solidFill>
                  <a:schemeClr val="bg1"/>
                </a:solidFill>
              </a:rPr>
              <a:t>Node 1</a:t>
            </a:r>
          </a:p>
        </p:txBody>
      </p:sp>
      <p:sp>
        <p:nvSpPr>
          <p:cNvPr id="24" name="TextBox 23">
            <a:extLst>
              <a:ext uri="{FF2B5EF4-FFF2-40B4-BE49-F238E27FC236}">
                <a16:creationId xmlns:a16="http://schemas.microsoft.com/office/drawing/2014/main" id="{F0DD3D48-F14A-4C17-BD40-36AD25C3006C}"/>
              </a:ext>
            </a:extLst>
          </p:cNvPr>
          <p:cNvSpPr txBox="1"/>
          <p:nvPr/>
        </p:nvSpPr>
        <p:spPr>
          <a:xfrm>
            <a:off x="7236950" y="1515658"/>
            <a:ext cx="1463039" cy="369332"/>
          </a:xfrm>
          <a:prstGeom prst="rect">
            <a:avLst/>
          </a:prstGeom>
          <a:solidFill>
            <a:srgbClr val="4472C4"/>
          </a:solidFill>
        </p:spPr>
        <p:txBody>
          <a:bodyPr wrap="square" rtlCol="0">
            <a:spAutoFit/>
          </a:bodyPr>
          <a:lstStyle/>
          <a:p>
            <a:pPr algn="ctr"/>
            <a:r>
              <a:rPr lang="en-US">
                <a:solidFill>
                  <a:schemeClr val="bg1"/>
                </a:solidFill>
              </a:rPr>
              <a:t>Node 2</a:t>
            </a:r>
          </a:p>
        </p:txBody>
      </p:sp>
      <p:sp>
        <p:nvSpPr>
          <p:cNvPr id="33" name="TextBox 32">
            <a:extLst>
              <a:ext uri="{FF2B5EF4-FFF2-40B4-BE49-F238E27FC236}">
                <a16:creationId xmlns:a16="http://schemas.microsoft.com/office/drawing/2014/main" id="{02E8A9ED-B303-41AE-935A-1F9D6556B181}"/>
              </a:ext>
            </a:extLst>
          </p:cNvPr>
          <p:cNvSpPr txBox="1"/>
          <p:nvPr/>
        </p:nvSpPr>
        <p:spPr>
          <a:xfrm>
            <a:off x="838200" y="1963548"/>
            <a:ext cx="4332554" cy="4401205"/>
          </a:xfrm>
          <a:prstGeom prst="rect">
            <a:avLst/>
          </a:prstGeom>
          <a:solidFill>
            <a:srgbClr val="FFC000"/>
          </a:solidFill>
        </p:spPr>
        <p:txBody>
          <a:bodyPr wrap="square" rtlCol="0">
            <a:spAutoFit/>
          </a:bodyPr>
          <a:lstStyle/>
          <a:p>
            <a:r>
              <a:rPr lang="en-US" sz="3200"/>
              <a:t>Solution</a:t>
            </a:r>
          </a:p>
          <a:p>
            <a:endParaRPr lang="en-US" sz="3200"/>
          </a:p>
          <a:p>
            <a:pPr marL="342900" indent="-342900">
              <a:buFont typeface="Arial" panose="020B0604020202020204" pitchFamily="34" charset="0"/>
              <a:buChar char="•"/>
            </a:pPr>
            <a:r>
              <a:rPr lang="en-US" sz="2400"/>
              <a:t>Attach a timestamp with each request</a:t>
            </a:r>
          </a:p>
          <a:p>
            <a:pPr marL="342900" indent="-342900">
              <a:buFont typeface="Arial" panose="020B0604020202020204" pitchFamily="34" charset="0"/>
              <a:buChar char="•"/>
            </a:pPr>
            <a:r>
              <a:rPr lang="en-US" sz="2400"/>
              <a:t>Use timestamp to coordinate multiple inserts</a:t>
            </a:r>
          </a:p>
          <a:p>
            <a:pPr marL="342900" indent="-342900">
              <a:buFont typeface="Arial" panose="020B0604020202020204" pitchFamily="34" charset="0"/>
              <a:buChar char="•"/>
            </a:pPr>
            <a:r>
              <a:rPr lang="en-US" sz="2400"/>
              <a:t>For example in this case the insert(key_1, val_1) will have timestamp 1 and therefore node 2 will simply ignore it</a:t>
            </a:r>
          </a:p>
          <a:p>
            <a:endParaRPr lang="en-US" sz="2400"/>
          </a:p>
        </p:txBody>
      </p:sp>
    </p:spTree>
    <p:extLst>
      <p:ext uri="{BB962C8B-B14F-4D97-AF65-F5344CB8AC3E}">
        <p14:creationId xmlns:p14="http://schemas.microsoft.com/office/powerpoint/2010/main" val="332684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8796B15-E6EF-3B4E-BF54-50A92084EA15}"/>
              </a:ext>
            </a:extLst>
          </p:cNvPr>
          <p:cNvSpPr>
            <a:spLocks noGrp="1"/>
          </p:cNvSpPr>
          <p:nvPr>
            <p:ph type="ctrTitle"/>
          </p:nvPr>
        </p:nvSpPr>
        <p:spPr>
          <a:xfrm>
            <a:off x="1870997" y="1607809"/>
            <a:ext cx="9236026" cy="2876680"/>
          </a:xfrm>
        </p:spPr>
        <p:txBody>
          <a:bodyPr anchor="b">
            <a:normAutofit/>
          </a:bodyPr>
          <a:lstStyle/>
          <a:p>
            <a:pPr algn="l"/>
            <a:r>
              <a:rPr lang="en-US" sz="6600" b="1" u="sng">
                <a:solidFill>
                  <a:srgbClr val="FFFFFF"/>
                </a:solidFill>
              </a:rPr>
              <a:t>Predicate Dependency Graphs</a:t>
            </a:r>
          </a:p>
        </p:txBody>
      </p:sp>
    </p:spTree>
    <p:extLst>
      <p:ext uri="{BB962C8B-B14F-4D97-AF65-F5344CB8AC3E}">
        <p14:creationId xmlns:p14="http://schemas.microsoft.com/office/powerpoint/2010/main" val="385598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561D1E9-BDE9-8F4F-B46A-D14D1619FDE9}"/>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285750" lvl="1" indent="-285750"/>
            <a:r>
              <a:rPr lang="en-US"/>
              <a:t>Bloom program will be converted to a data flow graph.</a:t>
            </a:r>
            <a:endParaRPr lang="en-US">
              <a:cs typeface="Calibri"/>
            </a:endParaRPr>
          </a:p>
          <a:p>
            <a:pPr marL="285750" lvl="1" indent="-285750"/>
            <a:r>
              <a:rPr lang="en-US"/>
              <a:t>Collections -&gt; nodes</a:t>
            </a:r>
            <a:endParaRPr lang="en-US">
              <a:cs typeface="Calibri"/>
            </a:endParaRPr>
          </a:p>
          <a:p>
            <a:pPr marL="285750" lvl="1" indent="-285750"/>
            <a:r>
              <a:rPr lang="en-US"/>
              <a:t>Rules -&gt; edges</a:t>
            </a:r>
            <a:endParaRPr lang="en-US">
              <a:cs typeface="Calibri"/>
            </a:endParaRPr>
          </a:p>
          <a:p>
            <a:pPr marL="285750" lvl="1" indent="-285750"/>
            <a:r>
              <a:rPr lang="en-US"/>
              <a:t>External input interface -&gt; source</a:t>
            </a:r>
            <a:endParaRPr lang="en-US">
              <a:cs typeface="Calibri"/>
            </a:endParaRPr>
          </a:p>
          <a:p>
            <a:pPr marL="285750" lvl="1" indent="-285750"/>
            <a:r>
              <a:rPr lang="en-US"/>
              <a:t>Internal input interface -&gt; sink</a:t>
            </a:r>
            <a:endParaRPr lang="en-US">
              <a:cs typeface="Calibri"/>
            </a:endParaRPr>
          </a:p>
        </p:txBody>
      </p:sp>
    </p:spTree>
    <p:extLst>
      <p:ext uri="{BB962C8B-B14F-4D97-AF65-F5344CB8AC3E}">
        <p14:creationId xmlns:p14="http://schemas.microsoft.com/office/powerpoint/2010/main" val="42121888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C31EC9C-6B17-6B4C-9DF5-3FBD98A67978}"/>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u="sng" kern="1200">
                <a:solidFill>
                  <a:srgbClr val="FFFFFF"/>
                </a:solidFill>
                <a:latin typeface="+mj-lt"/>
                <a:ea typeface="+mj-ea"/>
                <a:cs typeface="+mj-cs"/>
              </a:rPr>
              <a:t>Symbols and Annotations</a:t>
            </a:r>
          </a:p>
        </p:txBody>
      </p:sp>
    </p:spTree>
    <p:extLst>
      <p:ext uri="{BB962C8B-B14F-4D97-AF65-F5344CB8AC3E}">
        <p14:creationId xmlns:p14="http://schemas.microsoft.com/office/powerpoint/2010/main" val="279692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993-9497-9247-B973-B4B9EAF4D45C}"/>
              </a:ext>
            </a:extLst>
          </p:cNvPr>
          <p:cNvSpPr>
            <a:spLocks noGrp="1"/>
          </p:cNvSpPr>
          <p:nvPr>
            <p:ph type="title"/>
          </p:nvPr>
        </p:nvSpPr>
        <p:spPr/>
        <p:txBody>
          <a:bodyPr>
            <a:normAutofit/>
          </a:bodyPr>
          <a:lstStyle/>
          <a:p>
            <a:r>
              <a:rPr lang="en-US" sz="3200" b="1"/>
              <a:t>Node</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1239B3AB-8444-D149-9F7B-E3D8E855E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229" y="3022579"/>
            <a:ext cx="5512083" cy="812842"/>
          </a:xfrm>
        </p:spPr>
      </p:pic>
      <p:sp>
        <p:nvSpPr>
          <p:cNvPr id="6" name="TextBox 5">
            <a:extLst>
              <a:ext uri="{FF2B5EF4-FFF2-40B4-BE49-F238E27FC236}">
                <a16:creationId xmlns:a16="http://schemas.microsoft.com/office/drawing/2014/main" id="{FE1F8A74-975D-9B48-AC63-87D331DC8486}"/>
              </a:ext>
            </a:extLst>
          </p:cNvPr>
          <p:cNvSpPr txBox="1"/>
          <p:nvPr/>
        </p:nvSpPr>
        <p:spPr>
          <a:xfrm>
            <a:off x="3370919" y="4600368"/>
            <a:ext cx="5133393" cy="369332"/>
          </a:xfrm>
          <a:prstGeom prst="rect">
            <a:avLst/>
          </a:prstGeom>
          <a:noFill/>
        </p:spPr>
        <p:txBody>
          <a:bodyPr wrap="none" rtlCol="0">
            <a:spAutoFit/>
          </a:bodyPr>
          <a:lstStyle/>
          <a:p>
            <a:r>
              <a:rPr lang="en-US"/>
              <a:t>Ephemeral collections like Scratch, periodic, channel</a:t>
            </a:r>
          </a:p>
        </p:txBody>
      </p:sp>
    </p:spTree>
    <p:extLst>
      <p:ext uri="{BB962C8B-B14F-4D97-AF65-F5344CB8AC3E}">
        <p14:creationId xmlns:p14="http://schemas.microsoft.com/office/powerpoint/2010/main" val="6924890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C49-0711-2143-970E-AE7B956C2B0E}"/>
              </a:ext>
            </a:extLst>
          </p:cNvPr>
          <p:cNvSpPr>
            <a:spLocks noGrp="1"/>
          </p:cNvSpPr>
          <p:nvPr>
            <p:ph type="title"/>
          </p:nvPr>
        </p:nvSpPr>
        <p:spPr/>
        <p:txBody>
          <a:bodyPr>
            <a:normAutofit/>
          </a:bodyPr>
          <a:lstStyle/>
          <a:p>
            <a:r>
              <a:rPr lang="en-US" sz="3200" b="1"/>
              <a:t>Node</a:t>
            </a:r>
          </a:p>
        </p:txBody>
      </p:sp>
      <p:pic>
        <p:nvPicPr>
          <p:cNvPr id="5" name="Content Placeholder 4">
            <a:extLst>
              <a:ext uri="{FF2B5EF4-FFF2-40B4-BE49-F238E27FC236}">
                <a16:creationId xmlns:a16="http://schemas.microsoft.com/office/drawing/2014/main" id="{82FA5381-9514-E24F-9A74-E992AFE08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365" y="3060681"/>
            <a:ext cx="7201270" cy="736638"/>
          </a:xfrm>
        </p:spPr>
      </p:pic>
      <p:sp>
        <p:nvSpPr>
          <p:cNvPr id="6" name="TextBox 5">
            <a:extLst>
              <a:ext uri="{FF2B5EF4-FFF2-40B4-BE49-F238E27FC236}">
                <a16:creationId xmlns:a16="http://schemas.microsoft.com/office/drawing/2014/main" id="{BDEE7C0F-3CB0-9747-9086-762574C4B99D}"/>
              </a:ext>
            </a:extLst>
          </p:cNvPr>
          <p:cNvSpPr txBox="1"/>
          <p:nvPr/>
        </p:nvSpPr>
        <p:spPr>
          <a:xfrm>
            <a:off x="4819135" y="4430712"/>
            <a:ext cx="1683281" cy="369332"/>
          </a:xfrm>
          <a:prstGeom prst="rect">
            <a:avLst/>
          </a:prstGeom>
          <a:noFill/>
        </p:spPr>
        <p:txBody>
          <a:bodyPr wrap="none" rtlCol="0">
            <a:spAutoFit/>
          </a:bodyPr>
          <a:lstStyle/>
          <a:p>
            <a:r>
              <a:rPr lang="en-US"/>
              <a:t>Tables (</a:t>
            </a:r>
            <a:r>
              <a:rPr lang="en-US" err="1"/>
              <a:t>kvstate</a:t>
            </a:r>
            <a:r>
              <a:rPr lang="en-US"/>
              <a:t>) </a:t>
            </a:r>
          </a:p>
        </p:txBody>
      </p:sp>
    </p:spTree>
    <p:extLst>
      <p:ext uri="{BB962C8B-B14F-4D97-AF65-F5344CB8AC3E}">
        <p14:creationId xmlns:p14="http://schemas.microsoft.com/office/powerpoint/2010/main" val="1814469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B5C0-27DD-924E-A53D-4BB5C42DA746}"/>
              </a:ext>
            </a:extLst>
          </p:cNvPr>
          <p:cNvSpPr>
            <a:spLocks noGrp="1"/>
          </p:cNvSpPr>
          <p:nvPr>
            <p:ph type="title"/>
          </p:nvPr>
        </p:nvSpPr>
        <p:spPr/>
        <p:txBody>
          <a:bodyPr>
            <a:normAutofit/>
          </a:bodyPr>
          <a:lstStyle/>
          <a:p>
            <a:r>
              <a:rPr lang="en-US" sz="3200" b="1"/>
              <a:t>Node</a:t>
            </a:r>
          </a:p>
        </p:txBody>
      </p:sp>
      <p:pic>
        <p:nvPicPr>
          <p:cNvPr id="5" name="Content Placeholder 4" descr="A picture containing whiteboard&#10;&#10;Description automatically generated">
            <a:extLst>
              <a:ext uri="{FF2B5EF4-FFF2-40B4-BE49-F238E27FC236}">
                <a16:creationId xmlns:a16="http://schemas.microsoft.com/office/drawing/2014/main" id="{848431F2-D286-1C4E-BFAF-F782DDEE7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551" y="3023650"/>
            <a:ext cx="2024449" cy="966214"/>
          </a:xfrm>
        </p:spPr>
      </p:pic>
      <p:sp>
        <p:nvSpPr>
          <p:cNvPr id="6" name="TextBox 5">
            <a:extLst>
              <a:ext uri="{FF2B5EF4-FFF2-40B4-BE49-F238E27FC236}">
                <a16:creationId xmlns:a16="http://schemas.microsoft.com/office/drawing/2014/main" id="{E1FC3709-B4BB-F641-894E-405B668A4AB0}"/>
              </a:ext>
            </a:extLst>
          </p:cNvPr>
          <p:cNvSpPr txBox="1"/>
          <p:nvPr/>
        </p:nvSpPr>
        <p:spPr>
          <a:xfrm>
            <a:off x="5832389" y="3249827"/>
            <a:ext cx="2409568" cy="400110"/>
          </a:xfrm>
          <a:prstGeom prst="rect">
            <a:avLst/>
          </a:prstGeom>
          <a:noFill/>
        </p:spPr>
        <p:txBody>
          <a:bodyPr wrap="square" rtlCol="0">
            <a:spAutoFit/>
          </a:bodyPr>
          <a:lstStyle/>
          <a:p>
            <a:r>
              <a:rPr lang="en-US" sz="2000"/>
              <a:t>Cluster of collections</a:t>
            </a:r>
          </a:p>
        </p:txBody>
      </p:sp>
      <p:sp>
        <p:nvSpPr>
          <p:cNvPr id="7" name="TextBox 6">
            <a:extLst>
              <a:ext uri="{FF2B5EF4-FFF2-40B4-BE49-F238E27FC236}">
                <a16:creationId xmlns:a16="http://schemas.microsoft.com/office/drawing/2014/main" id="{2CA925A6-19B4-3E4B-889A-1BF273373EDD}"/>
              </a:ext>
            </a:extLst>
          </p:cNvPr>
          <p:cNvSpPr txBox="1"/>
          <p:nvPr/>
        </p:nvSpPr>
        <p:spPr>
          <a:xfrm>
            <a:off x="2773680" y="4892040"/>
            <a:ext cx="6409703" cy="369332"/>
          </a:xfrm>
          <a:prstGeom prst="rect">
            <a:avLst/>
          </a:prstGeom>
          <a:noFill/>
        </p:spPr>
        <p:txBody>
          <a:bodyPr wrap="none" rtlCol="0">
            <a:spAutoFit/>
          </a:bodyPr>
          <a:lstStyle/>
          <a:p>
            <a:r>
              <a:rPr lang="en-US"/>
              <a:t>Temporal cluster, which is single non-monotonic node in the graph</a:t>
            </a:r>
          </a:p>
        </p:txBody>
      </p:sp>
    </p:spTree>
    <p:extLst>
      <p:ext uri="{BB962C8B-B14F-4D97-AF65-F5344CB8AC3E}">
        <p14:creationId xmlns:p14="http://schemas.microsoft.com/office/powerpoint/2010/main" val="479731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A803-AB00-9D47-9D89-7DB3ACFDBED8}"/>
              </a:ext>
            </a:extLst>
          </p:cNvPr>
          <p:cNvSpPr>
            <a:spLocks noGrp="1"/>
          </p:cNvSpPr>
          <p:nvPr>
            <p:ph type="title"/>
          </p:nvPr>
        </p:nvSpPr>
        <p:spPr/>
        <p:txBody>
          <a:bodyPr>
            <a:normAutofit/>
          </a:bodyPr>
          <a:lstStyle/>
          <a:p>
            <a:r>
              <a:rPr lang="en-US" sz="3200" b="1"/>
              <a:t>Node</a:t>
            </a:r>
          </a:p>
        </p:txBody>
      </p:sp>
      <p:pic>
        <p:nvPicPr>
          <p:cNvPr id="5" name="Content Placeholder 4" descr="A picture containing text&#10;&#10;Description automatically generated">
            <a:extLst>
              <a:ext uri="{FF2B5EF4-FFF2-40B4-BE49-F238E27FC236}">
                <a16:creationId xmlns:a16="http://schemas.microsoft.com/office/drawing/2014/main" id="{62F8CB7D-8025-AC4C-987E-59BE3C5D3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597" y="3540895"/>
            <a:ext cx="6902805" cy="920797"/>
          </a:xfrm>
        </p:spPr>
      </p:pic>
    </p:spTree>
    <p:extLst>
      <p:ext uri="{BB962C8B-B14F-4D97-AF65-F5344CB8AC3E}">
        <p14:creationId xmlns:p14="http://schemas.microsoft.com/office/powerpoint/2010/main" val="14490268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A5A-F8A7-8F47-B44A-BDCCA150A14C}"/>
              </a:ext>
            </a:extLst>
          </p:cNvPr>
          <p:cNvSpPr>
            <a:spLocks noGrp="1"/>
          </p:cNvSpPr>
          <p:nvPr>
            <p:ph type="title"/>
          </p:nvPr>
        </p:nvSpPr>
        <p:spPr/>
        <p:txBody>
          <a:bodyPr>
            <a:normAutofit/>
          </a:bodyPr>
          <a:lstStyle/>
          <a:p>
            <a:r>
              <a:rPr lang="en-US" sz="3200" b="1"/>
              <a:t>Node</a:t>
            </a:r>
          </a:p>
        </p:txBody>
      </p:sp>
      <p:pic>
        <p:nvPicPr>
          <p:cNvPr id="5" name="Content Placeholder 4">
            <a:extLst>
              <a:ext uri="{FF2B5EF4-FFF2-40B4-BE49-F238E27FC236}">
                <a16:creationId xmlns:a16="http://schemas.microsoft.com/office/drawing/2014/main" id="{097FB69C-B390-974F-9380-C2D467D54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531" y="3607574"/>
            <a:ext cx="6578938" cy="787440"/>
          </a:xfrm>
        </p:spPr>
      </p:pic>
    </p:spTree>
    <p:extLst>
      <p:ext uri="{BB962C8B-B14F-4D97-AF65-F5344CB8AC3E}">
        <p14:creationId xmlns:p14="http://schemas.microsoft.com/office/powerpoint/2010/main" val="304142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049C-589E-44E6-8038-3C9FF4941413}"/>
              </a:ext>
            </a:extLst>
          </p:cNvPr>
          <p:cNvSpPr>
            <a:spLocks noGrp="1"/>
          </p:cNvSpPr>
          <p:nvPr>
            <p:ph type="title"/>
          </p:nvPr>
        </p:nvSpPr>
        <p:spPr/>
        <p:txBody>
          <a:bodyPr/>
          <a:lstStyle/>
          <a:p>
            <a:r>
              <a:rPr lang="en-GB" sz="3200" b="1">
                <a:cs typeface="Calibri Light"/>
              </a:rPr>
              <a:t>Non –Monotonic Example </a:t>
            </a:r>
            <a:endParaRPr lang="en-GB" sz="3200" b="1"/>
          </a:p>
        </p:txBody>
      </p:sp>
      <p:sp>
        <p:nvSpPr>
          <p:cNvPr id="3" name="Content Placeholder 2">
            <a:extLst>
              <a:ext uri="{FF2B5EF4-FFF2-40B4-BE49-F238E27FC236}">
                <a16:creationId xmlns:a16="http://schemas.microsoft.com/office/drawing/2014/main" id="{77ED9292-2B56-4720-B899-428E439A2B09}"/>
              </a:ext>
            </a:extLst>
          </p:cNvPr>
          <p:cNvSpPr>
            <a:spLocks noGrp="1"/>
          </p:cNvSpPr>
          <p:nvPr>
            <p:ph idx="1"/>
          </p:nvPr>
        </p:nvSpPr>
        <p:spPr/>
        <p:txBody>
          <a:bodyPr vert="horz" lIns="91440" tIns="45720" rIns="91440" bIns="45720" rtlCol="0" anchor="t">
            <a:normAutofit/>
          </a:bodyPr>
          <a:lstStyle/>
          <a:p>
            <a:pPr marL="0" indent="0">
              <a:buNone/>
            </a:pPr>
            <a:r>
              <a:rPr lang="en-GB" sz="2400">
                <a:ea typeface="+mn-lt"/>
                <a:cs typeface="+mn-lt"/>
              </a:rPr>
              <a:t>•Finding the maximum from a set of tuples. </a:t>
            </a:r>
          </a:p>
          <a:p>
            <a:pPr marL="0" indent="0">
              <a:buNone/>
            </a:pPr>
            <a:endParaRPr lang="en-GB" sz="2400">
              <a:ea typeface="+mn-lt"/>
              <a:cs typeface="+mn-lt"/>
            </a:endParaRPr>
          </a:p>
          <a:p>
            <a:pPr marL="0" indent="0">
              <a:buNone/>
            </a:pPr>
            <a:r>
              <a:rPr lang="en-GB" sz="2400">
                <a:ea typeface="+mn-lt"/>
                <a:cs typeface="+mn-lt"/>
              </a:rPr>
              <a:t>                                                   40</a:t>
            </a:r>
          </a:p>
          <a:p>
            <a:pPr marL="0" indent="0">
              <a:buNone/>
            </a:pPr>
            <a:endParaRPr lang="en-GB" sz="2400">
              <a:ea typeface="+mn-lt"/>
              <a:cs typeface="+mn-lt"/>
            </a:endParaRPr>
          </a:p>
          <a:p>
            <a:pPr marL="0" indent="0">
              <a:buNone/>
            </a:pPr>
            <a:r>
              <a:rPr lang="en-GB" sz="2400">
                <a:ea typeface="+mn-lt"/>
                <a:cs typeface="+mn-lt"/>
              </a:rPr>
              <a:t>                                                   50</a:t>
            </a:r>
          </a:p>
          <a:p>
            <a:pPr marL="0" indent="0">
              <a:buNone/>
            </a:pPr>
            <a:r>
              <a:rPr lang="en-GB" sz="2400">
                <a:ea typeface="+mn-lt"/>
                <a:cs typeface="+mn-lt"/>
              </a:rPr>
              <a:t>                                             (Output changes from 40 to 50 )</a:t>
            </a:r>
          </a:p>
          <a:p>
            <a:pPr marL="0" indent="0">
              <a:buNone/>
            </a:pPr>
            <a:endParaRPr lang="en-GB" sz="2400">
              <a:ea typeface="+mn-lt"/>
              <a:cs typeface="+mn-lt"/>
            </a:endParaRPr>
          </a:p>
          <a:p>
            <a:pPr marL="0" indent="0">
              <a:buNone/>
            </a:pPr>
            <a:endParaRPr lang="en-GB" sz="2400">
              <a:ea typeface="+mn-lt"/>
              <a:cs typeface="+mn-lt"/>
            </a:endParaRPr>
          </a:p>
          <a:p>
            <a:pPr marL="0" indent="0">
              <a:buNone/>
            </a:pPr>
            <a:r>
              <a:rPr lang="en-GB" sz="2400">
                <a:ea typeface="+mn-lt"/>
                <a:cs typeface="+mn-lt"/>
              </a:rPr>
              <a:t>•Non Monotonic retracts the earlier conclusion in face of new information .</a:t>
            </a:r>
          </a:p>
          <a:p>
            <a:pPr marL="0" indent="0">
              <a:buNone/>
            </a:pPr>
            <a:endParaRPr lang="en-GB" sz="2400">
              <a:ea typeface="+mn-lt"/>
              <a:cs typeface="+mn-lt"/>
            </a:endParaRPr>
          </a:p>
          <a:p>
            <a:pPr marL="0" indent="0">
              <a:buNone/>
            </a:pPr>
            <a:endParaRPr lang="en-GB" i="1">
              <a:cs typeface="Calibri"/>
            </a:endParaRPr>
          </a:p>
          <a:p>
            <a:pPr marL="0" indent="0">
              <a:buNone/>
            </a:pPr>
            <a:endParaRPr lang="en-GB">
              <a:cs typeface="Calibri"/>
            </a:endParaRPr>
          </a:p>
          <a:p>
            <a:endParaRPr lang="en-GB">
              <a:cs typeface="Calibri"/>
            </a:endParaRPr>
          </a:p>
        </p:txBody>
      </p:sp>
      <p:sp>
        <p:nvSpPr>
          <p:cNvPr id="6" name="Rectangle 5">
            <a:extLst>
              <a:ext uri="{FF2B5EF4-FFF2-40B4-BE49-F238E27FC236}">
                <a16:creationId xmlns:a16="http://schemas.microsoft.com/office/drawing/2014/main" id="{B4445E39-512E-4C9B-9AFD-D732A4027D2F}"/>
              </a:ext>
            </a:extLst>
          </p:cNvPr>
          <p:cNvSpPr/>
          <p:nvPr/>
        </p:nvSpPr>
        <p:spPr>
          <a:xfrm>
            <a:off x="1269608" y="2292742"/>
            <a:ext cx="856179" cy="10787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7" name="TextBox 6">
            <a:extLst>
              <a:ext uri="{FF2B5EF4-FFF2-40B4-BE49-F238E27FC236}">
                <a16:creationId xmlns:a16="http://schemas.microsoft.com/office/drawing/2014/main" id="{7BF23435-D3E3-4389-91B7-DE27DDAAA785}"/>
              </a:ext>
            </a:extLst>
          </p:cNvPr>
          <p:cNvSpPr txBox="1"/>
          <p:nvPr/>
        </p:nvSpPr>
        <p:spPr>
          <a:xfrm>
            <a:off x="1354263" y="2296059"/>
            <a:ext cx="5256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10</a:t>
            </a:r>
          </a:p>
          <a:p>
            <a:r>
              <a:rPr lang="en-GB">
                <a:cs typeface="Calibri"/>
              </a:rPr>
              <a:t>20</a:t>
            </a:r>
          </a:p>
          <a:p>
            <a:r>
              <a:rPr lang="en-GB">
                <a:cs typeface="Calibri"/>
              </a:rPr>
              <a:t>30</a:t>
            </a:r>
          </a:p>
          <a:p>
            <a:r>
              <a:rPr lang="en-GB">
                <a:cs typeface="Calibri"/>
              </a:rPr>
              <a:t>40</a:t>
            </a:r>
          </a:p>
        </p:txBody>
      </p:sp>
      <p:sp>
        <p:nvSpPr>
          <p:cNvPr id="8" name="Arrow: Right 7">
            <a:extLst>
              <a:ext uri="{FF2B5EF4-FFF2-40B4-BE49-F238E27FC236}">
                <a16:creationId xmlns:a16="http://schemas.microsoft.com/office/drawing/2014/main" id="{4B1F09BC-D595-42C3-9E4C-759D47B5A260}"/>
              </a:ext>
            </a:extLst>
          </p:cNvPr>
          <p:cNvSpPr/>
          <p:nvPr/>
        </p:nvSpPr>
        <p:spPr>
          <a:xfrm>
            <a:off x="2259668" y="2536522"/>
            <a:ext cx="1703796" cy="488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0DAFF86-D033-4A5C-BE81-783C11CCDDA9}"/>
              </a:ext>
            </a:extLst>
          </p:cNvPr>
          <p:cNvSpPr txBox="1"/>
          <p:nvPr/>
        </p:nvSpPr>
        <p:spPr>
          <a:xfrm>
            <a:off x="2219539" y="23565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MAX</a:t>
            </a:r>
          </a:p>
        </p:txBody>
      </p:sp>
      <p:sp>
        <p:nvSpPr>
          <p:cNvPr id="11" name="Rectangle 10">
            <a:extLst>
              <a:ext uri="{FF2B5EF4-FFF2-40B4-BE49-F238E27FC236}">
                <a16:creationId xmlns:a16="http://schemas.microsoft.com/office/drawing/2014/main" id="{13979937-B053-4470-A145-E9E719A52A99}"/>
              </a:ext>
            </a:extLst>
          </p:cNvPr>
          <p:cNvSpPr/>
          <p:nvPr/>
        </p:nvSpPr>
        <p:spPr>
          <a:xfrm>
            <a:off x="1269607" y="3491393"/>
            <a:ext cx="856179" cy="1369887"/>
          </a:xfrm>
          <a:prstGeom prst="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GB">
                <a:cs typeface="Calibri"/>
              </a:rPr>
              <a:t>10</a:t>
            </a:r>
          </a:p>
          <a:p>
            <a:pPr algn="ctr"/>
            <a:r>
              <a:rPr lang="en-GB">
                <a:cs typeface="Calibri"/>
              </a:rPr>
              <a:t>20</a:t>
            </a:r>
          </a:p>
          <a:p>
            <a:pPr algn="ctr"/>
            <a:r>
              <a:rPr lang="en-GB">
                <a:cs typeface="Calibri"/>
              </a:rPr>
              <a:t>30</a:t>
            </a:r>
          </a:p>
          <a:p>
            <a:pPr algn="ctr"/>
            <a:r>
              <a:rPr lang="en-GB">
                <a:cs typeface="Calibri"/>
              </a:rPr>
              <a:t>40</a:t>
            </a:r>
          </a:p>
          <a:p>
            <a:pPr algn="ctr"/>
            <a:r>
              <a:rPr lang="en-GB">
                <a:cs typeface="Calibri"/>
              </a:rPr>
              <a:t>50</a:t>
            </a:r>
          </a:p>
        </p:txBody>
      </p:sp>
      <p:sp>
        <p:nvSpPr>
          <p:cNvPr id="12" name="Arrow: Right 11">
            <a:extLst>
              <a:ext uri="{FF2B5EF4-FFF2-40B4-BE49-F238E27FC236}">
                <a16:creationId xmlns:a16="http://schemas.microsoft.com/office/drawing/2014/main" id="{750E7531-D241-4274-9A91-35F9F66240D2}"/>
              </a:ext>
            </a:extLst>
          </p:cNvPr>
          <p:cNvSpPr/>
          <p:nvPr/>
        </p:nvSpPr>
        <p:spPr>
          <a:xfrm>
            <a:off x="2259667" y="3752297"/>
            <a:ext cx="1703796" cy="488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6FA0359-5B84-4F58-8401-76461306EA76}"/>
              </a:ext>
            </a:extLst>
          </p:cNvPr>
          <p:cNvSpPr txBox="1"/>
          <p:nvPr/>
        </p:nvSpPr>
        <p:spPr>
          <a:xfrm>
            <a:off x="2219538" y="35723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MAX</a:t>
            </a:r>
          </a:p>
        </p:txBody>
      </p:sp>
    </p:spTree>
    <p:extLst>
      <p:ext uri="{BB962C8B-B14F-4D97-AF65-F5344CB8AC3E}">
        <p14:creationId xmlns:p14="http://schemas.microsoft.com/office/powerpoint/2010/main" val="3196747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9BE2-14B7-FE42-A8BF-56DE8EF66EBD}"/>
              </a:ext>
            </a:extLst>
          </p:cNvPr>
          <p:cNvSpPr>
            <a:spLocks noGrp="1"/>
          </p:cNvSpPr>
          <p:nvPr>
            <p:ph type="title"/>
          </p:nvPr>
        </p:nvSpPr>
        <p:spPr/>
        <p:txBody>
          <a:bodyPr>
            <a:normAutofit/>
          </a:bodyPr>
          <a:lstStyle/>
          <a:p>
            <a:r>
              <a:rPr lang="en-US" sz="3200" b="1"/>
              <a:t>Edge</a:t>
            </a:r>
          </a:p>
        </p:txBody>
      </p:sp>
      <p:pic>
        <p:nvPicPr>
          <p:cNvPr id="5" name="Content Placeholder 4">
            <a:extLst>
              <a:ext uri="{FF2B5EF4-FFF2-40B4-BE49-F238E27FC236}">
                <a16:creationId xmlns:a16="http://schemas.microsoft.com/office/drawing/2014/main" id="{D4A25E15-7B03-604F-90EC-A1DF86589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191" y="3117834"/>
            <a:ext cx="5213618" cy="622332"/>
          </a:xfrm>
        </p:spPr>
      </p:pic>
      <p:sp>
        <p:nvSpPr>
          <p:cNvPr id="6" name="TextBox 5">
            <a:extLst>
              <a:ext uri="{FF2B5EF4-FFF2-40B4-BE49-F238E27FC236}">
                <a16:creationId xmlns:a16="http://schemas.microsoft.com/office/drawing/2014/main" id="{C869E5A1-16FB-C140-A368-1F383C46F236}"/>
              </a:ext>
            </a:extLst>
          </p:cNvPr>
          <p:cNvSpPr txBox="1"/>
          <p:nvPr/>
        </p:nvSpPr>
        <p:spPr>
          <a:xfrm>
            <a:off x="3474720" y="4377944"/>
            <a:ext cx="6568440" cy="646331"/>
          </a:xfrm>
          <a:prstGeom prst="rect">
            <a:avLst/>
          </a:prstGeom>
          <a:noFill/>
        </p:spPr>
        <p:txBody>
          <a:bodyPr wrap="square" rtlCol="0">
            <a:spAutoFit/>
          </a:bodyPr>
          <a:lstStyle/>
          <a:p>
            <a:r>
              <a:rPr lang="en-IN" err="1"/>
              <a:t>kvget_response</a:t>
            </a:r>
            <a:r>
              <a:rPr lang="en-IN"/>
              <a:t> &lt;= </a:t>
            </a:r>
            <a:r>
              <a:rPr lang="en-IN" err="1"/>
              <a:t>getj.map</a:t>
            </a:r>
            <a:r>
              <a:rPr lang="en-IN"/>
              <a:t> do |g, t| [</a:t>
            </a:r>
            <a:r>
              <a:rPr lang="en-IN" err="1"/>
              <a:t>g.reqid</a:t>
            </a:r>
            <a:r>
              <a:rPr lang="en-IN"/>
              <a:t>, </a:t>
            </a:r>
            <a:r>
              <a:rPr lang="en-IN" err="1"/>
              <a:t>t.key</a:t>
            </a:r>
            <a:r>
              <a:rPr lang="en-IN"/>
              <a:t>, </a:t>
            </a:r>
            <a:r>
              <a:rPr lang="en-IN" err="1"/>
              <a:t>t.value</a:t>
            </a:r>
            <a:r>
              <a:rPr lang="en-IN"/>
              <a:t>] </a:t>
            </a:r>
          </a:p>
          <a:p>
            <a:endParaRPr lang="en-US"/>
          </a:p>
        </p:txBody>
      </p:sp>
    </p:spTree>
    <p:extLst>
      <p:ext uri="{BB962C8B-B14F-4D97-AF65-F5344CB8AC3E}">
        <p14:creationId xmlns:p14="http://schemas.microsoft.com/office/powerpoint/2010/main" val="4203700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996D-6DE5-284D-9821-B3F170592F26}"/>
              </a:ext>
            </a:extLst>
          </p:cNvPr>
          <p:cNvSpPr>
            <a:spLocks noGrp="1"/>
          </p:cNvSpPr>
          <p:nvPr>
            <p:ph type="title"/>
          </p:nvPr>
        </p:nvSpPr>
        <p:spPr/>
        <p:txBody>
          <a:bodyPr>
            <a:normAutofit/>
          </a:bodyPr>
          <a:lstStyle/>
          <a:p>
            <a:r>
              <a:rPr lang="en-US" sz="3200" b="1"/>
              <a:t>Edge</a:t>
            </a:r>
          </a:p>
        </p:txBody>
      </p:sp>
      <p:pic>
        <p:nvPicPr>
          <p:cNvPr id="5" name="Content Placeholder 4" descr="Text&#10;&#10;Description automatically generated with medium confidence">
            <a:extLst>
              <a:ext uri="{FF2B5EF4-FFF2-40B4-BE49-F238E27FC236}">
                <a16:creationId xmlns:a16="http://schemas.microsoft.com/office/drawing/2014/main" id="{654E3AA7-0F8C-8040-A6A8-F6FA75C95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372" y="3680602"/>
            <a:ext cx="4953255" cy="641383"/>
          </a:xfrm>
        </p:spPr>
      </p:pic>
      <p:sp>
        <p:nvSpPr>
          <p:cNvPr id="7" name="TextBox 6">
            <a:extLst>
              <a:ext uri="{FF2B5EF4-FFF2-40B4-BE49-F238E27FC236}">
                <a16:creationId xmlns:a16="http://schemas.microsoft.com/office/drawing/2014/main" id="{C1A86448-875C-D247-9CBB-2725894A5F5F}"/>
              </a:ext>
            </a:extLst>
          </p:cNvPr>
          <p:cNvSpPr txBox="1"/>
          <p:nvPr/>
        </p:nvSpPr>
        <p:spPr>
          <a:xfrm>
            <a:off x="3923992" y="4907280"/>
            <a:ext cx="4124462" cy="923330"/>
          </a:xfrm>
          <a:prstGeom prst="rect">
            <a:avLst/>
          </a:prstGeom>
          <a:noFill/>
        </p:spPr>
        <p:txBody>
          <a:bodyPr wrap="none" rtlCol="0">
            <a:spAutoFit/>
          </a:bodyPr>
          <a:lstStyle/>
          <a:p>
            <a:r>
              <a:rPr lang="en-IN" err="1"/>
              <a:t>kvstate</a:t>
            </a:r>
            <a:r>
              <a:rPr lang="en-IN"/>
              <a:t> &lt;+ </a:t>
            </a:r>
            <a:r>
              <a:rPr lang="en-IN" err="1"/>
              <a:t>kvput.map</a:t>
            </a:r>
            <a:r>
              <a:rPr lang="en-IN"/>
              <a:t>{|p| [</a:t>
            </a:r>
            <a:r>
              <a:rPr lang="en-IN" err="1"/>
              <a:t>p.key</a:t>
            </a:r>
            <a:r>
              <a:rPr lang="en-IN"/>
              <a:t>, </a:t>
            </a:r>
            <a:r>
              <a:rPr lang="en-IN" err="1"/>
              <a:t>p.value</a:t>
            </a:r>
            <a:r>
              <a:rPr lang="en-IN"/>
              <a:t>]}</a:t>
            </a:r>
            <a:br>
              <a:rPr lang="en-IN"/>
            </a:br>
            <a:endParaRPr lang="en-IN"/>
          </a:p>
          <a:p>
            <a:endParaRPr lang="en-US"/>
          </a:p>
        </p:txBody>
      </p:sp>
    </p:spTree>
    <p:extLst>
      <p:ext uri="{BB962C8B-B14F-4D97-AF65-F5344CB8AC3E}">
        <p14:creationId xmlns:p14="http://schemas.microsoft.com/office/powerpoint/2010/main" val="17012536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1FBB-15B5-264A-A9FC-3A426DFB6141}"/>
              </a:ext>
            </a:extLst>
          </p:cNvPr>
          <p:cNvSpPr>
            <a:spLocks noGrp="1"/>
          </p:cNvSpPr>
          <p:nvPr>
            <p:ph type="title"/>
          </p:nvPr>
        </p:nvSpPr>
        <p:spPr/>
        <p:txBody>
          <a:bodyPr>
            <a:normAutofit/>
          </a:bodyPr>
          <a:lstStyle/>
          <a:p>
            <a:r>
              <a:rPr lang="en-US" sz="3200" b="1"/>
              <a:t>Edge</a:t>
            </a:r>
          </a:p>
        </p:txBody>
      </p:sp>
      <p:pic>
        <p:nvPicPr>
          <p:cNvPr id="5" name="Content Placeholder 4" descr="Diagram&#10;&#10;Description automatically generated with medium confidence">
            <a:extLst>
              <a:ext uri="{FF2B5EF4-FFF2-40B4-BE49-F238E27FC236}">
                <a16:creationId xmlns:a16="http://schemas.microsoft.com/office/drawing/2014/main" id="{B937B1C8-F8BC-E546-9EFB-1C28A9E8F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634" y="3613924"/>
            <a:ext cx="4508732" cy="774740"/>
          </a:xfrm>
        </p:spPr>
      </p:pic>
      <p:pic>
        <p:nvPicPr>
          <p:cNvPr id="8" name="Picture 7">
            <a:extLst>
              <a:ext uri="{FF2B5EF4-FFF2-40B4-BE49-F238E27FC236}">
                <a16:creationId xmlns:a16="http://schemas.microsoft.com/office/drawing/2014/main" id="{A7B14D2E-5F1C-E24A-AC57-574284929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260" y="5013960"/>
            <a:ext cx="7269480" cy="365760"/>
          </a:xfrm>
          <a:prstGeom prst="rect">
            <a:avLst/>
          </a:prstGeom>
        </p:spPr>
      </p:pic>
    </p:spTree>
    <p:extLst>
      <p:ext uri="{BB962C8B-B14F-4D97-AF65-F5344CB8AC3E}">
        <p14:creationId xmlns:p14="http://schemas.microsoft.com/office/powerpoint/2010/main" val="25390489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2C90-D7C5-B947-AE0A-2BEF61AFC277}"/>
              </a:ext>
            </a:extLst>
          </p:cNvPr>
          <p:cNvSpPr>
            <a:spLocks noGrp="1"/>
          </p:cNvSpPr>
          <p:nvPr>
            <p:ph type="title"/>
          </p:nvPr>
        </p:nvSpPr>
        <p:spPr/>
        <p:txBody>
          <a:bodyPr>
            <a:normAutofit/>
          </a:bodyPr>
          <a:lstStyle/>
          <a:p>
            <a:r>
              <a:rPr lang="en-US" sz="3200" b="1"/>
              <a:t>Edge</a:t>
            </a:r>
            <a:endParaRPr lang="en-US" sz="3200" b="1">
              <a:cs typeface="Calibri Light"/>
            </a:endParaRPr>
          </a:p>
        </p:txBody>
      </p:sp>
      <p:pic>
        <p:nvPicPr>
          <p:cNvPr id="5" name="Content Placeholder 4" descr="Text&#10;&#10;Description automatically generated">
            <a:extLst>
              <a:ext uri="{FF2B5EF4-FFF2-40B4-BE49-F238E27FC236}">
                <a16:creationId xmlns:a16="http://schemas.microsoft.com/office/drawing/2014/main" id="{57783872-63D2-BC44-969C-C53B4263E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502" y="3566296"/>
            <a:ext cx="6724996" cy="869995"/>
          </a:xfrm>
        </p:spPr>
      </p:pic>
    </p:spTree>
    <p:extLst>
      <p:ext uri="{BB962C8B-B14F-4D97-AF65-F5344CB8AC3E}">
        <p14:creationId xmlns:p14="http://schemas.microsoft.com/office/powerpoint/2010/main" val="3492792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92C534-4C72-474C-A467-65CAFE260E7F}"/>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kern="1200">
                <a:solidFill>
                  <a:srgbClr val="FFFFFF"/>
                </a:solidFill>
                <a:latin typeface="+mj-lt"/>
                <a:ea typeface="+mj-ea"/>
                <a:cs typeface="+mj-cs"/>
              </a:rPr>
              <a:t>Analysis</a:t>
            </a:r>
          </a:p>
        </p:txBody>
      </p:sp>
    </p:spTree>
    <p:extLst>
      <p:ext uri="{BB962C8B-B14F-4D97-AF65-F5344CB8AC3E}">
        <p14:creationId xmlns:p14="http://schemas.microsoft.com/office/powerpoint/2010/main" val="28480184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D47D-7655-CB4E-98BB-DF5A83B77429}"/>
              </a:ext>
            </a:extLst>
          </p:cNvPr>
          <p:cNvSpPr>
            <a:spLocks noGrp="1"/>
          </p:cNvSpPr>
          <p:nvPr>
            <p:ph type="title"/>
          </p:nvPr>
        </p:nvSpPr>
        <p:spPr/>
        <p:txBody>
          <a:bodyPr>
            <a:normAutofit/>
          </a:bodyPr>
          <a:lstStyle/>
          <a:p>
            <a:r>
              <a:rPr lang="en-US" sz="3200" b="1" u="sng"/>
              <a:t>Abstract key value store protocol</a:t>
            </a:r>
            <a:endParaRPr lang="en-US" sz="3200" b="1" u="sng">
              <a:cs typeface="Calibri Light"/>
            </a:endParaRPr>
          </a:p>
        </p:txBody>
      </p:sp>
      <p:pic>
        <p:nvPicPr>
          <p:cNvPr id="6" name="Content Placeholder 5" descr="Diagram&#10;&#10;Description automatically generated">
            <a:extLst>
              <a:ext uri="{FF2B5EF4-FFF2-40B4-BE49-F238E27FC236}">
                <a16:creationId xmlns:a16="http://schemas.microsoft.com/office/drawing/2014/main" id="{A4F063AD-8236-C84D-97E1-96F627F732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3937"/>
            <a:ext cx="5181600" cy="3834713"/>
          </a:xfrm>
        </p:spPr>
      </p:pic>
      <p:pic>
        <p:nvPicPr>
          <p:cNvPr id="8" name="Content Placeholder 7" descr="Text, letter&#10;&#10;Description automatically generated">
            <a:extLst>
              <a:ext uri="{FF2B5EF4-FFF2-40B4-BE49-F238E27FC236}">
                <a16:creationId xmlns:a16="http://schemas.microsoft.com/office/drawing/2014/main" id="{30947406-292A-4E4D-8879-C5103739A72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912704"/>
            <a:ext cx="5181600" cy="2177180"/>
          </a:xfrm>
        </p:spPr>
      </p:pic>
    </p:spTree>
    <p:extLst>
      <p:ext uri="{BB962C8B-B14F-4D97-AF65-F5344CB8AC3E}">
        <p14:creationId xmlns:p14="http://schemas.microsoft.com/office/powerpoint/2010/main" val="3052687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7B0B-06DB-3A4D-B062-A28D925A5481}"/>
              </a:ext>
            </a:extLst>
          </p:cNvPr>
          <p:cNvSpPr>
            <a:spLocks noGrp="1"/>
          </p:cNvSpPr>
          <p:nvPr>
            <p:ph type="title"/>
          </p:nvPr>
        </p:nvSpPr>
        <p:spPr>
          <a:xfrm>
            <a:off x="-2679526" y="208550"/>
            <a:ext cx="10515600" cy="1325563"/>
          </a:xfrm>
        </p:spPr>
        <p:txBody>
          <a:bodyPr>
            <a:normAutofit/>
          </a:bodyPr>
          <a:lstStyle/>
          <a:p>
            <a:pPr algn="ctr"/>
            <a:r>
              <a:rPr lang="en-US" sz="3200" b="1" u="sng">
                <a:cs typeface="Calibri Light"/>
              </a:rPr>
              <a:t>Single node key value store</a:t>
            </a:r>
          </a:p>
        </p:txBody>
      </p:sp>
      <p:pic>
        <p:nvPicPr>
          <p:cNvPr id="6" name="Content Placeholder 5" descr="Diagram&#10;&#10;Description automatically generated">
            <a:extLst>
              <a:ext uri="{FF2B5EF4-FFF2-40B4-BE49-F238E27FC236}">
                <a16:creationId xmlns:a16="http://schemas.microsoft.com/office/drawing/2014/main" id="{DDA03F1E-8EA5-6D4A-9B36-4EA79EC41E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7371" y="1506095"/>
            <a:ext cx="5642429" cy="4613596"/>
          </a:xfrm>
        </p:spPr>
      </p:pic>
      <p:pic>
        <p:nvPicPr>
          <p:cNvPr id="8" name="Content Placeholder 7" descr="Text, letter&#10;&#10;Description automatically generated">
            <a:extLst>
              <a:ext uri="{FF2B5EF4-FFF2-40B4-BE49-F238E27FC236}">
                <a16:creationId xmlns:a16="http://schemas.microsoft.com/office/drawing/2014/main" id="{4238998A-3202-9C4B-A38B-46B3EB828A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66652"/>
            <a:ext cx="5181600" cy="4269284"/>
          </a:xfrm>
        </p:spPr>
      </p:pic>
    </p:spTree>
    <p:extLst>
      <p:ext uri="{BB962C8B-B14F-4D97-AF65-F5344CB8AC3E}">
        <p14:creationId xmlns:p14="http://schemas.microsoft.com/office/powerpoint/2010/main" val="2558405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7B0B-06DB-3A4D-B062-A28D925A5481}"/>
              </a:ext>
            </a:extLst>
          </p:cNvPr>
          <p:cNvSpPr>
            <a:spLocks noGrp="1"/>
          </p:cNvSpPr>
          <p:nvPr>
            <p:ph type="title"/>
          </p:nvPr>
        </p:nvSpPr>
        <p:spPr>
          <a:xfrm>
            <a:off x="-2679526" y="208550"/>
            <a:ext cx="10515600" cy="1325563"/>
          </a:xfrm>
        </p:spPr>
        <p:txBody>
          <a:bodyPr>
            <a:normAutofit/>
          </a:bodyPr>
          <a:lstStyle/>
          <a:p>
            <a:pPr algn="ctr"/>
            <a:r>
              <a:rPr lang="en-US" sz="3200" b="1" u="sng">
                <a:cs typeface="Calibri Light"/>
              </a:rPr>
              <a:t>Single node key value store</a:t>
            </a:r>
          </a:p>
        </p:txBody>
      </p:sp>
      <p:pic>
        <p:nvPicPr>
          <p:cNvPr id="8" name="Content Placeholder 7" descr="Text, letter&#10;&#10;Description automatically generated">
            <a:extLst>
              <a:ext uri="{FF2B5EF4-FFF2-40B4-BE49-F238E27FC236}">
                <a16:creationId xmlns:a16="http://schemas.microsoft.com/office/drawing/2014/main" id="{4238998A-3202-9C4B-A38B-46B3EB828A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66652"/>
            <a:ext cx="5181600" cy="4269284"/>
          </a:xfrm>
        </p:spPr>
      </p:pic>
      <p:pic>
        <p:nvPicPr>
          <p:cNvPr id="17" name="Content Placeholder 16" descr="Diagram&#10;&#10;Description automatically generated">
            <a:extLst>
              <a:ext uri="{FF2B5EF4-FFF2-40B4-BE49-F238E27FC236}">
                <a16:creationId xmlns:a16="http://schemas.microsoft.com/office/drawing/2014/main" id="{15C04D9F-4D41-9F43-96D4-1D402A0B1F0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1143" y="1534113"/>
            <a:ext cx="4218620" cy="4849311"/>
          </a:xfrm>
        </p:spPr>
      </p:pic>
    </p:spTree>
    <p:extLst>
      <p:ext uri="{BB962C8B-B14F-4D97-AF65-F5344CB8AC3E}">
        <p14:creationId xmlns:p14="http://schemas.microsoft.com/office/powerpoint/2010/main" val="17532116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F07F-48EA-4773-B55C-B0FE625FDC87}"/>
              </a:ext>
            </a:extLst>
          </p:cNvPr>
          <p:cNvSpPr>
            <a:spLocks noGrp="1"/>
          </p:cNvSpPr>
          <p:nvPr>
            <p:ph type="title"/>
          </p:nvPr>
        </p:nvSpPr>
        <p:spPr>
          <a:xfrm>
            <a:off x="-2554266" y="229426"/>
            <a:ext cx="10515600" cy="1325563"/>
          </a:xfrm>
        </p:spPr>
        <p:txBody>
          <a:bodyPr>
            <a:normAutofit/>
          </a:bodyPr>
          <a:lstStyle/>
          <a:p>
            <a:pPr algn="ctr"/>
            <a:r>
              <a:rPr lang="en-GB" sz="3200" b="1" u="sng">
                <a:cs typeface="Calibri Light"/>
              </a:rPr>
              <a:t>Case Study : Shopping Cart </a:t>
            </a:r>
          </a:p>
        </p:txBody>
      </p:sp>
      <p:sp>
        <p:nvSpPr>
          <p:cNvPr id="3" name="Content Placeholder 2">
            <a:extLst>
              <a:ext uri="{FF2B5EF4-FFF2-40B4-BE49-F238E27FC236}">
                <a16:creationId xmlns:a16="http://schemas.microsoft.com/office/drawing/2014/main" id="{71222C7E-1F9F-4F0D-B1A9-A46B8E9D0400}"/>
              </a:ext>
            </a:extLst>
          </p:cNvPr>
          <p:cNvSpPr>
            <a:spLocks noGrp="1"/>
          </p:cNvSpPr>
          <p:nvPr>
            <p:ph idx="1"/>
          </p:nvPr>
        </p:nvSpPr>
        <p:spPr>
          <a:xfrm>
            <a:off x="399789" y="1439406"/>
            <a:ext cx="10515600" cy="4351338"/>
          </a:xfrm>
        </p:spPr>
        <p:txBody>
          <a:bodyPr vert="horz" lIns="91440" tIns="45720" rIns="91440" bIns="45720" rtlCol="0" anchor="t">
            <a:normAutofit/>
          </a:bodyPr>
          <a:lstStyle/>
          <a:p>
            <a:r>
              <a:rPr lang="en-GB">
                <a:solidFill>
                  <a:srgbClr val="000000"/>
                </a:solidFill>
              </a:rPr>
              <a:t>Expected functionality </a:t>
            </a:r>
            <a:endParaRPr lang="en-US">
              <a:solidFill>
                <a:srgbClr val="000000"/>
              </a:solidFill>
              <a:cs typeface="Calibri"/>
            </a:endParaRPr>
          </a:p>
          <a:p>
            <a:pPr lvl="1"/>
            <a:r>
              <a:rPr lang="en-GB">
                <a:solidFill>
                  <a:srgbClr val="000000"/>
                </a:solidFill>
              </a:rPr>
              <a:t>Clients add and remove items from their carts.</a:t>
            </a:r>
            <a:endParaRPr lang="en-GB">
              <a:solidFill>
                <a:srgbClr val="000000"/>
              </a:solidFill>
              <a:cs typeface="Calibri"/>
            </a:endParaRPr>
          </a:p>
          <a:p>
            <a:pPr lvl="1"/>
            <a:r>
              <a:rPr lang="en-GB">
                <a:solidFill>
                  <a:srgbClr val="000000"/>
                </a:solidFill>
              </a:rPr>
              <a:t>Content of cart is stored in server replica.</a:t>
            </a:r>
            <a:endParaRPr lang="en-GB">
              <a:solidFill>
                <a:srgbClr val="000000"/>
              </a:solidFill>
              <a:cs typeface="Calibri"/>
            </a:endParaRPr>
          </a:p>
          <a:p>
            <a:pPr lvl="1"/>
            <a:r>
              <a:rPr lang="en-GB">
                <a:solidFill>
                  <a:srgbClr val="000000"/>
                </a:solidFill>
              </a:rPr>
              <a:t>Client can perform checkout which returns final state of cart. </a:t>
            </a:r>
            <a:endParaRPr lang="en-GB">
              <a:solidFill>
                <a:srgbClr val="000000"/>
              </a:solidFill>
              <a:cs typeface="Calibri"/>
            </a:endParaRPr>
          </a:p>
          <a:p>
            <a:pPr marL="457200" lvl="1" indent="0">
              <a:buNone/>
            </a:pPr>
            <a:endParaRPr lang="en-GB" sz="2800">
              <a:cs typeface="Calibri"/>
            </a:endParaRPr>
          </a:p>
        </p:txBody>
      </p:sp>
    </p:spTree>
    <p:extLst>
      <p:ext uri="{BB962C8B-B14F-4D97-AF65-F5344CB8AC3E}">
        <p14:creationId xmlns:p14="http://schemas.microsoft.com/office/powerpoint/2010/main" val="39581495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20D7-B9CB-4112-8529-8129CAC736CC}"/>
              </a:ext>
            </a:extLst>
          </p:cNvPr>
          <p:cNvSpPr>
            <a:spLocks noGrp="1"/>
          </p:cNvSpPr>
          <p:nvPr>
            <p:ph type="title"/>
          </p:nvPr>
        </p:nvSpPr>
        <p:spPr>
          <a:xfrm>
            <a:off x="-2324622" y="145920"/>
            <a:ext cx="10515600" cy="1325563"/>
          </a:xfrm>
        </p:spPr>
        <p:txBody>
          <a:bodyPr/>
          <a:lstStyle/>
          <a:p>
            <a:pPr algn="ctr"/>
            <a:r>
              <a:rPr lang="en-GB" sz="3200" b="1" u="sng">
                <a:cs typeface="Calibri Light"/>
              </a:rPr>
              <a:t>5.1 Shopping cart Client</a:t>
            </a:r>
            <a:r>
              <a:rPr lang="en-GB">
                <a:cs typeface="Calibri Light"/>
              </a:rPr>
              <a:t> </a:t>
            </a:r>
          </a:p>
        </p:txBody>
      </p:sp>
      <p:pic>
        <p:nvPicPr>
          <p:cNvPr id="4" name="Picture 4">
            <a:extLst>
              <a:ext uri="{FF2B5EF4-FFF2-40B4-BE49-F238E27FC236}">
                <a16:creationId xmlns:a16="http://schemas.microsoft.com/office/drawing/2014/main" id="{D0478E0B-97D8-46C3-9F02-E6055A4ADDDA}"/>
              </a:ext>
            </a:extLst>
          </p:cNvPr>
          <p:cNvPicPr>
            <a:picLocks noGrp="1" noChangeAspect="1"/>
          </p:cNvPicPr>
          <p:nvPr>
            <p:ph idx="1"/>
          </p:nvPr>
        </p:nvPicPr>
        <p:blipFill>
          <a:blip r:embed="rId2"/>
          <a:stretch>
            <a:fillRect/>
          </a:stretch>
        </p:blipFill>
        <p:spPr>
          <a:xfrm>
            <a:off x="494223" y="1659491"/>
            <a:ext cx="6746576" cy="5057414"/>
          </a:xfrm>
        </p:spPr>
      </p:pic>
      <p:sp>
        <p:nvSpPr>
          <p:cNvPr id="3" name="Right Brace 2">
            <a:extLst>
              <a:ext uri="{FF2B5EF4-FFF2-40B4-BE49-F238E27FC236}">
                <a16:creationId xmlns:a16="http://schemas.microsoft.com/office/drawing/2014/main" id="{3B81C49E-4104-473D-9EDB-CD084B5812D1}"/>
              </a:ext>
            </a:extLst>
          </p:cNvPr>
          <p:cNvSpPr/>
          <p:nvPr/>
        </p:nvSpPr>
        <p:spPr>
          <a:xfrm>
            <a:off x="5946389" y="2367951"/>
            <a:ext cx="963281" cy="12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E95C2B0D-5649-455E-9D69-2E93419132AE}"/>
              </a:ext>
            </a:extLst>
          </p:cNvPr>
          <p:cNvSpPr txBox="1"/>
          <p:nvPr/>
        </p:nvSpPr>
        <p:spPr>
          <a:xfrm>
            <a:off x="7067010" y="2566897"/>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Channels used for communication </a:t>
            </a:r>
            <a:endParaRPr lang="en-US"/>
          </a:p>
        </p:txBody>
      </p:sp>
      <p:sp>
        <p:nvSpPr>
          <p:cNvPr id="7" name="Right Brace 6">
            <a:extLst>
              <a:ext uri="{FF2B5EF4-FFF2-40B4-BE49-F238E27FC236}">
                <a16:creationId xmlns:a16="http://schemas.microsoft.com/office/drawing/2014/main" id="{5BF80DF5-A587-4893-B2FB-D31049121A9B}"/>
              </a:ext>
            </a:extLst>
          </p:cNvPr>
          <p:cNvSpPr/>
          <p:nvPr/>
        </p:nvSpPr>
        <p:spPr>
          <a:xfrm>
            <a:off x="6288751" y="4910048"/>
            <a:ext cx="618224" cy="9345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D198C01-1B69-46C9-B5ED-08E4008B50C8}"/>
              </a:ext>
            </a:extLst>
          </p:cNvPr>
          <p:cNvSpPr txBox="1"/>
          <p:nvPr/>
        </p:nvSpPr>
        <p:spPr>
          <a:xfrm>
            <a:off x="7049938" y="47783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Calibri"/>
              </a:rPr>
              <a:t>Interfaces for client actions and responses</a:t>
            </a:r>
          </a:p>
        </p:txBody>
      </p:sp>
    </p:spTree>
    <p:extLst>
      <p:ext uri="{BB962C8B-B14F-4D97-AF65-F5344CB8AC3E}">
        <p14:creationId xmlns:p14="http://schemas.microsoft.com/office/powerpoint/2010/main" val="351490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6DE0660-CE85-4D94-A576-EB5AEACA2729}"/>
              </a:ext>
            </a:extLst>
          </p:cNvPr>
          <p:cNvSpPr>
            <a:spLocks noGrp="1"/>
          </p:cNvSpPr>
          <p:nvPr>
            <p:ph type="title"/>
          </p:nvPr>
        </p:nvSpPr>
        <p:spPr>
          <a:xfrm>
            <a:off x="1047280" y="759805"/>
            <a:ext cx="10306520" cy="1325563"/>
          </a:xfrm>
        </p:spPr>
        <p:txBody>
          <a:bodyPr>
            <a:normAutofit/>
          </a:bodyPr>
          <a:lstStyle/>
          <a:p>
            <a:r>
              <a:rPr lang="en-GB" sz="4000" b="1">
                <a:solidFill>
                  <a:srgbClr val="FFFFFF"/>
                </a:solidFill>
                <a:ea typeface="+mj-lt"/>
                <a:cs typeface="+mj-lt"/>
              </a:rPr>
              <a:t>In Terms of Relational Algebra :</a:t>
            </a:r>
            <a:br>
              <a:rPr lang="en-GB" sz="4000" b="1">
                <a:solidFill>
                  <a:srgbClr val="FFFFFF"/>
                </a:solidFill>
                <a:ea typeface="+mj-lt"/>
                <a:cs typeface="+mj-lt"/>
              </a:rPr>
            </a:br>
            <a:endParaRPr lang="en-GB" sz="4000" b="1">
              <a:solidFill>
                <a:srgbClr val="FFFFFF"/>
              </a:solidFill>
              <a:ea typeface="+mj-lt"/>
              <a:cs typeface="+mj-lt"/>
            </a:endParaRPr>
          </a:p>
        </p:txBody>
      </p:sp>
      <p:sp>
        <p:nvSpPr>
          <p:cNvPr id="3" name="Content Placeholder 2">
            <a:extLst>
              <a:ext uri="{FF2B5EF4-FFF2-40B4-BE49-F238E27FC236}">
                <a16:creationId xmlns:a16="http://schemas.microsoft.com/office/drawing/2014/main" id="{3C43251F-ED86-4CA1-BA85-8DED3FD3BB6F}"/>
              </a:ext>
            </a:extLst>
          </p:cNvPr>
          <p:cNvSpPr>
            <a:spLocks noGrp="1"/>
          </p:cNvSpPr>
          <p:nvPr>
            <p:ph idx="1"/>
          </p:nvPr>
        </p:nvSpPr>
        <p:spPr>
          <a:xfrm>
            <a:off x="1234404" y="756137"/>
            <a:ext cx="4875075" cy="5158596"/>
          </a:xfrm>
        </p:spPr>
        <p:txBody>
          <a:bodyPr vert="horz" lIns="91440" tIns="45720" rIns="91440" bIns="45720" rtlCol="0" anchor="t">
            <a:noAutofit/>
          </a:bodyPr>
          <a:lstStyle/>
          <a:p>
            <a:pPr marL="0" indent="0">
              <a:buNone/>
            </a:pPr>
            <a:endParaRPr lang="en-GB" sz="1300">
              <a:ea typeface="+mn-lt"/>
              <a:cs typeface="+mn-lt"/>
            </a:endParaRPr>
          </a:p>
          <a:p>
            <a:pPr marL="0" indent="0">
              <a:buNone/>
            </a:pPr>
            <a:endParaRPr lang="en-GB" sz="1300">
              <a:ea typeface="+mn-lt"/>
              <a:cs typeface="+mn-lt"/>
            </a:endParaRPr>
          </a:p>
          <a:p>
            <a:pPr marL="0" indent="0">
              <a:buNone/>
            </a:pPr>
            <a:endParaRPr lang="en-GB" sz="1300">
              <a:ea typeface="+mn-lt"/>
              <a:cs typeface="+mn-lt"/>
            </a:endParaRPr>
          </a:p>
          <a:p>
            <a:pPr marL="0" indent="0">
              <a:buNone/>
            </a:pPr>
            <a:endParaRPr lang="en-GB" sz="1300">
              <a:ea typeface="+mn-lt"/>
              <a:cs typeface="+mn-lt"/>
            </a:endParaRPr>
          </a:p>
          <a:p>
            <a:pPr marL="0" indent="0">
              <a:buNone/>
            </a:pPr>
            <a:endParaRPr lang="en-GB" sz="1300">
              <a:ea typeface="+mn-lt"/>
              <a:cs typeface="+mn-lt"/>
            </a:endParaRPr>
          </a:p>
          <a:p>
            <a:pPr marL="0" indent="0">
              <a:buNone/>
            </a:pPr>
            <a:r>
              <a:rPr lang="en-GB" sz="2400">
                <a:ea typeface="+mn-lt"/>
                <a:cs typeface="+mn-lt"/>
              </a:rPr>
              <a:t>•If the Operator is Monotone </a:t>
            </a:r>
            <a:endParaRPr lang="en-GB" sz="2400">
              <a:cs typeface="Calibri"/>
            </a:endParaRPr>
          </a:p>
          <a:p>
            <a:pPr>
              <a:buFont typeface="Wingdings" panose="020B0604020202020204" pitchFamily="34" charset="0"/>
              <a:buChar char="Ø"/>
            </a:pPr>
            <a:r>
              <a:rPr lang="en-GB" sz="2400">
                <a:ea typeface="+mn-lt"/>
                <a:cs typeface="+mn-lt"/>
              </a:rPr>
              <a:t>Old output rows will be always “valid” when more rows are added to the input.</a:t>
            </a:r>
          </a:p>
          <a:p>
            <a:pPr marL="0" indent="0">
              <a:buNone/>
            </a:pPr>
            <a:r>
              <a:rPr lang="en-GB" sz="2400">
                <a:ea typeface="+mn-lt"/>
                <a:cs typeface="+mn-lt"/>
              </a:rPr>
              <a:t>For Example : Selection , Projection , Join Operator</a:t>
            </a:r>
          </a:p>
          <a:p>
            <a:pPr marL="0" indent="0">
              <a:buNone/>
            </a:pPr>
            <a:endParaRPr lang="en-GB" sz="2400">
              <a:ea typeface="+mn-lt"/>
              <a:cs typeface="+mn-lt"/>
            </a:endParaRPr>
          </a:p>
          <a:p>
            <a:pPr marL="0" indent="0">
              <a:buNone/>
            </a:pPr>
            <a:r>
              <a:rPr lang="en-GB" sz="2400">
                <a:ea typeface="+mn-lt"/>
                <a:cs typeface="+mn-lt"/>
              </a:rPr>
              <a:t>•If the operator is Non –Monotone </a:t>
            </a:r>
          </a:p>
          <a:p>
            <a:pPr>
              <a:buFont typeface="Wingdings" panose="020B0604020202020204" pitchFamily="34" charset="0"/>
              <a:buChar char="Ø"/>
            </a:pPr>
            <a:r>
              <a:rPr lang="en-GB" sz="2400">
                <a:ea typeface="+mn-lt"/>
                <a:cs typeface="+mn-lt"/>
              </a:rPr>
              <a:t>  some old output rows may need to be removed</a:t>
            </a:r>
          </a:p>
          <a:p>
            <a:pPr marL="0" indent="0">
              <a:buNone/>
            </a:pPr>
            <a:endParaRPr lang="en-GB" sz="1300">
              <a:cs typeface="Calibri"/>
            </a:endParaRPr>
          </a:p>
          <a:p>
            <a:pPr marL="0" indent="0">
              <a:buNone/>
            </a:pPr>
            <a:endParaRPr lang="en-GB" sz="1300">
              <a:cs typeface="Calibri"/>
            </a:endParaRPr>
          </a:p>
          <a:p>
            <a:pPr marL="0" indent="0">
              <a:buNone/>
            </a:pPr>
            <a:endParaRPr lang="en-GB" sz="1300">
              <a:cs typeface="Calibri"/>
            </a:endParaRPr>
          </a:p>
        </p:txBody>
      </p:sp>
      <p:pic>
        <p:nvPicPr>
          <p:cNvPr id="5" name="Picture 5" descr="Diagram&#10;&#10;Description automatically generated">
            <a:extLst>
              <a:ext uri="{FF2B5EF4-FFF2-40B4-BE49-F238E27FC236}">
                <a16:creationId xmlns:a16="http://schemas.microsoft.com/office/drawing/2014/main" id="{D0918B7D-5A98-44AB-B3C0-DFE42BDBB791}"/>
              </a:ext>
            </a:extLst>
          </p:cNvPr>
          <p:cNvPicPr>
            <a:picLocks noChangeAspect="1"/>
          </p:cNvPicPr>
          <p:nvPr/>
        </p:nvPicPr>
        <p:blipFill>
          <a:blip r:embed="rId2"/>
          <a:stretch>
            <a:fillRect/>
          </a:stretch>
        </p:blipFill>
        <p:spPr>
          <a:xfrm>
            <a:off x="6420361" y="2835219"/>
            <a:ext cx="5195310" cy="1877560"/>
          </a:xfrm>
          <a:prstGeom prst="rect">
            <a:avLst/>
          </a:prstGeom>
        </p:spPr>
      </p:pic>
    </p:spTree>
    <p:extLst>
      <p:ext uri="{BB962C8B-B14F-4D97-AF65-F5344CB8AC3E}">
        <p14:creationId xmlns:p14="http://schemas.microsoft.com/office/powerpoint/2010/main" val="80670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3182-120C-4FF4-9ACA-D14E33CF95D4}"/>
              </a:ext>
            </a:extLst>
          </p:cNvPr>
          <p:cNvSpPr>
            <a:spLocks noGrp="1"/>
          </p:cNvSpPr>
          <p:nvPr>
            <p:ph type="title"/>
          </p:nvPr>
        </p:nvSpPr>
        <p:spPr>
          <a:xfrm>
            <a:off x="-1917526" y="250303"/>
            <a:ext cx="10515600" cy="1325563"/>
          </a:xfrm>
        </p:spPr>
        <p:txBody>
          <a:bodyPr>
            <a:normAutofit/>
          </a:bodyPr>
          <a:lstStyle/>
          <a:p>
            <a:pPr algn="ctr"/>
            <a:r>
              <a:rPr lang="en-GB" sz="3200" b="1" u="sng">
                <a:cs typeface="Calibri Light"/>
              </a:rPr>
              <a:t>Client Implementation of Cart</a:t>
            </a:r>
          </a:p>
        </p:txBody>
      </p:sp>
      <p:pic>
        <p:nvPicPr>
          <p:cNvPr id="4" name="Picture 4" descr="Text, letter&#10;&#10;Description automatically generated">
            <a:extLst>
              <a:ext uri="{FF2B5EF4-FFF2-40B4-BE49-F238E27FC236}">
                <a16:creationId xmlns:a16="http://schemas.microsoft.com/office/drawing/2014/main" id="{CB9A5518-29CB-4037-99F6-C8E31CF268BF}"/>
              </a:ext>
            </a:extLst>
          </p:cNvPr>
          <p:cNvPicPr>
            <a:picLocks noGrp="1" noChangeAspect="1"/>
          </p:cNvPicPr>
          <p:nvPr>
            <p:ph idx="1"/>
          </p:nvPr>
        </p:nvPicPr>
        <p:blipFill>
          <a:blip r:embed="rId2"/>
          <a:stretch>
            <a:fillRect/>
          </a:stretch>
        </p:blipFill>
        <p:spPr>
          <a:xfrm>
            <a:off x="1329824" y="1895517"/>
            <a:ext cx="6350669" cy="3529764"/>
          </a:xfrm>
        </p:spPr>
      </p:pic>
      <p:sp>
        <p:nvSpPr>
          <p:cNvPr id="36" name="TextBox 35">
            <a:extLst>
              <a:ext uri="{FF2B5EF4-FFF2-40B4-BE49-F238E27FC236}">
                <a16:creationId xmlns:a16="http://schemas.microsoft.com/office/drawing/2014/main" id="{2357B0CB-E736-42E8-B7C3-EE7FC19E45C7}"/>
              </a:ext>
            </a:extLst>
          </p:cNvPr>
          <p:cNvSpPr txBox="1"/>
          <p:nvPr/>
        </p:nvSpPr>
        <p:spPr>
          <a:xfrm>
            <a:off x="5534876" y="216931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Note the usage of tilde operator here! </a:t>
            </a:r>
          </a:p>
        </p:txBody>
      </p:sp>
      <p:cxnSp>
        <p:nvCxnSpPr>
          <p:cNvPr id="39" name="Connector: Curved 38">
            <a:extLst>
              <a:ext uri="{FF2B5EF4-FFF2-40B4-BE49-F238E27FC236}">
                <a16:creationId xmlns:a16="http://schemas.microsoft.com/office/drawing/2014/main" id="{CA50CCEE-AFDE-409B-B1FD-7D29FFD71E7C}"/>
              </a:ext>
            </a:extLst>
          </p:cNvPr>
          <p:cNvCxnSpPr/>
          <p:nvPr/>
        </p:nvCxnSpPr>
        <p:spPr>
          <a:xfrm flipH="1">
            <a:off x="4506379" y="2660001"/>
            <a:ext cx="1029768" cy="451502"/>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987F25FD-A0B6-4788-8F6E-59F11CAE1F00}"/>
              </a:ext>
            </a:extLst>
          </p:cNvPr>
          <p:cNvSpPr txBox="1"/>
          <p:nvPr/>
        </p:nvSpPr>
        <p:spPr>
          <a:xfrm>
            <a:off x="5310956" y="418346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Used to receive response sent by server-side cart</a:t>
            </a:r>
          </a:p>
        </p:txBody>
      </p:sp>
    </p:spTree>
    <p:extLst>
      <p:ext uri="{BB962C8B-B14F-4D97-AF65-F5344CB8AC3E}">
        <p14:creationId xmlns:p14="http://schemas.microsoft.com/office/powerpoint/2010/main" val="215736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FA88-B3DD-43C5-9D6D-1C9588CB83E2}"/>
              </a:ext>
            </a:extLst>
          </p:cNvPr>
          <p:cNvSpPr>
            <a:spLocks noGrp="1"/>
          </p:cNvSpPr>
          <p:nvPr>
            <p:ph type="title"/>
          </p:nvPr>
        </p:nvSpPr>
        <p:spPr>
          <a:xfrm>
            <a:off x="838200" y="365125"/>
            <a:ext cx="10515600" cy="1009262"/>
          </a:xfrm>
        </p:spPr>
        <p:txBody>
          <a:bodyPr>
            <a:normAutofit/>
          </a:bodyPr>
          <a:lstStyle/>
          <a:p>
            <a:r>
              <a:rPr lang="en-GB" sz="3200" b="1" u="sng">
                <a:cs typeface="Calibri Light"/>
              </a:rPr>
              <a:t>Server Side Cart Implementation </a:t>
            </a:r>
          </a:p>
        </p:txBody>
      </p:sp>
      <p:sp>
        <p:nvSpPr>
          <p:cNvPr id="3" name="Content Placeholder 2">
            <a:extLst>
              <a:ext uri="{FF2B5EF4-FFF2-40B4-BE49-F238E27FC236}">
                <a16:creationId xmlns:a16="http://schemas.microsoft.com/office/drawing/2014/main" id="{61B9DD55-233C-4DA6-B30C-121DEEE68892}"/>
              </a:ext>
            </a:extLst>
          </p:cNvPr>
          <p:cNvSpPr>
            <a:spLocks noGrp="1"/>
          </p:cNvSpPr>
          <p:nvPr>
            <p:ph idx="1"/>
          </p:nvPr>
        </p:nvSpPr>
        <p:spPr>
          <a:xfrm>
            <a:off x="775570" y="1470721"/>
            <a:ext cx="10515600" cy="4351338"/>
          </a:xfrm>
        </p:spPr>
        <p:txBody>
          <a:bodyPr vert="horz" lIns="91440" tIns="45720" rIns="91440" bIns="45720" rtlCol="0" anchor="t">
            <a:normAutofit/>
          </a:bodyPr>
          <a:lstStyle/>
          <a:p>
            <a:r>
              <a:rPr lang="en-GB" sz="2400">
                <a:cs typeface="Calibri"/>
              </a:rPr>
              <a:t>Two implementations of Cart </a:t>
            </a:r>
          </a:p>
          <a:p>
            <a:pPr lvl="1"/>
            <a:r>
              <a:rPr lang="en-GB">
                <a:cs typeface="Calibri"/>
              </a:rPr>
              <a:t>A) Destructive cart – Includes State-Modifying cart service which uses key-values store </a:t>
            </a:r>
          </a:p>
          <a:p>
            <a:pPr lvl="1"/>
            <a:r>
              <a:rPr lang="en-GB">
                <a:cs typeface="Calibri"/>
              </a:rPr>
              <a:t>B) Disorderly carts – Updates are monotonically accumulated in a set, summed up only at checkouts.</a:t>
            </a:r>
          </a:p>
          <a:p>
            <a:pPr marL="457200" lvl="1" indent="0">
              <a:buNone/>
            </a:pPr>
            <a:endParaRPr lang="en-GB">
              <a:cs typeface="Calibri"/>
            </a:endParaRPr>
          </a:p>
        </p:txBody>
      </p:sp>
    </p:spTree>
    <p:extLst>
      <p:ext uri="{BB962C8B-B14F-4D97-AF65-F5344CB8AC3E}">
        <p14:creationId xmlns:p14="http://schemas.microsoft.com/office/powerpoint/2010/main" val="40383496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547B-75EC-4516-B289-C532D9E63B82}"/>
              </a:ext>
            </a:extLst>
          </p:cNvPr>
          <p:cNvSpPr>
            <a:spLocks noGrp="1"/>
          </p:cNvSpPr>
          <p:nvPr>
            <p:ph type="title"/>
          </p:nvPr>
        </p:nvSpPr>
        <p:spPr/>
        <p:txBody>
          <a:bodyPr>
            <a:normAutofit/>
          </a:bodyPr>
          <a:lstStyle/>
          <a:p>
            <a:r>
              <a:rPr lang="en-GB" sz="3200" b="1" u="sng">
                <a:cs typeface="Calibri Light"/>
              </a:rPr>
              <a:t>Destructive Shopping Cart Service </a:t>
            </a:r>
            <a:endParaRPr lang="en-US" sz="3200" b="1" u="sng">
              <a:cs typeface="Calibri Light"/>
            </a:endParaRPr>
          </a:p>
        </p:txBody>
      </p:sp>
      <p:sp>
        <p:nvSpPr>
          <p:cNvPr id="3" name="Content Placeholder 2">
            <a:extLst>
              <a:ext uri="{FF2B5EF4-FFF2-40B4-BE49-F238E27FC236}">
                <a16:creationId xmlns:a16="http://schemas.microsoft.com/office/drawing/2014/main" id="{93797184-4C94-4D5E-8C45-959536212C05}"/>
              </a:ext>
            </a:extLst>
          </p:cNvPr>
          <p:cNvSpPr>
            <a:spLocks noGrp="1"/>
          </p:cNvSpPr>
          <p:nvPr>
            <p:ph idx="1"/>
          </p:nvPr>
        </p:nvSpPr>
        <p:spPr/>
        <p:txBody>
          <a:bodyPr vert="horz" lIns="91440" tIns="45720" rIns="91440" bIns="45720" rtlCol="0" anchor="t">
            <a:normAutofit/>
          </a:bodyPr>
          <a:lstStyle/>
          <a:p>
            <a:r>
              <a:rPr lang="en-GB" sz="2400">
                <a:cs typeface="Calibri"/>
              </a:rPr>
              <a:t>Each cart is stored as a (</a:t>
            </a:r>
            <a:r>
              <a:rPr lang="en-GB" sz="2400" err="1">
                <a:cs typeface="Calibri"/>
              </a:rPr>
              <a:t>key,value</a:t>
            </a:r>
            <a:r>
              <a:rPr lang="en-GB" sz="2400">
                <a:cs typeface="Calibri"/>
              </a:rPr>
              <a:t>) pair</a:t>
            </a:r>
          </a:p>
          <a:p>
            <a:pPr lvl="1"/>
            <a:r>
              <a:rPr lang="en-GB">
                <a:cs typeface="Calibri"/>
              </a:rPr>
              <a:t>Key = unique session id </a:t>
            </a:r>
          </a:p>
          <a:p>
            <a:pPr lvl="1"/>
            <a:r>
              <a:rPr lang="en-GB">
                <a:cs typeface="Calibri"/>
              </a:rPr>
              <a:t>Value = contains session state and array that holds items in cart. </a:t>
            </a:r>
          </a:p>
          <a:p>
            <a:r>
              <a:rPr lang="en-GB" sz="2400">
                <a:cs typeface="Calibri"/>
              </a:rPr>
              <a:t>Adding or deleting items is "destructive" in nature i.e. they happen by overwriting the values.</a:t>
            </a:r>
          </a:p>
          <a:p>
            <a:endParaRPr lang="en-GB">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25586595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912E-FDFA-482D-A3E0-1886CB6604D2}"/>
              </a:ext>
            </a:extLst>
          </p:cNvPr>
          <p:cNvSpPr>
            <a:spLocks noGrp="1"/>
          </p:cNvSpPr>
          <p:nvPr>
            <p:ph type="title"/>
          </p:nvPr>
        </p:nvSpPr>
        <p:spPr>
          <a:xfrm>
            <a:off x="945147" y="458704"/>
            <a:ext cx="10515600" cy="1325563"/>
          </a:xfrm>
        </p:spPr>
        <p:txBody>
          <a:bodyPr/>
          <a:lstStyle/>
          <a:p>
            <a:endParaRPr lang="en-GB"/>
          </a:p>
        </p:txBody>
      </p:sp>
      <p:pic>
        <p:nvPicPr>
          <p:cNvPr id="4" name="Picture 4" descr="Text, letter&#10;&#10;Description automatically generated">
            <a:extLst>
              <a:ext uri="{FF2B5EF4-FFF2-40B4-BE49-F238E27FC236}">
                <a16:creationId xmlns:a16="http://schemas.microsoft.com/office/drawing/2014/main" id="{27E7C446-2F6B-43E8-820A-0644163DED26}"/>
              </a:ext>
            </a:extLst>
          </p:cNvPr>
          <p:cNvPicPr>
            <a:picLocks noGrp="1" noChangeAspect="1"/>
          </p:cNvPicPr>
          <p:nvPr>
            <p:ph idx="1"/>
          </p:nvPr>
        </p:nvPicPr>
        <p:blipFill>
          <a:blip r:embed="rId2"/>
          <a:stretch>
            <a:fillRect/>
          </a:stretch>
        </p:blipFill>
        <p:spPr>
          <a:xfrm>
            <a:off x="370536" y="925389"/>
            <a:ext cx="7234327" cy="5336336"/>
          </a:xfrm>
        </p:spPr>
      </p:pic>
      <p:sp>
        <p:nvSpPr>
          <p:cNvPr id="6" name="Arrow: Right 5">
            <a:extLst>
              <a:ext uri="{FF2B5EF4-FFF2-40B4-BE49-F238E27FC236}">
                <a16:creationId xmlns:a16="http://schemas.microsoft.com/office/drawing/2014/main" id="{E210AD2C-D9A5-48BB-B4F0-8DDCDE8EED01}"/>
              </a:ext>
            </a:extLst>
          </p:cNvPr>
          <p:cNvSpPr/>
          <p:nvPr/>
        </p:nvSpPr>
        <p:spPr>
          <a:xfrm>
            <a:off x="6275217" y="1408684"/>
            <a:ext cx="1430420" cy="22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69F9819-1CC3-4471-ABFF-4D75F5C85511}"/>
              </a:ext>
            </a:extLst>
          </p:cNvPr>
          <p:cNvSpPr txBox="1"/>
          <p:nvPr/>
        </p:nvSpPr>
        <p:spPr>
          <a:xfrm>
            <a:off x="7770729" y="1340518"/>
            <a:ext cx="43741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ea typeface="+mn-lt"/>
                <a:cs typeface="+mn-lt"/>
              </a:rPr>
              <a:t>action_msg</a:t>
            </a:r>
            <a:r>
              <a:rPr lang="en-US" b="1">
                <a:ea typeface="+mn-lt"/>
                <a:cs typeface="+mn-lt"/>
              </a:rPr>
              <a:t> receives action from Client.</a:t>
            </a:r>
            <a:endParaRPr lang="en-US" b="1">
              <a:cs typeface="Calibri"/>
            </a:endParaRPr>
          </a:p>
        </p:txBody>
      </p:sp>
      <p:sp>
        <p:nvSpPr>
          <p:cNvPr id="19" name="Arrow: Right 18">
            <a:extLst>
              <a:ext uri="{FF2B5EF4-FFF2-40B4-BE49-F238E27FC236}">
                <a16:creationId xmlns:a16="http://schemas.microsoft.com/office/drawing/2014/main" id="{C9649392-9649-45CA-AFBA-B02CEFCB95AF}"/>
              </a:ext>
            </a:extLst>
          </p:cNvPr>
          <p:cNvSpPr/>
          <p:nvPr/>
        </p:nvSpPr>
        <p:spPr>
          <a:xfrm>
            <a:off x="6275217" y="2852473"/>
            <a:ext cx="1430420" cy="22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E5F2597-F7CB-4CE1-95CE-C23D1139EACB}"/>
              </a:ext>
            </a:extLst>
          </p:cNvPr>
          <p:cNvSpPr txBox="1"/>
          <p:nvPr/>
        </p:nvSpPr>
        <p:spPr>
          <a:xfrm>
            <a:off x="7808328" y="2781801"/>
            <a:ext cx="40399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Check is performed if record exists for client's session; if not, entry is generated</a:t>
            </a:r>
            <a:endParaRPr lang="en-US" b="1">
              <a:cs typeface="Calibri"/>
            </a:endParaRPr>
          </a:p>
        </p:txBody>
      </p:sp>
      <p:sp>
        <p:nvSpPr>
          <p:cNvPr id="22" name="Arrow: Right 21">
            <a:extLst>
              <a:ext uri="{FF2B5EF4-FFF2-40B4-BE49-F238E27FC236}">
                <a16:creationId xmlns:a16="http://schemas.microsoft.com/office/drawing/2014/main" id="{D15F0171-AEAF-4442-914C-15CBE02B178A}"/>
              </a:ext>
            </a:extLst>
          </p:cNvPr>
          <p:cNvSpPr/>
          <p:nvPr/>
        </p:nvSpPr>
        <p:spPr>
          <a:xfrm>
            <a:off x="6275217" y="4550262"/>
            <a:ext cx="1430420" cy="22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29EFDB6-A9FC-4B22-90EF-7049AF8BBD8A}"/>
              </a:ext>
            </a:extLst>
          </p:cNvPr>
          <p:cNvSpPr txBox="1"/>
          <p:nvPr/>
        </p:nvSpPr>
        <p:spPr>
          <a:xfrm>
            <a:off x="7728118" y="4479591"/>
            <a:ext cx="42003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Since record already present, depending on the action specified by client,</a:t>
            </a:r>
            <a:endParaRPr lang="en-US" b="1">
              <a:cs typeface="Calibri"/>
            </a:endParaRPr>
          </a:p>
          <a:p>
            <a:r>
              <a:rPr lang="en-US" b="1">
                <a:ea typeface="+mn-lt"/>
                <a:cs typeface="+mn-lt"/>
              </a:rPr>
              <a:t>update the cart.</a:t>
            </a:r>
            <a:endParaRPr lang="en-US" b="1">
              <a:cs typeface="Calibri"/>
            </a:endParaRPr>
          </a:p>
        </p:txBody>
      </p:sp>
    </p:spTree>
    <p:extLst>
      <p:ext uri="{BB962C8B-B14F-4D97-AF65-F5344CB8AC3E}">
        <p14:creationId xmlns:p14="http://schemas.microsoft.com/office/powerpoint/2010/main" val="242674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9" grpId="0" animBg="1"/>
      <p:bldP spid="20" grpId="0"/>
      <p:bldP spid="22" grpId="0" animBg="1"/>
      <p:bldP spid="2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0B02-313E-47C5-AE98-FBD543CA8815}"/>
              </a:ext>
            </a:extLst>
          </p:cNvPr>
          <p:cNvSpPr>
            <a:spLocks noGrp="1"/>
          </p:cNvSpPr>
          <p:nvPr>
            <p:ph type="title"/>
          </p:nvPr>
        </p:nvSpPr>
        <p:spPr/>
        <p:txBody>
          <a:bodyPr>
            <a:normAutofit/>
          </a:bodyPr>
          <a:lstStyle/>
          <a:p>
            <a:r>
              <a:rPr lang="en-GB" sz="3200" b="1" u="sng">
                <a:cs typeface="Calibri Light"/>
              </a:rPr>
              <a:t>Destructive Cart – Checkout Implementation</a:t>
            </a:r>
          </a:p>
        </p:txBody>
      </p:sp>
      <p:pic>
        <p:nvPicPr>
          <p:cNvPr id="4" name="Picture 4" descr="Text&#10;&#10;Description automatically generated">
            <a:extLst>
              <a:ext uri="{FF2B5EF4-FFF2-40B4-BE49-F238E27FC236}">
                <a16:creationId xmlns:a16="http://schemas.microsoft.com/office/drawing/2014/main" id="{0174803B-D3EC-432C-BC96-8D4F1101B812}"/>
              </a:ext>
            </a:extLst>
          </p:cNvPr>
          <p:cNvPicPr>
            <a:picLocks noGrp="1" noChangeAspect="1"/>
          </p:cNvPicPr>
          <p:nvPr>
            <p:ph idx="1"/>
          </p:nvPr>
        </p:nvPicPr>
        <p:blipFill>
          <a:blip r:embed="rId2"/>
          <a:stretch>
            <a:fillRect/>
          </a:stretch>
        </p:blipFill>
        <p:spPr>
          <a:xfrm>
            <a:off x="679332" y="2075986"/>
            <a:ext cx="6143290" cy="3541628"/>
          </a:xfrm>
        </p:spPr>
      </p:pic>
      <p:sp>
        <p:nvSpPr>
          <p:cNvPr id="5" name="TextBox 4">
            <a:extLst>
              <a:ext uri="{FF2B5EF4-FFF2-40B4-BE49-F238E27FC236}">
                <a16:creationId xmlns:a16="http://schemas.microsoft.com/office/drawing/2014/main" id="{E611A2A2-B075-4909-84A1-777F7E4EFA8A}"/>
              </a:ext>
            </a:extLst>
          </p:cNvPr>
          <p:cNvSpPr txBox="1"/>
          <p:nvPr/>
        </p:nvSpPr>
        <p:spPr>
          <a:xfrm>
            <a:off x="8641348" y="289292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(Find join of </a:t>
            </a:r>
            <a:endParaRPr lang="en-US" b="1">
              <a:cs typeface="Calibri"/>
            </a:endParaRPr>
          </a:p>
          <a:p>
            <a:r>
              <a:rPr lang="en-US" b="1" err="1">
                <a:ea typeface="+mn-lt"/>
                <a:cs typeface="+mn-lt"/>
              </a:rPr>
              <a:t>kvget_response</a:t>
            </a:r>
            <a:endParaRPr lang="en-US" b="1" err="1">
              <a:cs typeface="Calibri"/>
            </a:endParaRPr>
          </a:p>
          <a:p>
            <a:r>
              <a:rPr lang="en-US" b="1">
                <a:ea typeface="+mn-lt"/>
                <a:cs typeface="+mn-lt"/>
              </a:rPr>
              <a:t>and </a:t>
            </a:r>
            <a:r>
              <a:rPr lang="en-US" b="1" err="1">
                <a:ea typeface="+mn-lt"/>
                <a:cs typeface="+mn-lt"/>
              </a:rPr>
              <a:t>checkout_msg</a:t>
            </a:r>
            <a:r>
              <a:rPr lang="en-US" b="1">
                <a:ea typeface="+mn-lt"/>
                <a:cs typeface="+mn-lt"/>
              </a:rPr>
              <a:t>)</a:t>
            </a:r>
            <a:endParaRPr lang="en-US" b="1">
              <a:cs typeface="Calibri"/>
            </a:endParaRPr>
          </a:p>
          <a:p>
            <a:endParaRPr lang="en-US" b="1">
              <a:cs typeface="Calibri"/>
            </a:endParaRPr>
          </a:p>
        </p:txBody>
      </p:sp>
      <p:sp>
        <p:nvSpPr>
          <p:cNvPr id="6" name="Arrow: Right 5">
            <a:extLst>
              <a:ext uri="{FF2B5EF4-FFF2-40B4-BE49-F238E27FC236}">
                <a16:creationId xmlns:a16="http://schemas.microsoft.com/office/drawing/2014/main" id="{0C862353-225C-450B-9E65-7DF2A0705216}"/>
              </a:ext>
            </a:extLst>
          </p:cNvPr>
          <p:cNvSpPr/>
          <p:nvPr/>
        </p:nvSpPr>
        <p:spPr>
          <a:xfrm>
            <a:off x="6952829" y="3423137"/>
            <a:ext cx="1630946" cy="213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DEA061B-F079-476E-9EE3-C7C2CEC48560}"/>
              </a:ext>
            </a:extLst>
          </p:cNvPr>
          <p:cNvSpPr/>
          <p:nvPr/>
        </p:nvSpPr>
        <p:spPr>
          <a:xfrm>
            <a:off x="2128907" y="4602493"/>
            <a:ext cx="267369" cy="97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C71A5F-CD7B-4823-8AE0-460DC67439EC}"/>
              </a:ext>
            </a:extLst>
          </p:cNvPr>
          <p:cNvSpPr txBox="1"/>
          <p:nvPr/>
        </p:nvSpPr>
        <p:spPr>
          <a:xfrm>
            <a:off x="1302920" y="570113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(Send response to Client</a:t>
            </a:r>
            <a:endParaRPr lang="en-US" b="1">
              <a:cs typeface="Calibri"/>
            </a:endParaRPr>
          </a:p>
          <a:p>
            <a:r>
              <a:rPr lang="en-US" b="1">
                <a:cs typeface="Calibri"/>
              </a:rPr>
              <a:t>via </a:t>
            </a:r>
            <a:r>
              <a:rPr lang="en-US" b="1" err="1">
                <a:cs typeface="Calibri"/>
              </a:rPr>
              <a:t>response_msg</a:t>
            </a:r>
            <a:r>
              <a:rPr lang="en-US" b="1">
                <a:cs typeface="Calibri"/>
              </a:rPr>
              <a:t>)</a:t>
            </a:r>
          </a:p>
        </p:txBody>
      </p:sp>
    </p:spTree>
    <p:extLst>
      <p:ext uri="{BB962C8B-B14F-4D97-AF65-F5344CB8AC3E}">
        <p14:creationId xmlns:p14="http://schemas.microsoft.com/office/powerpoint/2010/main" val="42589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BEF0-2F19-4F2C-B2AA-63B3BC038617}"/>
              </a:ext>
            </a:extLst>
          </p:cNvPr>
          <p:cNvSpPr>
            <a:spLocks noGrp="1"/>
          </p:cNvSpPr>
          <p:nvPr>
            <p:ph type="title"/>
          </p:nvPr>
        </p:nvSpPr>
        <p:spPr/>
        <p:txBody>
          <a:bodyPr>
            <a:normAutofit/>
          </a:bodyPr>
          <a:lstStyle/>
          <a:p>
            <a:r>
              <a:rPr lang="en-GB" sz="3200" b="1" u="sng">
                <a:cs typeface="Calibri Light"/>
              </a:rPr>
              <a:t>Disorderly Cart Implementation – </a:t>
            </a:r>
            <a:r>
              <a:rPr lang="en-GB" sz="3200" b="1" u="sng" err="1">
                <a:cs typeface="Calibri Light"/>
              </a:rPr>
              <a:t>do_action</a:t>
            </a:r>
            <a:endParaRPr lang="en-US" sz="3200" b="1" u="sng" err="1">
              <a:cs typeface="Calibri Light"/>
            </a:endParaRPr>
          </a:p>
        </p:txBody>
      </p:sp>
      <p:pic>
        <p:nvPicPr>
          <p:cNvPr id="4" name="Picture 4" descr="Text, letter&#10;&#10;Description automatically generated">
            <a:extLst>
              <a:ext uri="{FF2B5EF4-FFF2-40B4-BE49-F238E27FC236}">
                <a16:creationId xmlns:a16="http://schemas.microsoft.com/office/drawing/2014/main" id="{30A6F098-F37A-4764-8D26-46E9390709D2}"/>
              </a:ext>
            </a:extLst>
          </p:cNvPr>
          <p:cNvPicPr>
            <a:picLocks noGrp="1" noChangeAspect="1"/>
          </p:cNvPicPr>
          <p:nvPr>
            <p:ph idx="1"/>
          </p:nvPr>
        </p:nvPicPr>
        <p:blipFill>
          <a:blip r:embed="rId2"/>
          <a:stretch>
            <a:fillRect/>
          </a:stretch>
        </p:blipFill>
        <p:spPr>
          <a:xfrm>
            <a:off x="1057095" y="2267205"/>
            <a:ext cx="5448300" cy="3295650"/>
          </a:xfrm>
        </p:spPr>
      </p:pic>
      <p:sp>
        <p:nvSpPr>
          <p:cNvPr id="5" name="TextBox 4">
            <a:extLst>
              <a:ext uri="{FF2B5EF4-FFF2-40B4-BE49-F238E27FC236}">
                <a16:creationId xmlns:a16="http://schemas.microsoft.com/office/drawing/2014/main" id="{CFD25716-C8F0-4063-AAEE-6C74659D0ED6}"/>
              </a:ext>
            </a:extLst>
          </p:cNvPr>
          <p:cNvSpPr txBox="1"/>
          <p:nvPr/>
        </p:nvSpPr>
        <p:spPr>
          <a:xfrm>
            <a:off x="7264400" y="4042611"/>
            <a:ext cx="40666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t>Cart_action</a:t>
            </a:r>
            <a:r>
              <a:rPr lang="en-US" sz="1600" b="1"/>
              <a:t> is used to store all actions sent by user.</a:t>
            </a:r>
            <a:endParaRPr lang="en-US" sz="1600" b="1">
              <a:cs typeface="Calibri"/>
            </a:endParaRPr>
          </a:p>
        </p:txBody>
      </p:sp>
      <p:sp>
        <p:nvSpPr>
          <p:cNvPr id="6" name="TextBox 5">
            <a:extLst>
              <a:ext uri="{FF2B5EF4-FFF2-40B4-BE49-F238E27FC236}">
                <a16:creationId xmlns:a16="http://schemas.microsoft.com/office/drawing/2014/main" id="{706559F8-B747-4123-9857-ACB7F634BAD9}"/>
              </a:ext>
            </a:extLst>
          </p:cNvPr>
          <p:cNvSpPr txBox="1"/>
          <p:nvPr/>
        </p:nvSpPr>
        <p:spPr>
          <a:xfrm>
            <a:off x="7260222" y="5014328"/>
            <a:ext cx="43875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For each item in a cart, we count the number of times it was added and deleted and store it in action_cnt.</a:t>
            </a:r>
            <a:endParaRPr lang="en-US"/>
          </a:p>
        </p:txBody>
      </p:sp>
      <p:sp>
        <p:nvSpPr>
          <p:cNvPr id="7" name="Arrow: Right 6">
            <a:extLst>
              <a:ext uri="{FF2B5EF4-FFF2-40B4-BE49-F238E27FC236}">
                <a16:creationId xmlns:a16="http://schemas.microsoft.com/office/drawing/2014/main" id="{6944BD58-665D-4104-8B3C-259E0F5D3F3F}"/>
              </a:ext>
            </a:extLst>
          </p:cNvPr>
          <p:cNvSpPr/>
          <p:nvPr/>
        </p:nvSpPr>
        <p:spPr>
          <a:xfrm>
            <a:off x="5045322" y="4189314"/>
            <a:ext cx="2098841" cy="294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D2C8962-A817-4C6D-86C8-6C22E2003E33}"/>
              </a:ext>
            </a:extLst>
          </p:cNvPr>
          <p:cNvSpPr txBox="1"/>
          <p:nvPr/>
        </p:nvSpPr>
        <p:spPr>
          <a:xfrm>
            <a:off x="7380538" y="40518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9" name="Arrow: Right 8">
            <a:extLst>
              <a:ext uri="{FF2B5EF4-FFF2-40B4-BE49-F238E27FC236}">
                <a16:creationId xmlns:a16="http://schemas.microsoft.com/office/drawing/2014/main" id="{65896682-ECA9-4548-8299-0C971BC51039}"/>
              </a:ext>
            </a:extLst>
          </p:cNvPr>
          <p:cNvSpPr/>
          <p:nvPr/>
        </p:nvSpPr>
        <p:spPr>
          <a:xfrm>
            <a:off x="5050335" y="5156854"/>
            <a:ext cx="2098841" cy="294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5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2BC-F7DE-460F-92EF-5BC38C8963E8}"/>
              </a:ext>
            </a:extLst>
          </p:cNvPr>
          <p:cNvSpPr>
            <a:spLocks noGrp="1"/>
          </p:cNvSpPr>
          <p:nvPr>
            <p:ph type="title"/>
          </p:nvPr>
        </p:nvSpPr>
        <p:spPr/>
        <p:txBody>
          <a:bodyPr>
            <a:normAutofit/>
          </a:bodyPr>
          <a:lstStyle/>
          <a:p>
            <a:r>
              <a:rPr lang="en-GB" sz="3200" b="1" u="sng">
                <a:cs typeface="Calibri Light"/>
              </a:rPr>
              <a:t>Disorderly Cart Implementation - Checkout</a:t>
            </a:r>
            <a:endParaRPr lang="en-US" sz="3200" b="1" u="sng">
              <a:cs typeface="Calibri Light"/>
            </a:endParaRPr>
          </a:p>
        </p:txBody>
      </p:sp>
      <p:pic>
        <p:nvPicPr>
          <p:cNvPr id="4" name="Picture 4" descr="Text, letter&#10;&#10;Description automatically generated">
            <a:extLst>
              <a:ext uri="{FF2B5EF4-FFF2-40B4-BE49-F238E27FC236}">
                <a16:creationId xmlns:a16="http://schemas.microsoft.com/office/drawing/2014/main" id="{03C0747F-07EC-4B7B-9931-DADC91511013}"/>
              </a:ext>
            </a:extLst>
          </p:cNvPr>
          <p:cNvPicPr>
            <a:picLocks noGrp="1" noChangeAspect="1"/>
          </p:cNvPicPr>
          <p:nvPr>
            <p:ph idx="1"/>
          </p:nvPr>
        </p:nvPicPr>
        <p:blipFill>
          <a:blip r:embed="rId2"/>
          <a:stretch>
            <a:fillRect/>
          </a:stretch>
        </p:blipFill>
        <p:spPr>
          <a:xfrm>
            <a:off x="1118378" y="1948926"/>
            <a:ext cx="5124450" cy="4191000"/>
          </a:xfrm>
        </p:spPr>
      </p:pic>
      <p:sp>
        <p:nvSpPr>
          <p:cNvPr id="5" name="Arrow: Down 4">
            <a:extLst>
              <a:ext uri="{FF2B5EF4-FFF2-40B4-BE49-F238E27FC236}">
                <a16:creationId xmlns:a16="http://schemas.microsoft.com/office/drawing/2014/main" id="{A097F8E6-0DDF-4892-94EB-B3A580581995}"/>
              </a:ext>
            </a:extLst>
          </p:cNvPr>
          <p:cNvSpPr/>
          <p:nvPr/>
        </p:nvSpPr>
        <p:spPr>
          <a:xfrm>
            <a:off x="2311052" y="5693690"/>
            <a:ext cx="187158" cy="534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2C342A-F4E3-46F6-9985-341F609CB8FD}"/>
              </a:ext>
            </a:extLst>
          </p:cNvPr>
          <p:cNvSpPr txBox="1"/>
          <p:nvPr/>
        </p:nvSpPr>
        <p:spPr>
          <a:xfrm>
            <a:off x="1217696" y="6270959"/>
            <a:ext cx="371909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Response which is sent to Client.</a:t>
            </a:r>
            <a:endParaRPr lang="en-US" sz="1400" b="1">
              <a:cs typeface="Calibri"/>
            </a:endParaRPr>
          </a:p>
        </p:txBody>
      </p:sp>
      <p:sp>
        <p:nvSpPr>
          <p:cNvPr id="7" name="Arrow: Right 6">
            <a:extLst>
              <a:ext uri="{FF2B5EF4-FFF2-40B4-BE49-F238E27FC236}">
                <a16:creationId xmlns:a16="http://schemas.microsoft.com/office/drawing/2014/main" id="{2E5573B3-C07B-4241-BAFB-DD605741FB30}"/>
              </a:ext>
            </a:extLst>
          </p:cNvPr>
          <p:cNvSpPr/>
          <p:nvPr/>
        </p:nvSpPr>
        <p:spPr>
          <a:xfrm>
            <a:off x="6240125" y="2309380"/>
            <a:ext cx="1550736" cy="22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20C5A9E-523D-4CB0-8CEA-A52F1AAF76C7}"/>
              </a:ext>
            </a:extLst>
          </p:cNvPr>
          <p:cNvSpPr txBox="1"/>
          <p:nvPr/>
        </p:nvSpPr>
        <p:spPr>
          <a:xfrm>
            <a:off x="7973762" y="2238709"/>
            <a:ext cx="34383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Here, status stores record of every item for which there was no corresponding delete in the session.</a:t>
            </a:r>
            <a:endParaRPr lang="en-US"/>
          </a:p>
        </p:txBody>
      </p:sp>
      <p:sp>
        <p:nvSpPr>
          <p:cNvPr id="10" name="Arrow: Right 9">
            <a:extLst>
              <a:ext uri="{FF2B5EF4-FFF2-40B4-BE49-F238E27FC236}">
                <a16:creationId xmlns:a16="http://schemas.microsoft.com/office/drawing/2014/main" id="{89171F56-807B-4EC6-87C4-37BF9A4F5A02}"/>
              </a:ext>
            </a:extLst>
          </p:cNvPr>
          <p:cNvSpPr/>
          <p:nvPr/>
        </p:nvSpPr>
        <p:spPr>
          <a:xfrm>
            <a:off x="6245138" y="3798288"/>
            <a:ext cx="1550736" cy="22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B66AB7A-4666-476C-B858-73FF9B89E8AE}"/>
              </a:ext>
            </a:extLst>
          </p:cNvPr>
          <p:cNvSpPr txBox="1"/>
          <p:nvPr/>
        </p:nvSpPr>
        <p:spPr>
          <a:xfrm>
            <a:off x="8058986" y="3861300"/>
            <a:ext cx="329130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Here, status stores the record of items which have both additions and deletions.</a:t>
            </a:r>
            <a:r>
              <a:rPr lang="en-US" sz="1400" b="1">
                <a:ea typeface="+mn-lt"/>
                <a:cs typeface="+mn-lt"/>
              </a:rPr>
              <a:t> For each item, status contains its final quantity: the difference between the number of additions and deletions.</a:t>
            </a:r>
            <a:endParaRPr lang="en-US" sz="1400" b="1">
              <a:cs typeface="Calibri"/>
            </a:endParaRPr>
          </a:p>
        </p:txBody>
      </p:sp>
    </p:spTree>
    <p:extLst>
      <p:ext uri="{BB962C8B-B14F-4D97-AF65-F5344CB8AC3E}">
        <p14:creationId xmlns:p14="http://schemas.microsoft.com/office/powerpoint/2010/main" val="36827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0" grpId="0" animBg="1"/>
      <p:bldP spid="1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5A6F-5F26-455D-9EEF-C31F18893ADF}"/>
              </a:ext>
            </a:extLst>
          </p:cNvPr>
          <p:cNvSpPr>
            <a:spLocks noGrp="1"/>
          </p:cNvSpPr>
          <p:nvPr>
            <p:ph type="title"/>
          </p:nvPr>
        </p:nvSpPr>
        <p:spPr>
          <a:xfrm>
            <a:off x="838200" y="178219"/>
            <a:ext cx="10515600" cy="721714"/>
          </a:xfrm>
        </p:spPr>
        <p:txBody>
          <a:bodyPr>
            <a:normAutofit/>
          </a:bodyPr>
          <a:lstStyle/>
          <a:p>
            <a:r>
              <a:rPr lang="en-GB" sz="3600">
                <a:cs typeface="Calibri Light"/>
              </a:rPr>
              <a:t>5.4 Analysis: Destructive Cart</a:t>
            </a:r>
          </a:p>
        </p:txBody>
      </p:sp>
      <p:pic>
        <p:nvPicPr>
          <p:cNvPr id="4" name="Picture 4" descr="Diagram&#10;&#10;Description automatically generated">
            <a:extLst>
              <a:ext uri="{FF2B5EF4-FFF2-40B4-BE49-F238E27FC236}">
                <a16:creationId xmlns:a16="http://schemas.microsoft.com/office/drawing/2014/main" id="{14805795-5299-42BD-8840-C49E9FECBF6E}"/>
              </a:ext>
            </a:extLst>
          </p:cNvPr>
          <p:cNvPicPr>
            <a:picLocks noGrp="1" noChangeAspect="1"/>
          </p:cNvPicPr>
          <p:nvPr>
            <p:ph idx="1"/>
          </p:nvPr>
        </p:nvPicPr>
        <p:blipFill>
          <a:blip r:embed="rId2"/>
          <a:stretch>
            <a:fillRect/>
          </a:stretch>
        </p:blipFill>
        <p:spPr>
          <a:xfrm>
            <a:off x="552389" y="919853"/>
            <a:ext cx="5494427" cy="5559034"/>
          </a:xfrm>
        </p:spPr>
      </p:pic>
      <p:sp>
        <p:nvSpPr>
          <p:cNvPr id="11" name="TextBox 10">
            <a:extLst>
              <a:ext uri="{FF2B5EF4-FFF2-40B4-BE49-F238E27FC236}">
                <a16:creationId xmlns:a16="http://schemas.microsoft.com/office/drawing/2014/main" id="{01F9C5A1-6D2A-4CC1-A4DF-2AFEE6B70DA9}"/>
              </a:ext>
            </a:extLst>
          </p:cNvPr>
          <p:cNvSpPr txBox="1"/>
          <p:nvPr/>
        </p:nvSpPr>
        <p:spPr>
          <a:xfrm>
            <a:off x="5802701" y="2467154"/>
            <a:ext cx="2441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b="1">
              <a:cs typeface="Calibri"/>
            </a:endParaRPr>
          </a:p>
        </p:txBody>
      </p:sp>
      <p:pic>
        <p:nvPicPr>
          <p:cNvPr id="3" name="Picture 7">
            <a:extLst>
              <a:ext uri="{FF2B5EF4-FFF2-40B4-BE49-F238E27FC236}">
                <a16:creationId xmlns:a16="http://schemas.microsoft.com/office/drawing/2014/main" id="{450293C0-57C8-49D4-A322-3F43653A684E}"/>
              </a:ext>
            </a:extLst>
          </p:cNvPr>
          <p:cNvPicPr>
            <a:picLocks noChangeAspect="1"/>
          </p:cNvPicPr>
          <p:nvPr/>
        </p:nvPicPr>
        <p:blipFill>
          <a:blip r:embed="rId3"/>
          <a:stretch>
            <a:fillRect/>
          </a:stretch>
        </p:blipFill>
        <p:spPr>
          <a:xfrm>
            <a:off x="6291532" y="772503"/>
            <a:ext cx="4727274" cy="5974353"/>
          </a:xfrm>
          <a:prstGeom prst="rect">
            <a:avLst/>
          </a:prstGeom>
        </p:spPr>
      </p:pic>
    </p:spTree>
    <p:extLst>
      <p:ext uri="{BB962C8B-B14F-4D97-AF65-F5344CB8AC3E}">
        <p14:creationId xmlns:p14="http://schemas.microsoft.com/office/powerpoint/2010/main" val="149116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5A6F-5F26-455D-9EEF-C31F18893ADF}"/>
              </a:ext>
            </a:extLst>
          </p:cNvPr>
          <p:cNvSpPr>
            <a:spLocks noGrp="1"/>
          </p:cNvSpPr>
          <p:nvPr>
            <p:ph type="title"/>
          </p:nvPr>
        </p:nvSpPr>
        <p:spPr>
          <a:xfrm>
            <a:off x="838200" y="178219"/>
            <a:ext cx="10515600" cy="721714"/>
          </a:xfrm>
        </p:spPr>
        <p:txBody>
          <a:bodyPr>
            <a:normAutofit/>
          </a:bodyPr>
          <a:lstStyle/>
          <a:p>
            <a:r>
              <a:rPr lang="en-GB" sz="4000">
                <a:cs typeface="Calibri Light"/>
              </a:rPr>
              <a:t>5.4 Analysis: Non-monotonic edges</a:t>
            </a:r>
          </a:p>
        </p:txBody>
      </p:sp>
      <p:pic>
        <p:nvPicPr>
          <p:cNvPr id="4" name="Picture 4" descr="Diagram&#10;&#10;Description automatically generated">
            <a:extLst>
              <a:ext uri="{FF2B5EF4-FFF2-40B4-BE49-F238E27FC236}">
                <a16:creationId xmlns:a16="http://schemas.microsoft.com/office/drawing/2014/main" id="{14805795-5299-42BD-8840-C49E9FECBF6E}"/>
              </a:ext>
            </a:extLst>
          </p:cNvPr>
          <p:cNvPicPr>
            <a:picLocks noGrp="1" noChangeAspect="1"/>
          </p:cNvPicPr>
          <p:nvPr>
            <p:ph idx="1"/>
          </p:nvPr>
        </p:nvPicPr>
        <p:blipFill>
          <a:blip r:embed="rId2"/>
          <a:stretch>
            <a:fillRect/>
          </a:stretch>
        </p:blipFill>
        <p:spPr>
          <a:xfrm>
            <a:off x="552389" y="919853"/>
            <a:ext cx="5494427" cy="5559034"/>
          </a:xfrm>
        </p:spPr>
      </p:pic>
      <p:sp>
        <p:nvSpPr>
          <p:cNvPr id="5" name="Arrow: Right 4">
            <a:extLst>
              <a:ext uri="{FF2B5EF4-FFF2-40B4-BE49-F238E27FC236}">
                <a16:creationId xmlns:a16="http://schemas.microsoft.com/office/drawing/2014/main" id="{E7501981-3F1F-4A1D-9483-9B771CED0762}"/>
              </a:ext>
            </a:extLst>
          </p:cNvPr>
          <p:cNvSpPr/>
          <p:nvPr/>
        </p:nvSpPr>
        <p:spPr>
          <a:xfrm rot="6720000">
            <a:off x="1509249" y="4236231"/>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A863267-740A-4330-A12E-B9A7EFEC3279}"/>
              </a:ext>
            </a:extLst>
          </p:cNvPr>
          <p:cNvSpPr txBox="1"/>
          <p:nvPr/>
        </p:nvSpPr>
        <p:spPr>
          <a:xfrm>
            <a:off x="554966" y="4853796"/>
            <a:ext cx="24412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Temporal cluster : Key-value store uses &lt;- operator which is non-monotonic.</a:t>
            </a:r>
          </a:p>
        </p:txBody>
      </p:sp>
      <p:sp>
        <p:nvSpPr>
          <p:cNvPr id="7" name="Arrow: Right 6">
            <a:extLst>
              <a:ext uri="{FF2B5EF4-FFF2-40B4-BE49-F238E27FC236}">
                <a16:creationId xmlns:a16="http://schemas.microsoft.com/office/drawing/2014/main" id="{DE387BB5-FAB3-4427-8AB1-89256776C8EF}"/>
              </a:ext>
            </a:extLst>
          </p:cNvPr>
          <p:cNvSpPr/>
          <p:nvPr/>
        </p:nvSpPr>
        <p:spPr>
          <a:xfrm>
            <a:off x="5606795" y="2122759"/>
            <a:ext cx="977660"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D930440-3D79-4707-82E8-9650DBCD0F27}"/>
              </a:ext>
            </a:extLst>
          </p:cNvPr>
          <p:cNvSpPr txBox="1"/>
          <p:nvPr/>
        </p:nvSpPr>
        <p:spPr>
          <a:xfrm>
            <a:off x="6708475" y="2021457"/>
            <a:ext cx="3763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Client Interfaces to access cart</a:t>
            </a:r>
          </a:p>
        </p:txBody>
      </p:sp>
      <p:sp>
        <p:nvSpPr>
          <p:cNvPr id="12" name="Arrow: Right 11">
            <a:extLst>
              <a:ext uri="{FF2B5EF4-FFF2-40B4-BE49-F238E27FC236}">
                <a16:creationId xmlns:a16="http://schemas.microsoft.com/office/drawing/2014/main" id="{9EC1FBF3-B398-4DF4-B402-03FFE2800C41}"/>
              </a:ext>
            </a:extLst>
          </p:cNvPr>
          <p:cNvSpPr/>
          <p:nvPr/>
        </p:nvSpPr>
        <p:spPr>
          <a:xfrm>
            <a:off x="5232983" y="3359211"/>
            <a:ext cx="948906"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4FEA49BE-3525-4425-A2EB-E4DBF3D8D2F8}"/>
              </a:ext>
            </a:extLst>
          </p:cNvPr>
          <p:cNvSpPr/>
          <p:nvPr/>
        </p:nvSpPr>
        <p:spPr>
          <a:xfrm rot="10800000">
            <a:off x="2271247" y="2827247"/>
            <a:ext cx="948906" cy="14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B8D90D9-8A3F-4C7C-BDB9-118D04392F92}"/>
              </a:ext>
            </a:extLst>
          </p:cNvPr>
          <p:cNvSpPr txBox="1"/>
          <p:nvPr/>
        </p:nvSpPr>
        <p:spPr>
          <a:xfrm>
            <a:off x="1173191" y="2510286"/>
            <a:ext cx="1823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Because of kvput </a:t>
            </a:r>
          </a:p>
        </p:txBody>
      </p:sp>
      <p:sp>
        <p:nvSpPr>
          <p:cNvPr id="14" name="TextBox 13">
            <a:extLst>
              <a:ext uri="{FF2B5EF4-FFF2-40B4-BE49-F238E27FC236}">
                <a16:creationId xmlns:a16="http://schemas.microsoft.com/office/drawing/2014/main" id="{59F556EB-8C0E-43BC-A292-392235765DA8}"/>
              </a:ext>
            </a:extLst>
          </p:cNvPr>
          <p:cNvSpPr txBox="1"/>
          <p:nvPr/>
        </p:nvSpPr>
        <p:spPr>
          <a:xfrm>
            <a:off x="6636588" y="3114135"/>
            <a:ext cx="5057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Octagon representing strongly connected component with non-monotonic edges </a:t>
            </a:r>
          </a:p>
        </p:txBody>
      </p:sp>
    </p:spTree>
    <p:extLst>
      <p:ext uri="{BB962C8B-B14F-4D97-AF65-F5344CB8AC3E}">
        <p14:creationId xmlns:p14="http://schemas.microsoft.com/office/powerpoint/2010/main" val="1198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2" grpId="0" animBg="1"/>
      <p:bldP spid="15" grpId="0" animBg="1"/>
      <p:bldP spid="16" grpId="0"/>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D17F-EFDA-4C95-97D8-A62D68BD9929}"/>
              </a:ext>
            </a:extLst>
          </p:cNvPr>
          <p:cNvSpPr>
            <a:spLocks noGrp="1"/>
          </p:cNvSpPr>
          <p:nvPr>
            <p:ph type="title"/>
          </p:nvPr>
        </p:nvSpPr>
        <p:spPr>
          <a:xfrm>
            <a:off x="809445" y="221351"/>
            <a:ext cx="10414959" cy="865488"/>
          </a:xfrm>
        </p:spPr>
        <p:txBody>
          <a:bodyPr>
            <a:normAutofit/>
          </a:bodyPr>
          <a:lstStyle/>
          <a:p>
            <a:r>
              <a:rPr lang="en-GB" sz="4000">
                <a:cs typeface="Calibri Light"/>
              </a:rPr>
              <a:t>Disorderly Shopping cart service</a:t>
            </a:r>
          </a:p>
        </p:txBody>
      </p:sp>
      <p:pic>
        <p:nvPicPr>
          <p:cNvPr id="4" name="Picture 4" descr="Diagram&#10;&#10;Description automatically generated">
            <a:extLst>
              <a:ext uri="{FF2B5EF4-FFF2-40B4-BE49-F238E27FC236}">
                <a16:creationId xmlns:a16="http://schemas.microsoft.com/office/drawing/2014/main" id="{2B284ADA-CC8A-4BC0-9D43-F1EE83FB4E74}"/>
              </a:ext>
            </a:extLst>
          </p:cNvPr>
          <p:cNvPicPr>
            <a:picLocks noGrp="1" noChangeAspect="1"/>
          </p:cNvPicPr>
          <p:nvPr>
            <p:ph idx="1"/>
          </p:nvPr>
        </p:nvPicPr>
        <p:blipFill>
          <a:blip r:embed="rId2"/>
          <a:stretch>
            <a:fillRect/>
          </a:stretch>
        </p:blipFill>
        <p:spPr>
          <a:xfrm>
            <a:off x="463939" y="1584641"/>
            <a:ext cx="6174537" cy="4430742"/>
          </a:xfrm>
        </p:spPr>
      </p:pic>
      <p:pic>
        <p:nvPicPr>
          <p:cNvPr id="6" name="Picture 6" descr="Text&#10;&#10;Description automatically generated">
            <a:extLst>
              <a:ext uri="{FF2B5EF4-FFF2-40B4-BE49-F238E27FC236}">
                <a16:creationId xmlns:a16="http://schemas.microsoft.com/office/drawing/2014/main" id="{7A4A31D5-2211-4E99-A45A-E827AFC4076A}"/>
              </a:ext>
            </a:extLst>
          </p:cNvPr>
          <p:cNvPicPr>
            <a:picLocks noChangeAspect="1"/>
          </p:cNvPicPr>
          <p:nvPr/>
        </p:nvPicPr>
        <p:blipFill>
          <a:blip r:embed="rId3"/>
          <a:stretch>
            <a:fillRect/>
          </a:stretch>
        </p:blipFill>
        <p:spPr>
          <a:xfrm>
            <a:off x="7010400" y="1494895"/>
            <a:ext cx="3835879" cy="4860249"/>
          </a:xfrm>
          <a:prstGeom prst="rect">
            <a:avLst/>
          </a:prstGeom>
        </p:spPr>
      </p:pic>
    </p:spTree>
    <p:extLst>
      <p:ext uri="{BB962C8B-B14F-4D97-AF65-F5344CB8AC3E}">
        <p14:creationId xmlns:p14="http://schemas.microsoft.com/office/powerpoint/2010/main" val="19568817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103</Slides>
  <Notes>14</Notes>
  <HiddenSlides>9</HiddenSlides>
  <ScaleCrop>false</ScaleCrop>
  <HeadingPairs>
    <vt:vector size="4" baseType="variant">
      <vt:variant>
        <vt:lpstr>Theme</vt:lpstr>
      </vt:variant>
      <vt:variant>
        <vt:i4>2</vt:i4>
      </vt:variant>
      <vt:variant>
        <vt:lpstr>Slide Titles</vt:lpstr>
      </vt:variant>
      <vt:variant>
        <vt:i4>103</vt:i4>
      </vt:variant>
    </vt:vector>
  </HeadingPairs>
  <TitlesOfParts>
    <vt:vector size="105" baseType="lpstr">
      <vt:lpstr>Office Theme</vt:lpstr>
      <vt:lpstr>Office Theme</vt:lpstr>
      <vt:lpstr>Consistency Analysis in Bloom a CALM and Collected Approach </vt:lpstr>
      <vt:lpstr>Introduction</vt:lpstr>
      <vt:lpstr>Existing Methods </vt:lpstr>
      <vt:lpstr>PowerPoint Presentation</vt:lpstr>
      <vt:lpstr>Monotonic programs</vt:lpstr>
      <vt:lpstr>Non –Monotonic Programs </vt:lpstr>
      <vt:lpstr>Monotonic Program Example </vt:lpstr>
      <vt:lpstr>Non –Monotonic Example </vt:lpstr>
      <vt:lpstr>In Terms of Relational Algebra : </vt:lpstr>
      <vt:lpstr>                          Monotonic Vs Non Monotonic </vt:lpstr>
      <vt:lpstr>                       Monotonic Vs Non Monotonic </vt:lpstr>
      <vt:lpstr>Waiting in Non –Monotonic Programs </vt:lpstr>
      <vt:lpstr>                                     Calm Principle </vt:lpstr>
      <vt:lpstr>How can we use CALM principle to aid programming for distributed systems?</vt:lpstr>
      <vt:lpstr>Bloom</vt:lpstr>
      <vt:lpstr>Order independence</vt:lpstr>
      <vt:lpstr>Collection approach for data structures </vt:lpstr>
      <vt:lpstr>CALM consistency at compile time</vt:lpstr>
      <vt:lpstr>Bloom Timestep</vt:lpstr>
      <vt:lpstr>Bloom Timestep Fixpoint</vt:lpstr>
      <vt:lpstr>Bloom Collections</vt:lpstr>
      <vt:lpstr>Bloom program</vt:lpstr>
      <vt:lpstr>Types of Collections</vt:lpstr>
      <vt:lpstr>table</vt:lpstr>
      <vt:lpstr>PowerPoint Presentation</vt:lpstr>
      <vt:lpstr>Table of key-value and operators[=, &lt;+, &lt;-]</vt:lpstr>
      <vt:lpstr>Table of key-value and operators[=, &lt;+, &lt;-]</vt:lpstr>
      <vt:lpstr>Table of key-value and operators[=, &lt;=]</vt:lpstr>
      <vt:lpstr>Bloom Statements</vt:lpstr>
      <vt:lpstr>Commonly Used Methods of BUDCollection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Dry run of BasicKVS</vt:lpstr>
      <vt:lpstr>Dry run of BasicKVS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Interfaces </vt:lpstr>
      <vt:lpstr>Modules</vt:lpstr>
      <vt:lpstr>Mixin</vt:lpstr>
      <vt:lpstr>Interface</vt:lpstr>
      <vt:lpstr>Interface</vt:lpstr>
      <vt:lpstr>Override</vt:lpstr>
      <vt:lpstr>Replicated Key-Value Store</vt:lpstr>
      <vt:lpstr>Replicated Key-Value Store</vt:lpstr>
      <vt:lpstr>Replicated Key-Value Store</vt:lpstr>
      <vt:lpstr>Replicated Key-Value Store</vt:lpstr>
      <vt:lpstr>Replicated Key-Value Store</vt:lpstr>
      <vt:lpstr>Problems with replicated key-value store </vt:lpstr>
      <vt:lpstr>Predicate Dependency Graphs</vt:lpstr>
      <vt:lpstr>PowerPoint Presentation</vt:lpstr>
      <vt:lpstr>Symbols and Annotations</vt:lpstr>
      <vt:lpstr>Node</vt:lpstr>
      <vt:lpstr>Node</vt:lpstr>
      <vt:lpstr>Node</vt:lpstr>
      <vt:lpstr>Node</vt:lpstr>
      <vt:lpstr>Node</vt:lpstr>
      <vt:lpstr>Edge</vt:lpstr>
      <vt:lpstr>Edge</vt:lpstr>
      <vt:lpstr>Edge</vt:lpstr>
      <vt:lpstr>Edge</vt:lpstr>
      <vt:lpstr>Analysis</vt:lpstr>
      <vt:lpstr>Abstract key value store protocol</vt:lpstr>
      <vt:lpstr>Single node key value store</vt:lpstr>
      <vt:lpstr>Single node key value store</vt:lpstr>
      <vt:lpstr>Case Study : Shopping Cart </vt:lpstr>
      <vt:lpstr>5.1 Shopping cart Client </vt:lpstr>
      <vt:lpstr>Client Implementation of Cart</vt:lpstr>
      <vt:lpstr>Server Side Cart Implementation </vt:lpstr>
      <vt:lpstr>Destructive Shopping Cart Service </vt:lpstr>
      <vt:lpstr>PowerPoint Presentation</vt:lpstr>
      <vt:lpstr>Destructive Cart – Checkout Implementation</vt:lpstr>
      <vt:lpstr>Disorderly Cart Implementation – do_action</vt:lpstr>
      <vt:lpstr>Disorderly Cart Implementation - Checkout</vt:lpstr>
      <vt:lpstr>5.4 Analysis: Destructive Cart</vt:lpstr>
      <vt:lpstr>5.4 Analysis: Non-monotonic edges</vt:lpstr>
      <vt:lpstr>Disorderly Shopping cart service</vt:lpstr>
      <vt:lpstr>Disorderly cart – non-monotonic edges</vt:lpstr>
      <vt:lpstr>PowerPoint Presentation</vt:lpstr>
      <vt:lpstr>5.5 Discussion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2021-04-22T06:43:14Z</dcterms:created>
  <dcterms:modified xsi:type="dcterms:W3CDTF">2021-04-29T10:21:58Z</dcterms:modified>
</cp:coreProperties>
</file>