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83" r:id="rId2"/>
    <p:sldId id="287" r:id="rId3"/>
    <p:sldId id="264" r:id="rId4"/>
    <p:sldId id="266" r:id="rId5"/>
    <p:sldId id="265" r:id="rId6"/>
    <p:sldId id="277" r:id="rId7"/>
    <p:sldId id="275" r:id="rId8"/>
    <p:sldId id="279" r:id="rId9"/>
    <p:sldId id="278" r:id="rId10"/>
    <p:sldId id="280" r:id="rId11"/>
    <p:sldId id="281" r:id="rId12"/>
    <p:sldId id="258" r:id="rId13"/>
    <p:sldId id="263" r:id="rId14"/>
    <p:sldId id="261" r:id="rId15"/>
    <p:sldId id="267" r:id="rId16"/>
    <p:sldId id="268" r:id="rId17"/>
    <p:sldId id="270" r:id="rId18"/>
    <p:sldId id="269" r:id="rId19"/>
    <p:sldId id="271" r:id="rId20"/>
    <p:sldId id="274" r:id="rId21"/>
    <p:sldId id="272" r:id="rId22"/>
    <p:sldId id="282" r:id="rId23"/>
    <p:sldId id="284" r:id="rId24"/>
    <p:sldId id="286" r:id="rId25"/>
  </p:sldIdLst>
  <p:sldSz cx="12192000" cy="6858000"/>
  <p:notesSz cx="6858000" cy="9144000"/>
  <p:custShowLst>
    <p:custShow name="Custom Show 1" id="0">
      <p:sldLst>
        <p:sld r:id="rId13"/>
        <p:sld r:id="rId14"/>
        <p:sld r:id="rId15"/>
        <p:sld r:id="rId4"/>
        <p:sld r:id="rId5"/>
        <p:sld r:id="rId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ACCE3-F875-4867-8610-A5C609094E71}" v="268" dt="2021-05-23T07:30:24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Choudhary" userId="bada5f8514ebb819" providerId="LiveId" clId="{595ACCE3-F875-4867-8610-A5C609094E71}"/>
    <pc:docChg chg="undo custSel addSld delSld modSld sldOrd modMainMaster">
      <pc:chgData name="Aman Choudhary" userId="bada5f8514ebb819" providerId="LiveId" clId="{595ACCE3-F875-4867-8610-A5C609094E71}" dt="2021-05-23T08:51:54.290" v="2943" actId="113"/>
      <pc:docMkLst>
        <pc:docMk/>
      </pc:docMkLst>
      <pc:sldChg chg="addSp delSp modSp mod modTransition delDesignElem">
        <pc:chgData name="Aman Choudhary" userId="bada5f8514ebb819" providerId="LiveId" clId="{595ACCE3-F875-4867-8610-A5C609094E71}" dt="2021-05-23T07:29:50.448" v="2927" actId="2711"/>
        <pc:sldMkLst>
          <pc:docMk/>
          <pc:sldMk cId="1298606591" sldId="258"/>
        </pc:sldMkLst>
        <pc:spChg chg="mod">
          <ac:chgData name="Aman Choudhary" userId="bada5f8514ebb819" providerId="LiveId" clId="{595ACCE3-F875-4867-8610-A5C609094E71}" dt="2021-05-23T07:29:50.448" v="2927" actId="2711"/>
          <ac:spMkLst>
            <pc:docMk/>
            <pc:sldMk cId="1298606591" sldId="258"/>
            <ac:spMk id="2" creationId="{FC0F75A5-BCCB-4892-AA59-340008DC020D}"/>
          </ac:spMkLst>
        </pc:spChg>
        <pc:spChg chg="add del mod">
          <ac:chgData name="Aman Choudhary" userId="bada5f8514ebb819" providerId="LiveId" clId="{595ACCE3-F875-4867-8610-A5C609094E71}" dt="2021-05-23T07:29:50.448" v="2927" actId="2711"/>
          <ac:spMkLst>
            <pc:docMk/>
            <pc:sldMk cId="1298606591" sldId="258"/>
            <ac:spMk id="93" creationId="{9179DE42-5613-4B35-A1E6-6CCBAA13C743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298606591" sldId="258"/>
            <ac:spMk id="99" creationId="{52FB45E9-914E-4471-AC87-E475CD51767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298606591" sldId="258"/>
            <ac:spMk id="101" creationId="{C310626D-5743-49D4-8F7D-88C4F8F0577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298606591" sldId="258"/>
            <ac:spMk id="103" creationId="{3C195FC1-B568-4C72-9902-34CB35DDD7A1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298606591" sldId="258"/>
            <ac:spMk id="105" creationId="{EF2BDF77-362C-43F0-8CBB-A969EC2AE0C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298606591" sldId="258"/>
            <ac:spMk id="107" creationId="{4BE96B01-3929-432D-B8C2-ADBCB74C2EF4}"/>
          </ac:spMkLst>
        </pc:spChg>
        <pc:spChg chg="add del mod">
          <ac:chgData name="Aman Choudhary" userId="bada5f8514ebb819" providerId="LiveId" clId="{595ACCE3-F875-4867-8610-A5C609094E71}" dt="2021-05-23T07:29:50.448" v="2927" actId="2711"/>
          <ac:spMkLst>
            <pc:docMk/>
            <pc:sldMk cId="1298606591" sldId="258"/>
            <ac:spMk id="109" creationId="{2A6FCDE6-CDE2-4C51-B18E-A95CFB679714}"/>
          </ac:spMkLst>
        </pc:spChg>
        <pc:spChg chg="add del mod">
          <ac:chgData name="Aman Choudhary" userId="bada5f8514ebb819" providerId="LiveId" clId="{595ACCE3-F875-4867-8610-A5C609094E71}" dt="2021-05-23T07:29:50.448" v="2927" actId="2711"/>
          <ac:spMkLst>
            <pc:docMk/>
            <pc:sldMk cId="1298606591" sldId="258"/>
            <ac:spMk id="111" creationId="{9D2E8756-2465-473A-BA2A-2DB1D6224745}"/>
          </ac:spMkLst>
        </pc:spChg>
        <pc:grpChg chg="add del">
          <ac:chgData name="Aman Choudhary" userId="bada5f8514ebb819" providerId="LiveId" clId="{595ACCE3-F875-4867-8610-A5C609094E71}" dt="2021-05-23T07:07:06.887" v="2719"/>
          <ac:grpSpMkLst>
            <pc:docMk/>
            <pc:sldMk cId="1298606591" sldId="258"/>
            <ac:grpSpMk id="81" creationId="{28460BD8-AE3F-4AC9-9D0B-717052AA5D3A}"/>
          </ac:grpSpMkLst>
        </pc:grp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1298606591" sldId="258"/>
            <ac:cxnSpMk id="95" creationId="{EB898B32-3891-4C3A-8F58-C5969D2E9033}"/>
          </ac:cxnSpMkLst>
        </pc:cxn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1298606591" sldId="258"/>
            <ac:cxnSpMk id="97" creationId="{4AE4806D-B8F9-4679-A68A-9BD21C01A301}"/>
          </ac:cxnSpMkLst>
        </pc:cxnChg>
      </pc:sldChg>
      <pc:sldChg chg="modSp mod modTransition">
        <pc:chgData name="Aman Choudhary" userId="bada5f8514ebb819" providerId="LiveId" clId="{595ACCE3-F875-4867-8610-A5C609094E71}" dt="2021-05-23T08:51:54.290" v="2943" actId="113"/>
        <pc:sldMkLst>
          <pc:docMk/>
          <pc:sldMk cId="2663506308" sldId="261"/>
        </pc:sldMkLst>
        <pc:spChg chg="mod">
          <ac:chgData name="Aman Choudhary" userId="bada5f8514ebb819" providerId="LiveId" clId="{595ACCE3-F875-4867-8610-A5C609094E71}" dt="2021-05-23T07:07:06.887" v="2719"/>
          <ac:spMkLst>
            <pc:docMk/>
            <pc:sldMk cId="2663506308" sldId="261"/>
            <ac:spMk id="2" creationId="{9503B93A-523C-47F0-9FD2-0D2E86AD0027}"/>
          </ac:spMkLst>
        </pc:spChg>
        <pc:spChg chg="mod">
          <ac:chgData name="Aman Choudhary" userId="bada5f8514ebb819" providerId="LiveId" clId="{595ACCE3-F875-4867-8610-A5C609094E71}" dt="2021-05-23T08:51:54.290" v="2943" actId="113"/>
          <ac:spMkLst>
            <pc:docMk/>
            <pc:sldMk cId="2663506308" sldId="261"/>
            <ac:spMk id="3" creationId="{6C378E8E-5EB8-48B7-A80C-5934DD8BF04C}"/>
          </ac:spMkLst>
        </pc:spChg>
      </pc:sldChg>
      <pc:sldChg chg="modSp mod modTransition">
        <pc:chgData name="Aman Choudhary" userId="bada5f8514ebb819" providerId="LiveId" clId="{595ACCE3-F875-4867-8610-A5C609094E71}" dt="2021-05-23T07:07:06.887" v="2719"/>
        <pc:sldMkLst>
          <pc:docMk/>
          <pc:sldMk cId="145190529" sldId="263"/>
        </pc:sldMkLst>
        <pc:spChg chg="mod">
          <ac:chgData name="Aman Choudhary" userId="bada5f8514ebb819" providerId="LiveId" clId="{595ACCE3-F875-4867-8610-A5C609094E71}" dt="2021-05-23T07:07:06.887" v="2719"/>
          <ac:spMkLst>
            <pc:docMk/>
            <pc:sldMk cId="145190529" sldId="263"/>
            <ac:spMk id="2" creationId="{81317EE0-FCC4-47DA-B688-CE723134A619}"/>
          </ac:spMkLst>
        </pc:spChg>
        <pc:spChg chg="mod">
          <ac:chgData name="Aman Choudhary" userId="bada5f8514ebb819" providerId="LiveId" clId="{595ACCE3-F875-4867-8610-A5C609094E71}" dt="2021-05-23T07:07:06.887" v="2719"/>
          <ac:spMkLst>
            <pc:docMk/>
            <pc:sldMk cId="145190529" sldId="263"/>
            <ac:spMk id="3" creationId="{D2505F58-9E40-4269-BCB0-03AE2070CA7D}"/>
          </ac:spMkLst>
        </pc:spChg>
        <pc:picChg chg="mod">
          <ac:chgData name="Aman Choudhary" userId="bada5f8514ebb819" providerId="LiveId" clId="{595ACCE3-F875-4867-8610-A5C609094E71}" dt="2021-05-21T18:30:34.094" v="691" actId="2711"/>
          <ac:picMkLst>
            <pc:docMk/>
            <pc:sldMk cId="145190529" sldId="263"/>
            <ac:picMk id="7" creationId="{F0246A71-995C-42B6-9939-18B4D931842C}"/>
          </ac:picMkLst>
        </pc:picChg>
        <pc:picChg chg="mod">
          <ac:chgData name="Aman Choudhary" userId="bada5f8514ebb819" providerId="LiveId" clId="{595ACCE3-F875-4867-8610-A5C609094E71}" dt="2021-05-21T18:30:34.094" v="691" actId="2711"/>
          <ac:picMkLst>
            <pc:docMk/>
            <pc:sldMk cId="145190529" sldId="263"/>
            <ac:picMk id="11" creationId="{6EA3FCBE-883A-41DA-89B8-2526695755E6}"/>
          </ac:picMkLst>
        </pc:picChg>
        <pc:picChg chg="mod">
          <ac:chgData name="Aman Choudhary" userId="bada5f8514ebb819" providerId="LiveId" clId="{595ACCE3-F875-4867-8610-A5C609094E71}" dt="2021-05-21T18:30:34.094" v="691" actId="2711"/>
          <ac:picMkLst>
            <pc:docMk/>
            <pc:sldMk cId="145190529" sldId="263"/>
            <ac:picMk id="16" creationId="{C94BA59E-07E2-4804-AB83-6115B5CE46DA}"/>
          </ac:picMkLst>
        </pc:picChg>
      </pc:sldChg>
      <pc:sldChg chg="addSp delSp modSp add del mod ord modTransition setBg setClrOvrMap delDesignElem">
        <pc:chgData name="Aman Choudhary" userId="bada5f8514ebb819" providerId="LiveId" clId="{595ACCE3-F875-4867-8610-A5C609094E71}" dt="2021-05-23T07:08:49.318" v="2771" actId="2711"/>
        <pc:sldMkLst>
          <pc:docMk/>
          <pc:sldMk cId="56791017" sldId="264"/>
        </pc:sldMkLst>
        <pc:spChg chg="mod">
          <ac:chgData name="Aman Choudhary" userId="bada5f8514ebb819" providerId="LiveId" clId="{595ACCE3-F875-4867-8610-A5C609094E71}" dt="2021-05-23T07:08:49.318" v="2771" actId="2711"/>
          <ac:spMkLst>
            <pc:docMk/>
            <pc:sldMk cId="56791017" sldId="264"/>
            <ac:spMk id="2" creationId="{FC0F75A5-BCCB-4892-AA59-340008DC020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56791017" sldId="264"/>
            <ac:spMk id="19" creationId="{9179DE42-5613-4B35-A1E6-6CCBAA13C743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56791017" sldId="264"/>
            <ac:spMk id="25" creationId="{52FB45E9-914E-4471-AC87-E475CD51767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56791017" sldId="264"/>
            <ac:spMk id="27" creationId="{C310626D-5743-49D4-8F7D-88C4F8F0577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56791017" sldId="264"/>
            <ac:spMk id="29" creationId="{3C195FC1-B568-4C72-9902-34CB35DDD7A1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56791017" sldId="264"/>
            <ac:spMk id="31" creationId="{EF2BDF77-362C-43F0-8CBB-A969EC2AE0C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56791017" sldId="264"/>
            <ac:spMk id="33" creationId="{4BE96B01-3929-432D-B8C2-ADBCB74C2EF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56791017" sldId="264"/>
            <ac:spMk id="35" creationId="{2A6FCDE6-CDE2-4C51-B18E-A95CFB67971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56791017" sldId="264"/>
            <ac:spMk id="37" creationId="{9D2E8756-2465-473A-BA2A-2DB1D6224745}"/>
          </ac:spMkLst>
        </pc:spChg>
        <pc:grpChg chg="add del">
          <ac:chgData name="Aman Choudhary" userId="bada5f8514ebb819" providerId="LiveId" clId="{595ACCE3-F875-4867-8610-A5C609094E71}" dt="2021-05-23T07:07:06.887" v="2719"/>
          <ac:grpSpMkLst>
            <pc:docMk/>
            <pc:sldMk cId="56791017" sldId="264"/>
            <ac:grpSpMk id="7" creationId="{28460BD8-AE3F-4AC9-9D0B-717052AA5D3A}"/>
          </ac:grpSpMkLst>
        </pc:grp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56791017" sldId="264"/>
            <ac:cxnSpMk id="21" creationId="{EB898B32-3891-4C3A-8F58-C5969D2E9033}"/>
          </ac:cxnSpMkLst>
        </pc:cxn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56791017" sldId="264"/>
            <ac:cxnSpMk id="23" creationId="{4AE4806D-B8F9-4679-A68A-9BD21C01A301}"/>
          </ac:cxnSpMkLst>
        </pc:cxnChg>
      </pc:sldChg>
      <pc:sldChg chg="addSp delSp modSp new mod ord modTransition">
        <pc:chgData name="Aman Choudhary" userId="bada5f8514ebb819" providerId="LiveId" clId="{595ACCE3-F875-4867-8610-A5C609094E71}" dt="2021-05-23T07:29:23.853" v="2921" actId="2711"/>
        <pc:sldMkLst>
          <pc:docMk/>
          <pc:sldMk cId="1602846314" sldId="265"/>
        </pc:sldMkLst>
        <pc:spChg chg="del">
          <ac:chgData name="Aman Choudhary" userId="bada5f8514ebb819" providerId="LiveId" clId="{595ACCE3-F875-4867-8610-A5C609094E71}" dt="2021-05-21T16:49:11.817" v="17" actId="478"/>
          <ac:spMkLst>
            <pc:docMk/>
            <pc:sldMk cId="1602846314" sldId="265"/>
            <ac:spMk id="2" creationId="{204CFE00-365A-4AE5-BD16-29EEF738FE92}"/>
          </ac:spMkLst>
        </pc:spChg>
        <pc:spChg chg="del">
          <ac:chgData name="Aman Choudhary" userId="bada5f8514ebb819" providerId="LiveId" clId="{595ACCE3-F875-4867-8610-A5C609094E71}" dt="2021-05-21T16:49:11.817" v="17" actId="478"/>
          <ac:spMkLst>
            <pc:docMk/>
            <pc:sldMk cId="1602846314" sldId="265"/>
            <ac:spMk id="3" creationId="{9DFEB012-52A4-459F-939A-2E94D4130CD0}"/>
          </ac:spMkLst>
        </pc:spChg>
        <pc:spChg chg="add del mod">
          <ac:chgData name="Aman Choudhary" userId="bada5f8514ebb819" providerId="LiveId" clId="{595ACCE3-F875-4867-8610-A5C609094E71}" dt="2021-05-23T07:29:23.853" v="2921" actId="2711"/>
          <ac:spMkLst>
            <pc:docMk/>
            <pc:sldMk cId="1602846314" sldId="265"/>
            <ac:spMk id="7" creationId="{42EC77A3-C428-4C91-B5E5-DD2847292C4F}"/>
          </ac:spMkLst>
        </pc:spChg>
        <pc:spChg chg="add mod">
          <ac:chgData name="Aman Choudhary" userId="bada5f8514ebb819" providerId="LiveId" clId="{595ACCE3-F875-4867-8610-A5C609094E71}" dt="2021-05-21T17:10:39.332" v="371" actId="571"/>
          <ac:spMkLst>
            <pc:docMk/>
            <pc:sldMk cId="1602846314" sldId="265"/>
            <ac:spMk id="10" creationId="{B9CBAA01-078A-400C-A5FA-C6F974FF3339}"/>
          </ac:spMkLst>
        </pc:spChg>
        <pc:graphicFrameChg chg="add del">
          <ac:chgData name="Aman Choudhary" userId="bada5f8514ebb819" providerId="LiveId" clId="{595ACCE3-F875-4867-8610-A5C609094E71}" dt="2021-05-21T17:09:49.224" v="358" actId="26606"/>
          <ac:graphicFrameMkLst>
            <pc:docMk/>
            <pc:sldMk cId="1602846314" sldId="265"/>
            <ac:graphicFrameMk id="9" creationId="{2B42C4C1-4D55-4A26-B499-0BB09031338C}"/>
          </ac:graphicFrameMkLst>
        </pc:graphicFrameChg>
        <pc:picChg chg="add mod">
          <ac:chgData name="Aman Choudhary" userId="bada5f8514ebb819" providerId="LiveId" clId="{595ACCE3-F875-4867-8610-A5C609094E71}" dt="2021-05-21T17:09:49.224" v="358" actId="26606"/>
          <ac:picMkLst>
            <pc:docMk/>
            <pc:sldMk cId="1602846314" sldId="265"/>
            <ac:picMk id="5" creationId="{32FFAA60-D90D-4BFF-98DC-2A59E46AFFCC}"/>
          </ac:picMkLst>
        </pc:picChg>
      </pc:sldChg>
      <pc:sldChg chg="addSp delSp modSp new mod ord modTransition setBg modAnim setClrOvrMap delDesignElem">
        <pc:chgData name="Aman Choudhary" userId="bada5f8514ebb819" providerId="LiveId" clId="{595ACCE3-F875-4867-8610-A5C609094E71}" dt="2021-05-23T07:29:24.370" v="2923" actId="2711"/>
        <pc:sldMkLst>
          <pc:docMk/>
          <pc:sldMk cId="1703683733" sldId="266"/>
        </pc:sldMkLst>
        <pc:spChg chg="mod">
          <ac:chgData name="Aman Choudhary" userId="bada5f8514ebb819" providerId="LiveId" clId="{595ACCE3-F875-4867-8610-A5C609094E71}" dt="2021-05-23T07:29:24.370" v="2923" actId="2711"/>
          <ac:spMkLst>
            <pc:docMk/>
            <pc:sldMk cId="1703683733" sldId="266"/>
            <ac:spMk id="2" creationId="{FDEF1907-AB1D-4C50-A6DE-21D8419C1D90}"/>
          </ac:spMkLst>
        </pc:spChg>
        <pc:spChg chg="mod">
          <ac:chgData name="Aman Choudhary" userId="bada5f8514ebb819" providerId="LiveId" clId="{595ACCE3-F875-4867-8610-A5C609094E71}" dt="2021-05-23T07:29:24.370" v="2923" actId="2711"/>
          <ac:spMkLst>
            <pc:docMk/>
            <pc:sldMk cId="1703683733" sldId="266"/>
            <ac:spMk id="3" creationId="{865CE431-7779-4756-AA21-B82F0546EA2F}"/>
          </ac:spMkLst>
        </pc:spChg>
        <pc:spChg chg="add del">
          <ac:chgData name="Aman Choudhary" userId="bada5f8514ebb819" providerId="LiveId" clId="{595ACCE3-F875-4867-8610-A5C609094E71}" dt="2021-05-21T17:04:25.399" v="259" actId="22"/>
          <ac:spMkLst>
            <pc:docMk/>
            <pc:sldMk cId="1703683733" sldId="266"/>
            <ac:spMk id="5" creationId="{27ADB3B1-1587-466C-9987-C82262D23820}"/>
          </ac:spMkLst>
        </pc:spChg>
        <pc:spChg chg="add del">
          <ac:chgData name="Aman Choudhary" userId="bada5f8514ebb819" providerId="LiveId" clId="{595ACCE3-F875-4867-8610-A5C609094E71}" dt="2021-05-21T17:17:02.875" v="417" actId="26606"/>
          <ac:spMkLst>
            <pc:docMk/>
            <pc:sldMk cId="1703683733" sldId="266"/>
            <ac:spMk id="16" creationId="{3F088236-D655-4F88-B238-E16762358025}"/>
          </ac:spMkLst>
        </pc:spChg>
        <pc:spChg chg="add del">
          <ac:chgData name="Aman Choudhary" userId="bada5f8514ebb819" providerId="LiveId" clId="{595ACCE3-F875-4867-8610-A5C609094E71}" dt="2021-05-21T17:17:02.875" v="417" actId="26606"/>
          <ac:spMkLst>
            <pc:docMk/>
            <pc:sldMk cId="1703683733" sldId="266"/>
            <ac:spMk id="18" creationId="{3DAC0C92-199E-475C-9390-119A9B027276}"/>
          </ac:spMkLst>
        </pc:spChg>
        <pc:spChg chg="add del">
          <ac:chgData name="Aman Choudhary" userId="bada5f8514ebb819" providerId="LiveId" clId="{595ACCE3-F875-4867-8610-A5C609094E71}" dt="2021-05-21T17:17:02.875" v="417" actId="26606"/>
          <ac:spMkLst>
            <pc:docMk/>
            <pc:sldMk cId="1703683733" sldId="266"/>
            <ac:spMk id="20" creationId="{C4CFB339-0ED8-4FE2-9EF1-6D1375B8499B}"/>
          </ac:spMkLst>
        </pc:spChg>
        <pc:spChg chg="add del">
          <ac:chgData name="Aman Choudhary" userId="bada5f8514ebb819" providerId="LiveId" clId="{595ACCE3-F875-4867-8610-A5C609094E71}" dt="2021-05-21T17:17:02.875" v="417" actId="26606"/>
          <ac:spMkLst>
            <pc:docMk/>
            <pc:sldMk cId="1703683733" sldId="266"/>
            <ac:spMk id="22" creationId="{31896C80-2069-4431-9C19-83B913734490}"/>
          </ac:spMkLst>
        </pc:spChg>
        <pc:spChg chg="add del">
          <ac:chgData name="Aman Choudhary" userId="bada5f8514ebb819" providerId="LiveId" clId="{595ACCE3-F875-4867-8610-A5C609094E71}" dt="2021-05-21T17:17:02.875" v="417" actId="26606"/>
          <ac:spMkLst>
            <pc:docMk/>
            <pc:sldMk cId="1703683733" sldId="266"/>
            <ac:spMk id="24" creationId="{BF120A21-0841-4823-B0C4-28AEBCEF9B78}"/>
          </ac:spMkLst>
        </pc:spChg>
        <pc:spChg chg="add del">
          <ac:chgData name="Aman Choudhary" userId="bada5f8514ebb819" providerId="LiveId" clId="{595ACCE3-F875-4867-8610-A5C609094E71}" dt="2021-05-21T17:17:02.875" v="417" actId="26606"/>
          <ac:spMkLst>
            <pc:docMk/>
            <pc:sldMk cId="1703683733" sldId="266"/>
            <ac:spMk id="26" creationId="{DBB05BAE-BBD3-4289-899F-A6851503C6B0}"/>
          </ac:spMkLst>
        </pc:spChg>
        <pc:spChg chg="add del">
          <ac:chgData name="Aman Choudhary" userId="bada5f8514ebb819" providerId="LiveId" clId="{595ACCE3-F875-4867-8610-A5C609094E71}" dt="2021-05-21T17:17:02.875" v="417" actId="26606"/>
          <ac:spMkLst>
            <pc:docMk/>
            <pc:sldMk cId="1703683733" sldId="266"/>
            <ac:spMk id="28" creationId="{9874D11C-36F5-4BBE-A490-019A54E953B0}"/>
          </ac:spMkLst>
        </pc:spChg>
        <pc:spChg chg="add del mod">
          <ac:chgData name="Aman Choudhary" userId="bada5f8514ebb819" providerId="LiveId" clId="{595ACCE3-F875-4867-8610-A5C609094E71}" dt="2021-05-23T07:29:24.370" v="2923" actId="2711"/>
          <ac:spMkLst>
            <pc:docMk/>
            <pc:sldMk cId="1703683733" sldId="266"/>
            <ac:spMk id="30" creationId="{D94A7024-D948-494D-8920-BBA2DA07D15B}"/>
          </ac:spMkLst>
        </pc:spChg>
        <pc:picChg chg="add mod ord">
          <ac:chgData name="Aman Choudhary" userId="bada5f8514ebb819" providerId="LiveId" clId="{595ACCE3-F875-4867-8610-A5C609094E71}" dt="2021-05-22T13:07:36.099" v="2333" actId="1076"/>
          <ac:picMkLst>
            <pc:docMk/>
            <pc:sldMk cId="1703683733" sldId="266"/>
            <ac:picMk id="7" creationId="{C11A133A-44C7-4A69-8715-B03DDEF8F200}"/>
          </ac:picMkLst>
        </pc:picChg>
        <pc:cxnChg chg="add del">
          <ac:chgData name="Aman Choudhary" userId="bada5f8514ebb819" providerId="LiveId" clId="{595ACCE3-F875-4867-8610-A5C609094E71}" dt="2021-05-21T17:17:02.875" v="417" actId="26606"/>
          <ac:cxnSpMkLst>
            <pc:docMk/>
            <pc:sldMk cId="1703683733" sldId="266"/>
            <ac:cxnSpMk id="12" creationId="{64FA5DFF-7FE6-4855-84E6-DFA78EE978BD}"/>
          </ac:cxnSpMkLst>
        </pc:cxnChg>
        <pc:cxnChg chg="add del">
          <ac:chgData name="Aman Choudhary" userId="bada5f8514ebb819" providerId="LiveId" clId="{595ACCE3-F875-4867-8610-A5C609094E71}" dt="2021-05-21T17:17:02.875" v="417" actId="26606"/>
          <ac:cxnSpMkLst>
            <pc:docMk/>
            <pc:sldMk cId="1703683733" sldId="266"/>
            <ac:cxnSpMk id="14" creationId="{2AFD8CBA-54A3-4363-991B-B9C631BBFA74}"/>
          </ac:cxnSpMkLst>
        </pc:cxnChg>
      </pc:sldChg>
      <pc:sldChg chg="addSp delSp modSp add mod ord setBg setClrOvrMap delDesignElem">
        <pc:chgData name="Aman Choudhary" userId="bada5f8514ebb819" providerId="LiveId" clId="{595ACCE3-F875-4867-8610-A5C609094E71}" dt="2021-05-23T07:29:55.709" v="2928" actId="2711"/>
        <pc:sldMkLst>
          <pc:docMk/>
          <pc:sldMk cId="1664205484" sldId="267"/>
        </pc:sldMkLst>
        <pc:spChg chg="mod">
          <ac:chgData name="Aman Choudhary" userId="bada5f8514ebb819" providerId="LiveId" clId="{595ACCE3-F875-4867-8610-A5C609094E71}" dt="2021-05-23T07:29:55.709" v="2928" actId="2711"/>
          <ac:spMkLst>
            <pc:docMk/>
            <pc:sldMk cId="1664205484" sldId="267"/>
            <ac:spMk id="2" creationId="{FC0F75A5-BCCB-4892-AA59-340008DC020D}"/>
          </ac:spMkLst>
        </pc:spChg>
        <pc:spChg chg="add del mod">
          <ac:chgData name="Aman Choudhary" userId="bada5f8514ebb819" providerId="LiveId" clId="{595ACCE3-F875-4867-8610-A5C609094E71}" dt="2021-05-23T07:29:55.709" v="2928" actId="2711"/>
          <ac:spMkLst>
            <pc:docMk/>
            <pc:sldMk cId="1664205484" sldId="267"/>
            <ac:spMk id="5" creationId="{9179DE42-5613-4B35-A1E6-6CCBAA13C743}"/>
          </ac:spMkLst>
        </pc:spChg>
        <pc:spChg chg="del">
          <ac:chgData name="Aman Choudhary" userId="bada5f8514ebb819" providerId="LiveId" clId="{595ACCE3-F875-4867-8610-A5C609094E71}" dt="2021-05-21T17:25:51.520" v="469"/>
          <ac:spMkLst>
            <pc:docMk/>
            <pc:sldMk cId="1664205484" sldId="267"/>
            <ac:spMk id="19" creationId="{9179DE42-5613-4B35-A1E6-6CCBAA13C743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664205484" sldId="267"/>
            <ac:spMk id="20" creationId="{52FB45E9-914E-4471-AC87-E475CD51767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664205484" sldId="267"/>
            <ac:spMk id="22" creationId="{C310626D-5743-49D4-8F7D-88C4F8F0577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664205484" sldId="267"/>
            <ac:spMk id="24" creationId="{3C195FC1-B568-4C72-9902-34CB35DDD7A1}"/>
          </ac:spMkLst>
        </pc:spChg>
        <pc:spChg chg="del">
          <ac:chgData name="Aman Choudhary" userId="bada5f8514ebb819" providerId="LiveId" clId="{595ACCE3-F875-4867-8610-A5C609094E71}" dt="2021-05-21T17:25:51.520" v="469"/>
          <ac:spMkLst>
            <pc:docMk/>
            <pc:sldMk cId="1664205484" sldId="267"/>
            <ac:spMk id="25" creationId="{52FB45E9-914E-4471-AC87-E475CD51767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664205484" sldId="267"/>
            <ac:spMk id="26" creationId="{EF2BDF77-362C-43F0-8CBB-A969EC2AE0C4}"/>
          </ac:spMkLst>
        </pc:spChg>
        <pc:spChg chg="del">
          <ac:chgData name="Aman Choudhary" userId="bada5f8514ebb819" providerId="LiveId" clId="{595ACCE3-F875-4867-8610-A5C609094E71}" dt="2021-05-21T17:25:51.520" v="469"/>
          <ac:spMkLst>
            <pc:docMk/>
            <pc:sldMk cId="1664205484" sldId="267"/>
            <ac:spMk id="27" creationId="{C310626D-5743-49D4-8F7D-88C4F8F0577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664205484" sldId="267"/>
            <ac:spMk id="28" creationId="{4BE96B01-3929-432D-B8C2-ADBCB74C2EF4}"/>
          </ac:spMkLst>
        </pc:spChg>
        <pc:spChg chg="del">
          <ac:chgData name="Aman Choudhary" userId="bada5f8514ebb819" providerId="LiveId" clId="{595ACCE3-F875-4867-8610-A5C609094E71}" dt="2021-05-21T17:25:51.520" v="469"/>
          <ac:spMkLst>
            <pc:docMk/>
            <pc:sldMk cId="1664205484" sldId="267"/>
            <ac:spMk id="29" creationId="{3C195FC1-B568-4C72-9902-34CB35DDD7A1}"/>
          </ac:spMkLst>
        </pc:spChg>
        <pc:spChg chg="add del mod">
          <ac:chgData name="Aman Choudhary" userId="bada5f8514ebb819" providerId="LiveId" clId="{595ACCE3-F875-4867-8610-A5C609094E71}" dt="2021-05-23T07:29:55.709" v="2928" actId="2711"/>
          <ac:spMkLst>
            <pc:docMk/>
            <pc:sldMk cId="1664205484" sldId="267"/>
            <ac:spMk id="30" creationId="{2A6FCDE6-CDE2-4C51-B18E-A95CFB679714}"/>
          </ac:spMkLst>
        </pc:spChg>
        <pc:spChg chg="del">
          <ac:chgData name="Aman Choudhary" userId="bada5f8514ebb819" providerId="LiveId" clId="{595ACCE3-F875-4867-8610-A5C609094E71}" dt="2021-05-21T17:25:51.520" v="469"/>
          <ac:spMkLst>
            <pc:docMk/>
            <pc:sldMk cId="1664205484" sldId="267"/>
            <ac:spMk id="31" creationId="{EF2BDF77-362C-43F0-8CBB-A969EC2AE0C4}"/>
          </ac:spMkLst>
        </pc:spChg>
        <pc:spChg chg="add del mod">
          <ac:chgData name="Aman Choudhary" userId="bada5f8514ebb819" providerId="LiveId" clId="{595ACCE3-F875-4867-8610-A5C609094E71}" dt="2021-05-23T07:29:55.709" v="2928" actId="2711"/>
          <ac:spMkLst>
            <pc:docMk/>
            <pc:sldMk cId="1664205484" sldId="267"/>
            <ac:spMk id="32" creationId="{9D2E8756-2465-473A-BA2A-2DB1D6224745}"/>
          </ac:spMkLst>
        </pc:spChg>
        <pc:spChg chg="del">
          <ac:chgData name="Aman Choudhary" userId="bada5f8514ebb819" providerId="LiveId" clId="{595ACCE3-F875-4867-8610-A5C609094E71}" dt="2021-05-21T17:25:51.520" v="469"/>
          <ac:spMkLst>
            <pc:docMk/>
            <pc:sldMk cId="1664205484" sldId="267"/>
            <ac:spMk id="33" creationId="{4BE96B01-3929-432D-B8C2-ADBCB74C2EF4}"/>
          </ac:spMkLst>
        </pc:spChg>
        <pc:spChg chg="del">
          <ac:chgData name="Aman Choudhary" userId="bada5f8514ebb819" providerId="LiveId" clId="{595ACCE3-F875-4867-8610-A5C609094E71}" dt="2021-05-21T17:25:51.520" v="469"/>
          <ac:spMkLst>
            <pc:docMk/>
            <pc:sldMk cId="1664205484" sldId="267"/>
            <ac:spMk id="35" creationId="{2A6FCDE6-CDE2-4C51-B18E-A95CFB679714}"/>
          </ac:spMkLst>
        </pc:spChg>
        <pc:spChg chg="del">
          <ac:chgData name="Aman Choudhary" userId="bada5f8514ebb819" providerId="LiveId" clId="{595ACCE3-F875-4867-8610-A5C609094E71}" dt="2021-05-21T17:25:51.520" v="469"/>
          <ac:spMkLst>
            <pc:docMk/>
            <pc:sldMk cId="1664205484" sldId="267"/>
            <ac:spMk id="37" creationId="{9D2E8756-2465-473A-BA2A-2DB1D6224745}"/>
          </ac:spMkLst>
        </pc:spChg>
        <pc:grpChg chg="add del">
          <ac:chgData name="Aman Choudhary" userId="bada5f8514ebb819" providerId="LiveId" clId="{595ACCE3-F875-4867-8610-A5C609094E71}" dt="2021-05-23T07:07:06.887" v="2719"/>
          <ac:grpSpMkLst>
            <pc:docMk/>
            <pc:sldMk cId="1664205484" sldId="267"/>
            <ac:grpSpMk id="4" creationId="{28460BD8-AE3F-4AC9-9D0B-717052AA5D3A}"/>
          </ac:grpSpMkLst>
        </pc:grpChg>
        <pc:grpChg chg="del">
          <ac:chgData name="Aman Choudhary" userId="bada5f8514ebb819" providerId="LiveId" clId="{595ACCE3-F875-4867-8610-A5C609094E71}" dt="2021-05-21T17:25:51.520" v="469"/>
          <ac:grpSpMkLst>
            <pc:docMk/>
            <pc:sldMk cId="1664205484" sldId="267"/>
            <ac:grpSpMk id="7" creationId="{28460BD8-AE3F-4AC9-9D0B-717052AA5D3A}"/>
          </ac:grpSpMkLst>
        </pc:grp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1664205484" sldId="267"/>
            <ac:cxnSpMk id="6" creationId="{EB898B32-3891-4C3A-8F58-C5969D2E9033}"/>
          </ac:cxnSpMkLst>
        </pc:cxn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1664205484" sldId="267"/>
            <ac:cxnSpMk id="18" creationId="{4AE4806D-B8F9-4679-A68A-9BD21C01A301}"/>
          </ac:cxnSpMkLst>
        </pc:cxnChg>
        <pc:cxnChg chg="del">
          <ac:chgData name="Aman Choudhary" userId="bada5f8514ebb819" providerId="LiveId" clId="{595ACCE3-F875-4867-8610-A5C609094E71}" dt="2021-05-21T17:25:51.520" v="469"/>
          <ac:cxnSpMkLst>
            <pc:docMk/>
            <pc:sldMk cId="1664205484" sldId="267"/>
            <ac:cxnSpMk id="21" creationId="{EB898B32-3891-4C3A-8F58-C5969D2E9033}"/>
          </ac:cxnSpMkLst>
        </pc:cxnChg>
        <pc:cxnChg chg="del">
          <ac:chgData name="Aman Choudhary" userId="bada5f8514ebb819" providerId="LiveId" clId="{595ACCE3-F875-4867-8610-A5C609094E71}" dt="2021-05-21T17:25:51.520" v="469"/>
          <ac:cxnSpMkLst>
            <pc:docMk/>
            <pc:sldMk cId="1664205484" sldId="267"/>
            <ac:cxnSpMk id="23" creationId="{4AE4806D-B8F9-4679-A68A-9BD21C01A301}"/>
          </ac:cxnSpMkLst>
        </pc:cxnChg>
      </pc:sldChg>
      <pc:sldChg chg="addSp delSp modSp new mod setBg">
        <pc:chgData name="Aman Choudhary" userId="bada5f8514ebb819" providerId="LiveId" clId="{595ACCE3-F875-4867-8610-A5C609094E71}" dt="2021-05-23T07:07:06.887" v="2719"/>
        <pc:sldMkLst>
          <pc:docMk/>
          <pc:sldMk cId="135033581" sldId="268"/>
        </pc:sldMkLst>
        <pc:spChg chg="mod">
          <ac:chgData name="Aman Choudhary" userId="bada5f8514ebb819" providerId="LiveId" clId="{595ACCE3-F875-4867-8610-A5C609094E71}" dt="2021-05-21T18:33:29.071" v="739" actId="20577"/>
          <ac:spMkLst>
            <pc:docMk/>
            <pc:sldMk cId="135033581" sldId="268"/>
            <ac:spMk id="2" creationId="{63D111E6-123D-4F5F-8517-244BBE8DF853}"/>
          </ac:spMkLst>
        </pc:spChg>
        <pc:spChg chg="mod ord">
          <ac:chgData name="Aman Choudhary" userId="bada5f8514ebb819" providerId="LiveId" clId="{595ACCE3-F875-4867-8610-A5C609094E71}" dt="2021-05-23T07:07:06.887" v="2719"/>
          <ac:spMkLst>
            <pc:docMk/>
            <pc:sldMk cId="135033581" sldId="268"/>
            <ac:spMk id="3" creationId="{F3A61FEA-97D0-44E3-A7EF-98B67623E407}"/>
          </ac:spMkLst>
        </pc:spChg>
        <pc:picChg chg="add del mod">
          <ac:chgData name="Aman Choudhary" userId="bada5f8514ebb819" providerId="LiveId" clId="{595ACCE3-F875-4867-8610-A5C609094E71}" dt="2021-05-21T18:17:35.096" v="616" actId="22"/>
          <ac:picMkLst>
            <pc:docMk/>
            <pc:sldMk cId="135033581" sldId="268"/>
            <ac:picMk id="5" creationId="{36456E54-D4F6-4B2C-A15F-7800F5DC6BCF}"/>
          </ac:picMkLst>
        </pc:picChg>
        <pc:picChg chg="add del mod">
          <ac:chgData name="Aman Choudhary" userId="bada5f8514ebb819" providerId="LiveId" clId="{595ACCE3-F875-4867-8610-A5C609094E71}" dt="2021-05-21T18:17:33.469" v="612" actId="22"/>
          <ac:picMkLst>
            <pc:docMk/>
            <pc:sldMk cId="135033581" sldId="268"/>
            <ac:picMk id="7" creationId="{704B51BD-8766-401E-B0D2-6B15BA9B1C4F}"/>
          </ac:picMkLst>
        </pc:picChg>
        <pc:picChg chg="add mod modCrop">
          <ac:chgData name="Aman Choudhary" userId="bada5f8514ebb819" providerId="LiveId" clId="{595ACCE3-F875-4867-8610-A5C609094E71}" dt="2021-05-21T18:33:41.324" v="740" actId="732"/>
          <ac:picMkLst>
            <pc:docMk/>
            <pc:sldMk cId="135033581" sldId="268"/>
            <ac:picMk id="9" creationId="{D94D2D71-3E05-40F5-A85B-39CBDF6D8B57}"/>
          </ac:picMkLst>
        </pc:picChg>
      </pc:sldChg>
      <pc:sldChg chg="modSp new mod ord">
        <pc:chgData name="Aman Choudhary" userId="bada5f8514ebb819" providerId="LiveId" clId="{595ACCE3-F875-4867-8610-A5C609094E71}" dt="2021-05-23T07:22:49.574" v="2892" actId="123"/>
        <pc:sldMkLst>
          <pc:docMk/>
          <pc:sldMk cId="4004560131" sldId="269"/>
        </pc:sldMkLst>
        <pc:spChg chg="mod">
          <ac:chgData name="Aman Choudhary" userId="bada5f8514ebb819" providerId="LiveId" clId="{595ACCE3-F875-4867-8610-A5C609094E71}" dt="2021-05-21T18:31:34.191" v="721" actId="1076"/>
          <ac:spMkLst>
            <pc:docMk/>
            <pc:sldMk cId="4004560131" sldId="269"/>
            <ac:spMk id="2" creationId="{080FF61B-D1BE-45B8-AF70-82469239C7B4}"/>
          </ac:spMkLst>
        </pc:spChg>
        <pc:spChg chg="mod">
          <ac:chgData name="Aman Choudhary" userId="bada5f8514ebb819" providerId="LiveId" clId="{595ACCE3-F875-4867-8610-A5C609094E71}" dt="2021-05-23T07:22:49.574" v="2892" actId="123"/>
          <ac:spMkLst>
            <pc:docMk/>
            <pc:sldMk cId="4004560131" sldId="269"/>
            <ac:spMk id="3" creationId="{55A1B3D2-72C6-4BA8-B22C-C627602BB270}"/>
          </ac:spMkLst>
        </pc:spChg>
      </pc:sldChg>
      <pc:sldChg chg="addSp delSp modSp new mod ord">
        <pc:chgData name="Aman Choudhary" userId="bada5f8514ebb819" providerId="LiveId" clId="{595ACCE3-F875-4867-8610-A5C609094E71}" dt="2021-05-22T09:12:30.970" v="2077"/>
        <pc:sldMkLst>
          <pc:docMk/>
          <pc:sldMk cId="1833422730" sldId="270"/>
        </pc:sldMkLst>
        <pc:spChg chg="del">
          <ac:chgData name="Aman Choudhary" userId="bada5f8514ebb819" providerId="LiveId" clId="{595ACCE3-F875-4867-8610-A5C609094E71}" dt="2021-05-21T18:17:40.146" v="621" actId="478"/>
          <ac:spMkLst>
            <pc:docMk/>
            <pc:sldMk cId="1833422730" sldId="270"/>
            <ac:spMk id="2" creationId="{463D7991-954E-4CA3-816E-11018D75B221}"/>
          </ac:spMkLst>
        </pc:spChg>
        <pc:spChg chg="del">
          <ac:chgData name="Aman Choudhary" userId="bada5f8514ebb819" providerId="LiveId" clId="{595ACCE3-F875-4867-8610-A5C609094E71}" dt="2021-05-21T18:17:40.146" v="621" actId="478"/>
          <ac:spMkLst>
            <pc:docMk/>
            <pc:sldMk cId="1833422730" sldId="270"/>
            <ac:spMk id="3" creationId="{5D0C8C49-2760-49FE-A6DF-64A4E7D2A137}"/>
          </ac:spMkLst>
        </pc:spChg>
        <pc:picChg chg="add mod">
          <ac:chgData name="Aman Choudhary" userId="bada5f8514ebb819" providerId="LiveId" clId="{595ACCE3-F875-4867-8610-A5C609094E71}" dt="2021-05-21T18:23:19.676" v="635" actId="1440"/>
          <ac:picMkLst>
            <pc:docMk/>
            <pc:sldMk cId="1833422730" sldId="270"/>
            <ac:picMk id="4" creationId="{4C62888B-C96A-43AB-8305-311AB47E7846}"/>
          </ac:picMkLst>
        </pc:picChg>
      </pc:sldChg>
      <pc:sldChg chg="addSp delSp modSp add mod ord setBg setClrOvrMap delDesignElem">
        <pc:chgData name="Aman Choudhary" userId="bada5f8514ebb819" providerId="LiveId" clId="{595ACCE3-F875-4867-8610-A5C609094E71}" dt="2021-05-23T07:30:16.153" v="2933" actId="1076"/>
        <pc:sldMkLst>
          <pc:docMk/>
          <pc:sldMk cId="2276081357" sldId="271"/>
        </pc:sldMkLst>
        <pc:spChg chg="mod">
          <ac:chgData name="Aman Choudhary" userId="bada5f8514ebb819" providerId="LiveId" clId="{595ACCE3-F875-4867-8610-A5C609094E71}" dt="2021-05-23T07:30:16.153" v="2933" actId="1076"/>
          <ac:spMkLst>
            <pc:docMk/>
            <pc:sldMk cId="2276081357" sldId="271"/>
            <ac:spMk id="2" creationId="{FC0F75A5-BCCB-4892-AA59-340008DC020D}"/>
          </ac:spMkLst>
        </pc:spChg>
        <pc:spChg chg="del">
          <ac:chgData name="Aman Choudhary" userId="bada5f8514ebb819" providerId="LiveId" clId="{595ACCE3-F875-4867-8610-A5C609094E71}" dt="2021-05-21T18:41:03.787" v="768"/>
          <ac:spMkLst>
            <pc:docMk/>
            <pc:sldMk cId="2276081357" sldId="271"/>
            <ac:spMk id="5" creationId="{9179DE42-5613-4B35-A1E6-6CCBAA13C743}"/>
          </ac:spMkLst>
        </pc:spChg>
        <pc:spChg chg="add del mod">
          <ac:chgData name="Aman Choudhary" userId="bada5f8514ebb819" providerId="LiveId" clId="{595ACCE3-F875-4867-8610-A5C609094E71}" dt="2021-05-23T07:30:01.979" v="2929" actId="2711"/>
          <ac:spMkLst>
            <pc:docMk/>
            <pc:sldMk cId="2276081357" sldId="271"/>
            <ac:spMk id="19" creationId="{9179DE42-5613-4B35-A1E6-6CCBAA13C743}"/>
          </ac:spMkLst>
        </pc:spChg>
        <pc:spChg chg="del">
          <ac:chgData name="Aman Choudhary" userId="bada5f8514ebb819" providerId="LiveId" clId="{595ACCE3-F875-4867-8610-A5C609094E71}" dt="2021-05-21T18:41:03.787" v="768"/>
          <ac:spMkLst>
            <pc:docMk/>
            <pc:sldMk cId="2276081357" sldId="271"/>
            <ac:spMk id="20" creationId="{52FB45E9-914E-4471-AC87-E475CD51767D}"/>
          </ac:spMkLst>
        </pc:spChg>
        <pc:spChg chg="del">
          <ac:chgData name="Aman Choudhary" userId="bada5f8514ebb819" providerId="LiveId" clId="{595ACCE3-F875-4867-8610-A5C609094E71}" dt="2021-05-21T18:41:03.787" v="768"/>
          <ac:spMkLst>
            <pc:docMk/>
            <pc:sldMk cId="2276081357" sldId="271"/>
            <ac:spMk id="22" creationId="{C310626D-5743-49D4-8F7D-88C4F8F05774}"/>
          </ac:spMkLst>
        </pc:spChg>
        <pc:spChg chg="del">
          <ac:chgData name="Aman Choudhary" userId="bada5f8514ebb819" providerId="LiveId" clId="{595ACCE3-F875-4867-8610-A5C609094E71}" dt="2021-05-21T18:41:03.787" v="768"/>
          <ac:spMkLst>
            <pc:docMk/>
            <pc:sldMk cId="2276081357" sldId="271"/>
            <ac:spMk id="24" creationId="{3C195FC1-B568-4C72-9902-34CB35DDD7A1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76081357" sldId="271"/>
            <ac:spMk id="25" creationId="{52FB45E9-914E-4471-AC87-E475CD51767D}"/>
          </ac:spMkLst>
        </pc:spChg>
        <pc:spChg chg="del">
          <ac:chgData name="Aman Choudhary" userId="bada5f8514ebb819" providerId="LiveId" clId="{595ACCE3-F875-4867-8610-A5C609094E71}" dt="2021-05-21T18:41:03.787" v="768"/>
          <ac:spMkLst>
            <pc:docMk/>
            <pc:sldMk cId="2276081357" sldId="271"/>
            <ac:spMk id="26" creationId="{EF2BDF77-362C-43F0-8CBB-A969EC2AE0C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76081357" sldId="271"/>
            <ac:spMk id="27" creationId="{C310626D-5743-49D4-8F7D-88C4F8F05774}"/>
          </ac:spMkLst>
        </pc:spChg>
        <pc:spChg chg="del">
          <ac:chgData name="Aman Choudhary" userId="bada5f8514ebb819" providerId="LiveId" clId="{595ACCE3-F875-4867-8610-A5C609094E71}" dt="2021-05-21T18:41:03.787" v="768"/>
          <ac:spMkLst>
            <pc:docMk/>
            <pc:sldMk cId="2276081357" sldId="271"/>
            <ac:spMk id="28" creationId="{4BE96B01-3929-432D-B8C2-ADBCB74C2EF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76081357" sldId="271"/>
            <ac:spMk id="29" creationId="{3C195FC1-B568-4C72-9902-34CB35DDD7A1}"/>
          </ac:spMkLst>
        </pc:spChg>
        <pc:spChg chg="del">
          <ac:chgData name="Aman Choudhary" userId="bada5f8514ebb819" providerId="LiveId" clId="{595ACCE3-F875-4867-8610-A5C609094E71}" dt="2021-05-21T18:41:03.787" v="768"/>
          <ac:spMkLst>
            <pc:docMk/>
            <pc:sldMk cId="2276081357" sldId="271"/>
            <ac:spMk id="30" creationId="{2A6FCDE6-CDE2-4C51-B18E-A95CFB67971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76081357" sldId="271"/>
            <ac:spMk id="31" creationId="{EF2BDF77-362C-43F0-8CBB-A969EC2AE0C4}"/>
          </ac:spMkLst>
        </pc:spChg>
        <pc:spChg chg="del">
          <ac:chgData name="Aman Choudhary" userId="bada5f8514ebb819" providerId="LiveId" clId="{595ACCE3-F875-4867-8610-A5C609094E71}" dt="2021-05-21T18:41:03.787" v="768"/>
          <ac:spMkLst>
            <pc:docMk/>
            <pc:sldMk cId="2276081357" sldId="271"/>
            <ac:spMk id="32" creationId="{9D2E8756-2465-473A-BA2A-2DB1D6224745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76081357" sldId="271"/>
            <ac:spMk id="33" creationId="{4BE96B01-3929-432D-B8C2-ADBCB74C2EF4}"/>
          </ac:spMkLst>
        </pc:spChg>
        <pc:spChg chg="add del mod">
          <ac:chgData name="Aman Choudhary" userId="bada5f8514ebb819" providerId="LiveId" clId="{595ACCE3-F875-4867-8610-A5C609094E71}" dt="2021-05-23T07:30:01.979" v="2929" actId="2711"/>
          <ac:spMkLst>
            <pc:docMk/>
            <pc:sldMk cId="2276081357" sldId="271"/>
            <ac:spMk id="35" creationId="{2A6FCDE6-CDE2-4C51-B18E-A95CFB679714}"/>
          </ac:spMkLst>
        </pc:spChg>
        <pc:spChg chg="add del mod">
          <ac:chgData name="Aman Choudhary" userId="bada5f8514ebb819" providerId="LiveId" clId="{595ACCE3-F875-4867-8610-A5C609094E71}" dt="2021-05-23T07:30:01.979" v="2929" actId="2711"/>
          <ac:spMkLst>
            <pc:docMk/>
            <pc:sldMk cId="2276081357" sldId="271"/>
            <ac:spMk id="37" creationId="{9D2E8756-2465-473A-BA2A-2DB1D6224745}"/>
          </ac:spMkLst>
        </pc:spChg>
        <pc:grpChg chg="del">
          <ac:chgData name="Aman Choudhary" userId="bada5f8514ebb819" providerId="LiveId" clId="{595ACCE3-F875-4867-8610-A5C609094E71}" dt="2021-05-21T18:41:03.787" v="768"/>
          <ac:grpSpMkLst>
            <pc:docMk/>
            <pc:sldMk cId="2276081357" sldId="271"/>
            <ac:grpSpMk id="4" creationId="{28460BD8-AE3F-4AC9-9D0B-717052AA5D3A}"/>
          </ac:grpSpMkLst>
        </pc:grpChg>
        <pc:grpChg chg="add del">
          <ac:chgData name="Aman Choudhary" userId="bada5f8514ebb819" providerId="LiveId" clId="{595ACCE3-F875-4867-8610-A5C609094E71}" dt="2021-05-23T07:07:06.887" v="2719"/>
          <ac:grpSpMkLst>
            <pc:docMk/>
            <pc:sldMk cId="2276081357" sldId="271"/>
            <ac:grpSpMk id="7" creationId="{28460BD8-AE3F-4AC9-9D0B-717052AA5D3A}"/>
          </ac:grpSpMkLst>
        </pc:grpChg>
        <pc:cxnChg chg="del">
          <ac:chgData name="Aman Choudhary" userId="bada5f8514ebb819" providerId="LiveId" clId="{595ACCE3-F875-4867-8610-A5C609094E71}" dt="2021-05-21T18:41:03.787" v="768"/>
          <ac:cxnSpMkLst>
            <pc:docMk/>
            <pc:sldMk cId="2276081357" sldId="271"/>
            <ac:cxnSpMk id="6" creationId="{EB898B32-3891-4C3A-8F58-C5969D2E9033}"/>
          </ac:cxnSpMkLst>
        </pc:cxnChg>
        <pc:cxnChg chg="del">
          <ac:chgData name="Aman Choudhary" userId="bada5f8514ebb819" providerId="LiveId" clId="{595ACCE3-F875-4867-8610-A5C609094E71}" dt="2021-05-21T18:41:03.787" v="768"/>
          <ac:cxnSpMkLst>
            <pc:docMk/>
            <pc:sldMk cId="2276081357" sldId="271"/>
            <ac:cxnSpMk id="18" creationId="{4AE4806D-B8F9-4679-A68A-9BD21C01A301}"/>
          </ac:cxnSpMkLst>
        </pc:cxn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2276081357" sldId="271"/>
            <ac:cxnSpMk id="21" creationId="{EB898B32-3891-4C3A-8F58-C5969D2E9033}"/>
          </ac:cxnSpMkLst>
        </pc:cxn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2276081357" sldId="271"/>
            <ac:cxnSpMk id="23" creationId="{4AE4806D-B8F9-4679-A68A-9BD21C01A301}"/>
          </ac:cxnSpMkLst>
        </pc:cxnChg>
      </pc:sldChg>
      <pc:sldChg chg="addSp delSp modSp new mod setBg setClrOvrMap delDesignElem">
        <pc:chgData name="Aman Choudhary" userId="bada5f8514ebb819" providerId="LiveId" clId="{595ACCE3-F875-4867-8610-A5C609094E71}" dt="2021-05-23T07:07:06.887" v="2719"/>
        <pc:sldMkLst>
          <pc:docMk/>
          <pc:sldMk cId="2349992856" sldId="272"/>
        </pc:sldMkLst>
        <pc:spChg chg="mod">
          <ac:chgData name="Aman Choudhary" userId="bada5f8514ebb819" providerId="LiveId" clId="{595ACCE3-F875-4867-8610-A5C609094E71}" dt="2021-05-23T07:07:06.887" v="2719"/>
          <ac:spMkLst>
            <pc:docMk/>
            <pc:sldMk cId="2349992856" sldId="272"/>
            <ac:spMk id="2" creationId="{D5C979BD-7A0B-4DEA-BD9D-92FB08D560F9}"/>
          </ac:spMkLst>
        </pc:spChg>
        <pc:spChg chg="mod">
          <ac:chgData name="Aman Choudhary" userId="bada5f8514ebb819" providerId="LiveId" clId="{595ACCE3-F875-4867-8610-A5C609094E71}" dt="2021-05-22T08:43:48.428" v="1640" actId="14100"/>
          <ac:spMkLst>
            <pc:docMk/>
            <pc:sldMk cId="2349992856" sldId="272"/>
            <ac:spMk id="3" creationId="{59770F5F-2CAE-4E61-95F1-68669103EA6A}"/>
          </ac:spMkLst>
        </pc:spChg>
        <pc:spChg chg="add del">
          <ac:chgData name="Aman Choudhary" userId="bada5f8514ebb819" providerId="LiveId" clId="{595ACCE3-F875-4867-8610-A5C609094E71}" dt="2021-05-22T08:25:42.152" v="1519" actId="26606"/>
          <ac:spMkLst>
            <pc:docMk/>
            <pc:sldMk cId="2349992856" sldId="272"/>
            <ac:spMk id="10" creationId="{3BCB5F6A-9EB0-40B0-9D13-3023E9A20508}"/>
          </ac:spMkLst>
        </pc:spChg>
        <pc:spChg chg="add del mod">
          <ac:chgData name="Aman Choudhary" userId="bada5f8514ebb819" providerId="LiveId" clId="{595ACCE3-F875-4867-8610-A5C609094E71}" dt="2021-05-23T07:07:06.887" v="2719"/>
          <ac:spMkLst>
            <pc:docMk/>
            <pc:sldMk cId="2349992856" sldId="272"/>
            <ac:spMk id="12" creationId="{D94A7024-D948-494D-8920-BBA2DA07D15B}"/>
          </ac:spMkLst>
        </pc:spChg>
        <pc:picChg chg="add mod ord">
          <ac:chgData name="Aman Choudhary" userId="bada5f8514ebb819" providerId="LiveId" clId="{595ACCE3-F875-4867-8610-A5C609094E71}" dt="2021-05-22T08:25:42.208" v="1520" actId="26606"/>
          <ac:picMkLst>
            <pc:docMk/>
            <pc:sldMk cId="2349992856" sldId="272"/>
            <ac:picMk id="5" creationId="{24B58320-F543-4A76-971B-4E853FBB6922}"/>
          </ac:picMkLst>
        </pc:picChg>
      </pc:sldChg>
      <pc:sldChg chg="modSp new del mod">
        <pc:chgData name="Aman Choudhary" userId="bada5f8514ebb819" providerId="LiveId" clId="{595ACCE3-F875-4867-8610-A5C609094E71}" dt="2021-05-22T08:28:10.184" v="1563" actId="47"/>
        <pc:sldMkLst>
          <pc:docMk/>
          <pc:sldMk cId="4206470131" sldId="273"/>
        </pc:sldMkLst>
        <pc:spChg chg="mod">
          <ac:chgData name="Aman Choudhary" userId="bada5f8514ebb819" providerId="LiveId" clId="{595ACCE3-F875-4867-8610-A5C609094E71}" dt="2021-05-22T08:27:59.583" v="1557" actId="21"/>
          <ac:spMkLst>
            <pc:docMk/>
            <pc:sldMk cId="4206470131" sldId="273"/>
            <ac:spMk id="3" creationId="{0AEFE65B-E285-48D2-A8AF-F00FCE7B59F9}"/>
          </ac:spMkLst>
        </pc:spChg>
      </pc:sldChg>
      <pc:sldChg chg="addSp modSp new mod ord">
        <pc:chgData name="Aman Choudhary" userId="bada5f8514ebb819" providerId="LiveId" clId="{595ACCE3-F875-4867-8610-A5C609094E71}" dt="2021-05-23T07:07:06.887" v="2719"/>
        <pc:sldMkLst>
          <pc:docMk/>
          <pc:sldMk cId="2914352442" sldId="274"/>
        </pc:sldMkLst>
        <pc:spChg chg="mod">
          <ac:chgData name="Aman Choudhary" userId="bada5f8514ebb819" providerId="LiveId" clId="{595ACCE3-F875-4867-8610-A5C609094E71}" dt="2021-05-23T07:07:06.887" v="2719"/>
          <ac:spMkLst>
            <pc:docMk/>
            <pc:sldMk cId="2914352442" sldId="274"/>
            <ac:spMk id="2" creationId="{264B7882-E372-4582-B1C2-B3B132C6FE21}"/>
          </ac:spMkLst>
        </pc:spChg>
        <pc:spChg chg="mod">
          <ac:chgData name="Aman Choudhary" userId="bada5f8514ebb819" providerId="LiveId" clId="{595ACCE3-F875-4867-8610-A5C609094E71}" dt="2021-05-22T08:23:29.454" v="1514" actId="1076"/>
          <ac:spMkLst>
            <pc:docMk/>
            <pc:sldMk cId="2914352442" sldId="274"/>
            <ac:spMk id="3" creationId="{19E7BD22-19A3-4407-8894-BDBE7EF90C51}"/>
          </ac:spMkLst>
        </pc:spChg>
        <pc:picChg chg="add mod">
          <ac:chgData name="Aman Choudhary" userId="bada5f8514ebb819" providerId="LiveId" clId="{595ACCE3-F875-4867-8610-A5C609094E71}" dt="2021-05-22T08:23:34.769" v="1515" actId="1076"/>
          <ac:picMkLst>
            <pc:docMk/>
            <pc:sldMk cId="2914352442" sldId="274"/>
            <ac:picMk id="5" creationId="{BE63E52E-6B12-47F4-9E4A-1198F88A2C34}"/>
          </ac:picMkLst>
        </pc:picChg>
      </pc:sldChg>
      <pc:sldChg chg="addSp delSp modSp new mod ord setBg">
        <pc:chgData name="Aman Choudhary" userId="bada5f8514ebb819" providerId="LiveId" clId="{595ACCE3-F875-4867-8610-A5C609094E71}" dt="2021-05-23T07:29:23.283" v="2918" actId="2711"/>
        <pc:sldMkLst>
          <pc:docMk/>
          <pc:sldMk cId="3760785781" sldId="275"/>
        </pc:sldMkLst>
        <pc:spChg chg="mod">
          <ac:chgData name="Aman Choudhary" userId="bada5f8514ebb819" providerId="LiveId" clId="{595ACCE3-F875-4867-8610-A5C609094E71}" dt="2021-05-23T07:29:23.283" v="2918" actId="2711"/>
          <ac:spMkLst>
            <pc:docMk/>
            <pc:sldMk cId="3760785781" sldId="275"/>
            <ac:spMk id="2" creationId="{B3291B34-48B4-47A6-B237-7830E6DDC8C1}"/>
          </ac:spMkLst>
        </pc:spChg>
        <pc:spChg chg="mod">
          <ac:chgData name="Aman Choudhary" userId="bada5f8514ebb819" providerId="LiveId" clId="{595ACCE3-F875-4867-8610-A5C609094E71}" dt="2021-05-23T07:29:23.283" v="2918" actId="2711"/>
          <ac:spMkLst>
            <pc:docMk/>
            <pc:sldMk cId="3760785781" sldId="275"/>
            <ac:spMk id="3" creationId="{0B5D9B6E-BF26-491A-848A-8B9AFC764EF2}"/>
          </ac:spMkLst>
        </pc:spChg>
        <pc:cxnChg chg="add del">
          <ac:chgData name="Aman Choudhary" userId="bada5f8514ebb819" providerId="LiveId" clId="{595ACCE3-F875-4867-8610-A5C609094E71}" dt="2021-05-22T07:34:08.282" v="1111" actId="26606"/>
          <ac:cxnSpMkLst>
            <pc:docMk/>
            <pc:sldMk cId="3760785781" sldId="275"/>
            <ac:cxnSpMk id="8" creationId="{0B5F7E3B-C5F1-40E0-A491-558BAFBC1127}"/>
          </ac:cxnSpMkLst>
        </pc:cxnChg>
      </pc:sldChg>
      <pc:sldChg chg="delSp add del ord setBg delDesignElem">
        <pc:chgData name="Aman Choudhary" userId="bada5f8514ebb819" providerId="LiveId" clId="{595ACCE3-F875-4867-8610-A5C609094E71}" dt="2021-05-22T08:28:12.012" v="1564" actId="47"/>
        <pc:sldMkLst>
          <pc:docMk/>
          <pc:sldMk cId="3336855640" sldId="276"/>
        </pc:sldMkLst>
        <pc:spChg chg="del">
          <ac:chgData name="Aman Choudhary" userId="bada5f8514ebb819" providerId="LiveId" clId="{595ACCE3-F875-4867-8610-A5C609094E71}" dt="2021-05-22T06:38:49.002" v="854"/>
          <ac:spMkLst>
            <pc:docMk/>
            <pc:sldMk cId="3336855640" sldId="276"/>
            <ac:spMk id="19" creationId="{9179DE42-5613-4B35-A1E6-6CCBAA13C743}"/>
          </ac:spMkLst>
        </pc:spChg>
        <pc:spChg chg="del">
          <ac:chgData name="Aman Choudhary" userId="bada5f8514ebb819" providerId="LiveId" clId="{595ACCE3-F875-4867-8610-A5C609094E71}" dt="2021-05-22T06:38:49.002" v="854"/>
          <ac:spMkLst>
            <pc:docMk/>
            <pc:sldMk cId="3336855640" sldId="276"/>
            <ac:spMk id="25" creationId="{52FB45E9-914E-4471-AC87-E475CD51767D}"/>
          </ac:spMkLst>
        </pc:spChg>
        <pc:spChg chg="del">
          <ac:chgData name="Aman Choudhary" userId="bada5f8514ebb819" providerId="LiveId" clId="{595ACCE3-F875-4867-8610-A5C609094E71}" dt="2021-05-22T06:38:49.002" v="854"/>
          <ac:spMkLst>
            <pc:docMk/>
            <pc:sldMk cId="3336855640" sldId="276"/>
            <ac:spMk id="27" creationId="{C310626D-5743-49D4-8F7D-88C4F8F05774}"/>
          </ac:spMkLst>
        </pc:spChg>
        <pc:spChg chg="del">
          <ac:chgData name="Aman Choudhary" userId="bada5f8514ebb819" providerId="LiveId" clId="{595ACCE3-F875-4867-8610-A5C609094E71}" dt="2021-05-22T06:38:49.002" v="854"/>
          <ac:spMkLst>
            <pc:docMk/>
            <pc:sldMk cId="3336855640" sldId="276"/>
            <ac:spMk id="29" creationId="{3C195FC1-B568-4C72-9902-34CB35DDD7A1}"/>
          </ac:spMkLst>
        </pc:spChg>
        <pc:spChg chg="del">
          <ac:chgData name="Aman Choudhary" userId="bada5f8514ebb819" providerId="LiveId" clId="{595ACCE3-F875-4867-8610-A5C609094E71}" dt="2021-05-22T06:38:49.002" v="854"/>
          <ac:spMkLst>
            <pc:docMk/>
            <pc:sldMk cId="3336855640" sldId="276"/>
            <ac:spMk id="31" creationId="{EF2BDF77-362C-43F0-8CBB-A969EC2AE0C4}"/>
          </ac:spMkLst>
        </pc:spChg>
        <pc:spChg chg="del">
          <ac:chgData name="Aman Choudhary" userId="bada5f8514ebb819" providerId="LiveId" clId="{595ACCE3-F875-4867-8610-A5C609094E71}" dt="2021-05-22T06:38:49.002" v="854"/>
          <ac:spMkLst>
            <pc:docMk/>
            <pc:sldMk cId="3336855640" sldId="276"/>
            <ac:spMk id="33" creationId="{4BE96B01-3929-432D-B8C2-ADBCB74C2EF4}"/>
          </ac:spMkLst>
        </pc:spChg>
        <pc:spChg chg="del">
          <ac:chgData name="Aman Choudhary" userId="bada5f8514ebb819" providerId="LiveId" clId="{595ACCE3-F875-4867-8610-A5C609094E71}" dt="2021-05-22T06:38:49.002" v="854"/>
          <ac:spMkLst>
            <pc:docMk/>
            <pc:sldMk cId="3336855640" sldId="276"/>
            <ac:spMk id="35" creationId="{2A6FCDE6-CDE2-4C51-B18E-A95CFB679714}"/>
          </ac:spMkLst>
        </pc:spChg>
        <pc:spChg chg="del">
          <ac:chgData name="Aman Choudhary" userId="bada5f8514ebb819" providerId="LiveId" clId="{595ACCE3-F875-4867-8610-A5C609094E71}" dt="2021-05-22T06:38:49.002" v="854"/>
          <ac:spMkLst>
            <pc:docMk/>
            <pc:sldMk cId="3336855640" sldId="276"/>
            <ac:spMk id="37" creationId="{9D2E8756-2465-473A-BA2A-2DB1D6224745}"/>
          </ac:spMkLst>
        </pc:spChg>
        <pc:grpChg chg="del">
          <ac:chgData name="Aman Choudhary" userId="bada5f8514ebb819" providerId="LiveId" clId="{595ACCE3-F875-4867-8610-A5C609094E71}" dt="2021-05-22T06:38:49.002" v="854"/>
          <ac:grpSpMkLst>
            <pc:docMk/>
            <pc:sldMk cId="3336855640" sldId="276"/>
            <ac:grpSpMk id="7" creationId="{28460BD8-AE3F-4AC9-9D0B-717052AA5D3A}"/>
          </ac:grpSpMkLst>
        </pc:grpChg>
        <pc:cxnChg chg="del">
          <ac:chgData name="Aman Choudhary" userId="bada5f8514ebb819" providerId="LiveId" clId="{595ACCE3-F875-4867-8610-A5C609094E71}" dt="2021-05-22T06:38:49.002" v="854"/>
          <ac:cxnSpMkLst>
            <pc:docMk/>
            <pc:sldMk cId="3336855640" sldId="276"/>
            <ac:cxnSpMk id="21" creationId="{EB898B32-3891-4C3A-8F58-C5969D2E9033}"/>
          </ac:cxnSpMkLst>
        </pc:cxnChg>
        <pc:cxnChg chg="del">
          <ac:chgData name="Aman Choudhary" userId="bada5f8514ebb819" providerId="LiveId" clId="{595ACCE3-F875-4867-8610-A5C609094E71}" dt="2021-05-22T06:38:49.002" v="854"/>
          <ac:cxnSpMkLst>
            <pc:docMk/>
            <pc:sldMk cId="3336855640" sldId="276"/>
            <ac:cxnSpMk id="23" creationId="{4AE4806D-B8F9-4679-A68A-9BD21C01A301}"/>
          </ac:cxnSpMkLst>
        </pc:cxnChg>
      </pc:sldChg>
      <pc:sldChg chg="addSp delSp modSp add mod ord setBg setClrOvrMap delDesignElem">
        <pc:chgData name="Aman Choudhary" userId="bada5f8514ebb819" providerId="LiveId" clId="{595ACCE3-F875-4867-8610-A5C609094E71}" dt="2021-05-23T07:29:35.118" v="2925" actId="14100"/>
        <pc:sldMkLst>
          <pc:docMk/>
          <pc:sldMk cId="2206835157" sldId="277"/>
        </pc:sldMkLst>
        <pc:spChg chg="mod">
          <ac:chgData name="Aman Choudhary" userId="bada5f8514ebb819" providerId="LiveId" clId="{595ACCE3-F875-4867-8610-A5C609094E71}" dt="2021-05-23T07:29:35.118" v="2925" actId="14100"/>
          <ac:spMkLst>
            <pc:docMk/>
            <pc:sldMk cId="2206835157" sldId="277"/>
            <ac:spMk id="2" creationId="{FC0F75A5-BCCB-4892-AA59-340008DC020D}"/>
          </ac:spMkLst>
        </pc:spChg>
        <pc:spChg chg="add del mod">
          <ac:chgData name="Aman Choudhary" userId="bada5f8514ebb819" providerId="LiveId" clId="{595ACCE3-F875-4867-8610-A5C609094E71}" dt="2021-05-23T07:29:31.760" v="2924" actId="2711"/>
          <ac:spMkLst>
            <pc:docMk/>
            <pc:sldMk cId="2206835157" sldId="277"/>
            <ac:spMk id="5" creationId="{9179DE42-5613-4B35-A1E6-6CCBAA13C743}"/>
          </ac:spMkLst>
        </pc:spChg>
        <pc:spChg chg="del">
          <ac:chgData name="Aman Choudhary" userId="bada5f8514ebb819" providerId="LiveId" clId="{595ACCE3-F875-4867-8610-A5C609094E71}" dt="2021-05-22T06:38:54.356" v="858"/>
          <ac:spMkLst>
            <pc:docMk/>
            <pc:sldMk cId="2206835157" sldId="277"/>
            <ac:spMk id="19" creationId="{9179DE42-5613-4B35-A1E6-6CCBAA13C743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06835157" sldId="277"/>
            <ac:spMk id="20" creationId="{52FB45E9-914E-4471-AC87-E475CD51767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06835157" sldId="277"/>
            <ac:spMk id="22" creationId="{C310626D-5743-49D4-8F7D-88C4F8F0577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06835157" sldId="277"/>
            <ac:spMk id="24" creationId="{3C195FC1-B568-4C72-9902-34CB35DDD7A1}"/>
          </ac:spMkLst>
        </pc:spChg>
        <pc:spChg chg="del">
          <ac:chgData name="Aman Choudhary" userId="bada5f8514ebb819" providerId="LiveId" clId="{595ACCE3-F875-4867-8610-A5C609094E71}" dt="2021-05-22T06:38:54.356" v="858"/>
          <ac:spMkLst>
            <pc:docMk/>
            <pc:sldMk cId="2206835157" sldId="277"/>
            <ac:spMk id="25" creationId="{52FB45E9-914E-4471-AC87-E475CD51767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06835157" sldId="277"/>
            <ac:spMk id="26" creationId="{EF2BDF77-362C-43F0-8CBB-A969EC2AE0C4}"/>
          </ac:spMkLst>
        </pc:spChg>
        <pc:spChg chg="del">
          <ac:chgData name="Aman Choudhary" userId="bada5f8514ebb819" providerId="LiveId" clId="{595ACCE3-F875-4867-8610-A5C609094E71}" dt="2021-05-22T06:38:54.356" v="858"/>
          <ac:spMkLst>
            <pc:docMk/>
            <pc:sldMk cId="2206835157" sldId="277"/>
            <ac:spMk id="27" creationId="{C310626D-5743-49D4-8F7D-88C4F8F0577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2206835157" sldId="277"/>
            <ac:spMk id="28" creationId="{4BE96B01-3929-432D-B8C2-ADBCB74C2EF4}"/>
          </ac:spMkLst>
        </pc:spChg>
        <pc:spChg chg="del">
          <ac:chgData name="Aman Choudhary" userId="bada5f8514ebb819" providerId="LiveId" clId="{595ACCE3-F875-4867-8610-A5C609094E71}" dt="2021-05-22T06:38:54.356" v="858"/>
          <ac:spMkLst>
            <pc:docMk/>
            <pc:sldMk cId="2206835157" sldId="277"/>
            <ac:spMk id="29" creationId="{3C195FC1-B568-4C72-9902-34CB35DDD7A1}"/>
          </ac:spMkLst>
        </pc:spChg>
        <pc:spChg chg="add del mod">
          <ac:chgData name="Aman Choudhary" userId="bada5f8514ebb819" providerId="LiveId" clId="{595ACCE3-F875-4867-8610-A5C609094E71}" dt="2021-05-23T07:29:31.760" v="2924" actId="2711"/>
          <ac:spMkLst>
            <pc:docMk/>
            <pc:sldMk cId="2206835157" sldId="277"/>
            <ac:spMk id="30" creationId="{2A6FCDE6-CDE2-4C51-B18E-A95CFB679714}"/>
          </ac:spMkLst>
        </pc:spChg>
        <pc:spChg chg="del">
          <ac:chgData name="Aman Choudhary" userId="bada5f8514ebb819" providerId="LiveId" clId="{595ACCE3-F875-4867-8610-A5C609094E71}" dt="2021-05-22T06:38:54.356" v="858"/>
          <ac:spMkLst>
            <pc:docMk/>
            <pc:sldMk cId="2206835157" sldId="277"/>
            <ac:spMk id="31" creationId="{EF2BDF77-362C-43F0-8CBB-A969EC2AE0C4}"/>
          </ac:spMkLst>
        </pc:spChg>
        <pc:spChg chg="add del mod">
          <ac:chgData name="Aman Choudhary" userId="bada5f8514ebb819" providerId="LiveId" clId="{595ACCE3-F875-4867-8610-A5C609094E71}" dt="2021-05-23T07:29:31.760" v="2924" actId="2711"/>
          <ac:spMkLst>
            <pc:docMk/>
            <pc:sldMk cId="2206835157" sldId="277"/>
            <ac:spMk id="32" creationId="{9D2E8756-2465-473A-BA2A-2DB1D6224745}"/>
          </ac:spMkLst>
        </pc:spChg>
        <pc:spChg chg="del">
          <ac:chgData name="Aman Choudhary" userId="bada5f8514ebb819" providerId="LiveId" clId="{595ACCE3-F875-4867-8610-A5C609094E71}" dt="2021-05-22T06:38:54.356" v="858"/>
          <ac:spMkLst>
            <pc:docMk/>
            <pc:sldMk cId="2206835157" sldId="277"/>
            <ac:spMk id="33" creationId="{4BE96B01-3929-432D-B8C2-ADBCB74C2EF4}"/>
          </ac:spMkLst>
        </pc:spChg>
        <pc:spChg chg="del">
          <ac:chgData name="Aman Choudhary" userId="bada5f8514ebb819" providerId="LiveId" clId="{595ACCE3-F875-4867-8610-A5C609094E71}" dt="2021-05-22T06:38:54.356" v="858"/>
          <ac:spMkLst>
            <pc:docMk/>
            <pc:sldMk cId="2206835157" sldId="277"/>
            <ac:spMk id="35" creationId="{2A6FCDE6-CDE2-4C51-B18E-A95CFB679714}"/>
          </ac:spMkLst>
        </pc:spChg>
        <pc:spChg chg="del">
          <ac:chgData name="Aman Choudhary" userId="bada5f8514ebb819" providerId="LiveId" clId="{595ACCE3-F875-4867-8610-A5C609094E71}" dt="2021-05-22T06:38:54.356" v="858"/>
          <ac:spMkLst>
            <pc:docMk/>
            <pc:sldMk cId="2206835157" sldId="277"/>
            <ac:spMk id="37" creationId="{9D2E8756-2465-473A-BA2A-2DB1D6224745}"/>
          </ac:spMkLst>
        </pc:spChg>
        <pc:grpChg chg="add del">
          <ac:chgData name="Aman Choudhary" userId="bada5f8514ebb819" providerId="LiveId" clId="{595ACCE3-F875-4867-8610-A5C609094E71}" dt="2021-05-23T07:07:06.887" v="2719"/>
          <ac:grpSpMkLst>
            <pc:docMk/>
            <pc:sldMk cId="2206835157" sldId="277"/>
            <ac:grpSpMk id="4" creationId="{28460BD8-AE3F-4AC9-9D0B-717052AA5D3A}"/>
          </ac:grpSpMkLst>
        </pc:grpChg>
        <pc:grpChg chg="del">
          <ac:chgData name="Aman Choudhary" userId="bada5f8514ebb819" providerId="LiveId" clId="{595ACCE3-F875-4867-8610-A5C609094E71}" dt="2021-05-22T06:38:54.356" v="858"/>
          <ac:grpSpMkLst>
            <pc:docMk/>
            <pc:sldMk cId="2206835157" sldId="277"/>
            <ac:grpSpMk id="7" creationId="{28460BD8-AE3F-4AC9-9D0B-717052AA5D3A}"/>
          </ac:grpSpMkLst>
        </pc:grp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2206835157" sldId="277"/>
            <ac:cxnSpMk id="6" creationId="{EB898B32-3891-4C3A-8F58-C5969D2E9033}"/>
          </ac:cxnSpMkLst>
        </pc:cxn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2206835157" sldId="277"/>
            <ac:cxnSpMk id="18" creationId="{4AE4806D-B8F9-4679-A68A-9BD21C01A301}"/>
          </ac:cxnSpMkLst>
        </pc:cxnChg>
        <pc:cxnChg chg="del">
          <ac:chgData name="Aman Choudhary" userId="bada5f8514ebb819" providerId="LiveId" clId="{595ACCE3-F875-4867-8610-A5C609094E71}" dt="2021-05-22T06:38:54.356" v="858"/>
          <ac:cxnSpMkLst>
            <pc:docMk/>
            <pc:sldMk cId="2206835157" sldId="277"/>
            <ac:cxnSpMk id="21" creationId="{EB898B32-3891-4C3A-8F58-C5969D2E9033}"/>
          </ac:cxnSpMkLst>
        </pc:cxnChg>
        <pc:cxnChg chg="del">
          <ac:chgData name="Aman Choudhary" userId="bada5f8514ebb819" providerId="LiveId" clId="{595ACCE3-F875-4867-8610-A5C609094E71}" dt="2021-05-22T06:38:54.356" v="858"/>
          <ac:cxnSpMkLst>
            <pc:docMk/>
            <pc:sldMk cId="2206835157" sldId="277"/>
            <ac:cxnSpMk id="23" creationId="{4AE4806D-B8F9-4679-A68A-9BD21C01A301}"/>
          </ac:cxnSpMkLst>
        </pc:cxnChg>
      </pc:sldChg>
      <pc:sldChg chg="addSp delSp modSp new mod ord setBg">
        <pc:chgData name="Aman Choudhary" userId="bada5f8514ebb819" providerId="LiveId" clId="{595ACCE3-F875-4867-8610-A5C609094E71}" dt="2021-05-23T08:34:29.267" v="2941" actId="6549"/>
        <pc:sldMkLst>
          <pc:docMk/>
          <pc:sldMk cId="2890729292" sldId="278"/>
        </pc:sldMkLst>
        <pc:spChg chg="mod">
          <ac:chgData name="Aman Choudhary" userId="bada5f8514ebb819" providerId="LiveId" clId="{595ACCE3-F875-4867-8610-A5C609094E71}" dt="2021-05-23T07:29:22.734" v="2915" actId="2711"/>
          <ac:spMkLst>
            <pc:docMk/>
            <pc:sldMk cId="2890729292" sldId="278"/>
            <ac:spMk id="2" creationId="{429B1B0E-2A39-442E-B29A-CFE5D8B55087}"/>
          </ac:spMkLst>
        </pc:spChg>
        <pc:spChg chg="mod ord">
          <ac:chgData name="Aman Choudhary" userId="bada5f8514ebb819" providerId="LiveId" clId="{595ACCE3-F875-4867-8610-A5C609094E71}" dt="2021-05-23T08:34:29.267" v="2941" actId="6549"/>
          <ac:spMkLst>
            <pc:docMk/>
            <pc:sldMk cId="2890729292" sldId="278"/>
            <ac:spMk id="3" creationId="{C1A7732C-283C-4490-9BD7-32B4A6BFDD73}"/>
          </ac:spMkLst>
        </pc:spChg>
        <pc:spChg chg="add del">
          <ac:chgData name="Aman Choudhary" userId="bada5f8514ebb819" providerId="LiveId" clId="{595ACCE3-F875-4867-8610-A5C609094E71}" dt="2021-05-22T08:05:38.865" v="1357" actId="26606"/>
          <ac:spMkLst>
            <pc:docMk/>
            <pc:sldMk cId="2890729292" sldId="278"/>
            <ac:spMk id="10" creationId="{A65AC7D1-EAA9-48F5-B509-60A7F50BF703}"/>
          </ac:spMkLst>
        </pc:spChg>
        <pc:spChg chg="add del">
          <ac:chgData name="Aman Choudhary" userId="bada5f8514ebb819" providerId="LiveId" clId="{595ACCE3-F875-4867-8610-A5C609094E71}" dt="2021-05-22T08:05:38.865" v="1357" actId="26606"/>
          <ac:spMkLst>
            <pc:docMk/>
            <pc:sldMk cId="2890729292" sldId="278"/>
            <ac:spMk id="12" creationId="{D6320AF9-619A-4175-865B-5663E1AEF4C5}"/>
          </ac:spMkLst>
        </pc:spChg>
        <pc:spChg chg="add del">
          <ac:chgData name="Aman Choudhary" userId="bada5f8514ebb819" providerId="LiveId" clId="{595ACCE3-F875-4867-8610-A5C609094E71}" dt="2021-05-22T08:05:38.865" v="1357" actId="26606"/>
          <ac:spMkLst>
            <pc:docMk/>
            <pc:sldMk cId="2890729292" sldId="278"/>
            <ac:spMk id="18" creationId="{7E018740-5C2B-4A41-AC1A-7E68D1EC1954}"/>
          </ac:spMkLst>
        </pc:spChg>
        <pc:spChg chg="add del">
          <ac:chgData name="Aman Choudhary" userId="bada5f8514ebb819" providerId="LiveId" clId="{595ACCE3-F875-4867-8610-A5C609094E71}" dt="2021-05-22T08:05:38.865" v="1357" actId="26606"/>
          <ac:spMkLst>
            <pc:docMk/>
            <pc:sldMk cId="2890729292" sldId="278"/>
            <ac:spMk id="20" creationId="{166F75A4-C475-4941-8EE2-B80A06A2C1BB}"/>
          </ac:spMkLst>
        </pc:spChg>
        <pc:spChg chg="add del">
          <ac:chgData name="Aman Choudhary" userId="bada5f8514ebb819" providerId="LiveId" clId="{595ACCE3-F875-4867-8610-A5C609094E71}" dt="2021-05-22T08:05:38.865" v="1357" actId="26606"/>
          <ac:spMkLst>
            <pc:docMk/>
            <pc:sldMk cId="2890729292" sldId="278"/>
            <ac:spMk id="22" creationId="{A032553A-72E8-4B0D-8405-FF9771C9AF05}"/>
          </ac:spMkLst>
        </pc:spChg>
        <pc:spChg chg="add del">
          <ac:chgData name="Aman Choudhary" userId="bada5f8514ebb819" providerId="LiveId" clId="{595ACCE3-F875-4867-8610-A5C609094E71}" dt="2021-05-22T08:05:38.865" v="1357" actId="26606"/>
          <ac:spMkLst>
            <pc:docMk/>
            <pc:sldMk cId="2890729292" sldId="278"/>
            <ac:spMk id="24" creationId="{765800AC-C3B9-498E-87BC-29FAE4C76B21}"/>
          </ac:spMkLst>
        </pc:spChg>
        <pc:spChg chg="add del">
          <ac:chgData name="Aman Choudhary" userId="bada5f8514ebb819" providerId="LiveId" clId="{595ACCE3-F875-4867-8610-A5C609094E71}" dt="2021-05-22T08:05:38.865" v="1357" actId="26606"/>
          <ac:spMkLst>
            <pc:docMk/>
            <pc:sldMk cId="2890729292" sldId="278"/>
            <ac:spMk id="26" creationId="{1F9D6ACB-2FF4-49F9-978A-E0D5327FC635}"/>
          </ac:spMkLst>
        </pc:spChg>
        <pc:spChg chg="add del">
          <ac:chgData name="Aman Choudhary" userId="bada5f8514ebb819" providerId="LiveId" clId="{595ACCE3-F875-4867-8610-A5C609094E71}" dt="2021-05-22T08:05:38.865" v="1357" actId="26606"/>
          <ac:spMkLst>
            <pc:docMk/>
            <pc:sldMk cId="2890729292" sldId="278"/>
            <ac:spMk id="28" creationId="{A5EC319D-0FEA-4B95-A3EA-01E35672C95B}"/>
          </ac:spMkLst>
        </pc:spChg>
        <pc:picChg chg="add mod ord">
          <ac:chgData name="Aman Choudhary" userId="bada5f8514ebb819" providerId="LiveId" clId="{595ACCE3-F875-4867-8610-A5C609094E71}" dt="2021-05-22T08:06:17.233" v="1378" actId="1440"/>
          <ac:picMkLst>
            <pc:docMk/>
            <pc:sldMk cId="2890729292" sldId="278"/>
            <ac:picMk id="5" creationId="{E410E744-7D6E-4C0A-8AD6-6F4F8C4D7201}"/>
          </ac:picMkLst>
        </pc:picChg>
        <pc:cxnChg chg="add del">
          <ac:chgData name="Aman Choudhary" userId="bada5f8514ebb819" providerId="LiveId" clId="{595ACCE3-F875-4867-8610-A5C609094E71}" dt="2021-05-22T08:05:38.865" v="1357" actId="26606"/>
          <ac:cxnSpMkLst>
            <pc:docMk/>
            <pc:sldMk cId="2890729292" sldId="278"/>
            <ac:cxnSpMk id="14" creationId="{063B6EC6-D752-4EE7-908B-F8F19E8C7FEA}"/>
          </ac:cxnSpMkLst>
        </pc:cxnChg>
        <pc:cxnChg chg="add del">
          <ac:chgData name="Aman Choudhary" userId="bada5f8514ebb819" providerId="LiveId" clId="{595ACCE3-F875-4867-8610-A5C609094E71}" dt="2021-05-22T08:05:38.865" v="1357" actId="26606"/>
          <ac:cxnSpMkLst>
            <pc:docMk/>
            <pc:sldMk cId="2890729292" sldId="278"/>
            <ac:cxnSpMk id="16" creationId="{EFECD4E8-AD3E-4228-82A2-9461958EA94D}"/>
          </ac:cxnSpMkLst>
        </pc:cxnChg>
      </pc:sldChg>
      <pc:sldChg chg="addSp delSp modSp new mod ord">
        <pc:chgData name="Aman Choudhary" userId="bada5f8514ebb819" providerId="LiveId" clId="{595ACCE3-F875-4867-8610-A5C609094E71}" dt="2021-05-23T07:29:22.897" v="2916" actId="2711"/>
        <pc:sldMkLst>
          <pc:docMk/>
          <pc:sldMk cId="256493490" sldId="279"/>
        </pc:sldMkLst>
        <pc:spChg chg="del">
          <ac:chgData name="Aman Choudhary" userId="bada5f8514ebb819" providerId="LiveId" clId="{595ACCE3-F875-4867-8610-A5C609094E71}" dt="2021-05-22T07:29:09.402" v="1054" actId="478"/>
          <ac:spMkLst>
            <pc:docMk/>
            <pc:sldMk cId="256493490" sldId="279"/>
            <ac:spMk id="2" creationId="{17D6E5B2-3217-4C9F-BD39-C14C9EF11C11}"/>
          </ac:spMkLst>
        </pc:spChg>
        <pc:spChg chg="mod">
          <ac:chgData name="Aman Choudhary" userId="bada5f8514ebb819" providerId="LiveId" clId="{595ACCE3-F875-4867-8610-A5C609094E71}" dt="2021-05-23T07:29:22.897" v="2916" actId="2711"/>
          <ac:spMkLst>
            <pc:docMk/>
            <pc:sldMk cId="256493490" sldId="279"/>
            <ac:spMk id="3" creationId="{D045B7B0-35E4-4F9E-A63A-99AC1F9C6BD5}"/>
          </ac:spMkLst>
        </pc:spChg>
        <pc:picChg chg="add mod">
          <ac:chgData name="Aman Choudhary" userId="bada5f8514ebb819" providerId="LiveId" clId="{595ACCE3-F875-4867-8610-A5C609094E71}" dt="2021-05-22T07:35:18.185" v="1130" actId="1076"/>
          <ac:picMkLst>
            <pc:docMk/>
            <pc:sldMk cId="256493490" sldId="279"/>
            <ac:picMk id="5" creationId="{EA327758-F1B6-490D-BD43-D3CEACAE2792}"/>
          </ac:picMkLst>
        </pc:picChg>
      </pc:sldChg>
      <pc:sldChg chg="addSp delSp modSp add mod ord setBg setClrOvrMap delDesignElem">
        <pc:chgData name="Aman Choudhary" userId="bada5f8514ebb819" providerId="LiveId" clId="{595ACCE3-F875-4867-8610-A5C609094E71}" dt="2021-05-23T07:29:45.380" v="2926" actId="2711"/>
        <pc:sldMkLst>
          <pc:docMk/>
          <pc:sldMk cId="1816697470" sldId="280"/>
        </pc:sldMkLst>
        <pc:spChg chg="mod">
          <ac:chgData name="Aman Choudhary" userId="bada5f8514ebb819" providerId="LiveId" clId="{595ACCE3-F875-4867-8610-A5C609094E71}" dt="2021-05-23T07:29:45.380" v="2926" actId="2711"/>
          <ac:spMkLst>
            <pc:docMk/>
            <pc:sldMk cId="1816697470" sldId="280"/>
            <ac:spMk id="2" creationId="{FC0F75A5-BCCB-4892-AA59-340008DC020D}"/>
          </ac:spMkLst>
        </pc:spChg>
        <pc:spChg chg="add del mod">
          <ac:chgData name="Aman Choudhary" userId="bada5f8514ebb819" providerId="LiveId" clId="{595ACCE3-F875-4867-8610-A5C609094E71}" dt="2021-05-23T07:29:45.380" v="2926" actId="2711"/>
          <ac:spMkLst>
            <pc:docMk/>
            <pc:sldMk cId="1816697470" sldId="280"/>
            <ac:spMk id="5" creationId="{9179DE42-5613-4B35-A1E6-6CCBAA13C743}"/>
          </ac:spMkLst>
        </pc:spChg>
        <pc:spChg chg="del">
          <ac:chgData name="Aman Choudhary" userId="bada5f8514ebb819" providerId="LiveId" clId="{595ACCE3-F875-4867-8610-A5C609094E71}" dt="2021-05-22T08:50:38.894" v="1642"/>
          <ac:spMkLst>
            <pc:docMk/>
            <pc:sldMk cId="1816697470" sldId="280"/>
            <ac:spMk id="19" creationId="{9179DE42-5613-4B35-A1E6-6CCBAA13C743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816697470" sldId="280"/>
            <ac:spMk id="20" creationId="{52FB45E9-914E-4471-AC87-E475CD51767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816697470" sldId="280"/>
            <ac:spMk id="22" creationId="{C310626D-5743-49D4-8F7D-88C4F8F0577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816697470" sldId="280"/>
            <ac:spMk id="24" creationId="{3C195FC1-B568-4C72-9902-34CB35DDD7A1}"/>
          </ac:spMkLst>
        </pc:spChg>
        <pc:spChg chg="del">
          <ac:chgData name="Aman Choudhary" userId="bada5f8514ebb819" providerId="LiveId" clId="{595ACCE3-F875-4867-8610-A5C609094E71}" dt="2021-05-22T08:50:38.894" v="1642"/>
          <ac:spMkLst>
            <pc:docMk/>
            <pc:sldMk cId="1816697470" sldId="280"/>
            <ac:spMk id="25" creationId="{52FB45E9-914E-4471-AC87-E475CD51767D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816697470" sldId="280"/>
            <ac:spMk id="26" creationId="{EF2BDF77-362C-43F0-8CBB-A969EC2AE0C4}"/>
          </ac:spMkLst>
        </pc:spChg>
        <pc:spChg chg="del">
          <ac:chgData name="Aman Choudhary" userId="bada5f8514ebb819" providerId="LiveId" clId="{595ACCE3-F875-4867-8610-A5C609094E71}" dt="2021-05-22T08:50:38.894" v="1642"/>
          <ac:spMkLst>
            <pc:docMk/>
            <pc:sldMk cId="1816697470" sldId="280"/>
            <ac:spMk id="27" creationId="{C310626D-5743-49D4-8F7D-88C4F8F05774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1816697470" sldId="280"/>
            <ac:spMk id="28" creationId="{4BE96B01-3929-432D-B8C2-ADBCB74C2EF4}"/>
          </ac:spMkLst>
        </pc:spChg>
        <pc:spChg chg="del">
          <ac:chgData name="Aman Choudhary" userId="bada5f8514ebb819" providerId="LiveId" clId="{595ACCE3-F875-4867-8610-A5C609094E71}" dt="2021-05-22T08:50:38.894" v="1642"/>
          <ac:spMkLst>
            <pc:docMk/>
            <pc:sldMk cId="1816697470" sldId="280"/>
            <ac:spMk id="29" creationId="{3C195FC1-B568-4C72-9902-34CB35DDD7A1}"/>
          </ac:spMkLst>
        </pc:spChg>
        <pc:spChg chg="add del mod">
          <ac:chgData name="Aman Choudhary" userId="bada5f8514ebb819" providerId="LiveId" clId="{595ACCE3-F875-4867-8610-A5C609094E71}" dt="2021-05-23T07:29:45.380" v="2926" actId="2711"/>
          <ac:spMkLst>
            <pc:docMk/>
            <pc:sldMk cId="1816697470" sldId="280"/>
            <ac:spMk id="30" creationId="{2A6FCDE6-CDE2-4C51-B18E-A95CFB679714}"/>
          </ac:spMkLst>
        </pc:spChg>
        <pc:spChg chg="del">
          <ac:chgData name="Aman Choudhary" userId="bada5f8514ebb819" providerId="LiveId" clId="{595ACCE3-F875-4867-8610-A5C609094E71}" dt="2021-05-22T08:50:38.894" v="1642"/>
          <ac:spMkLst>
            <pc:docMk/>
            <pc:sldMk cId="1816697470" sldId="280"/>
            <ac:spMk id="31" creationId="{EF2BDF77-362C-43F0-8CBB-A969EC2AE0C4}"/>
          </ac:spMkLst>
        </pc:spChg>
        <pc:spChg chg="add del mod">
          <ac:chgData name="Aman Choudhary" userId="bada5f8514ebb819" providerId="LiveId" clId="{595ACCE3-F875-4867-8610-A5C609094E71}" dt="2021-05-23T07:29:45.380" v="2926" actId="2711"/>
          <ac:spMkLst>
            <pc:docMk/>
            <pc:sldMk cId="1816697470" sldId="280"/>
            <ac:spMk id="32" creationId="{9D2E8756-2465-473A-BA2A-2DB1D6224745}"/>
          </ac:spMkLst>
        </pc:spChg>
        <pc:spChg chg="del">
          <ac:chgData name="Aman Choudhary" userId="bada5f8514ebb819" providerId="LiveId" clId="{595ACCE3-F875-4867-8610-A5C609094E71}" dt="2021-05-22T08:50:38.894" v="1642"/>
          <ac:spMkLst>
            <pc:docMk/>
            <pc:sldMk cId="1816697470" sldId="280"/>
            <ac:spMk id="33" creationId="{4BE96B01-3929-432D-B8C2-ADBCB74C2EF4}"/>
          </ac:spMkLst>
        </pc:spChg>
        <pc:spChg chg="del">
          <ac:chgData name="Aman Choudhary" userId="bada5f8514ebb819" providerId="LiveId" clId="{595ACCE3-F875-4867-8610-A5C609094E71}" dt="2021-05-22T08:50:38.894" v="1642"/>
          <ac:spMkLst>
            <pc:docMk/>
            <pc:sldMk cId="1816697470" sldId="280"/>
            <ac:spMk id="35" creationId="{2A6FCDE6-CDE2-4C51-B18E-A95CFB679714}"/>
          </ac:spMkLst>
        </pc:spChg>
        <pc:spChg chg="del">
          <ac:chgData name="Aman Choudhary" userId="bada5f8514ebb819" providerId="LiveId" clId="{595ACCE3-F875-4867-8610-A5C609094E71}" dt="2021-05-22T08:50:38.894" v="1642"/>
          <ac:spMkLst>
            <pc:docMk/>
            <pc:sldMk cId="1816697470" sldId="280"/>
            <ac:spMk id="37" creationId="{9D2E8756-2465-473A-BA2A-2DB1D6224745}"/>
          </ac:spMkLst>
        </pc:spChg>
        <pc:grpChg chg="add del">
          <ac:chgData name="Aman Choudhary" userId="bada5f8514ebb819" providerId="LiveId" clId="{595ACCE3-F875-4867-8610-A5C609094E71}" dt="2021-05-23T07:07:06.887" v="2719"/>
          <ac:grpSpMkLst>
            <pc:docMk/>
            <pc:sldMk cId="1816697470" sldId="280"/>
            <ac:grpSpMk id="4" creationId="{28460BD8-AE3F-4AC9-9D0B-717052AA5D3A}"/>
          </ac:grpSpMkLst>
        </pc:grpChg>
        <pc:grpChg chg="del">
          <ac:chgData name="Aman Choudhary" userId="bada5f8514ebb819" providerId="LiveId" clId="{595ACCE3-F875-4867-8610-A5C609094E71}" dt="2021-05-22T08:50:38.894" v="1642"/>
          <ac:grpSpMkLst>
            <pc:docMk/>
            <pc:sldMk cId="1816697470" sldId="280"/>
            <ac:grpSpMk id="7" creationId="{28460BD8-AE3F-4AC9-9D0B-717052AA5D3A}"/>
          </ac:grpSpMkLst>
        </pc:grp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1816697470" sldId="280"/>
            <ac:cxnSpMk id="6" creationId="{EB898B32-3891-4C3A-8F58-C5969D2E9033}"/>
          </ac:cxnSpMkLst>
        </pc:cxnChg>
        <pc:cxnChg chg="add del">
          <ac:chgData name="Aman Choudhary" userId="bada5f8514ebb819" providerId="LiveId" clId="{595ACCE3-F875-4867-8610-A5C609094E71}" dt="2021-05-23T07:07:06.887" v="2719"/>
          <ac:cxnSpMkLst>
            <pc:docMk/>
            <pc:sldMk cId="1816697470" sldId="280"/>
            <ac:cxnSpMk id="18" creationId="{4AE4806D-B8F9-4679-A68A-9BD21C01A301}"/>
          </ac:cxnSpMkLst>
        </pc:cxnChg>
        <pc:cxnChg chg="del">
          <ac:chgData name="Aman Choudhary" userId="bada5f8514ebb819" providerId="LiveId" clId="{595ACCE3-F875-4867-8610-A5C609094E71}" dt="2021-05-22T08:50:38.894" v="1642"/>
          <ac:cxnSpMkLst>
            <pc:docMk/>
            <pc:sldMk cId="1816697470" sldId="280"/>
            <ac:cxnSpMk id="21" creationId="{EB898B32-3891-4C3A-8F58-C5969D2E9033}"/>
          </ac:cxnSpMkLst>
        </pc:cxnChg>
        <pc:cxnChg chg="del">
          <ac:chgData name="Aman Choudhary" userId="bada5f8514ebb819" providerId="LiveId" clId="{595ACCE3-F875-4867-8610-A5C609094E71}" dt="2021-05-22T08:50:38.894" v="1642"/>
          <ac:cxnSpMkLst>
            <pc:docMk/>
            <pc:sldMk cId="1816697470" sldId="280"/>
            <ac:cxnSpMk id="23" creationId="{4AE4806D-B8F9-4679-A68A-9BD21C01A301}"/>
          </ac:cxnSpMkLst>
        </pc:cxnChg>
      </pc:sldChg>
      <pc:sldChg chg="addSp delSp modSp new mod ord setBg setClrOvrMap delDesignElem">
        <pc:chgData name="Aman Choudhary" userId="bada5f8514ebb819" providerId="LiveId" clId="{595ACCE3-F875-4867-8610-A5C609094E71}" dt="2021-05-23T07:07:06.887" v="2719"/>
        <pc:sldMkLst>
          <pc:docMk/>
          <pc:sldMk cId="3699993365" sldId="281"/>
        </pc:sldMkLst>
        <pc:spChg chg="mod">
          <ac:chgData name="Aman Choudhary" userId="bada5f8514ebb819" providerId="LiveId" clId="{595ACCE3-F875-4867-8610-A5C609094E71}" dt="2021-05-23T07:07:06.887" v="2719"/>
          <ac:spMkLst>
            <pc:docMk/>
            <pc:sldMk cId="3699993365" sldId="281"/>
            <ac:spMk id="2" creationId="{A2F57091-A942-4E2D-9F0D-4E3BE865F4C2}"/>
          </ac:spMkLst>
        </pc:spChg>
        <pc:spChg chg="mod">
          <ac:chgData name="Aman Choudhary" userId="bada5f8514ebb819" providerId="LiveId" clId="{595ACCE3-F875-4867-8610-A5C609094E71}" dt="2021-05-22T13:13:21.782" v="2528" actId="20577"/>
          <ac:spMkLst>
            <pc:docMk/>
            <pc:sldMk cId="3699993365" sldId="281"/>
            <ac:spMk id="3" creationId="{8B77DD80-3E13-4506-939C-B86A973BAE9A}"/>
          </ac:spMkLst>
        </pc:spChg>
        <pc:spChg chg="add del">
          <ac:chgData name="Aman Choudhary" userId="bada5f8514ebb819" providerId="LiveId" clId="{595ACCE3-F875-4867-8610-A5C609094E71}" dt="2021-05-23T07:07:06.887" v="2719"/>
          <ac:spMkLst>
            <pc:docMk/>
            <pc:sldMk cId="3699993365" sldId="281"/>
            <ac:spMk id="14" creationId="{D94A7024-D948-494D-8920-BBA2DA07D15B}"/>
          </ac:spMkLst>
        </pc:spChg>
        <pc:picChg chg="add del mod">
          <ac:chgData name="Aman Choudhary" userId="bada5f8514ebb819" providerId="LiveId" clId="{595ACCE3-F875-4867-8610-A5C609094E71}" dt="2021-05-22T08:57:15.093" v="1687" actId="478"/>
          <ac:picMkLst>
            <pc:docMk/>
            <pc:sldMk cId="3699993365" sldId="281"/>
            <ac:picMk id="5" creationId="{28713638-82F0-47A8-BE22-F1E87F1AF52B}"/>
          </ac:picMkLst>
        </pc:picChg>
        <pc:picChg chg="add del mod">
          <ac:chgData name="Aman Choudhary" userId="bada5f8514ebb819" providerId="LiveId" clId="{595ACCE3-F875-4867-8610-A5C609094E71}" dt="2021-05-22T08:58:05.347" v="1688" actId="478"/>
          <ac:picMkLst>
            <pc:docMk/>
            <pc:sldMk cId="3699993365" sldId="281"/>
            <ac:picMk id="7" creationId="{BC65489A-A64A-4405-8CA5-E47054C698D6}"/>
          </ac:picMkLst>
        </pc:picChg>
        <pc:picChg chg="add mod ord">
          <ac:chgData name="Aman Choudhary" userId="bada5f8514ebb819" providerId="LiveId" clId="{595ACCE3-F875-4867-8610-A5C609094E71}" dt="2021-05-22T09:00:30.752" v="1733" actId="1076"/>
          <ac:picMkLst>
            <pc:docMk/>
            <pc:sldMk cId="3699993365" sldId="281"/>
            <ac:picMk id="9" creationId="{D161672A-012D-482C-9161-4D19EEE5B013}"/>
          </ac:picMkLst>
        </pc:picChg>
      </pc:sldChg>
      <pc:sldChg chg="modSp new mod">
        <pc:chgData name="Aman Choudhary" userId="bada5f8514ebb819" providerId="LiveId" clId="{595ACCE3-F875-4867-8610-A5C609094E71}" dt="2021-05-23T08:50:10.687" v="2942" actId="113"/>
        <pc:sldMkLst>
          <pc:docMk/>
          <pc:sldMk cId="610621293" sldId="282"/>
        </pc:sldMkLst>
        <pc:spChg chg="mod">
          <ac:chgData name="Aman Choudhary" userId="bada5f8514ebb819" providerId="LiveId" clId="{595ACCE3-F875-4867-8610-A5C609094E71}" dt="2021-05-23T07:07:06.887" v="2719"/>
          <ac:spMkLst>
            <pc:docMk/>
            <pc:sldMk cId="610621293" sldId="282"/>
            <ac:spMk id="2" creationId="{C8AC514E-F7E7-406B-BBA5-6DAFAD0B225C}"/>
          </ac:spMkLst>
        </pc:spChg>
        <pc:spChg chg="mod">
          <ac:chgData name="Aman Choudhary" userId="bada5f8514ebb819" providerId="LiveId" clId="{595ACCE3-F875-4867-8610-A5C609094E71}" dt="2021-05-23T08:50:10.687" v="2942" actId="113"/>
          <ac:spMkLst>
            <pc:docMk/>
            <pc:sldMk cId="610621293" sldId="282"/>
            <ac:spMk id="3" creationId="{16C660A2-5853-468E-A229-046EE4149EF2}"/>
          </ac:spMkLst>
        </pc:spChg>
      </pc:sldChg>
      <pc:sldChg chg="addSp delSp modSp new mod setBg setClrOvrMap">
        <pc:chgData name="Aman Choudhary" userId="bada5f8514ebb819" providerId="LiveId" clId="{595ACCE3-F875-4867-8610-A5C609094E71}" dt="2021-05-23T07:19:29.246" v="2819" actId="1076"/>
        <pc:sldMkLst>
          <pc:docMk/>
          <pc:sldMk cId="622661016" sldId="283"/>
        </pc:sldMkLst>
        <pc:spChg chg="del mod">
          <ac:chgData name="Aman Choudhary" userId="bada5f8514ebb819" providerId="LiveId" clId="{595ACCE3-F875-4867-8610-A5C609094E71}" dt="2021-05-23T07:08:03.215" v="2754" actId="478"/>
          <ac:spMkLst>
            <pc:docMk/>
            <pc:sldMk cId="622661016" sldId="283"/>
            <ac:spMk id="2" creationId="{DC92718F-0A90-4882-9039-1E591E71B916}"/>
          </ac:spMkLst>
        </pc:spChg>
        <pc:spChg chg="del mod">
          <ac:chgData name="Aman Choudhary" userId="bada5f8514ebb819" providerId="LiveId" clId="{595ACCE3-F875-4867-8610-A5C609094E71}" dt="2021-05-23T07:08:18.479" v="2764" actId="478"/>
          <ac:spMkLst>
            <pc:docMk/>
            <pc:sldMk cId="622661016" sldId="283"/>
            <ac:spMk id="3" creationId="{4B3D34C9-9D0A-470E-957B-DF1B238F5087}"/>
          </ac:spMkLst>
        </pc:spChg>
        <pc:spChg chg="add mod ord">
          <ac:chgData name="Aman Choudhary" userId="bada5f8514ebb819" providerId="LiveId" clId="{595ACCE3-F875-4867-8610-A5C609094E71}" dt="2021-05-23T07:19:29.246" v="2819" actId="1076"/>
          <ac:spMkLst>
            <pc:docMk/>
            <pc:sldMk cId="622661016" sldId="283"/>
            <ac:spMk id="5" creationId="{923AF42E-3347-4739-A690-9DB042B26DAD}"/>
          </ac:spMkLst>
        </pc:spChg>
        <pc:spChg chg="add mod">
          <ac:chgData name="Aman Choudhary" userId="bada5f8514ebb819" providerId="LiveId" clId="{595ACCE3-F875-4867-8610-A5C609094E71}" dt="2021-05-23T07:19:21.218" v="2818" actId="1076"/>
          <ac:spMkLst>
            <pc:docMk/>
            <pc:sldMk cId="622661016" sldId="283"/>
            <ac:spMk id="7" creationId="{2D82EFA7-2959-4FDF-AE7C-7F2C90B7566F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12" creationId="{A65AC7D1-EAA9-48F5-B509-60A7F50BF703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14" creationId="{D6320AF9-619A-4175-865B-5663E1AEF4C5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20" creationId="{7E018740-5C2B-4A41-AC1A-7E68D1EC1954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22" creationId="{166F75A4-C475-4941-8EE2-B80A06A2C1BB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24" creationId="{A032553A-72E8-4B0D-8405-FF9771C9AF05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26" creationId="{765800AC-C3B9-498E-87BC-29FAE4C76B21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28" creationId="{1F9D6ACB-2FF4-49F9-978A-E0D5327FC635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30" creationId="{142BFA2A-77A0-4F60-A32A-685681C84889}"/>
          </ac:spMkLst>
        </pc:spChg>
        <pc:spChg chg="add del">
          <ac:chgData name="Aman Choudhary" userId="bada5f8514ebb819" providerId="LiveId" clId="{595ACCE3-F875-4867-8610-A5C609094E71}" dt="2021-05-23T07:17:23.938" v="2793" actId="26606"/>
          <ac:spMkLst>
            <pc:docMk/>
            <pc:sldMk cId="622661016" sldId="283"/>
            <ac:spMk id="35" creationId="{603AE127-802C-459A-A612-DB85B67F0DC0}"/>
          </ac:spMkLst>
        </pc:spChg>
        <pc:spChg chg="add del">
          <ac:chgData name="Aman Choudhary" userId="bada5f8514ebb819" providerId="LiveId" clId="{595ACCE3-F875-4867-8610-A5C609094E71}" dt="2021-05-23T07:17:23.938" v="2793" actId="26606"/>
          <ac:spMkLst>
            <pc:docMk/>
            <pc:sldMk cId="622661016" sldId="283"/>
            <ac:spMk id="37" creationId="{9323D83D-50D6-4040-A58B-FCEA340F886A}"/>
          </ac:spMkLst>
        </pc:spChg>
        <pc:spChg chg="add del">
          <ac:chgData name="Aman Choudhary" userId="bada5f8514ebb819" providerId="LiveId" clId="{595ACCE3-F875-4867-8610-A5C609094E71}" dt="2021-05-23T07:17:23.938" v="2793" actId="26606"/>
          <ac:spMkLst>
            <pc:docMk/>
            <pc:sldMk cId="622661016" sldId="283"/>
            <ac:spMk id="41" creationId="{F10FD715-4DCE-4779-B634-EC78315EA213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43" creationId="{7E018740-5C2B-4A41-AC1A-7E68D1EC1954}"/>
          </ac:spMkLst>
        </pc:spChg>
        <pc:spChg chg="add del mod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44" creationId="{A65AC7D1-EAA9-48F5-B509-60A7F50BF703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45" creationId="{166F75A4-C475-4941-8EE2-B80A06A2C1BB}"/>
          </ac:spMkLst>
        </pc:spChg>
        <pc:spChg chg="add del mod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46" creationId="{D6320AF9-619A-4175-865B-5663E1AEF4C5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47" creationId="{A032553A-72E8-4B0D-8405-FF9771C9AF05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49" creationId="{765800AC-C3B9-498E-87BC-29FAE4C76B21}"/>
          </ac:spMkLst>
        </pc:spChg>
        <pc:spChg chg="add del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51" creationId="{1F9D6ACB-2FF4-49F9-978A-E0D5327FC635}"/>
          </ac:spMkLst>
        </pc:spChg>
        <pc:spChg chg="add del mod">
          <ac:chgData name="Aman Choudhary" userId="bada5f8514ebb819" providerId="LiveId" clId="{595ACCE3-F875-4867-8610-A5C609094E71}" dt="2021-05-23T07:17:59.816" v="2799" actId="26606"/>
          <ac:spMkLst>
            <pc:docMk/>
            <pc:sldMk cId="622661016" sldId="283"/>
            <ac:spMk id="53" creationId="{142BFA2A-77A0-4F60-A32A-685681C84889}"/>
          </ac:spMkLst>
        </pc:spChg>
        <pc:cxnChg chg="add del">
          <ac:chgData name="Aman Choudhary" userId="bada5f8514ebb819" providerId="LiveId" clId="{595ACCE3-F875-4867-8610-A5C609094E71}" dt="2021-05-23T07:17:59.816" v="2799" actId="26606"/>
          <ac:cxnSpMkLst>
            <pc:docMk/>
            <pc:sldMk cId="622661016" sldId="283"/>
            <ac:cxnSpMk id="16" creationId="{063B6EC6-D752-4EE7-908B-F8F19E8C7FEA}"/>
          </ac:cxnSpMkLst>
        </pc:cxnChg>
        <pc:cxnChg chg="add del">
          <ac:chgData name="Aman Choudhary" userId="bada5f8514ebb819" providerId="LiveId" clId="{595ACCE3-F875-4867-8610-A5C609094E71}" dt="2021-05-23T07:17:59.816" v="2799" actId="26606"/>
          <ac:cxnSpMkLst>
            <pc:docMk/>
            <pc:sldMk cId="622661016" sldId="283"/>
            <ac:cxnSpMk id="18" creationId="{EFECD4E8-AD3E-4228-82A2-9461958EA94D}"/>
          </ac:cxnSpMkLst>
        </pc:cxnChg>
        <pc:cxnChg chg="add del">
          <ac:chgData name="Aman Choudhary" userId="bada5f8514ebb819" providerId="LiveId" clId="{595ACCE3-F875-4867-8610-A5C609094E71}" dt="2021-05-23T07:17:23.938" v="2793" actId="26606"/>
          <ac:cxnSpMkLst>
            <pc:docMk/>
            <pc:sldMk cId="622661016" sldId="283"/>
            <ac:cxnSpMk id="39" creationId="{1A1FE6BB-DFB2-4080-9B5E-076EF5DDE67B}"/>
          </ac:cxnSpMkLst>
        </pc:cxnChg>
        <pc:cxnChg chg="add del">
          <ac:chgData name="Aman Choudhary" userId="bada5f8514ebb819" providerId="LiveId" clId="{595ACCE3-F875-4867-8610-A5C609094E71}" dt="2021-05-23T07:17:59.816" v="2799" actId="26606"/>
          <ac:cxnSpMkLst>
            <pc:docMk/>
            <pc:sldMk cId="622661016" sldId="283"/>
            <ac:cxnSpMk id="48" creationId="{063B6EC6-D752-4EE7-908B-F8F19E8C7FEA}"/>
          </ac:cxnSpMkLst>
        </pc:cxnChg>
        <pc:cxnChg chg="add del">
          <ac:chgData name="Aman Choudhary" userId="bada5f8514ebb819" providerId="LiveId" clId="{595ACCE3-F875-4867-8610-A5C609094E71}" dt="2021-05-23T07:17:59.816" v="2799" actId="26606"/>
          <ac:cxnSpMkLst>
            <pc:docMk/>
            <pc:sldMk cId="622661016" sldId="283"/>
            <ac:cxnSpMk id="50" creationId="{EFECD4E8-AD3E-4228-82A2-9461958EA94D}"/>
          </ac:cxnSpMkLst>
        </pc:cxnChg>
      </pc:sldChg>
      <pc:sldChg chg="addSp delSp modSp new mod">
        <pc:chgData name="Aman Choudhary" userId="bada5f8514ebb819" providerId="LiveId" clId="{595ACCE3-F875-4867-8610-A5C609094E71}" dt="2021-05-23T07:05:16.272" v="2687" actId="1440"/>
        <pc:sldMkLst>
          <pc:docMk/>
          <pc:sldMk cId="4054629730" sldId="284"/>
        </pc:sldMkLst>
        <pc:spChg chg="del">
          <ac:chgData name="Aman Choudhary" userId="bada5f8514ebb819" providerId="LiveId" clId="{595ACCE3-F875-4867-8610-A5C609094E71}" dt="2021-05-23T07:03:09.538" v="2664" actId="478"/>
          <ac:spMkLst>
            <pc:docMk/>
            <pc:sldMk cId="4054629730" sldId="284"/>
            <ac:spMk id="2" creationId="{532C25DD-86D8-4F61-B368-DD67A0055D1A}"/>
          </ac:spMkLst>
        </pc:spChg>
        <pc:spChg chg="del mod">
          <ac:chgData name="Aman Choudhary" userId="bada5f8514ebb819" providerId="LiveId" clId="{595ACCE3-F875-4867-8610-A5C609094E71}" dt="2021-05-23T07:03:09.538" v="2664" actId="478"/>
          <ac:spMkLst>
            <pc:docMk/>
            <pc:sldMk cId="4054629730" sldId="284"/>
            <ac:spMk id="3" creationId="{D66D6A37-2A26-4BD8-978A-3B9AD80EB768}"/>
          </ac:spMkLst>
        </pc:spChg>
        <pc:spChg chg="add del mod">
          <ac:chgData name="Aman Choudhary" userId="bada5f8514ebb819" providerId="LiveId" clId="{595ACCE3-F875-4867-8610-A5C609094E71}" dt="2021-05-23T07:03:12.261" v="2666" actId="478"/>
          <ac:spMkLst>
            <pc:docMk/>
            <pc:sldMk cId="4054629730" sldId="284"/>
            <ac:spMk id="5" creationId="{FD4E90E3-E10C-488F-A5E3-3ECD5E3340F0}"/>
          </ac:spMkLst>
        </pc:spChg>
        <pc:spChg chg="add del mod">
          <ac:chgData name="Aman Choudhary" userId="bada5f8514ebb819" providerId="LiveId" clId="{595ACCE3-F875-4867-8610-A5C609094E71}" dt="2021-05-23T07:04:13.706" v="2675"/>
          <ac:spMkLst>
            <pc:docMk/>
            <pc:sldMk cId="4054629730" sldId="284"/>
            <ac:spMk id="8" creationId="{5BC57521-5233-43AF-B0A1-4C97C4274F35}"/>
          </ac:spMkLst>
        </pc:spChg>
        <pc:picChg chg="add mod">
          <ac:chgData name="Aman Choudhary" userId="bada5f8514ebb819" providerId="LiveId" clId="{595ACCE3-F875-4867-8610-A5C609094E71}" dt="2021-05-23T07:05:16.272" v="2687" actId="1440"/>
          <ac:picMkLst>
            <pc:docMk/>
            <pc:sldMk cId="4054629730" sldId="284"/>
            <ac:picMk id="7" creationId="{73AF8C60-90AE-42C2-BF85-96B41391B2F6}"/>
          </ac:picMkLst>
        </pc:picChg>
      </pc:sldChg>
      <pc:sldChg chg="delSp new del mod">
        <pc:chgData name="Aman Choudhary" userId="bada5f8514ebb819" providerId="LiveId" clId="{595ACCE3-F875-4867-8610-A5C609094E71}" dt="2021-05-23T06:43:25.724" v="2571" actId="47"/>
        <pc:sldMkLst>
          <pc:docMk/>
          <pc:sldMk cId="3830433725" sldId="285"/>
        </pc:sldMkLst>
        <pc:spChg chg="del">
          <ac:chgData name="Aman Choudhary" userId="bada5f8514ebb819" providerId="LiveId" clId="{595ACCE3-F875-4867-8610-A5C609094E71}" dt="2021-05-23T06:43:19.591" v="2566" actId="478"/>
          <ac:spMkLst>
            <pc:docMk/>
            <pc:sldMk cId="3830433725" sldId="285"/>
            <ac:spMk id="2" creationId="{2F4B2F21-2568-44BE-A86F-F841FE93D6BC}"/>
          </ac:spMkLst>
        </pc:spChg>
        <pc:spChg chg="del">
          <ac:chgData name="Aman Choudhary" userId="bada5f8514ebb819" providerId="LiveId" clId="{595ACCE3-F875-4867-8610-A5C609094E71}" dt="2021-05-23T06:43:19.591" v="2566" actId="478"/>
          <ac:spMkLst>
            <pc:docMk/>
            <pc:sldMk cId="3830433725" sldId="285"/>
            <ac:spMk id="3" creationId="{5D4C73BD-BBA7-432F-9E42-AB63A21DC1BC}"/>
          </ac:spMkLst>
        </pc:spChg>
      </pc:sldChg>
      <pc:sldChg chg="addSp delSp modSp add mod ord setBg modAnim delDesignElem">
        <pc:chgData name="Aman Choudhary" userId="bada5f8514ebb819" providerId="LiveId" clId="{595ACCE3-F875-4867-8610-A5C609094E71}" dt="2021-05-23T07:30:24.561" v="2936" actId="403"/>
        <pc:sldMkLst>
          <pc:docMk/>
          <pc:sldMk cId="2038607311" sldId="286"/>
        </pc:sldMkLst>
        <pc:spChg chg="mod">
          <ac:chgData name="Aman Choudhary" userId="bada5f8514ebb819" providerId="LiveId" clId="{595ACCE3-F875-4867-8610-A5C609094E71}" dt="2021-05-23T07:30:24.561" v="2936" actId="403"/>
          <ac:spMkLst>
            <pc:docMk/>
            <pc:sldMk cId="2038607311" sldId="286"/>
            <ac:spMk id="2" creationId="{FC0F75A5-BCCB-4892-AA59-340008DC020D}"/>
          </ac:spMkLst>
        </pc:spChg>
        <pc:spChg chg="add del mod">
          <ac:chgData name="Aman Choudhary" userId="bada5f8514ebb819" providerId="LiveId" clId="{595ACCE3-F875-4867-8610-A5C609094E71}" dt="2021-05-23T07:30:24.561" v="2936" actId="403"/>
          <ac:spMkLst>
            <pc:docMk/>
            <pc:sldMk cId="2038607311" sldId="286"/>
            <ac:spMk id="5" creationId="{DD6BC9EB-F181-48AB-BCA2-3D1DB20D2D87}"/>
          </ac:spMkLst>
        </pc:spChg>
        <pc:spChg chg="add del mod">
          <ac:chgData name="Aman Choudhary" userId="bada5f8514ebb819" providerId="LiveId" clId="{595ACCE3-F875-4867-8610-A5C609094E71}" dt="2021-05-23T07:30:24.561" v="2936" actId="403"/>
          <ac:spMkLst>
            <pc:docMk/>
            <pc:sldMk cId="2038607311" sldId="286"/>
            <ac:spMk id="6" creationId="{D33AAA80-39DC-4020-9BFF-0718F35C7661}"/>
          </ac:spMkLst>
        </pc:spChg>
        <pc:spChg chg="del">
          <ac:chgData name="Aman Choudhary" userId="bada5f8514ebb819" providerId="LiveId" clId="{595ACCE3-F875-4867-8610-A5C609094E71}" dt="2021-05-23T06:43:22.161" v="2568"/>
          <ac:spMkLst>
            <pc:docMk/>
            <pc:sldMk cId="2038607311" sldId="286"/>
            <ac:spMk id="19" creationId="{9179DE42-5613-4B35-A1E6-6CCBAA13C743}"/>
          </ac:spMkLst>
        </pc:spChg>
        <pc:spChg chg="add del mod">
          <ac:chgData name="Aman Choudhary" userId="bada5f8514ebb819" providerId="LiveId" clId="{595ACCE3-F875-4867-8610-A5C609094E71}" dt="2021-05-23T07:30:24.561" v="2936" actId="403"/>
          <ac:spMkLst>
            <pc:docMk/>
            <pc:sldMk cId="2038607311" sldId="286"/>
            <ac:spMk id="20" creationId="{1177F295-741F-4EFF-B0CA-BE69295ADA07}"/>
          </ac:spMkLst>
        </pc:spChg>
        <pc:spChg chg="del">
          <ac:chgData name="Aman Choudhary" userId="bada5f8514ebb819" providerId="LiveId" clId="{595ACCE3-F875-4867-8610-A5C609094E71}" dt="2021-05-23T06:43:22.161" v="2568"/>
          <ac:spMkLst>
            <pc:docMk/>
            <pc:sldMk cId="2038607311" sldId="286"/>
            <ac:spMk id="25" creationId="{52FB45E9-914E-4471-AC87-E475CD51767D}"/>
          </ac:spMkLst>
        </pc:spChg>
        <pc:spChg chg="del">
          <ac:chgData name="Aman Choudhary" userId="bada5f8514ebb819" providerId="LiveId" clId="{595ACCE3-F875-4867-8610-A5C609094E71}" dt="2021-05-23T06:43:22.161" v="2568"/>
          <ac:spMkLst>
            <pc:docMk/>
            <pc:sldMk cId="2038607311" sldId="286"/>
            <ac:spMk id="27" creationId="{C310626D-5743-49D4-8F7D-88C4F8F05774}"/>
          </ac:spMkLst>
        </pc:spChg>
        <pc:spChg chg="del">
          <ac:chgData name="Aman Choudhary" userId="bada5f8514ebb819" providerId="LiveId" clId="{595ACCE3-F875-4867-8610-A5C609094E71}" dt="2021-05-23T06:43:22.161" v="2568"/>
          <ac:spMkLst>
            <pc:docMk/>
            <pc:sldMk cId="2038607311" sldId="286"/>
            <ac:spMk id="29" creationId="{3C195FC1-B568-4C72-9902-34CB35DDD7A1}"/>
          </ac:spMkLst>
        </pc:spChg>
        <pc:spChg chg="del">
          <ac:chgData name="Aman Choudhary" userId="bada5f8514ebb819" providerId="LiveId" clId="{595ACCE3-F875-4867-8610-A5C609094E71}" dt="2021-05-23T06:43:22.161" v="2568"/>
          <ac:spMkLst>
            <pc:docMk/>
            <pc:sldMk cId="2038607311" sldId="286"/>
            <ac:spMk id="31" creationId="{EF2BDF77-362C-43F0-8CBB-A969EC2AE0C4}"/>
          </ac:spMkLst>
        </pc:spChg>
        <pc:spChg chg="del">
          <ac:chgData name="Aman Choudhary" userId="bada5f8514ebb819" providerId="LiveId" clId="{595ACCE3-F875-4867-8610-A5C609094E71}" dt="2021-05-23T06:43:22.161" v="2568"/>
          <ac:spMkLst>
            <pc:docMk/>
            <pc:sldMk cId="2038607311" sldId="286"/>
            <ac:spMk id="33" creationId="{4BE96B01-3929-432D-B8C2-ADBCB74C2EF4}"/>
          </ac:spMkLst>
        </pc:spChg>
        <pc:spChg chg="del">
          <ac:chgData name="Aman Choudhary" userId="bada5f8514ebb819" providerId="LiveId" clId="{595ACCE3-F875-4867-8610-A5C609094E71}" dt="2021-05-23T06:43:22.161" v="2568"/>
          <ac:spMkLst>
            <pc:docMk/>
            <pc:sldMk cId="2038607311" sldId="286"/>
            <ac:spMk id="35" creationId="{2A6FCDE6-CDE2-4C51-B18E-A95CFB679714}"/>
          </ac:spMkLst>
        </pc:spChg>
        <pc:spChg chg="del">
          <ac:chgData name="Aman Choudhary" userId="bada5f8514ebb819" providerId="LiveId" clId="{595ACCE3-F875-4867-8610-A5C609094E71}" dt="2021-05-23T06:43:22.161" v="2568"/>
          <ac:spMkLst>
            <pc:docMk/>
            <pc:sldMk cId="2038607311" sldId="286"/>
            <ac:spMk id="37" creationId="{9D2E8756-2465-473A-BA2A-2DB1D6224745}"/>
          </ac:spMkLst>
        </pc:spChg>
        <pc:grpChg chg="add del mod">
          <ac:chgData name="Aman Choudhary" userId="bada5f8514ebb819" providerId="LiveId" clId="{595ACCE3-F875-4867-8610-A5C609094E71}" dt="2021-05-23T07:30:24.561" v="2936" actId="403"/>
          <ac:grpSpMkLst>
            <pc:docMk/>
            <pc:sldMk cId="2038607311" sldId="286"/>
            <ac:grpSpMk id="4" creationId="{28460BD8-AE3F-4AC9-9D0B-717052AA5D3A}"/>
          </ac:grpSpMkLst>
        </pc:grpChg>
        <pc:grpChg chg="del">
          <ac:chgData name="Aman Choudhary" userId="bada5f8514ebb819" providerId="LiveId" clId="{595ACCE3-F875-4867-8610-A5C609094E71}" dt="2021-05-23T06:43:22.161" v="2568"/>
          <ac:grpSpMkLst>
            <pc:docMk/>
            <pc:sldMk cId="2038607311" sldId="286"/>
            <ac:grpSpMk id="7" creationId="{28460BD8-AE3F-4AC9-9D0B-717052AA5D3A}"/>
          </ac:grpSpMkLst>
        </pc:grpChg>
        <pc:cxnChg chg="add del mod">
          <ac:chgData name="Aman Choudhary" userId="bada5f8514ebb819" providerId="LiveId" clId="{595ACCE3-F875-4867-8610-A5C609094E71}" dt="2021-05-23T07:30:24.561" v="2936" actId="403"/>
          <ac:cxnSpMkLst>
            <pc:docMk/>
            <pc:sldMk cId="2038607311" sldId="286"/>
            <ac:cxnSpMk id="18" creationId="{C9C5D90B-7EE3-4D26-AB7D-A5A3A6E11203}"/>
          </ac:cxnSpMkLst>
        </pc:cxnChg>
        <pc:cxnChg chg="del">
          <ac:chgData name="Aman Choudhary" userId="bada5f8514ebb819" providerId="LiveId" clId="{595ACCE3-F875-4867-8610-A5C609094E71}" dt="2021-05-23T06:43:22.161" v="2568"/>
          <ac:cxnSpMkLst>
            <pc:docMk/>
            <pc:sldMk cId="2038607311" sldId="286"/>
            <ac:cxnSpMk id="21" creationId="{EB898B32-3891-4C3A-8F58-C5969D2E9033}"/>
          </ac:cxnSpMkLst>
        </pc:cxnChg>
        <pc:cxnChg chg="del">
          <ac:chgData name="Aman Choudhary" userId="bada5f8514ebb819" providerId="LiveId" clId="{595ACCE3-F875-4867-8610-A5C609094E71}" dt="2021-05-23T06:43:22.161" v="2568"/>
          <ac:cxnSpMkLst>
            <pc:docMk/>
            <pc:sldMk cId="2038607311" sldId="286"/>
            <ac:cxnSpMk id="23" creationId="{4AE4806D-B8F9-4679-A68A-9BD21C01A301}"/>
          </ac:cxnSpMkLst>
        </pc:cxnChg>
      </pc:sldChg>
      <pc:sldChg chg="new">
        <pc:chgData name="Aman Choudhary" userId="bada5f8514ebb819" providerId="LiveId" clId="{595ACCE3-F875-4867-8610-A5C609094E71}" dt="2021-05-23T07:19:33.160" v="2820" actId="680"/>
        <pc:sldMkLst>
          <pc:docMk/>
          <pc:sldMk cId="1047669538" sldId="287"/>
        </pc:sldMkLst>
      </pc:sldChg>
      <pc:sldMasterChg chg="modTransition modSldLayout">
        <pc:chgData name="Aman Choudhary" userId="bada5f8514ebb819" providerId="LiveId" clId="{595ACCE3-F875-4867-8610-A5C609094E71}" dt="2021-05-21T17:21:03.872" v="435"/>
        <pc:sldMasterMkLst>
          <pc:docMk/>
          <pc:sldMasterMk cId="1054062892" sldId="2147484054"/>
        </pc:sldMasterMkLst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3975381931" sldId="2147484055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2238279885" sldId="2147484056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3308239537" sldId="2147484057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3399339696" sldId="2147484058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2828461414" sldId="2147484059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699284985" sldId="2147484060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1795236512" sldId="2147484061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1190344699" sldId="2147484062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1556014114" sldId="2147484063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3324796530" sldId="2147484064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1268469083" sldId="2147484065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4169778623" sldId="2147484066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2097336911" sldId="2147484067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489849643" sldId="2147484068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1210765057" sldId="2147484069"/>
          </pc:sldLayoutMkLst>
        </pc:sldLayoutChg>
        <pc:sldLayoutChg chg="modTransition">
          <pc:chgData name="Aman Choudhary" userId="bada5f8514ebb819" providerId="LiveId" clId="{595ACCE3-F875-4867-8610-A5C609094E71}" dt="2021-05-21T17:21:03.872" v="435"/>
          <pc:sldLayoutMkLst>
            <pc:docMk/>
            <pc:sldMasterMk cId="1054062892" sldId="2147484054"/>
            <pc:sldLayoutMk cId="2911861534" sldId="2147484070"/>
          </pc:sldLayoutMkLst>
        </pc:sldLayoutChg>
      </pc:sldMasterChg>
      <pc:sldMasterChg chg="modTransition modSldLayout">
        <pc:chgData name="Aman Choudhary" userId="bada5f8514ebb819" providerId="LiveId" clId="{595ACCE3-F875-4867-8610-A5C609094E71}" dt="2021-05-23T07:07:06.887" v="2719"/>
        <pc:sldMasterMkLst>
          <pc:docMk/>
          <pc:sldMasterMk cId="188995806" sldId="2147484071"/>
        </pc:sldMasterMkLst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280409467" sldId="2147484072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1516556125" sldId="2147484073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1411868711" sldId="2147484074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3538980150" sldId="2147484075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3041481982" sldId="2147484076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3026527674" sldId="2147484077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328233698" sldId="2147484078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2334778948" sldId="2147484079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3081092606" sldId="2147484080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3795894541" sldId="2147484081"/>
          </pc:sldLayoutMkLst>
        </pc:sldLayoutChg>
        <pc:sldLayoutChg chg="modTransition">
          <pc:chgData name="Aman Choudhary" userId="bada5f8514ebb819" providerId="LiveId" clId="{595ACCE3-F875-4867-8610-A5C609094E71}" dt="2021-05-23T07:07:06.887" v="2719"/>
          <pc:sldLayoutMkLst>
            <pc:docMk/>
            <pc:sldMasterMk cId="188995806" sldId="2147484071"/>
            <pc:sldLayoutMk cId="2553798429" sldId="2147484082"/>
          </pc:sldLayoutMkLst>
        </pc:sldLayoutChg>
      </pc:sldMasterChg>
      <pc:sldMasterChg chg="modTransition modSldLayout">
        <pc:chgData name="Aman Choudhary" userId="bada5f8514ebb819" providerId="LiveId" clId="{595ACCE3-F875-4867-8610-A5C609094E71}" dt="2021-05-23T07:07:05.616" v="2717"/>
        <pc:sldMasterMkLst>
          <pc:docMk/>
          <pc:sldMasterMk cId="2490119649" sldId="2147484083"/>
        </pc:sldMasterMkLst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4210359409" sldId="2147484084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772532836" sldId="2147484085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3412566204" sldId="2147484086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3362816160" sldId="2147484087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1251136653" sldId="2147484088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1562577380" sldId="2147484089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2347076175" sldId="2147484090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250322493" sldId="2147484091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3415948893" sldId="2147484092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2687825649" sldId="2147484093"/>
          </pc:sldLayoutMkLst>
        </pc:sldLayoutChg>
        <pc:sldLayoutChg chg="modTransition">
          <pc:chgData name="Aman Choudhary" userId="bada5f8514ebb819" providerId="LiveId" clId="{595ACCE3-F875-4867-8610-A5C609094E71}" dt="2021-05-23T07:07:05.616" v="2717"/>
          <pc:sldLayoutMkLst>
            <pc:docMk/>
            <pc:sldMasterMk cId="2490119649" sldId="2147484083"/>
            <pc:sldLayoutMk cId="3432854771" sldId="2147484094"/>
          </pc:sldLayoutMkLst>
        </pc:sldLayoutChg>
      </pc:sldMasterChg>
      <pc:sldMasterChg chg="modTransition modSldLayout">
        <pc:chgData name="Aman Choudhary" userId="bada5f8514ebb819" providerId="LiveId" clId="{595ACCE3-F875-4867-8610-A5C609094E71}" dt="2021-05-23T07:07:04.629" v="2716"/>
        <pc:sldMasterMkLst>
          <pc:docMk/>
          <pc:sldMasterMk cId="2888974573" sldId="2147484095"/>
        </pc:sldMasterMkLst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532940908" sldId="2147484096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1056298971" sldId="2147484097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2563244067" sldId="2147484098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801075368" sldId="2147484099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2180252344" sldId="2147484100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4143525277" sldId="2147484101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2032486041" sldId="2147484102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2529888949" sldId="2147484103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2684473859" sldId="2147484104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801794820" sldId="2147484110"/>
          </pc:sldLayoutMkLst>
        </pc:sldLayoutChg>
        <pc:sldLayoutChg chg="modTransition">
          <pc:chgData name="Aman Choudhary" userId="bada5f8514ebb819" providerId="LiveId" clId="{595ACCE3-F875-4867-8610-A5C609094E71}" dt="2021-05-23T07:07:04.629" v="2716"/>
          <pc:sldLayoutMkLst>
            <pc:docMk/>
            <pc:sldMasterMk cId="2888974573" sldId="2147484095"/>
            <pc:sldLayoutMk cId="2346944089" sldId="2147484111"/>
          </pc:sldLayoutMkLst>
        </pc:sldLayoutChg>
      </pc:sldMasterChg>
      <pc:sldMasterChg chg="modTransition modSldLayout">
        <pc:chgData name="Aman Choudhary" userId="bada5f8514ebb819" providerId="LiveId" clId="{595ACCE3-F875-4867-8610-A5C609094E71}" dt="2021-05-23T07:07:04.313" v="2714"/>
        <pc:sldMasterMkLst>
          <pc:docMk/>
          <pc:sldMasterMk cId="2337891517" sldId="2147484112"/>
        </pc:sldMasterMkLst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1503560332" sldId="2147484113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3585868589" sldId="2147484114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4083646600" sldId="2147484115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3193894219" sldId="2147484116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1496755696" sldId="2147484117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2677109082" sldId="2147484118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2022302222" sldId="2147484119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3981691672" sldId="2147484120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3896379379" sldId="2147484121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1274845391" sldId="2147484127"/>
          </pc:sldLayoutMkLst>
        </pc:sldLayoutChg>
        <pc:sldLayoutChg chg="modTransition">
          <pc:chgData name="Aman Choudhary" userId="bada5f8514ebb819" providerId="LiveId" clId="{595ACCE3-F875-4867-8610-A5C609094E71}" dt="2021-05-23T07:07:04.313" v="2714"/>
          <pc:sldLayoutMkLst>
            <pc:docMk/>
            <pc:sldMasterMk cId="2337891517" sldId="2147484112"/>
            <pc:sldLayoutMk cId="1309647388" sldId="2147484128"/>
          </pc:sldLayoutMkLst>
        </pc:sldLayoutChg>
      </pc:sldMasterChg>
      <pc:sldMasterChg chg="modTransition modSldLayout">
        <pc:chgData name="Aman Choudhary" userId="bada5f8514ebb819" providerId="LiveId" clId="{595ACCE3-F875-4867-8610-A5C609094E71}" dt="2021-05-23T07:07:03.943" v="2713"/>
        <pc:sldMasterMkLst>
          <pc:docMk/>
          <pc:sldMasterMk cId="2739314752" sldId="2147484129"/>
        </pc:sldMasterMkLst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2764531054" sldId="2147484130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40787114" sldId="2147484131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1028337213" sldId="2147484132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1193966637" sldId="2147484133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2283589441" sldId="2147484134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2469674512" sldId="2147484135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2136321464" sldId="2147484136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1268377857" sldId="2147484137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1041175147" sldId="2147484138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213297383" sldId="2147484144"/>
          </pc:sldLayoutMkLst>
        </pc:sldLayoutChg>
        <pc:sldLayoutChg chg="modTransition">
          <pc:chgData name="Aman Choudhary" userId="bada5f8514ebb819" providerId="LiveId" clId="{595ACCE3-F875-4867-8610-A5C609094E71}" dt="2021-05-23T07:07:03.943" v="2713"/>
          <pc:sldLayoutMkLst>
            <pc:docMk/>
            <pc:sldMasterMk cId="2739314752" sldId="2147484129"/>
            <pc:sldLayoutMk cId="1161800579" sldId="214748414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8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79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46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7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33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4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6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6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7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3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3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46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8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3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4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14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BEDD-C0FA-4361-A664-DD3B4B5CDD2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1EF004-567E-4095-903B-822645834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06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F42E-3347-4739-A690-9DB042B26DAD}"/>
              </a:ext>
            </a:extLst>
          </p:cNvPr>
          <p:cNvSpPr txBox="1"/>
          <p:nvPr/>
        </p:nvSpPr>
        <p:spPr>
          <a:xfrm>
            <a:off x="223757" y="4457871"/>
            <a:ext cx="3784349" cy="3268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solidFill>
                  <a:srgbClr val="FFFFFF"/>
                </a:solidFill>
                <a:latin typeface="Rockwell Light" panose="02040303020102020203" pitchFamily="18" charset="0"/>
              </a:rPr>
              <a:t> Presented By: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1" dirty="0">
                <a:solidFill>
                  <a:srgbClr val="FFFFFF"/>
                </a:solidFill>
                <a:latin typeface="Rockwell Light" panose="02040303020102020203" pitchFamily="18" charset="0"/>
              </a:rPr>
              <a:t>Aman Choudhary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2EFA7-2959-4FDF-AE7C-7F2C90B7566F}"/>
              </a:ext>
            </a:extLst>
          </p:cNvPr>
          <p:cNvSpPr txBox="1"/>
          <p:nvPr/>
        </p:nvSpPr>
        <p:spPr>
          <a:xfrm>
            <a:off x="6246624" y="1263738"/>
            <a:ext cx="5915866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4000" b="1" i="0" u="none" strike="noStrike" baseline="0" dirty="0">
                <a:latin typeface="Rockwell Nova" panose="020B0604020202020204" pitchFamily="18" charset="0"/>
              </a:rPr>
              <a:t>Artificial Intelligence in the Battle against COVID-19: A Survey and Future Research Directions </a:t>
            </a:r>
          </a:p>
          <a:p>
            <a:pPr algn="l">
              <a:spcAft>
                <a:spcPts val="600"/>
              </a:spcAft>
            </a:pPr>
            <a:r>
              <a:rPr lang="en-IN" sz="2400" i="0" u="none" strike="noStrike" baseline="0" dirty="0">
                <a:solidFill>
                  <a:schemeClr val="bg2"/>
                </a:solidFill>
                <a:latin typeface="Rockwell Nova" panose="020B0604020202020204" pitchFamily="18" charset="0"/>
              </a:rPr>
              <a:t>Thanh </a:t>
            </a:r>
            <a:r>
              <a:rPr lang="en-IN" sz="2400" i="0" u="none" strike="noStrike" baseline="0" dirty="0" err="1">
                <a:solidFill>
                  <a:schemeClr val="bg2"/>
                </a:solidFill>
                <a:latin typeface="Rockwell Nova" panose="020B0604020202020204" pitchFamily="18" charset="0"/>
              </a:rPr>
              <a:t>Thi</a:t>
            </a:r>
            <a:r>
              <a:rPr lang="en-IN" sz="2400" i="0" u="none" strike="noStrike" baseline="0" dirty="0">
                <a:solidFill>
                  <a:schemeClr val="bg2"/>
                </a:solidFill>
                <a:latin typeface="Rockwell Nova" panose="020B0604020202020204" pitchFamily="18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62266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  <p:cxnSp>
        <p:nvCxnSpPr>
          <p:cNvPr id="6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75A5-BCCB-4892-AA59-340008D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619" y="135223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Rockwell Nova" panose="02060503020205020403" pitchFamily="18" charset="0"/>
              </a:rPr>
              <a:t>Drones to combat covid-19</a:t>
            </a:r>
          </a:p>
        </p:txBody>
      </p:sp>
      <p:sp>
        <p:nvSpPr>
          <p:cNvPr id="32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9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1672A-012D-482C-9161-4D19EEE5B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0640" b="231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57091-A942-4E2D-9F0D-4E3BE865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Drones to combat covid-19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DD80-3E13-4506-939C-B86A973B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81" y="1930400"/>
            <a:ext cx="9744321" cy="446359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Transportation:</a:t>
            </a:r>
            <a:r>
              <a:rPr lang="en-US" dirty="0"/>
              <a:t>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Deployed by </a:t>
            </a:r>
            <a:r>
              <a:rPr lang="en-US" b="1" dirty="0"/>
              <a:t>18 countries </a:t>
            </a:r>
            <a:r>
              <a:rPr lang="en-US" dirty="0"/>
              <a:t>so far to fight covid.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Collection of </a:t>
            </a:r>
            <a:r>
              <a:rPr lang="en-US" b="1" dirty="0"/>
              <a:t>lab samples</a:t>
            </a:r>
            <a:r>
              <a:rPr lang="en-US" dirty="0"/>
              <a:t>, deliver </a:t>
            </a:r>
            <a:r>
              <a:rPr lang="en-US" b="1" dirty="0"/>
              <a:t>regular medical commodities.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Reduces the </a:t>
            </a:r>
            <a:r>
              <a:rPr lang="en-US" b="1" dirty="0"/>
              <a:t>transportation time</a:t>
            </a:r>
            <a:r>
              <a:rPr lang="en-US" dirty="0"/>
              <a:t>, </a:t>
            </a:r>
            <a:r>
              <a:rPr lang="en-US" b="1" dirty="0"/>
              <a:t>minimize the exposure </a:t>
            </a:r>
            <a:r>
              <a:rPr lang="en-US" dirty="0"/>
              <a:t>to infection.</a:t>
            </a:r>
          </a:p>
          <a:p>
            <a:pPr indent="-285750" algn="just"/>
            <a:r>
              <a:rPr lang="en-US" dirty="0"/>
              <a:t>Aerial spraying: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Sanitization of public outdoor spaces, using drones by aerial spraying of </a:t>
            </a:r>
            <a:r>
              <a:rPr lang="en-US" b="1" dirty="0"/>
              <a:t>disinfectants.</a:t>
            </a:r>
            <a:endParaRPr lang="en-US" dirty="0"/>
          </a:p>
          <a:p>
            <a:pPr indent="-285750" algn="just"/>
            <a:r>
              <a:rPr lang="en-US" dirty="0"/>
              <a:t>Public space monitoring and guidance: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b="1" dirty="0"/>
              <a:t>Surveillance</a:t>
            </a:r>
            <a:r>
              <a:rPr lang="en-US" dirty="0"/>
              <a:t> of public spaces to </a:t>
            </a:r>
            <a:r>
              <a:rPr lang="en-US" b="1" dirty="0"/>
              <a:t>reduce exposure of law enforcement </a:t>
            </a:r>
            <a:r>
              <a:rPr lang="en-US" dirty="0"/>
              <a:t>workers.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Sending messages over a</a:t>
            </a:r>
            <a:r>
              <a:rPr lang="en-US" b="1" dirty="0"/>
              <a:t> loudspeaker </a:t>
            </a:r>
            <a:r>
              <a:rPr lang="en-US" dirty="0"/>
              <a:t>to raise </a:t>
            </a:r>
            <a:r>
              <a:rPr lang="en-US" b="1" dirty="0"/>
              <a:t>awareness</a:t>
            </a:r>
            <a:r>
              <a:rPr lang="en-US" dirty="0"/>
              <a:t> and </a:t>
            </a:r>
            <a:r>
              <a:rPr lang="en-US" b="1" dirty="0"/>
              <a:t>enforce quarantine</a:t>
            </a:r>
            <a:r>
              <a:rPr lang="en-US" dirty="0"/>
              <a:t>. 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9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" panose="02060503020205020403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75A5-BCCB-4892-AA59-340008D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421" y="1829540"/>
            <a:ext cx="7088571" cy="284967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i="0" u="none" strike="noStrike" baseline="0" dirty="0">
                <a:solidFill>
                  <a:srgbClr val="FFFFFF"/>
                </a:solidFill>
                <a:latin typeface="Rockwell Nova" panose="02060503020205020403" pitchFamily="18" charset="0"/>
              </a:rPr>
              <a:t>Predicting the infection risk using data obtained</a:t>
            </a:r>
            <a:br>
              <a:rPr lang="en-US" sz="4800" b="1" i="0" u="none" strike="noStrike" baseline="0" dirty="0">
                <a:solidFill>
                  <a:srgbClr val="FFFFFF"/>
                </a:solidFill>
                <a:latin typeface="Rockwell Nova" panose="02060503020205020403" pitchFamily="18" charset="0"/>
              </a:rPr>
            </a:br>
            <a:r>
              <a:rPr lang="en-US" sz="4800" b="1" i="0" u="none" strike="noStrike" baseline="0" dirty="0">
                <a:solidFill>
                  <a:srgbClr val="FFFFFF"/>
                </a:solidFill>
                <a:latin typeface="Rockwell Nova" panose="02060503020205020403" pitchFamily="18" charset="0"/>
              </a:rPr>
              <a:t>from smartphones sensors</a:t>
            </a:r>
            <a:endParaRPr lang="en-US" sz="4800" b="1" dirty="0">
              <a:solidFill>
                <a:srgbClr val="FFFFFF"/>
              </a:solidFill>
              <a:latin typeface="Rockwell Nova" panose="02060503020205020403" pitchFamily="18" charset="0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0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EE0-FCC4-47DA-B688-CE723134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Candara" panose="020E0502030303020204" pitchFamily="34" charset="0"/>
              </a:rPr>
              <a:t>Collecting data &amp; recognizing symptoms</a:t>
            </a:r>
          </a:p>
        </p:txBody>
      </p:sp>
      <p:pic>
        <p:nvPicPr>
          <p:cNvPr id="16" name="Picture 15" descr="A person and person kissing&#10;&#10;Description automatically generated with low confidence">
            <a:extLst>
              <a:ext uri="{FF2B5EF4-FFF2-40B4-BE49-F238E27FC236}">
                <a16:creationId xmlns:a16="http://schemas.microsoft.com/office/drawing/2014/main" id="{C94BA59E-07E2-4804-AB83-6115B5CE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46" y="4330175"/>
            <a:ext cx="1973582" cy="2188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A3FCBE-883A-41DA-89B8-25266957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37" y="2035820"/>
            <a:ext cx="2000640" cy="21889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5F58-9E40-4269-BCB0-03AE2070C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44" y="2160589"/>
            <a:ext cx="4909457" cy="4697411"/>
          </a:xfrm>
        </p:spPr>
        <p:txBody>
          <a:bodyPr>
            <a:normAutofit/>
          </a:bodyPr>
          <a:lstStyle/>
          <a:p>
            <a:pPr algn="just"/>
            <a:r>
              <a:rPr lang="en-IN" b="1" i="0" u="none" strike="noStrike" baseline="0" dirty="0">
                <a:latin typeface="Candara" panose="020E0502030303020204" pitchFamily="34" charset="0"/>
              </a:rPr>
              <a:t>Temperature-fingerprint</a:t>
            </a:r>
            <a:r>
              <a:rPr lang="en-IN" i="0" u="none" strike="noStrike" baseline="0" dirty="0">
                <a:latin typeface="Candara" panose="020E0502030303020204" pitchFamily="34" charset="0"/>
              </a:rPr>
              <a:t> 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sensor can be used for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fever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 level prediction</a:t>
            </a:r>
            <a:endParaRPr lang="en-IN" i="0" u="none" strike="noStrike" baseline="0" dirty="0">
              <a:latin typeface="Candara" panose="020E0502030303020204" pitchFamily="34" charset="0"/>
            </a:endParaRPr>
          </a:p>
          <a:p>
            <a:pPr algn="just"/>
            <a:r>
              <a:rPr lang="en-IN" b="1" i="0" u="none" strike="noStrike" baseline="0" dirty="0">
                <a:latin typeface="Candara" panose="020E0502030303020204" pitchFamily="34" charset="0"/>
              </a:rPr>
              <a:t>Images</a:t>
            </a:r>
            <a:r>
              <a:rPr lang="en-IN" i="0" u="none" strike="noStrike" baseline="0" dirty="0">
                <a:latin typeface="Candara" panose="020E0502030303020204" pitchFamily="34" charset="0"/>
              </a:rPr>
              <a:t> and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videos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 taken by smartphones’ camera or data collected by the onboard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inertial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 sensors can be used for human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fatigue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 detection.</a:t>
            </a:r>
            <a:endParaRPr lang="en-IN" i="0" u="none" strike="noStrike" baseline="0" dirty="0">
              <a:latin typeface="Candara" panose="020E0502030303020204" pitchFamily="34" charset="0"/>
            </a:endParaRPr>
          </a:p>
          <a:p>
            <a:pPr algn="just"/>
            <a:r>
              <a:rPr lang="en-IN" i="0" u="none" strike="noStrike" baseline="0" dirty="0">
                <a:latin typeface="Candara" panose="020E0502030303020204" pitchFamily="34" charset="0"/>
              </a:rPr>
              <a:t>Alternatively, 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audio data obtained from smartphone’s microphone are used for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cough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 type detection.</a:t>
            </a:r>
          </a:p>
          <a:p>
            <a:pPr algn="just"/>
            <a:r>
              <a:rPr lang="en-US" i="0" u="none" strike="noStrike" baseline="0" dirty="0">
                <a:latin typeface="Candara" panose="020E0502030303020204" pitchFamily="34" charset="0"/>
              </a:rPr>
              <a:t>Various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machine learning methods 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are employed for learning about the disease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symptoms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 based on </a:t>
            </a:r>
            <a:r>
              <a:rPr lang="en-IN" i="0" u="none" strike="noStrike" baseline="0" dirty="0">
                <a:latin typeface="Candara" panose="020E0502030303020204" pitchFamily="34" charset="0"/>
              </a:rPr>
              <a:t>the collected data.</a:t>
            </a:r>
            <a:endParaRPr lang="en-IN" dirty="0">
              <a:latin typeface="Candara" panose="020E0502030303020204" pitchFamily="34" charset="0"/>
            </a:endParaRPr>
          </a:p>
          <a:p>
            <a:pPr algn="just"/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46A71-995C-42B6-9939-18B4D9318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88" y="2035819"/>
            <a:ext cx="2000641" cy="21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B93A-523C-47F0-9FD2-0D2E86AD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Predicting infection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8E8E-5EB8-48B7-A80C-5934DD8B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68" y="2160590"/>
            <a:ext cx="4834118" cy="3701270"/>
          </a:xfrm>
        </p:spPr>
        <p:txBody>
          <a:bodyPr>
            <a:normAutofit/>
          </a:bodyPr>
          <a:lstStyle/>
          <a:p>
            <a:pPr algn="just"/>
            <a:r>
              <a:rPr lang="en-US" i="0" u="none" strike="noStrike" baseline="0" dirty="0">
                <a:latin typeface="Candara" panose="020E0502030303020204" pitchFamily="34" charset="0"/>
              </a:rPr>
              <a:t>In addition to monitoring symptoms, individuals’ basic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travel history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 can also be monitored. </a:t>
            </a:r>
          </a:p>
          <a:p>
            <a:pPr algn="just"/>
            <a:r>
              <a:rPr lang="en-US" sz="1800" b="0" i="0" u="none" strike="noStrike" baseline="0" dirty="0">
                <a:latin typeface="Candara" panose="020E0502030303020204" pitchFamily="34" charset="0"/>
              </a:rPr>
              <a:t>These data are valuable for </a:t>
            </a:r>
            <a:r>
              <a:rPr lang="en-US" sz="1800" b="1" i="0" u="none" strike="noStrike" baseline="0" dirty="0">
                <a:latin typeface="Candara" panose="020E0502030303020204" pitchFamily="34" charset="0"/>
              </a:rPr>
              <a:t>predicting the infection risk</a:t>
            </a:r>
            <a:r>
              <a:rPr lang="en-US" sz="1800" b="0" i="0" u="none" strike="noStrike" baseline="0" dirty="0">
                <a:latin typeface="Candara" panose="020E0502030303020204" pitchFamily="34" charset="0"/>
              </a:rPr>
              <a:t> of each individual, thus help to early identify high-risk cases for </a:t>
            </a:r>
            <a:r>
              <a:rPr lang="en-IN" sz="1800" b="1" i="0" u="none" strike="noStrike" baseline="0" dirty="0">
                <a:latin typeface="Candara" panose="020E0502030303020204" pitchFamily="34" charset="0"/>
              </a:rPr>
              <a:t>quarantine</a:t>
            </a:r>
            <a:r>
              <a:rPr lang="en-IN" sz="1800" b="0" i="0" u="none" strike="noStrike" baseline="0" dirty="0">
                <a:latin typeface="Candara" panose="020E0502030303020204" pitchFamily="34" charset="0"/>
              </a:rPr>
              <a:t> purpose.</a:t>
            </a:r>
            <a:endParaRPr lang="en-US" i="0" u="none" strike="noStrike" baseline="0" dirty="0">
              <a:latin typeface="Candara" panose="020E0502030303020204" pitchFamily="34" charset="0"/>
            </a:endParaRPr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2F30E2F7-1BEF-4459-821D-4EBD3DD9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66" y="2160590"/>
            <a:ext cx="3145536" cy="2694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350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  <p:cxnSp>
        <p:nvCxnSpPr>
          <p:cNvPr id="6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75A5-BCCB-4892-AA59-340008D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486" y="1623164"/>
            <a:ext cx="6960759" cy="284967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Rockwell Nova" panose="02060503020205020403" pitchFamily="18" charset="0"/>
              </a:rPr>
              <a:t>Community-level risk assessment using </a:t>
            </a:r>
            <a:r>
              <a:rPr lang="en-US" sz="4800" b="1" dirty="0">
                <a:solidFill>
                  <a:schemeClr val="tx1"/>
                </a:solidFill>
                <a:latin typeface="Rockwell Nova" panose="02060503020205020403" pitchFamily="18" charset="0"/>
              </a:rPr>
              <a:t>AI-based methods</a:t>
            </a:r>
          </a:p>
        </p:txBody>
      </p:sp>
      <p:sp>
        <p:nvSpPr>
          <p:cNvPr id="32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0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11E6-123D-4F5F-8517-244BBE8D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Candara" panose="020E0502030303020204" pitchFamily="34" charset="0"/>
                <a:ea typeface="Cambria Math" panose="02040503050406030204" pitchFamily="18" charset="0"/>
              </a:rPr>
              <a:t>Data collection</a:t>
            </a: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D94D2D71-3E05-40F5-A85B-39CBDF6D8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2"/>
          <a:stretch/>
        </p:blipFill>
        <p:spPr>
          <a:xfrm>
            <a:off x="1104000" y="726510"/>
            <a:ext cx="2779389" cy="58253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1FEA-97D0-44E3-A7EF-98B67623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2160590"/>
            <a:ext cx="4921876" cy="3739698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An AI-based system, is proposed in to </a:t>
            </a:r>
            <a:r>
              <a:rPr lang="en-US" b="1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assess the infectious risk</a:t>
            </a:r>
            <a:r>
              <a:rPr lang="en-US" b="0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 of a given </a:t>
            </a:r>
            <a:r>
              <a:rPr lang="en-US" b="1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geographical area</a:t>
            </a:r>
            <a:r>
              <a:rPr lang="en-US" b="0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 at community levels. </a:t>
            </a:r>
          </a:p>
          <a:p>
            <a:pPr algn="just"/>
            <a:r>
              <a:rPr lang="en-US" b="0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The system collects various types of large-scale and real-time data from </a:t>
            </a:r>
            <a:r>
              <a:rPr lang="en-US" b="1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heterogeneous sources</a:t>
            </a:r>
            <a:r>
              <a:rPr lang="en-US" b="0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, such as: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number of cases and deaths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demographic data (population, </a:t>
            </a:r>
            <a:r>
              <a:rPr lang="en-US" b="0" i="0" dirty="0">
                <a:solidFill>
                  <a:srgbClr val="202124"/>
                </a:solidFill>
                <a:effectLst/>
                <a:latin typeface="Candara" panose="020E0502030303020204" pitchFamily="34" charset="0"/>
                <a:ea typeface="Cambria Math" panose="02040503050406030204" pitchFamily="18" charset="0"/>
              </a:rPr>
              <a:t>density, age, sex composition</a:t>
            </a:r>
            <a:r>
              <a:rPr lang="en-US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),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traffic density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social media </a:t>
            </a:r>
            <a:r>
              <a:rPr lang="en-IN" i="0" u="none" strike="noStrike" baseline="0" dirty="0">
                <a:latin typeface="Candara" panose="020E0502030303020204" pitchFamily="34" charset="0"/>
                <a:ea typeface="Cambria Math" panose="020405030504060302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503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2888B-C96A-43AB-8305-311AB47E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97" y="341971"/>
            <a:ext cx="10773216" cy="61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2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F61B-D1BE-45B8-AF70-8246923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38" y="634652"/>
            <a:ext cx="8596668" cy="1320800"/>
          </a:xfrm>
        </p:spPr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Better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B3D2-72C6-4BA8-B22C-C627602BB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37" y="2097959"/>
            <a:ext cx="8880025" cy="3880773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Candara" panose="020E0502030303020204" pitchFamily="34" charset="0"/>
              </a:rPr>
              <a:t>A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heterogeneous information network 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is constructed, where geographical area is modeled as a node in graph. </a:t>
            </a:r>
            <a:endParaRPr lang="en-US" dirty="0">
              <a:latin typeface="Candara" panose="020E0502030303020204" pitchFamily="34" charset="0"/>
            </a:endParaRPr>
          </a:p>
          <a:p>
            <a:pPr algn="just"/>
            <a:r>
              <a:rPr lang="en-US" dirty="0">
                <a:latin typeface="Candara" panose="020E0502030303020204" pitchFamily="34" charset="0"/>
              </a:rPr>
              <a:t>AI techniques like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graph autoencoder model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is then used </a:t>
            </a:r>
            <a:r>
              <a:rPr lang="en-US" dirty="0">
                <a:latin typeface="Candara" panose="020E0502030303020204" pitchFamily="34" charset="0"/>
              </a:rPr>
              <a:t>to aggregate information propagated from its neighborhood nodes. </a:t>
            </a:r>
          </a:p>
          <a:p>
            <a:pPr algn="just"/>
            <a:r>
              <a:rPr lang="en-US" dirty="0">
                <a:latin typeface="Candara" panose="020E0502030303020204" pitchFamily="34" charset="0"/>
              </a:rPr>
              <a:t>Finally,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risk indexes </a:t>
            </a:r>
            <a:r>
              <a:rPr lang="en-US" i="0" u="none" strike="noStrike" baseline="0" dirty="0">
                <a:latin typeface="Candara" panose="020E0502030303020204" pitchFamily="34" charset="0"/>
              </a:rPr>
              <a:t>are estimated for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an area. </a:t>
            </a:r>
          </a:p>
          <a:p>
            <a:pPr algn="just"/>
            <a:r>
              <a:rPr lang="en-US" b="0" i="0" u="none" strike="noStrike" baseline="0" dirty="0">
                <a:latin typeface="Candara" panose="020E0502030303020204" pitchFamily="34" charset="0"/>
              </a:rPr>
              <a:t>This risk information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enables residents to be more prepared, take appropriate actions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to prevent them from the virus infection with minimum disruptions in their daily lives. </a:t>
            </a:r>
          </a:p>
          <a:p>
            <a:pPr algn="just"/>
            <a:r>
              <a:rPr lang="en-US" b="0" i="0" u="none" strike="noStrike" baseline="0" dirty="0">
                <a:latin typeface="Candara" panose="020E0502030303020204" pitchFamily="34" charset="0"/>
              </a:rPr>
              <a:t>It is also useful for authorities to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implement appropriate mitigation strategies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to combat the fast evolving pandemic.</a:t>
            </a:r>
            <a:endParaRPr lang="en-IN" dirty="0">
              <a:latin typeface="Candara" panose="020E0502030303020204" pitchFamily="34" charset="0"/>
            </a:endParaRPr>
          </a:p>
          <a:p>
            <a:pPr algn="just"/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6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75A5-BCCB-4892-AA59-340008D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143" y="1751751"/>
            <a:ext cx="883047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Rockwell Nova" panose="02060503020205020403" pitchFamily="18" charset="0"/>
              </a:rPr>
              <a:t>Using NLP </a:t>
            </a:r>
            <a:br>
              <a:rPr lang="en-US" sz="6000" dirty="0">
                <a:solidFill>
                  <a:srgbClr val="FFFFFF"/>
                </a:solidFill>
                <a:latin typeface="Rockwell Nova" panose="02060503020205020403" pitchFamily="18" charset="0"/>
              </a:rPr>
            </a:br>
            <a:r>
              <a:rPr lang="en-US" sz="6000" dirty="0">
                <a:solidFill>
                  <a:srgbClr val="FFFFFF"/>
                </a:solidFill>
                <a:latin typeface="Rockwell Nova" panose="02060503020205020403" pitchFamily="18" charset="0"/>
              </a:rPr>
              <a:t>(Natural Language Processing)</a:t>
            </a:r>
            <a:endParaRPr lang="en-US" sz="6000" b="1" dirty="0">
              <a:solidFill>
                <a:srgbClr val="FFFFFF"/>
              </a:solidFill>
              <a:latin typeface="Rockwell Nova" panose="02060503020205020403" pitchFamily="18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8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D1A4-E78E-40E5-92AB-105E1C52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4AB4-A7FD-438A-BF34-C60BAFEB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Rockwell Light" panose="02040303020102020203" pitchFamily="18" charset="0"/>
              </a:rPr>
              <a:t>Medical Image Processing</a:t>
            </a:r>
          </a:p>
          <a:p>
            <a:r>
              <a:rPr lang="en-US" sz="1800" dirty="0">
                <a:solidFill>
                  <a:schemeClr val="tx1"/>
                </a:solidFill>
                <a:latin typeface="Rockwell Light" panose="02040303020102020203" pitchFamily="18" charset="0"/>
              </a:rPr>
              <a:t>AI in Computational Biology and Medicine</a:t>
            </a:r>
          </a:p>
          <a:p>
            <a:r>
              <a:rPr lang="en-US" sz="1800" dirty="0">
                <a:solidFill>
                  <a:schemeClr val="tx1"/>
                </a:solidFill>
                <a:latin typeface="Rockwell Light" panose="02040303020102020203" pitchFamily="18" charset="0"/>
              </a:rPr>
              <a:t>Drones to combat covid-19</a:t>
            </a:r>
          </a:p>
          <a:p>
            <a:r>
              <a:rPr lang="en-US" dirty="0">
                <a:solidFill>
                  <a:schemeClr val="tx1"/>
                </a:solidFill>
                <a:latin typeface="Rockwell Light" panose="02040303020102020203" pitchFamily="18" charset="0"/>
              </a:rPr>
              <a:t>Risk </a:t>
            </a:r>
            <a:r>
              <a:rPr lang="en-IN" sz="1800" dirty="0">
                <a:solidFill>
                  <a:schemeClr val="tx1"/>
                </a:solidFill>
                <a:latin typeface="Rockwell Light" panose="02040303020102020203" pitchFamily="18" charset="0"/>
              </a:rPr>
              <a:t>assessment using </a:t>
            </a:r>
            <a:r>
              <a:rPr lang="en-US" sz="1800" dirty="0">
                <a:solidFill>
                  <a:schemeClr val="tx1"/>
                </a:solidFill>
                <a:latin typeface="Rockwell Light" panose="02040303020102020203" pitchFamily="18" charset="0"/>
              </a:rPr>
              <a:t>AI-based methods</a:t>
            </a:r>
          </a:p>
          <a:p>
            <a:r>
              <a:rPr lang="en-US" sz="1800" dirty="0">
                <a:solidFill>
                  <a:schemeClr val="tx1"/>
                </a:solidFill>
                <a:latin typeface="Rockwell Light" panose="02040303020102020203" pitchFamily="18" charset="0"/>
              </a:rPr>
              <a:t>Using NLP for Sentiment Analysis, Data Mining</a:t>
            </a:r>
            <a:endParaRPr lang="en-IN" dirty="0">
              <a:solidFill>
                <a:schemeClr val="tx1"/>
              </a:solidFill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6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7882-E372-4582-B1C2-B3B132C6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NLP (Natural Language 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BD22-19A3-4407-8894-BDBE7EF9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704"/>
            <a:ext cx="8596668" cy="388077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NLP, is a </a:t>
            </a:r>
            <a:r>
              <a:rPr lang="en-US" b="1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branch of artificial intelligence </a:t>
            </a: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that deals with the interaction between computers and humans using the natural language.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The ultimate objective of NLP is to r</a:t>
            </a:r>
            <a:r>
              <a:rPr lang="en-US" b="1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ead, decipher, understand, and make sense of the human languages </a:t>
            </a:r>
            <a:r>
              <a:rPr lang="en-US" b="0" i="0" dirty="0">
                <a:solidFill>
                  <a:srgbClr val="292929"/>
                </a:solidFill>
                <a:effectLst/>
                <a:latin typeface="Candara" panose="020E0502030303020204" pitchFamily="34" charset="0"/>
              </a:rPr>
              <a:t>in a manner that is valuable.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000000"/>
                </a:solidFill>
                <a:effectLst/>
                <a:latin typeface="Benton Sans Book"/>
              </a:rPr>
              <a:t>Email filters (Spam detectors, Email Classifier - </a:t>
            </a:r>
            <a:r>
              <a:rPr lang="en-IN" b="0" i="0" dirty="0">
                <a:solidFill>
                  <a:srgbClr val="333333"/>
                </a:solidFill>
                <a:effectLst/>
                <a:latin typeface="Merriweather"/>
              </a:rPr>
              <a:t>primary, social, or promotions</a:t>
            </a:r>
            <a:r>
              <a:rPr lang="en-IN" b="0" i="0" dirty="0">
                <a:solidFill>
                  <a:srgbClr val="000000"/>
                </a:solidFill>
                <a:effectLst/>
                <a:latin typeface="Benton Sans Book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000000"/>
                </a:solidFill>
                <a:effectLst/>
                <a:latin typeface="Benton Sans Book"/>
              </a:rPr>
              <a:t>Smart assistants (Siri, Cortana)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3E52E-6B12-47F4-9E4A-1198F88A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08" y="4133850"/>
            <a:ext cx="480060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435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8320-F543-4A76-971B-4E853FBB6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979BD-7A0B-4DEA-BD9D-92FB08D5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0F5F-2CAE-4E61-95F1-68669103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8955181" cy="4482926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Since the beginning of the pandemic, governments of many countries have tried to </a:t>
            </a:r>
            <a:r>
              <a:rPr lang="en-US" b="1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implement policies to mitigate the spread of the virus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.</a:t>
            </a:r>
          </a:p>
          <a:p>
            <a:pPr algn="just"/>
            <a:r>
              <a:rPr lang="en-US" sz="1800" b="0" i="0" u="none" strike="noStrike" baseline="0" dirty="0">
                <a:latin typeface="Candara" panose="020E0502030303020204" pitchFamily="34" charset="0"/>
              </a:rPr>
              <a:t>When </a:t>
            </a:r>
            <a:r>
              <a:rPr lang="en-US" sz="1800" b="1" i="0" u="none" strike="noStrike" baseline="0" dirty="0">
                <a:latin typeface="Candara" panose="020E0502030303020204" pitchFamily="34" charset="0"/>
              </a:rPr>
              <a:t>stricter policies </a:t>
            </a:r>
            <a:r>
              <a:rPr lang="en-US" sz="1800" b="0" i="0" u="none" strike="noStrike" baseline="0" dirty="0">
                <a:latin typeface="Candara" panose="020E0502030303020204" pitchFamily="34" charset="0"/>
              </a:rPr>
              <a:t>are applied, people’s lives are changed considerably and part of that can be observed and captured via </a:t>
            </a:r>
            <a:r>
              <a:rPr lang="en-US" sz="1800" b="1" i="0" u="none" strike="noStrike" baseline="0" dirty="0">
                <a:latin typeface="Candara" panose="020E0502030303020204" pitchFamily="34" charset="0"/>
              </a:rPr>
              <a:t>people’s reflections </a:t>
            </a:r>
            <a:r>
              <a:rPr lang="en-US" sz="1800" b="0" i="0" u="none" strike="noStrike" baseline="0" dirty="0">
                <a:latin typeface="Candara" panose="020E0502030303020204" pitchFamily="34" charset="0"/>
              </a:rPr>
              <a:t>on social media platforms as well. (Retweets, common concerns become trends).</a:t>
            </a:r>
          </a:p>
          <a:p>
            <a:pPr algn="just"/>
            <a:r>
              <a:rPr lang="en-US" dirty="0">
                <a:latin typeface="Candara" panose="020E0502030303020204" pitchFamily="34" charset="0"/>
              </a:rPr>
              <a:t>Twitter is a good source of people’s opinions.</a:t>
            </a:r>
            <a:endParaRPr lang="en-US" sz="1800" b="0" i="0" u="none" strike="noStrike" baseline="0" dirty="0">
              <a:latin typeface="Candara" panose="020E0502030303020204" pitchFamily="34" charset="0"/>
            </a:endParaRPr>
          </a:p>
          <a:p>
            <a:pPr algn="just"/>
            <a:r>
              <a:rPr lang="en-US" b="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Researchers recommend the use of </a:t>
            </a:r>
            <a:r>
              <a:rPr lang="en-US" b="1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NLP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 and </a:t>
            </a:r>
            <a:r>
              <a:rPr lang="en-US" b="1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text mining </a:t>
            </a:r>
            <a:r>
              <a:rPr lang="en-IN" b="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to analyse a multilanguage </a:t>
            </a:r>
            <a:r>
              <a:rPr lang="en-IN" b="1" i="0" u="none" strike="noStrike" baseline="0" dirty="0">
                <a:solidFill>
                  <a:srgbClr val="00B0F0"/>
                </a:solidFill>
                <a:latin typeface="Candara" panose="020E0502030303020204" pitchFamily="34" charset="0"/>
              </a:rPr>
              <a:t>Twitter</a:t>
            </a:r>
            <a:r>
              <a:rPr lang="en-IN" b="1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 dataset </a:t>
            </a:r>
            <a:r>
              <a:rPr lang="en-IN" b="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to understand 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changing policies and </a:t>
            </a:r>
            <a:r>
              <a:rPr lang="en-US" b="1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common responses 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to the COVID-19 outbreak across time and countries. </a:t>
            </a:r>
          </a:p>
          <a:p>
            <a:pPr algn="just"/>
            <a:r>
              <a:rPr lang="en-US" sz="1800" b="0" i="0" u="none" strike="noStrike" baseline="0" dirty="0">
                <a:latin typeface="Candara" panose="020E0502030303020204" pitchFamily="34" charset="0"/>
              </a:rPr>
              <a:t>Analysis results of these data </a:t>
            </a:r>
            <a:r>
              <a:rPr lang="en-IN" sz="1800" b="0" i="0" u="none" strike="noStrike" baseline="0" dirty="0">
                <a:latin typeface="Candara" panose="020E0502030303020204" pitchFamily="34" charset="0"/>
              </a:rPr>
              <a:t>(suggestions, grievances) </a:t>
            </a:r>
            <a:r>
              <a:rPr lang="en-US" sz="1800" b="0" i="0" u="none" strike="noStrike" baseline="0" dirty="0">
                <a:latin typeface="Candara" panose="020E0502030303020204" pitchFamily="34" charset="0"/>
              </a:rPr>
              <a:t>can be helpful for governmental decision makers to mitigate the impacts of the current pandemic and </a:t>
            </a:r>
            <a:r>
              <a:rPr lang="en-US" sz="1800" b="1" i="0" u="none" strike="noStrike" baseline="0" dirty="0">
                <a:latin typeface="Candara" panose="020E0502030303020204" pitchFamily="34" charset="0"/>
              </a:rPr>
              <a:t>prepare better policies</a:t>
            </a:r>
            <a:r>
              <a:rPr lang="en-US" sz="1800" b="0" i="0" u="none" strike="noStrike" baseline="0" dirty="0">
                <a:latin typeface="Candara" panose="020E0502030303020204" pitchFamily="34" charset="0"/>
              </a:rPr>
              <a:t> for possible </a:t>
            </a:r>
            <a:r>
              <a:rPr lang="en-IN" sz="1800" b="0" i="0" u="none" strike="noStrike" baseline="0" dirty="0">
                <a:latin typeface="Candara" panose="020E0502030303020204" pitchFamily="34" charset="0"/>
              </a:rPr>
              <a:t>future pandemics</a:t>
            </a:r>
            <a:endParaRPr lang="en-US" b="1" i="0" u="none" strike="noStrike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9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14E-F7E7-406B-BBA5-6DAFAD0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Mining Medical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60A2-5853-468E-A229-046EE414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600"/>
            <a:ext cx="9268332" cy="4678622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The </a:t>
            </a:r>
            <a:r>
              <a:rPr lang="en-US" b="1" dirty="0">
                <a:latin typeface="Candara" panose="020E0502030303020204" pitchFamily="34" charset="0"/>
              </a:rPr>
              <a:t>staggering rate of publications </a:t>
            </a:r>
            <a:r>
              <a:rPr lang="en-US" dirty="0">
                <a:latin typeface="Candara" panose="020E0502030303020204" pitchFamily="34" charset="0"/>
              </a:rPr>
              <a:t>about COVID-19 is posing unprecedented challenges to knowledge acquisition process. </a:t>
            </a:r>
          </a:p>
          <a:p>
            <a:r>
              <a:rPr lang="en-US" dirty="0">
                <a:latin typeface="Candara" panose="020E0502030303020204" pitchFamily="34" charset="0"/>
              </a:rPr>
              <a:t>A large part of content is produced by humans for humans, in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the form of free text</a:t>
            </a:r>
            <a:r>
              <a:rPr lang="en-US" dirty="0">
                <a:latin typeface="Candara" panose="020E0502030303020204" pitchFamily="34" charset="0"/>
              </a:rPr>
              <a:t>, where crucial pieces of information </a:t>
            </a:r>
            <a:r>
              <a:rPr lang="en-US" b="1" dirty="0">
                <a:latin typeface="Candara" panose="020E0502030303020204" pitchFamily="34" charset="0"/>
              </a:rPr>
              <a:t>end up being buried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r>
              <a:rPr lang="en-US" dirty="0">
                <a:latin typeface="Candara" panose="020E0502030303020204" pitchFamily="34" charset="0"/>
              </a:rPr>
              <a:t>There is a need to </a:t>
            </a:r>
            <a:r>
              <a:rPr lang="en-US" b="1" dirty="0">
                <a:latin typeface="Candara" panose="020E0502030303020204" pitchFamily="34" charset="0"/>
              </a:rPr>
              <a:t>identify the relevant pieces of information</a:t>
            </a:r>
            <a:r>
              <a:rPr lang="en-US" dirty="0">
                <a:latin typeface="Candara" panose="020E0502030303020204" pitchFamily="34" charset="0"/>
              </a:rPr>
              <a:t> from the publications like </a:t>
            </a:r>
            <a:r>
              <a:rPr lang="en-US" b="1" dirty="0">
                <a:latin typeface="Candara" panose="020E0502030303020204" pitchFamily="34" charset="0"/>
              </a:rPr>
              <a:t>clinical data, drug related statistics,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b="1" dirty="0">
                <a:latin typeface="Candara" panose="020E0502030303020204" pitchFamily="34" charset="0"/>
              </a:rPr>
              <a:t>symptoms, patient demographic.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Recent developments in </a:t>
            </a:r>
            <a:r>
              <a:rPr lang="en-US" b="1" dirty="0">
                <a:latin typeface="Candara" panose="020E0502030303020204" pitchFamily="34" charset="0"/>
              </a:rPr>
              <a:t>NLP</a:t>
            </a:r>
            <a:r>
              <a:rPr lang="en-US" dirty="0">
                <a:latin typeface="Candara" panose="020E0502030303020204" pitchFamily="34" charset="0"/>
              </a:rPr>
              <a:t> techniques have helped the </a:t>
            </a:r>
            <a:r>
              <a:rPr lang="en-US" b="1" dirty="0">
                <a:latin typeface="Candara" panose="020E0502030303020204" pitchFamily="34" charset="0"/>
              </a:rPr>
              <a:t>automation</a:t>
            </a:r>
            <a:r>
              <a:rPr lang="en-US" dirty="0">
                <a:latin typeface="Candara" panose="020E0502030303020204" pitchFamily="34" charset="0"/>
              </a:rPr>
              <a:t> of this </a:t>
            </a:r>
            <a:r>
              <a:rPr lang="en-US" b="1" dirty="0">
                <a:latin typeface="Candara" panose="020E0502030303020204" pitchFamily="34" charset="0"/>
              </a:rPr>
              <a:t>data mining </a:t>
            </a:r>
            <a:r>
              <a:rPr lang="en-US" dirty="0">
                <a:latin typeface="Candara" panose="020E0502030303020204" pitchFamily="34" charset="0"/>
              </a:rPr>
              <a:t>process through machine learning algorithms.</a:t>
            </a:r>
          </a:p>
          <a:p>
            <a:r>
              <a:rPr lang="en-US" dirty="0">
                <a:latin typeface="Candara" panose="020E0502030303020204" pitchFamily="34" charset="0"/>
              </a:rPr>
              <a:t>This method of </a:t>
            </a:r>
            <a:r>
              <a:rPr lang="en-US" b="1" dirty="0">
                <a:latin typeface="Candara" panose="020E0502030303020204" pitchFamily="34" charset="0"/>
              </a:rPr>
              <a:t>extracting data </a:t>
            </a:r>
            <a:r>
              <a:rPr lang="en-US" dirty="0">
                <a:latin typeface="Candara" panose="020E0502030303020204" pitchFamily="34" charset="0"/>
              </a:rPr>
              <a:t>has </a:t>
            </a:r>
            <a:r>
              <a:rPr lang="en-US" b="1" dirty="0">
                <a:latin typeface="Candara" panose="020E0502030303020204" pitchFamily="34" charset="0"/>
              </a:rPr>
              <a:t>comparable accuracy </a:t>
            </a:r>
            <a:r>
              <a:rPr lang="en-US" dirty="0">
                <a:latin typeface="Candara" panose="020E0502030303020204" pitchFamily="34" charset="0"/>
              </a:rPr>
              <a:t>to humans at a </a:t>
            </a:r>
            <a:r>
              <a:rPr lang="en-US" b="1" dirty="0">
                <a:latin typeface="Candara" panose="020E0502030303020204" pitchFamily="34" charset="0"/>
              </a:rPr>
              <a:t>much faster rate.</a:t>
            </a:r>
          </a:p>
        </p:txBody>
      </p:sp>
    </p:spTree>
    <p:extLst>
      <p:ext uri="{BB962C8B-B14F-4D97-AF65-F5344CB8AC3E}">
        <p14:creationId xmlns:p14="http://schemas.microsoft.com/office/powerpoint/2010/main" val="61062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AF8C60-90AE-42C2-BF85-96B41391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95" y="575944"/>
            <a:ext cx="5706111" cy="5706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462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ckwell Nova" panose="020605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75A5-BCCB-4892-AA59-340008D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latin typeface="Rockwell Nova" panose="02060503020205020403" pitchFamily="18" charset="0"/>
              </a:rPr>
              <a:t>Thank You</a:t>
            </a:r>
            <a:endParaRPr lang="en-US" sz="6600" b="1" dirty="0">
              <a:latin typeface="Rockwell Nova" panose="02060503020205020403" pitchFamily="18" charset="0"/>
            </a:endParaRPr>
          </a:p>
        </p:txBody>
      </p:sp>
      <p:sp>
        <p:nvSpPr>
          <p:cNvPr id="6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60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75A5-BCCB-4892-AA59-340008D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083" y="1352231"/>
            <a:ext cx="7405434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/>
                </a:solidFill>
                <a:latin typeface="Rockwell Nova" panose="02060503020205020403" pitchFamily="18" charset="0"/>
              </a:rPr>
              <a:t>Medical Image Processing with Deep Learning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1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7" name="Picture 6" descr="A person looking at a display&#10;&#10;Description automatically generated with low confidence">
            <a:extLst>
              <a:ext uri="{FF2B5EF4-FFF2-40B4-BE49-F238E27FC236}">
                <a16:creationId xmlns:a16="http://schemas.microsoft.com/office/drawing/2014/main" id="{C11A133A-44C7-4A69-8715-B03DDEF8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6294" b="6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EF1907-AB1D-4C50-A6DE-21D8419C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Issues with manual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E431-7779-4756-AA21-B82F0546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57055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Radiologists and clinical doctors hav</a:t>
            </a:r>
            <a:r>
              <a:rPr lang="en-US" sz="2000" dirty="0">
                <a:solidFill>
                  <a:srgbClr val="FFFFFF"/>
                </a:solidFill>
                <a:latin typeface="Candara" panose="020E0502030303020204" pitchFamily="34" charset="0"/>
              </a:rPr>
              <a:t>e been using </a:t>
            </a:r>
            <a:r>
              <a:rPr lang="en-US" sz="200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chest CT examinations  for diagnosis of COVID-19 cases.</a:t>
            </a:r>
          </a:p>
          <a:p>
            <a:pPr algn="just"/>
            <a:endParaRPr lang="en-US" sz="2000" i="0" u="none" strike="noStrike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 algn="just"/>
            <a:r>
              <a:rPr lang="en-US" sz="2000" dirty="0">
                <a:solidFill>
                  <a:srgbClr val="FFFFFF"/>
                </a:solidFill>
                <a:latin typeface="Candara" panose="020E0502030303020204" pitchFamily="34" charset="0"/>
              </a:rPr>
              <a:t>With sky-rocketing cases, this </a:t>
            </a:r>
            <a:r>
              <a:rPr lang="en-US" sz="2000" b="1" dirty="0">
                <a:solidFill>
                  <a:srgbClr val="FFFFFF"/>
                </a:solidFill>
                <a:latin typeface="Candara" panose="020E0502030303020204" pitchFamily="34" charset="0"/>
              </a:rPr>
              <a:t>manual effort </a:t>
            </a:r>
            <a:r>
              <a:rPr lang="en-US" sz="2000" dirty="0">
                <a:solidFill>
                  <a:srgbClr val="FFFFFF"/>
                </a:solidFill>
                <a:latin typeface="Candara" panose="020E0502030303020204" pitchFamily="34" charset="0"/>
              </a:rPr>
              <a:t>consumes lot of </a:t>
            </a:r>
            <a:r>
              <a:rPr lang="en-US" sz="2000" b="1" dirty="0">
                <a:solidFill>
                  <a:srgbClr val="FFFFFF"/>
                </a:solidFill>
                <a:latin typeface="Candara" panose="020E0502030303020204" pitchFamily="34" charset="0"/>
              </a:rPr>
              <a:t>time</a:t>
            </a:r>
            <a:r>
              <a:rPr lang="en-US" sz="2000" dirty="0">
                <a:solidFill>
                  <a:srgbClr val="FFFFFF"/>
                </a:solidFill>
                <a:latin typeface="Candara" panose="020E050203030302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 algn="just"/>
            <a:r>
              <a:rPr lang="en-US" sz="2000" dirty="0">
                <a:solidFill>
                  <a:srgbClr val="FFFFFF"/>
                </a:solidFill>
                <a:latin typeface="Candara" panose="020E0502030303020204" pitchFamily="34" charset="0"/>
              </a:rPr>
              <a:t>Prone to </a:t>
            </a:r>
            <a:r>
              <a:rPr lang="en-US" sz="2000" b="1" dirty="0">
                <a:solidFill>
                  <a:srgbClr val="FFFFFF"/>
                </a:solidFill>
                <a:latin typeface="Candara" panose="020E0502030303020204" pitchFamily="34" charset="0"/>
              </a:rPr>
              <a:t>human error</a:t>
            </a:r>
          </a:p>
          <a:p>
            <a:pPr algn="just"/>
            <a:endParaRPr lang="en-US" sz="2000" b="1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 algn="just"/>
            <a:r>
              <a:rPr lang="en-IN" sz="200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AI </a:t>
            </a:r>
            <a:r>
              <a:rPr lang="en-US" sz="200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methods, especially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deep learning</a:t>
            </a:r>
            <a:r>
              <a:rPr lang="en-US" sz="200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, have been used to process and analyze medical imaging data to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support radiologists </a:t>
            </a:r>
            <a:r>
              <a:rPr lang="en-US" sz="200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and doctors to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improve diagnosis performance</a:t>
            </a:r>
            <a:r>
              <a:rPr lang="en-US" sz="2000" i="0" u="none" strike="noStrike" baseline="0" dirty="0">
                <a:solidFill>
                  <a:srgbClr val="FFFFFF"/>
                </a:solidFill>
                <a:latin typeface="Candara" panose="020E0502030303020204" pitchFamily="34" charset="0"/>
              </a:rPr>
              <a:t>.</a:t>
            </a:r>
            <a:endParaRPr lang="en-IN" sz="20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8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FAA60-D90D-4BFF-98DC-2A59E46A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54" y="1278578"/>
            <a:ext cx="6501009" cy="4538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C77A3-C428-4C91-B5E5-DD2847292C4F}"/>
              </a:ext>
            </a:extLst>
          </p:cNvPr>
          <p:cNvSpPr txBox="1"/>
          <p:nvPr/>
        </p:nvSpPr>
        <p:spPr>
          <a:xfrm>
            <a:off x="222337" y="878185"/>
            <a:ext cx="471291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Candara" panose="020E0502030303020204" pitchFamily="34" charset="0"/>
              </a:rPr>
              <a:t>A three-dimensional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convolutional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 ResNet-50 model is used to detect COVID-19 based on volumetric chest CT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latin typeface="Candara" panose="020E0502030303020204" pitchFamily="34" charset="0"/>
              </a:rPr>
              <a:t>Three kinds of CT images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, including COVID-19, community acquired pneumonia (CAP) and other non-pneumonia cases, are mixed to test the robustness of the proposed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latin typeface="Candara" panose="020E0502030303020204" pitchFamily="34" charset="0"/>
              </a:rPr>
              <a:t>COVNet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 takes a series of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CT slices as inputs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and predicts the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class labels of the CT images via its outputs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Candara" panose="020E0502030303020204" pitchFamily="34" charset="0"/>
              </a:rPr>
              <a:t>The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AUC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 value (area under the receiver operating characteristic curve, </a:t>
            </a:r>
            <a:r>
              <a:rPr lang="en-US" b="0" i="0" dirty="0">
                <a:solidFill>
                  <a:srgbClr val="202124"/>
                </a:solidFill>
                <a:effectLst/>
                <a:latin typeface="Candara" panose="020E0502030303020204" pitchFamily="34" charset="0"/>
              </a:rPr>
              <a:t>measure of the usefulness of a test)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obtained is at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0.96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, which shows a great ability of the proposed model for </a:t>
            </a:r>
            <a:r>
              <a:rPr lang="en-IN" b="0" i="0" u="none" strike="noStrike" baseline="0" dirty="0">
                <a:latin typeface="Candara" panose="020E0502030303020204" pitchFamily="34" charset="0"/>
              </a:rPr>
              <a:t>detecting COVID-19 cases.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0" i="0" u="none" strike="noStrike" baseline="0" dirty="0"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46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  <p:cxnSp>
        <p:nvCxnSpPr>
          <p:cNvPr id="6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75A5-BCCB-4892-AA59-340008D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255" y="1352231"/>
            <a:ext cx="7196581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Rockwell Nova" panose="02060503020205020403" pitchFamily="18" charset="0"/>
              </a:rPr>
              <a:t>AI in Computational Biology and Medicine</a:t>
            </a:r>
          </a:p>
        </p:txBody>
      </p:sp>
      <p:sp>
        <p:nvSpPr>
          <p:cNvPr id="32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35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B34-48B4-47A6-B237-7830E6DD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Candara" panose="020E0502030303020204" pitchFamily="34" charset="0"/>
              </a:rPr>
              <a:t>Protein structure prediction</a:t>
            </a:r>
            <a:endParaRPr lang="en-IN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9B6E-BF26-491A-848A-8B9AFC764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92967" cy="388077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ndara" panose="020E0502030303020204" pitchFamily="34" charset="0"/>
              </a:rPr>
              <a:t>Protein structure prediction aims to determine the </a:t>
            </a:r>
            <a:r>
              <a:rPr lang="en-US" b="1" dirty="0">
                <a:latin typeface="Candara" panose="020E0502030303020204" pitchFamily="34" charset="0"/>
              </a:rPr>
              <a:t>3-dimensional shape </a:t>
            </a:r>
            <a:r>
              <a:rPr lang="en-US" dirty="0">
                <a:latin typeface="Candara" panose="020E0502030303020204" pitchFamily="34" charset="0"/>
              </a:rPr>
              <a:t>of a protein from its </a:t>
            </a:r>
            <a:r>
              <a:rPr lang="en-US" b="1" dirty="0">
                <a:latin typeface="Candara" panose="020E0502030303020204" pitchFamily="34" charset="0"/>
              </a:rPr>
              <a:t>amino acid sequence </a:t>
            </a:r>
            <a:r>
              <a:rPr lang="en-US" dirty="0">
                <a:latin typeface="Candara" panose="020E0502030303020204" pitchFamily="34" charset="0"/>
              </a:rPr>
              <a:t>. </a:t>
            </a:r>
          </a:p>
          <a:p>
            <a:pPr algn="l"/>
            <a:r>
              <a:rPr lang="en-US" dirty="0">
                <a:latin typeface="Candara" panose="020E0502030303020204" pitchFamily="34" charset="0"/>
              </a:rPr>
              <a:t>This problem is of fundamental importance to biology as </a:t>
            </a:r>
            <a:r>
              <a:rPr lang="en-US" b="1" dirty="0">
                <a:latin typeface="Candara" panose="020E0502030303020204" pitchFamily="34" charset="0"/>
              </a:rPr>
              <a:t>the structure of a protein largely determines its function</a:t>
            </a:r>
            <a:r>
              <a:rPr lang="en-US" dirty="0">
                <a:latin typeface="Candara" panose="020E0502030303020204" pitchFamily="34" charset="0"/>
              </a:rPr>
              <a:t>, but can be hard to determine experimentally.</a:t>
            </a:r>
            <a:r>
              <a:rPr lang="en-US" sz="1800" i="0" u="none" strike="noStrike" baseline="0" dirty="0">
                <a:latin typeface="Candara" panose="020E0502030303020204" pitchFamily="34" charset="0"/>
              </a:rPr>
              <a:t> </a:t>
            </a:r>
          </a:p>
          <a:p>
            <a:pPr algn="l"/>
            <a:r>
              <a:rPr lang="en-US" sz="1800" b="1" i="0" u="none" strike="noStrike" baseline="0" dirty="0">
                <a:latin typeface="Candara" panose="020E0502030303020204" pitchFamily="34" charset="0"/>
              </a:rPr>
              <a:t>Google</a:t>
            </a:r>
            <a:r>
              <a:rPr lang="en-US" sz="1800" i="0" u="none" strike="noStrike" baseline="0" dirty="0">
                <a:latin typeface="Candara" panose="020E0502030303020204" pitchFamily="34" charset="0"/>
              </a:rPr>
              <a:t> is using their protein structure prediction system, namely </a:t>
            </a:r>
            <a:r>
              <a:rPr lang="en-US" sz="1800" b="1" i="0" u="none" strike="noStrike" baseline="0" dirty="0">
                <a:latin typeface="Candara" panose="020E0502030303020204" pitchFamily="34" charset="0"/>
              </a:rPr>
              <a:t>AlphaFold</a:t>
            </a:r>
            <a:r>
              <a:rPr lang="en-US" sz="1800" i="0" u="none" strike="noStrike" baseline="0" dirty="0">
                <a:latin typeface="Candara" panose="020E0502030303020204" pitchFamily="34" charset="0"/>
              </a:rPr>
              <a:t>, to predict structures of several proteins associated with </a:t>
            </a:r>
            <a:r>
              <a:rPr lang="en-US" sz="1800" b="1" i="0" u="none" strike="noStrike" baseline="0" dirty="0">
                <a:latin typeface="Candara" panose="020E0502030303020204" pitchFamily="34" charset="0"/>
              </a:rPr>
              <a:t>COVID-19</a:t>
            </a:r>
            <a:r>
              <a:rPr lang="en-US" sz="1800" i="0" u="none" strike="noStrike" baseline="0" dirty="0">
                <a:latin typeface="Candara" panose="020E0502030303020204" pitchFamily="34" charset="0"/>
              </a:rPr>
              <a:t>.</a:t>
            </a:r>
          </a:p>
          <a:p>
            <a:pPr algn="l"/>
            <a:r>
              <a:rPr lang="en-US" sz="1800" i="0" u="none" strike="noStrike" baseline="0" dirty="0">
                <a:latin typeface="Candara" panose="020E0502030303020204" pitchFamily="34" charset="0"/>
              </a:rPr>
              <a:t>It is expected that these predictions will help understand how the coronavirus functions and potentially lead to future development of </a:t>
            </a:r>
            <a:r>
              <a:rPr lang="en-US" sz="1800" b="1" i="0" u="none" strike="noStrike" baseline="0" dirty="0">
                <a:latin typeface="Candara" panose="020E0502030303020204" pitchFamily="34" charset="0"/>
              </a:rPr>
              <a:t>therapeutics</a:t>
            </a:r>
            <a:r>
              <a:rPr lang="en-US" sz="1800" i="0" u="none" strike="noStrike" baseline="0" dirty="0">
                <a:latin typeface="Candara" panose="020E0502030303020204" pitchFamily="34" charset="0"/>
              </a:rPr>
              <a:t> against COVID-19.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8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B7B0-35E4-4F9E-A63A-99AC1F9C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06" y="4703802"/>
            <a:ext cx="8542463" cy="3882510"/>
          </a:xfrm>
        </p:spPr>
        <p:txBody>
          <a:bodyPr>
            <a:normAutofit/>
          </a:bodyPr>
          <a:lstStyle/>
          <a:p>
            <a:pPr algn="just"/>
            <a:r>
              <a:rPr lang="en-IN" sz="1600" dirty="0"/>
              <a:t>Using the amino acid sequence, the convolutional neural network predicts </a:t>
            </a:r>
            <a:r>
              <a:rPr lang="en-US" sz="1600" b="1" dirty="0"/>
              <a:t>backbone torsion angles </a:t>
            </a:r>
            <a:r>
              <a:rPr lang="en-US" sz="1600" dirty="0"/>
              <a:t>and </a:t>
            </a:r>
            <a:r>
              <a:rPr lang="en-US" sz="1600" b="1" dirty="0"/>
              <a:t>pairwise distances between residues</a:t>
            </a:r>
            <a:r>
              <a:rPr lang="en-US" sz="1600" dirty="0"/>
              <a:t>. </a:t>
            </a:r>
          </a:p>
          <a:p>
            <a:pPr algn="just"/>
            <a:r>
              <a:rPr lang="en-US" sz="1600" dirty="0"/>
              <a:t>The predicted distributions can be combined to form a simple, principled protein-specific </a:t>
            </a:r>
            <a:r>
              <a:rPr lang="en-US" sz="1600" b="1" dirty="0"/>
              <a:t>potential</a:t>
            </a:r>
            <a:r>
              <a:rPr lang="en-US" sz="1600" dirty="0"/>
              <a:t>. </a:t>
            </a:r>
          </a:p>
          <a:p>
            <a:pPr algn="just"/>
            <a:r>
              <a:rPr lang="en-US" sz="1600" dirty="0"/>
              <a:t>Using </a:t>
            </a:r>
            <a:r>
              <a:rPr lang="en-US" sz="1600" b="1" dirty="0"/>
              <a:t>gradient descent</a:t>
            </a:r>
            <a:r>
              <a:rPr lang="en-US" sz="1600" dirty="0"/>
              <a:t>, it is simple to find a set of torsion angles that </a:t>
            </a:r>
            <a:r>
              <a:rPr lang="en-US" sz="1600" b="1" dirty="0"/>
              <a:t>minimize</a:t>
            </a:r>
            <a:r>
              <a:rPr lang="en-US" sz="1600" dirty="0"/>
              <a:t> this protein-specific potential.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27758-F1B6-490D-BD43-D3CEACAE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5" y="131802"/>
            <a:ext cx="896470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1B0E-2A39-442E-B29A-CFE5D8B5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Detecting origin of Covid-19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0E744-7D6E-4C0A-8AD6-6F4F8C4D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0569"/>
            <a:ext cx="3881135" cy="2227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732C-283C-4490-9BD7-32B4A6BF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6" y="1808350"/>
            <a:ext cx="5431013" cy="460288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0" i="0" u="none" strike="noStrike" baseline="0" dirty="0">
                <a:latin typeface="Candara" panose="020E0502030303020204" pitchFamily="34" charset="0"/>
              </a:rPr>
              <a:t>Researchers have used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AI-based clustering methods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over more than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300 genome sequences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to search for the origin of the COVID-19 virus.</a:t>
            </a:r>
          </a:p>
          <a:p>
            <a:pPr algn="just">
              <a:lnSpc>
                <a:spcPct val="90000"/>
              </a:lnSpc>
            </a:pPr>
            <a:r>
              <a:rPr lang="en-US" b="0" i="0" u="none" strike="noStrike" baseline="0" dirty="0">
                <a:latin typeface="Candara" panose="020E0502030303020204" pitchFamily="34" charset="0"/>
              </a:rPr>
              <a:t>Numerous clustering experiments are performed on datasets that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combine sequences of the COVID-19 virus and those of reference viruses of various types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b="0" i="0" u="none" strike="noStrike" baseline="0" dirty="0">
                <a:latin typeface="Candara" panose="020E0502030303020204" pitchFamily="34" charset="0"/>
              </a:rPr>
              <a:t>Results obtained show that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COVID-19 virus genomes consistently form a cluster 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with those of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bat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 and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pangolin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 coronaviruses. </a:t>
            </a:r>
          </a:p>
          <a:p>
            <a:pPr algn="just">
              <a:lnSpc>
                <a:spcPct val="90000"/>
              </a:lnSpc>
            </a:pPr>
            <a:r>
              <a:rPr lang="en-US" b="0" i="0" u="none" strike="noStrike" baseline="0" dirty="0">
                <a:latin typeface="Candara" panose="020E0502030303020204" pitchFamily="34" charset="0"/>
              </a:rPr>
              <a:t>That provides quantitative evidences to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support the hypotheses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 that bats and pangolins may have served as the </a:t>
            </a:r>
            <a:r>
              <a:rPr lang="en-US" b="1" i="0" u="none" strike="noStrike" baseline="0" dirty="0">
                <a:latin typeface="Candara" panose="020E0502030303020204" pitchFamily="34" charset="0"/>
              </a:rPr>
              <a:t>hosts</a:t>
            </a:r>
            <a:r>
              <a:rPr lang="en-US" b="0" i="0" u="none" strike="noStrike" baseline="0" dirty="0">
                <a:latin typeface="Candara" panose="020E0502030303020204" pitchFamily="34" charset="0"/>
              </a:rPr>
              <a:t> for the COVID-19 virus. 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2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825</TotalTime>
  <Words>1184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Arial</vt:lpstr>
      <vt:lpstr>Benton Sans Book</vt:lpstr>
      <vt:lpstr>Candara</vt:lpstr>
      <vt:lpstr>Merriweather</vt:lpstr>
      <vt:lpstr>Rockwell Light</vt:lpstr>
      <vt:lpstr>Rockwell Nova</vt:lpstr>
      <vt:lpstr>Trebuchet MS</vt:lpstr>
      <vt:lpstr>Wingdings</vt:lpstr>
      <vt:lpstr>Wingdings 3</vt:lpstr>
      <vt:lpstr>Facet</vt:lpstr>
      <vt:lpstr>PowerPoint Presentation</vt:lpstr>
      <vt:lpstr>Overview</vt:lpstr>
      <vt:lpstr>Medical Image Processing with Deep Learning</vt:lpstr>
      <vt:lpstr>Issues with manual diagnosis</vt:lpstr>
      <vt:lpstr>PowerPoint Presentation</vt:lpstr>
      <vt:lpstr>AI in Computational Biology and Medicine</vt:lpstr>
      <vt:lpstr>Protein structure prediction</vt:lpstr>
      <vt:lpstr>PowerPoint Presentation</vt:lpstr>
      <vt:lpstr>Detecting origin of Covid-19</vt:lpstr>
      <vt:lpstr>Drones to combat covid-19</vt:lpstr>
      <vt:lpstr>Drones to combat covid-19</vt:lpstr>
      <vt:lpstr>Predicting the infection risk using data obtained from smartphones sensors</vt:lpstr>
      <vt:lpstr>Collecting data &amp; recognizing symptoms</vt:lpstr>
      <vt:lpstr>Predicting infection risk</vt:lpstr>
      <vt:lpstr>Community-level risk assessment using AI-based methods</vt:lpstr>
      <vt:lpstr>Data collection</vt:lpstr>
      <vt:lpstr>PowerPoint Presentation</vt:lpstr>
      <vt:lpstr>Better preparedness</vt:lpstr>
      <vt:lpstr>Using NLP  (Natural Language Processing)</vt:lpstr>
      <vt:lpstr>NLP (Natural Language Processing)</vt:lpstr>
      <vt:lpstr>Sentiment Analysis</vt:lpstr>
      <vt:lpstr>Mining Medical Literature</vt:lpstr>
      <vt:lpstr>PowerPoint Presentation</vt:lpstr>
      <vt:lpstr>Thank You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Internet of Things</dc:title>
  <dc:creator>Aman Choudhary</dc:creator>
  <cp:lastModifiedBy>Aman Choudhary</cp:lastModifiedBy>
  <cp:revision>21</cp:revision>
  <dcterms:created xsi:type="dcterms:W3CDTF">2021-05-21T14:41:53Z</dcterms:created>
  <dcterms:modified xsi:type="dcterms:W3CDTF">2021-05-25T04:50:52Z</dcterms:modified>
</cp:coreProperties>
</file>