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5" r:id="rId7"/>
    <p:sldId id="270" r:id="rId8"/>
    <p:sldId id="264" r:id="rId9"/>
    <p:sldId id="263" r:id="rId10"/>
    <p:sldId id="262" r:id="rId11"/>
    <p:sldId id="269" r:id="rId12"/>
    <p:sldId id="259" r:id="rId13"/>
    <p:sldId id="266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DDDD6-59C6-4BCA-A6B6-791D84B0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3DD9D9-3071-438F-A47D-2EC69218D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1D8F48-605C-42DA-A92B-39B59100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DBB9F-C3A9-41D2-9CA6-E2130BEF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A0D796-EEC4-4578-A05D-7472E146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084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96358-5A13-4FAA-B4DF-D67C8918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D9F38E-8CC9-4FA5-B51E-F0E5268AD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8C6650-D534-46E0-B908-A1DE7806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49D10E-1B0D-4222-BC06-1288DDD0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0CDC-0307-4903-A33E-72CA259A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281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EE6896-407A-482F-99D0-AF4436A2F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1D4470-784A-491D-92EE-E61AE45BA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F4FA42-D624-43D5-BB76-05976B65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5E60C-1B03-45D4-9560-DF256A00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BE764-CA4C-4AEC-B917-427F5588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27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6F3BE-816A-4464-8BBF-E7ACA91D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2D8B5-334E-4A6F-8A5F-0887791C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50948-59C4-4CE5-A229-4E5660E1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7586B-DCEC-40FA-8FAC-79C7C60C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7961D9-A5F3-49D5-9FDB-D654515A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769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2026D-EC5A-406B-828B-C75957F2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BDA95-CF69-48A2-9E37-F2780FA5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D50DD-D337-4B18-B933-F27D334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16F7A-948A-49A4-81B9-6A4E925C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7E16A9-5F7A-4F4E-9244-51098534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27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AB7A2-B605-4EE1-8DA5-F110D4F4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F2470C-564A-47B4-A8D3-3F2954338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F5A8CA-35DC-41A2-8C52-6072E2297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A61671-8882-4DE0-A1C7-3157D1DB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05E26D-3D6C-4C16-BAA7-D02FB7B8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F01201-AE43-4BEA-A60F-8667C7D5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627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F4916-03BC-4E47-B8C3-2A075FD9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D01E19-7C27-44C3-BE74-00EFAF285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FB0B49-8045-4AD5-BB56-8A2DEF9E7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DBCDD4-B3FD-466B-B5B6-18B7800F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97D873-06BF-4041-AD80-5B87BA826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EFD24E-F62B-47EB-9927-49957534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23747-636D-4594-A8D6-58D3437F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843A8D-F766-44C5-B9D6-B04FE4DC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123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8A61C-F6E8-4260-967C-7FEC850A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1C8886-D2D6-4C8C-8F36-63D14925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E640AF-E728-44C3-82F6-E1A15DBE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800BB6-DE2D-4562-9F05-C2C80D73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996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47B1A0-3BF1-4B82-B3B4-F91ECD2E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FE6ABA-46C8-4D1B-8CCE-8DF30E8C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2B1F6A-A0E4-4FCF-B335-16F9791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561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F63A2-9564-4E6A-BA23-AB7513E1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E490D7-C570-4EDD-8C25-7D926C4B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318E18-E81A-4A7A-975D-5447CC2AF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EDB9AE-5790-4F55-843E-6DFDC88A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C212F-5A72-429A-BC1B-C1F16084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022A5B-8D9C-4F3C-A1F9-31C0A16E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73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7CC0E-B01D-4BF5-A6C4-BBC7BD84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8A05F7-D5A7-4C18-9D8D-6EAD89104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154063-08F2-4C0C-ACF3-8E399393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D9A2EF-5F01-4133-9425-BDE58D9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35ECE-CDCF-4E31-838A-700B1C72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CB0D9C-1C2E-43AD-B1CA-80050C55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978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6DCDD4-4EC4-4894-A63E-F0F0214F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EFCAE1-F436-42F1-A73C-AA392EF30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357924-B9CC-4186-B0AE-C0505EFF0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6AF2-6B0E-4BCF-AC74-6B9D23BD5678}" type="datetimeFigureOut">
              <a:rPr lang="es-PE" smtClean="0"/>
              <a:t>14/03/2019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99C22-689F-4D11-823F-1CD48404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90AFC-8BAA-43EE-9291-A64302DBE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971E-29A0-449D-B10B-443EEAEF09A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07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sunat.peru/v1/gestionriesgo/seleccion/t/asigna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s.sunat.gob.pe/ws/v2/controladuaner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5AC1-B2A8-44B2-8547-42836CE8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777" y="2235200"/>
            <a:ext cx="9144000" cy="2387600"/>
          </a:xfrm>
        </p:spPr>
        <p:txBody>
          <a:bodyPr/>
          <a:lstStyle/>
          <a:p>
            <a:r>
              <a:rPr lang="es-PE" b="1" dirty="0"/>
              <a:t>IBM INTEGRATION BUS</a:t>
            </a:r>
            <a:br>
              <a:rPr lang="es-PE" b="1" dirty="0"/>
            </a:b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97678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8" y="18255"/>
            <a:ext cx="10596851" cy="1159035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CASO4: EXPONER UN SERVICIO SOAP PARA EXTERNOS</a:t>
            </a:r>
          </a:p>
        </p:txBody>
      </p:sp>
    </p:spTree>
    <p:extLst>
      <p:ext uri="{BB962C8B-B14F-4D97-AF65-F5344CB8AC3E}">
        <p14:creationId xmlns:p14="http://schemas.microsoft.com/office/powerpoint/2010/main" val="305401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404FF54-CBA9-47D9-B31A-0B1DC088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1" y="36581"/>
            <a:ext cx="4883599" cy="964266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DESPLIEGUE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922ABB9-8725-4350-952E-61CE2E6A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72" y="-1"/>
            <a:ext cx="5348176" cy="68640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70E92CA-A92A-49AD-A81E-E05F8AD9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2" y="2355222"/>
            <a:ext cx="5760550" cy="9642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455A5C-D584-46BC-8248-35951C37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1" y="3933159"/>
            <a:ext cx="7021096" cy="2446375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662F32C9-8130-4940-B6A7-5CC8CB16A775}"/>
              </a:ext>
            </a:extLst>
          </p:cNvPr>
          <p:cNvCxnSpPr/>
          <p:nvPr/>
        </p:nvCxnSpPr>
        <p:spPr>
          <a:xfrm rot="10800000" flipV="1">
            <a:off x="3487479" y="1382233"/>
            <a:ext cx="3381154" cy="850604"/>
          </a:xfrm>
          <a:prstGeom prst="bentConnector3">
            <a:avLst>
              <a:gd name="adj1" fmla="val 100000"/>
            </a:avLst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4AF0130C-6A72-4CF7-A3AC-887B6B6DFC92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5239311" y="2154451"/>
            <a:ext cx="126967" cy="3430451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7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877D5CA-87B4-4A8E-8F0A-C5AC368FA371}"/>
              </a:ext>
            </a:extLst>
          </p:cNvPr>
          <p:cNvSpPr txBox="1">
            <a:spLocks/>
          </p:cNvSpPr>
          <p:nvPr/>
        </p:nvSpPr>
        <p:spPr>
          <a:xfrm>
            <a:off x="1385777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6000" b="1" dirty="0"/>
              <a:t>DEMO</a:t>
            </a:r>
            <a:br>
              <a:rPr lang="es-PE" b="1" dirty="0"/>
            </a:b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2966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7846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sz="6000" b="1" dirty="0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A3FE9A-6567-42C5-8B41-6D865CD1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Teoría.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“As-</a:t>
            </a:r>
            <a:r>
              <a:rPr lang="es-PE" dirty="0" err="1"/>
              <a:t>Is</a:t>
            </a:r>
            <a:r>
              <a:rPr lang="es-PE" dirty="0"/>
              <a:t>” Vs “</a:t>
            </a:r>
            <a:r>
              <a:rPr lang="es-PE" dirty="0" err="1"/>
              <a:t>To</a:t>
            </a:r>
            <a:r>
              <a:rPr lang="es-PE" dirty="0"/>
              <a:t>-Be” en la INSI.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Diagrama de distribución servidores (topología)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Requerimientos.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Flujo de Trabajo.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Casos de Uso.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Demo.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 err="1"/>
              <a:t>Desplegue</a:t>
            </a:r>
            <a:endParaRPr lang="es-PE" dirty="0"/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Conclusiones.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0297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533D1D-8108-4054-A232-3F0A77AD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91" y="0"/>
            <a:ext cx="6470009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6932571-BF7C-4077-9F74-C0479F7795AB}"/>
              </a:ext>
            </a:extLst>
          </p:cNvPr>
          <p:cNvSpPr/>
          <p:nvPr/>
        </p:nvSpPr>
        <p:spPr>
          <a:xfrm>
            <a:off x="212653" y="1998028"/>
            <a:ext cx="45008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/>
              <a:t>Ejemplos de invocaciones:</a:t>
            </a:r>
            <a:endParaRPr lang="es-PE" sz="2400" u="sng" dirty="0"/>
          </a:p>
          <a:p>
            <a:r>
              <a:rPr lang="es-PE" sz="2400" b="1" u="sng" dirty="0"/>
              <a:t>REST: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400" dirty="0">
                <a:hlinkClick r:id="rId3"/>
              </a:rPr>
              <a:t>http://api.sunat.peru</a:t>
            </a:r>
            <a:r>
              <a:rPr lang="es-PE" sz="2400" dirty="0">
                <a:highlight>
                  <a:srgbClr val="FFFF00"/>
                </a:highlight>
                <a:hlinkClick r:id="rId3"/>
              </a:rPr>
              <a:t>/v1/</a:t>
            </a:r>
            <a:r>
              <a:rPr lang="es-PE" sz="2400" dirty="0">
                <a:hlinkClick r:id="rId3"/>
              </a:rPr>
              <a:t>gestionriesgo/seleccion/t/asignar</a:t>
            </a:r>
            <a:endParaRPr lang="es-PE" sz="2400" dirty="0"/>
          </a:p>
          <a:p>
            <a:endParaRPr lang="es-PE" sz="2400" dirty="0"/>
          </a:p>
          <a:p>
            <a:r>
              <a:rPr lang="es-PE" sz="2400" b="1" u="sng" dirty="0"/>
              <a:t>SOAP: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400" dirty="0">
                <a:hlinkClick r:id="rId4"/>
              </a:rPr>
              <a:t>https://ws.sunat.gob.pe</a:t>
            </a:r>
            <a:r>
              <a:rPr lang="es-PE" sz="2400" dirty="0">
                <a:highlight>
                  <a:srgbClr val="FFFF00"/>
                </a:highlight>
                <a:hlinkClick r:id="rId4"/>
              </a:rPr>
              <a:t>/ws</a:t>
            </a:r>
            <a:r>
              <a:rPr lang="es-PE" sz="2400" dirty="0">
                <a:hlinkClick r:id="rId4"/>
              </a:rPr>
              <a:t>/controladuanero/</a:t>
            </a:r>
            <a:r>
              <a:rPr lang="es-PE" sz="2400" dirty="0"/>
              <a:t>ReconocimientoFisicoService.htm?wsdl</a:t>
            </a:r>
          </a:p>
          <a:p>
            <a:pPr marL="342900" indent="-342900">
              <a:buFont typeface="+mj-lt"/>
              <a:buAutoNum type="arabicPeriod"/>
            </a:pPr>
            <a:r>
              <a:rPr lang="es-PE" sz="2400" dirty="0">
                <a:hlinkClick r:id="rId4"/>
              </a:rPr>
              <a:t>https://ws.sunat.gob.pe</a:t>
            </a:r>
            <a:r>
              <a:rPr lang="es-PE" sz="2400" dirty="0">
                <a:highlight>
                  <a:srgbClr val="FFFF00"/>
                </a:highlight>
                <a:hlinkClick r:id="rId4"/>
              </a:rPr>
              <a:t>/ws</a:t>
            </a:r>
            <a:r>
              <a:rPr lang="es-PE" sz="2400" dirty="0">
                <a:hlinkClick r:id="rId4"/>
              </a:rPr>
              <a:t>/</a:t>
            </a:r>
            <a:r>
              <a:rPr lang="es-PE" sz="2400" dirty="0">
                <a:highlight>
                  <a:srgbClr val="00FF00"/>
                </a:highlight>
                <a:hlinkClick r:id="rId4"/>
              </a:rPr>
              <a:t>v2</a:t>
            </a:r>
            <a:r>
              <a:rPr lang="es-PE" sz="2400" dirty="0">
                <a:hlinkClick r:id="rId4"/>
              </a:rPr>
              <a:t>/controladuanero/</a:t>
            </a:r>
            <a:r>
              <a:rPr lang="es-PE" sz="2400" dirty="0"/>
              <a:t>ReconocimientoFisicoService.htm?wsdl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404FF54-CBA9-47D9-B31A-0B1DC088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085"/>
            <a:ext cx="5519057" cy="1371601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DIAGRAMA DISTRIBUCIÓN </a:t>
            </a:r>
            <a:b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DE SERVIDORES</a:t>
            </a:r>
          </a:p>
        </p:txBody>
      </p:sp>
    </p:spTree>
    <p:extLst>
      <p:ext uri="{BB962C8B-B14F-4D97-AF65-F5344CB8AC3E}">
        <p14:creationId xmlns:p14="http://schemas.microsoft.com/office/powerpoint/2010/main" val="211714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PE" sz="4000" b="1" dirty="0">
                <a:latin typeface="Arial" panose="020B0604020202020204" pitchFamily="34" charset="0"/>
                <a:cs typeface="Arial" panose="020B0604020202020204" pitchFamily="34" charset="0"/>
              </a:rPr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2B0BB4-2D79-4CC8-A82C-D451672ED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39" y="143222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3600" dirty="0"/>
              <a:t>Permisos de RED (SIGESI)</a:t>
            </a:r>
          </a:p>
          <a:p>
            <a:pPr lvl="1"/>
            <a:r>
              <a:rPr lang="es-PE" sz="3200" dirty="0"/>
              <a:t>IBMESBQM1 , 192.168.56.109  /PUERTO: 1414  </a:t>
            </a:r>
          </a:p>
          <a:p>
            <a:pPr lvl="1"/>
            <a:r>
              <a:rPr lang="es-PE" sz="3200" dirty="0"/>
              <a:t>IBMESBQM2 , 192.168.56.110  /PUERTO: 1415</a:t>
            </a:r>
          </a:p>
          <a:p>
            <a:pPr lvl="1"/>
            <a:r>
              <a:rPr lang="es-PE" sz="3200" dirty="0"/>
              <a:t>BALACEADOR BUS 192.168.56.106 /PUERTO: 80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3600" dirty="0"/>
              <a:t>Instalación software (SIGESI)</a:t>
            </a:r>
          </a:p>
          <a:p>
            <a:pPr lvl="1"/>
            <a:r>
              <a:rPr lang="sv-SE" sz="3200" dirty="0"/>
              <a:t>IBM Integration Toolkit Version: 9.0.X.Y</a:t>
            </a:r>
          </a:p>
          <a:p>
            <a:pPr lvl="1"/>
            <a:r>
              <a:rPr lang="sv-SE" sz="3200" dirty="0"/>
              <a:t>POSTMAN</a:t>
            </a:r>
          </a:p>
          <a:p>
            <a:pPr lvl="1"/>
            <a:r>
              <a:rPr lang="sv-SE" sz="3200" dirty="0"/>
              <a:t>SOAPUI</a:t>
            </a:r>
          </a:p>
          <a:p>
            <a:pPr marL="457200" lvl="1" indent="0">
              <a:buNone/>
            </a:pPr>
            <a:endParaRPr lang="sv-SE" sz="3200" dirty="0"/>
          </a:p>
          <a:p>
            <a:pPr marL="457200" lvl="1" indent="0">
              <a:buNone/>
            </a:pPr>
            <a:endParaRPr lang="sv-SE" sz="3200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1760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3" y="-173131"/>
            <a:ext cx="11536326" cy="1325563"/>
          </a:xfrm>
        </p:spPr>
        <p:txBody>
          <a:bodyPr>
            <a:normAutofit/>
          </a:bodyPr>
          <a:lstStyle/>
          <a:p>
            <a:pPr algn="ctr"/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FLUJO DE TRABAJO PARA CONSTRUIR </a:t>
            </a:r>
            <a:b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00" b="1" dirty="0">
                <a:latin typeface="Arial" panose="020B0604020202020204" pitchFamily="34" charset="0"/>
                <a:cs typeface="Arial" panose="020B0604020202020204" pitchFamily="34" charset="0"/>
              </a:rPr>
              <a:t>UN SERVICIO REST/SOAP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1159C2-D99C-4B75-9584-70148F85A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"/>
          <a:stretch/>
        </p:blipFill>
        <p:spPr>
          <a:xfrm>
            <a:off x="1422768" y="966432"/>
            <a:ext cx="8678161" cy="58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7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941865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CASO1: EXPONER UN SERVICIO REST INTERNO</a:t>
            </a:r>
          </a:p>
        </p:txBody>
      </p:sp>
    </p:spTree>
    <p:extLst>
      <p:ext uri="{BB962C8B-B14F-4D97-AF65-F5344CB8AC3E}">
        <p14:creationId xmlns:p14="http://schemas.microsoft.com/office/powerpoint/2010/main" val="228545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941865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CASO1: EXPONER UN SERVICIO REST INTERNO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09EC4AB-99A3-4B3B-A2AE-C8F8EFB13A6C}"/>
              </a:ext>
            </a:extLst>
          </p:cNvPr>
          <p:cNvSpPr/>
          <p:nvPr/>
        </p:nvSpPr>
        <p:spPr>
          <a:xfrm>
            <a:off x="227358" y="1079906"/>
            <a:ext cx="9956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/>
              <a:t>http://gitlab.insi.sunat.peru/esbapp/estrategico2-aduanero-vuce-esbapp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6DC853-3D03-4A29-A47F-5AA34947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08" y="1822132"/>
            <a:ext cx="8530722" cy="47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3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804705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CASO2: CONSUMIR UN SERVICIO REST EXTERNO</a:t>
            </a:r>
          </a:p>
        </p:txBody>
      </p:sp>
    </p:spTree>
    <p:extLst>
      <p:ext uri="{BB962C8B-B14F-4D97-AF65-F5344CB8AC3E}">
        <p14:creationId xmlns:p14="http://schemas.microsoft.com/office/powerpoint/2010/main" val="186172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1B35F-1B9C-4D55-92F0-124E17D8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18255"/>
            <a:ext cx="10515600" cy="816135"/>
          </a:xfrm>
        </p:spPr>
        <p:txBody>
          <a:bodyPr>
            <a:norm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CASO3: INVOCAR UN SERVICIO SOAP EXTERNO</a:t>
            </a:r>
          </a:p>
        </p:txBody>
      </p:sp>
    </p:spTree>
    <p:extLst>
      <p:ext uri="{BB962C8B-B14F-4D97-AF65-F5344CB8AC3E}">
        <p14:creationId xmlns:p14="http://schemas.microsoft.com/office/powerpoint/2010/main" val="2861718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208</Words>
  <Application>Microsoft Office PowerPoint</Application>
  <PresentationFormat>Panorámica</PresentationFormat>
  <Paragraphs>40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IBM INTEGRATION BUS </vt:lpstr>
      <vt:lpstr>INDICE</vt:lpstr>
      <vt:lpstr>DIAGRAMA DISTRIBUCIÓN  DE SERVIDORES</vt:lpstr>
      <vt:lpstr>REQUERIMIENTOS</vt:lpstr>
      <vt:lpstr>FLUJO DE TRABAJO PARA CONSTRUIR  UN SERVICIO REST/SOAP</vt:lpstr>
      <vt:lpstr>CASO1: EXPONER UN SERVICIO REST INTERNO</vt:lpstr>
      <vt:lpstr>CASO1: EXPONER UN SERVICIO REST INTERNO</vt:lpstr>
      <vt:lpstr>CASO2: CONSUMIR UN SERVICIO REST EXTERNO</vt:lpstr>
      <vt:lpstr>CASO3: INVOCAR UN SERVICIO SOAP EXTERNO</vt:lpstr>
      <vt:lpstr>CASO4: EXPONER UN SERVICIO SOAP PARA EXTERNOS</vt:lpstr>
      <vt:lpstr>DESPLIEGUE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Mancilla Antay Alex Felipe</dc:creator>
  <cp:lastModifiedBy>Mancilla Antay Alex Felipe</cp:lastModifiedBy>
  <cp:revision>21</cp:revision>
  <dcterms:created xsi:type="dcterms:W3CDTF">2019-03-14T15:36:41Z</dcterms:created>
  <dcterms:modified xsi:type="dcterms:W3CDTF">2019-03-14T21:39:09Z</dcterms:modified>
</cp:coreProperties>
</file>