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Medium-regular.fntdata"/><Relationship Id="rId25" Type="http://schemas.openxmlformats.org/officeDocument/2006/relationships/font" Target="fonts/RobotoMedium-boldItalic.fntdata"/><Relationship Id="rId27" Type="http://schemas.openxmlformats.org/officeDocument/2006/relationships/font" Target="fonts/Roboto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708a75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708a75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a38032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a38032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38032d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a38032d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a38032d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a38032d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a38032d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a38032d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708a75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708a75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08a75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708a75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08a756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708a756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08a75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708a75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Friendzy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Akhil Kanagala, Manav Modi, Sashank Kannan, Charles Averill, Adrian Requena, Haley Wheatley, Andres Mancillas</a:t>
            </a:r>
            <a:endParaRPr sz="28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to create a scheduling app to help users organize their events in a timely and organized manner, while also facilitating connections with other users to create an </a:t>
            </a:r>
            <a:r>
              <a:rPr lang="en"/>
              <a:t>environment where people feel safe to chat in a community based on similar or different interests.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25" y="2727200"/>
            <a:ext cx="3277976" cy="2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8839198" cy="15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850" y="2753076"/>
            <a:ext cx="6820310" cy="21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few weeks were spent </a:t>
            </a:r>
            <a:r>
              <a:rPr lang="en"/>
              <a:t>deciding</a:t>
            </a:r>
            <a:r>
              <a:rPr lang="en"/>
              <a:t> the project specifications and </a:t>
            </a:r>
            <a:r>
              <a:rPr lang="en"/>
              <a:t>divvying</a:t>
            </a:r>
            <a:r>
              <a:rPr lang="en"/>
              <a:t> up our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we spent the next couple of weeks working on our specified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3 days: UI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2 days: Feature </a:t>
            </a: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week of the 2 weeks: 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couple of weeks were spent on building the 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02800" y="19490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Create a schedule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View other schedules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Find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Friend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Remove/block friend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Chat with others</a:t>
            </a:r>
            <a:endParaRPr sz="23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464725" y="103230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Usability: Clear UI/UX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Performance: Live service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Space: With constant updates, clients need to be added to keep up.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Accounting: Premium model, ad revenue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Safety/Security: End-to-end encryption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Environmental: Facilitates connections with other users, creating synergy between them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Operational: Modifying the program overtime to maintain updates and more user interaction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Development: Developers constantly working on the program to keep it functional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Dependability: Maintain the a minimum of resources available so the server can run at all times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Regulatory: Will follow the appropriate laws it would have follow  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Ethical: Not sell any schedule information to any companies that are interested in it</a:t>
            </a:r>
            <a:endParaRPr sz="146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4875" y="1400013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2000" y="483300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Non-Functional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3150" y="64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13" y="750675"/>
            <a:ext cx="6524975" cy="43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2024500"/>
            <a:ext cx="4326125" cy="2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4500"/>
            <a:ext cx="4435339" cy="2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217788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Schedule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670075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1210675"/>
            <a:ext cx="547604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Client and Server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13" y="931700"/>
            <a:ext cx="45027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