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Roboto Slab Medium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B25E62-C3B6-48BB-95FE-33F181AB3AD1}">
  <a:tblStyle styleId="{B2B25E62-C3B6-48BB-95FE-33F181AB3A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RobotoSlabMedium-bold.fntdata"/><Relationship Id="rId27" Type="http://schemas.openxmlformats.org/officeDocument/2006/relationships/font" Target="fonts/RobotoSlab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708a756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708a756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a38032d0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a38032d0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a38032d0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a38032d0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a38032d0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a38032d0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a38032d0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a38032d0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708a756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708a756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708a756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708a756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708a756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708a756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708a756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708a756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Friendzy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Akhil Kanagala, Manav Modi, Sashank Kannan, Charles Averill, Adrian Requena, Haley Wheatley, Andres Mancillas</a:t>
            </a:r>
            <a:endParaRPr sz="2800">
              <a:solidFill>
                <a:schemeClr val="dk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decided to create a scheduling app to help users organize their events in a timely and organized manner, while also facilitating connections with other users to create an </a:t>
            </a:r>
            <a:r>
              <a:rPr lang="en"/>
              <a:t>environment where people feel safe to chat in a community based on similar or different interests.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125" y="2727200"/>
            <a:ext cx="3277976" cy="21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</a:t>
            </a:r>
            <a:endParaRPr/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863650" y="15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{B2B25E62-C3B6-48BB-95FE-33F181AB3AD1}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Process</a:t>
                      </a:r>
                      <a:endParaRPr b="1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Estimated % of Total Costs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Development and Deployment</a:t>
                      </a:r>
                      <a:endParaRPr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50%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Project Management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10%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Quality Assurance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10%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Legal Analysis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Business Analysis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UI/UX Design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few weeks were spent </a:t>
            </a:r>
            <a:r>
              <a:rPr lang="en"/>
              <a:t>deciding</a:t>
            </a:r>
            <a:r>
              <a:rPr lang="en"/>
              <a:t> the project specifications and </a:t>
            </a:r>
            <a:r>
              <a:rPr lang="en"/>
              <a:t>divvying</a:t>
            </a:r>
            <a:r>
              <a:rPr lang="en"/>
              <a:t> up our assignments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that, we spent the next couple of weeks working on our specified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3 days: UI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Last 2 days: Feature </a:t>
            </a:r>
            <a:r>
              <a:rPr lang="en"/>
              <a:t>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Last week of the 2 weeks: Unit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last couple of weeks were spent on building the presentation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802800" y="19490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Create a schedule</a:t>
            </a:r>
            <a:endParaRPr sz="17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View other schedules</a:t>
            </a:r>
            <a:endParaRPr sz="17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Find other people </a:t>
            </a:r>
            <a:endParaRPr sz="17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Friend other people </a:t>
            </a:r>
            <a:endParaRPr sz="17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Remove/block friend</a:t>
            </a:r>
            <a:endParaRPr sz="17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Chat with others</a:t>
            </a:r>
            <a:endParaRPr sz="2300"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464725" y="1032300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Usability: Clear UI/UX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Performance: Live service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Space: With constant updates, clients need to be added to keep up.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Accounting: Premium model, ad revenue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Safety/Security: End-to-end encryption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Environmental: Facilitates connections with other users, creating synergy between them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Operational: Modifying the program overtime to maintain updates and more user interaction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Development: Developers constantly working on the program to keep it functional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Dependability: Maintain the a minimum of resources available so the server can run at all times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Regulatory: Will follow the appropriate laws it would have follow  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Ethical: Not sell any schedule information to any companies that are interested in it</a:t>
            </a:r>
            <a:endParaRPr sz="146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84875" y="1400013"/>
            <a:ext cx="24294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Functional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6422000" y="483300"/>
            <a:ext cx="24294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Non-Functional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73150" y="645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513" y="750675"/>
            <a:ext cx="6524975" cy="43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25" y="2024500"/>
            <a:ext cx="4326125" cy="22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24500"/>
            <a:ext cx="4435339" cy="22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217788" y="1502275"/>
            <a:ext cx="22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Schedule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670075" y="1502275"/>
            <a:ext cx="22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Event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975" y="1210675"/>
            <a:ext cx="5476045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 - Client and Server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613" y="931700"/>
            <a:ext cx="4502764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