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  <p:embeddedFont>
      <p:font typeface="Roboto Slab Medium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Medium-regular.fntdata"/><Relationship Id="rId25" Type="http://schemas.openxmlformats.org/officeDocument/2006/relationships/font" Target="fonts/RobotoMedium-boldItalic.fntdata"/><Relationship Id="rId27" Type="http://schemas.openxmlformats.org/officeDocument/2006/relationships/font" Target="fonts/RobotoSlab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708a756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8708a756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a38032d0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a38032d0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a38032d0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a38032d0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a38032d0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a38032d0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a38032d0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a38032d0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708a756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708a756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708a756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708a756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708a756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708a756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708a756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708a756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Friendzy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Akhil Kanagala, Manav Modi, Sashank Kannan, Charles Averill, Adrian Requena, Haley Wheatley, Andres Mancillas</a:t>
            </a:r>
            <a:endParaRPr sz="2800">
              <a:solidFill>
                <a:schemeClr val="dk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025" y="1144125"/>
            <a:ext cx="5683962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decided to create a scheduling app to help users organize their events in a timely and organized manner, while also facilitating connections with other users to create an </a:t>
            </a:r>
            <a:r>
              <a:rPr lang="en"/>
              <a:t>environment where people feel safe to chat in a community based on similar or different interests.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125" y="2727200"/>
            <a:ext cx="3277976" cy="21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1232150"/>
            <a:ext cx="68199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4125"/>
            <a:ext cx="8839198" cy="150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850" y="2753076"/>
            <a:ext cx="6820310" cy="218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802800" y="19490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 Medium"/>
              <a:buChar char="●"/>
            </a:pPr>
            <a:r>
              <a:rPr lang="en" sz="1700">
                <a:latin typeface="Roboto Slab Medium"/>
                <a:ea typeface="Roboto Slab Medium"/>
                <a:cs typeface="Roboto Slab Medium"/>
                <a:sym typeface="Roboto Slab Medium"/>
              </a:rPr>
              <a:t>Create a schedule</a:t>
            </a:r>
            <a:endParaRPr sz="17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 Medium"/>
              <a:buChar char="●"/>
            </a:pPr>
            <a:r>
              <a:rPr lang="en" sz="1700">
                <a:latin typeface="Roboto Slab Medium"/>
                <a:ea typeface="Roboto Slab Medium"/>
                <a:cs typeface="Roboto Slab Medium"/>
                <a:sym typeface="Roboto Slab Medium"/>
              </a:rPr>
              <a:t>View other schedules</a:t>
            </a:r>
            <a:endParaRPr sz="17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 Medium"/>
              <a:buChar char="●"/>
            </a:pPr>
            <a:r>
              <a:rPr lang="en" sz="1700">
                <a:latin typeface="Roboto Slab Medium"/>
                <a:ea typeface="Roboto Slab Medium"/>
                <a:cs typeface="Roboto Slab Medium"/>
                <a:sym typeface="Roboto Slab Medium"/>
              </a:rPr>
              <a:t>Find other people </a:t>
            </a:r>
            <a:endParaRPr sz="17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 Medium"/>
              <a:buChar char="●"/>
            </a:pPr>
            <a:r>
              <a:rPr lang="en" sz="1700">
                <a:latin typeface="Roboto Slab Medium"/>
                <a:ea typeface="Roboto Slab Medium"/>
                <a:cs typeface="Roboto Slab Medium"/>
                <a:sym typeface="Roboto Slab Medium"/>
              </a:rPr>
              <a:t>Friend other people </a:t>
            </a:r>
            <a:endParaRPr sz="17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 Medium"/>
              <a:buChar char="●"/>
            </a:pPr>
            <a:r>
              <a:rPr lang="en" sz="1700">
                <a:latin typeface="Roboto Slab Medium"/>
                <a:ea typeface="Roboto Slab Medium"/>
                <a:cs typeface="Roboto Slab Medium"/>
                <a:sym typeface="Roboto Slab Medium"/>
              </a:rPr>
              <a:t>Remove/block friend</a:t>
            </a:r>
            <a:endParaRPr sz="17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 Medium"/>
              <a:buChar char="●"/>
            </a:pPr>
            <a:r>
              <a:rPr lang="en" sz="1700">
                <a:latin typeface="Roboto Slab Medium"/>
                <a:ea typeface="Roboto Slab Medium"/>
                <a:cs typeface="Roboto Slab Medium"/>
                <a:sym typeface="Roboto Slab Medium"/>
              </a:rPr>
              <a:t>Chat with others</a:t>
            </a:r>
            <a:endParaRPr sz="2300"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464725" y="1032300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Usability: Clear UI/UX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Performance: Live service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Space: With constant updates, clients need to be added to keep up.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Accounting: Premium model, ad revenue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Safety/Security: End-to-end encryption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Environmental: Facilitates connections with other users, creating synergy between them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Operational: Modifying the program overtime to maintain updates and more user interaction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Development: Developers constantly working on the program to keep it functional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Dependability: Maintain the a minimum of resources available so the server can run at all times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Regulatory: Will follow the appropriate laws it would have follow  </a:t>
            </a:r>
            <a:endParaRPr sz="1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40"/>
              <a:buFont typeface="Times New Roman"/>
              <a:buChar char="●"/>
            </a:pPr>
            <a:r>
              <a:rPr lang="en" sz="1040">
                <a:latin typeface="Times New Roman"/>
                <a:ea typeface="Times New Roman"/>
                <a:cs typeface="Times New Roman"/>
                <a:sym typeface="Times New Roman"/>
              </a:rPr>
              <a:t>Ethical: Not sell any schedule information to any companies that are interested in it</a:t>
            </a:r>
            <a:endParaRPr sz="146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84875" y="1400013"/>
            <a:ext cx="24294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Functional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6422000" y="483300"/>
            <a:ext cx="24294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Non-Functional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73150" y="645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513" y="750675"/>
            <a:ext cx="6524975" cy="43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25" y="2024500"/>
            <a:ext cx="4326125" cy="22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24500"/>
            <a:ext cx="4435339" cy="22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1217788" y="1502275"/>
            <a:ext cx="22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Schedule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670075" y="1502275"/>
            <a:ext cx="22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Event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975" y="1210675"/>
            <a:ext cx="5476045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Design - Client and Server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613" y="931700"/>
            <a:ext cx="4502764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