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719"/>
  </p:normalViewPr>
  <p:slideViewPr>
    <p:cSldViewPr snapToGrid="0">
      <p:cViewPr varScale="1">
        <p:scale>
          <a:sx n="88" d="100"/>
          <a:sy n="88" d="100"/>
        </p:scale>
        <p:origin x="176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7F7C1-A0B6-2145-B014-A25010CA7EFE}" type="datetimeFigureOut">
              <a:rPr lang="en-US" smtClean="0"/>
              <a:t>8/4/25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AFC3B-19D4-6447-BD6E-7796A0C0F4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5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AFC3B-19D4-6447-BD6E-7796A0C0F4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52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CD976-9DCB-5865-8D0E-AD55E07CB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29A23-CBFF-4032-BDBF-32E6346303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FDE9E6-287D-1354-4524-9C931531B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ABFFA-EF17-8337-A34C-212B53FA2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AFC3B-19D4-6447-BD6E-7796A0C0F4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652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80C48-ABE6-21F3-F7C2-74F6A4C02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0C0FA8-AC8B-A09D-8322-9319475375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D5D116-3C98-727B-45F3-DAA0B36FA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9012D-735D-A5C5-C5A2-4C47EC245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AFC3B-19D4-6447-BD6E-7796A0C0F4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88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3B3E5-8930-3295-70B8-24D21BA5C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5E04EF-B0B5-E585-7DAC-E289073812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227ABC-D620-5B05-ACFA-B29476AF4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DF186-C324-3821-C46A-B2E3EE8095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AFC3B-19D4-6447-BD6E-7796A0C0F4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42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A2661-EC9D-05CF-4820-4EC83600C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8C4402-4D89-0544-1771-3A7371488E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901B85-917C-7CA4-C091-023D15E74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A3CF5-45E2-12D5-C85B-34B142FC6E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AFC3B-19D4-6447-BD6E-7796A0C0F4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12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4A6FA-DFD1-176E-17E5-B2C42397F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04E674-0C3A-800A-4CEE-19CF7F52CE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8F5D7A-80E7-57BE-2831-6AEFCAFB6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F89C-1A58-FEB3-52BE-80136BE3B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AFC3B-19D4-6447-BD6E-7796A0C0F4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32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ECA46-1AFF-277B-37ED-5BB82594B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4A1742-32EE-F7AD-D2C7-E415394742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8ED94F-A03B-0995-179E-2EA6A9D17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0983E-EDF0-8DCF-CBF3-4042D2A210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AFC3B-19D4-6447-BD6E-7796A0C0F4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75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A9792-A0B4-8839-2C18-74D6E12B5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7A6C24-1772-B4BC-54C3-DAD1A68A2B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4FA922-9450-FC83-616D-BE9DA953C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F7800-99A1-C408-2112-AEC840F422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AFC3B-19D4-6447-BD6E-7796A0C0F4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60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6E5E4-9906-4CCC-7713-68FCC2CE7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F53E29-5E73-B5EB-B135-AA31E2818C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50BB2F-E9BE-9C3E-652A-8A1650298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8A422-06C1-A9AF-1F73-67F78314E5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AFC3B-19D4-6447-BD6E-7796A0C0F4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5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4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7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29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8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8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5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4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39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1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4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3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97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9439BC-EE01-E24F-AD78-C73544397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400" dirty="0"/>
              <a:t>LED BLINKING CIRCUIT</a:t>
            </a:r>
            <a:br>
              <a:rPr lang="en-IN" sz="3400" dirty="0"/>
            </a:br>
            <a:r>
              <a:rPr lang="en-IN" sz="3400" dirty="0"/>
              <a:t>Presented by:- Aman kumar</a:t>
            </a:r>
            <a:br>
              <a:rPr lang="en-IN" sz="3400" dirty="0"/>
            </a:br>
            <a:r>
              <a:rPr lang="en-IN" sz="3400" dirty="0"/>
              <a:t>CS(IOT)</a:t>
            </a:r>
            <a:br>
              <a:rPr lang="en-IN" sz="3400" dirty="0"/>
            </a:br>
            <a:br>
              <a:rPr lang="en-IN" sz="3400" dirty="0"/>
            </a:br>
            <a:endParaRPr 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F529A-29B2-DF1B-4616-E05985C9A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anchor="b">
            <a:normAutofit/>
          </a:bodyPr>
          <a:lstStyle/>
          <a:p>
            <a:endParaRPr lang="en-US" sz="18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49A9CC7A-D469-3E8A-59EA-FAA5327615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811" r="2" b="450"/>
          <a:stretch>
            <a:fillRect/>
          </a:stretch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56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E3358-AE1C-2B59-7FC8-A4F2FC215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24937C-002F-2F18-B6BB-6282497D3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CD012E-6430-F357-7BD1-6B9ED3567C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99" y="783772"/>
            <a:ext cx="10294151" cy="869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8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9A213-4F27-8C41-7725-AF667190C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06B3BC-79EA-4A06-33D4-EBA2AFF84987}"/>
              </a:ext>
            </a:extLst>
          </p:cNvPr>
          <p:cNvSpPr txBox="1"/>
          <p:nvPr/>
        </p:nvSpPr>
        <p:spPr>
          <a:xfrm>
            <a:off x="634701" y="720763"/>
            <a:ext cx="9316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OBJECTIVE: TO DEMONSTRATE THE</a:t>
            </a:r>
            <a:endParaRPr lang="en-IN" dirty="0"/>
          </a:p>
          <a:p>
            <a:r>
              <a:rPr lang="en-IN" b="1" dirty="0"/>
              <a:t>PRINCIPLES OF BASIC ELECTRONICS,</a:t>
            </a:r>
            <a:endParaRPr lang="en-IN" dirty="0"/>
          </a:p>
          <a:p>
            <a:r>
              <a:rPr lang="en-IN" b="1" dirty="0"/>
              <a:t>PARTICULARLY USE OF 7805 IC OR</a:t>
            </a:r>
            <a:endParaRPr lang="en-IN" dirty="0"/>
          </a:p>
          <a:p>
            <a:r>
              <a:rPr lang="en-IN" b="1" dirty="0"/>
              <a:t>MICROCONTROLLER TO CONTROL ON /OFF</a:t>
            </a:r>
            <a:endParaRPr lang="en-IN" dirty="0"/>
          </a:p>
          <a:p>
            <a:r>
              <a:rPr lang="en-IN" b="1" dirty="0"/>
              <a:t>CYCLE OF LED.</a:t>
            </a:r>
            <a:endParaRPr lang="en-IN" dirty="0"/>
          </a:p>
          <a:p>
            <a:r>
              <a:rPr lang="en-IN" dirty="0"/>
              <a:t>• Understanding Basic Circuitry:</a:t>
            </a:r>
          </a:p>
          <a:p>
            <a:r>
              <a:rPr lang="en-IN" dirty="0"/>
              <a:t>• The project introduces fundamental concepts like resistors, capacitors, LEDs, and</a:t>
            </a:r>
          </a:p>
          <a:p>
            <a:r>
              <a:rPr lang="en-IN" dirty="0"/>
              <a:t>transistors (if used).</a:t>
            </a:r>
          </a:p>
          <a:p>
            <a:r>
              <a:rPr lang="en-IN" dirty="0"/>
              <a:t>• Learning about Timing Circuits:</a:t>
            </a:r>
          </a:p>
          <a:p>
            <a:r>
              <a:rPr lang="en-IN" dirty="0"/>
              <a:t>• A key aspect is understanding how microcontroller generates the timing signals that</a:t>
            </a:r>
          </a:p>
          <a:p>
            <a:r>
              <a:rPr lang="en-IN" dirty="0"/>
              <a:t>control the LED’s blinking frequency.</a:t>
            </a:r>
          </a:p>
          <a:p>
            <a:pPr>
              <a:buNone/>
            </a:pPr>
            <a:endParaRPr lang="en-IN" dirty="0">
              <a:effectLst/>
              <a:latin typeface="Rockwell" panose="020606030202050204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6429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231FF-603F-7AF2-646E-B3FEA4E8B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2F2CD51-F670-49C2-5A7A-C03619D1A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7" y="889820"/>
            <a:ext cx="10774321" cy="3598606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COMPONENTS USED :</a:t>
            </a:r>
            <a:br>
              <a:rPr lang="en-IN" dirty="0"/>
            </a:br>
            <a:r>
              <a:rPr lang="en-IN" dirty="0"/>
              <a:t>Essential Components:</a:t>
            </a:r>
            <a:br>
              <a:rPr lang="en-IN" dirty="0"/>
            </a:br>
            <a:r>
              <a:rPr lang="en-IN" dirty="0"/>
              <a:t>LED (Light Emitting Diode): The component that produces light when current flows</a:t>
            </a:r>
            <a:br>
              <a:rPr lang="en-IN" dirty="0"/>
            </a:br>
            <a:r>
              <a:rPr lang="en-IN" dirty="0"/>
              <a:t>through it.</a:t>
            </a:r>
            <a:br>
              <a:rPr lang="en-IN" dirty="0"/>
            </a:br>
            <a:r>
              <a:rPr lang="en-IN" dirty="0"/>
              <a:t>Resistor: Limits the current flowing through the LED, preventing it from burning out.</a:t>
            </a:r>
            <a:br>
              <a:rPr lang="en-IN" dirty="0"/>
            </a:br>
            <a:r>
              <a:rPr lang="en-IN" dirty="0"/>
              <a:t>Power Source: Provides the electrical energy to operate the circuit (e.g., battery).</a:t>
            </a:r>
            <a:br>
              <a:rPr lang="en-IN" dirty="0"/>
            </a:br>
            <a:r>
              <a:rPr lang="en-IN" dirty="0"/>
              <a:t>Jumper Wires: Connects the components on a breadboard or other prototyping</a:t>
            </a:r>
            <a:br>
              <a:rPr lang="en-IN" dirty="0"/>
            </a:br>
            <a:r>
              <a:rPr lang="en-IN" dirty="0"/>
              <a:t>platform.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9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004AD-4463-41D8-307D-315EA68A1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EF16BB-31DC-161A-B861-BAC566B33FB7}"/>
              </a:ext>
            </a:extLst>
          </p:cNvPr>
          <p:cNvSpPr txBox="1"/>
          <p:nvPr/>
        </p:nvSpPr>
        <p:spPr>
          <a:xfrm>
            <a:off x="634701" y="720763"/>
            <a:ext cx="9316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OBJECTIVE: TO DEMONSTRATE THE</a:t>
            </a:r>
            <a:endParaRPr lang="en-IN" dirty="0"/>
          </a:p>
          <a:p>
            <a:r>
              <a:rPr lang="en-IN" b="1" dirty="0"/>
              <a:t>PRINCIPLES OF BASIC ELECTRONICS,</a:t>
            </a:r>
            <a:endParaRPr lang="en-IN" dirty="0"/>
          </a:p>
          <a:p>
            <a:r>
              <a:rPr lang="en-IN" b="1" dirty="0"/>
              <a:t>PARTICULARLY USE OF 7805 IC OR</a:t>
            </a:r>
            <a:endParaRPr lang="en-IN" dirty="0"/>
          </a:p>
          <a:p>
            <a:r>
              <a:rPr lang="en-IN" b="1" dirty="0"/>
              <a:t>MICROCONTROLLER TO CONTROL ON /OFF</a:t>
            </a:r>
            <a:endParaRPr lang="en-IN" dirty="0"/>
          </a:p>
          <a:p>
            <a:r>
              <a:rPr lang="en-IN" b="1" dirty="0"/>
              <a:t>CYCLE OF LED.</a:t>
            </a:r>
            <a:endParaRPr lang="en-IN" dirty="0"/>
          </a:p>
          <a:p>
            <a:r>
              <a:rPr lang="en-IN" dirty="0"/>
              <a:t>• Understanding Basic Circuitry:</a:t>
            </a:r>
          </a:p>
          <a:p>
            <a:r>
              <a:rPr lang="en-IN" dirty="0"/>
              <a:t>• The project introduces fundamental concepts like resistors, capacitors, LEDs, and</a:t>
            </a:r>
          </a:p>
          <a:p>
            <a:r>
              <a:rPr lang="en-IN" dirty="0"/>
              <a:t>transistors (if used).</a:t>
            </a:r>
          </a:p>
          <a:p>
            <a:r>
              <a:rPr lang="en-IN" dirty="0"/>
              <a:t>• Learning about Timing Circuits:</a:t>
            </a:r>
          </a:p>
          <a:p>
            <a:r>
              <a:rPr lang="en-IN" dirty="0"/>
              <a:t>• A key aspect is understanding how microcontroller generates the timing signals that</a:t>
            </a:r>
          </a:p>
          <a:p>
            <a:r>
              <a:rPr lang="en-IN" dirty="0"/>
              <a:t>control the LED’s blinking frequency.</a:t>
            </a:r>
          </a:p>
          <a:p>
            <a:pPr>
              <a:buNone/>
            </a:pPr>
            <a:endParaRPr lang="en-IN" dirty="0">
              <a:effectLst/>
              <a:latin typeface="Rockwell" panose="02060603020205020403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1798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2ECDD-FCA8-540D-ABE8-493618902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BC7131-813D-37B2-F7EB-9764E887F60D}"/>
              </a:ext>
            </a:extLst>
          </p:cNvPr>
          <p:cNvSpPr txBox="1"/>
          <p:nvPr/>
        </p:nvSpPr>
        <p:spPr>
          <a:xfrm>
            <a:off x="634701" y="720763"/>
            <a:ext cx="93161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CIRCUIT DIAGRAM:</a:t>
            </a:r>
            <a:endParaRPr lang="en-IN" dirty="0"/>
          </a:p>
          <a:p>
            <a:pPr>
              <a:buNone/>
            </a:pPr>
            <a:endParaRPr lang="en-IN" dirty="0">
              <a:effectLst/>
              <a:latin typeface="Rockwell" panose="02060603020205020403" pitchFamily="18" charset="77"/>
            </a:endParaRPr>
          </a:p>
        </p:txBody>
      </p:sp>
      <p:pic>
        <p:nvPicPr>
          <p:cNvPr id="4" name="Picture 3" descr="A circuit board with wires connected to it&#10;&#10;AI-generated content may be incorrect.">
            <a:extLst>
              <a:ext uri="{FF2B5EF4-FFF2-40B4-BE49-F238E27FC236}">
                <a16:creationId xmlns:a16="http://schemas.microsoft.com/office/drawing/2014/main" id="{B1635348-00CA-65E3-8843-14DEC7B2E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176" y="1043928"/>
            <a:ext cx="7772400" cy="509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903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7FADB0-1CA4-7A20-2B30-732F50FE5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34587-671F-554D-9874-0E429857B86B}"/>
              </a:ext>
            </a:extLst>
          </p:cNvPr>
          <p:cNvSpPr txBox="1"/>
          <p:nvPr/>
        </p:nvSpPr>
        <p:spPr>
          <a:xfrm>
            <a:off x="8138159" y="1177348"/>
            <a:ext cx="3330906" cy="34410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b="1" cap="all" spc="30">
                <a:latin typeface="+mj-lt"/>
                <a:ea typeface="+mj-ea"/>
                <a:cs typeface="+mj-cs"/>
              </a:rPr>
              <a:t>BLOCK CODE:</a:t>
            </a:r>
            <a:endParaRPr lang="en-US" sz="4200" cap="all" spc="3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4200" cap="all" spc="30"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B4D2FDD-7487-1E6F-8663-7B5BA56CD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54" y="863602"/>
            <a:ext cx="7106932" cy="513475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11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D4D0F-60B7-4F64-404B-D36BE77C5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9BD50E-A101-40A3-CBD6-3E2D72E4A0FE}"/>
              </a:ext>
            </a:extLst>
          </p:cNvPr>
          <p:cNvSpPr txBox="1"/>
          <p:nvPr/>
        </p:nvSpPr>
        <p:spPr>
          <a:xfrm>
            <a:off x="653143" y="720762"/>
            <a:ext cx="112050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CONCLUSION:</a:t>
            </a:r>
            <a:endParaRPr lang="en-IN" dirty="0"/>
          </a:p>
          <a:p>
            <a:r>
              <a:rPr lang="en-IN" dirty="0"/>
              <a:t>• Component functionality: Understanding how transistors, resistors, capacitors, and</a:t>
            </a:r>
          </a:p>
          <a:p>
            <a:r>
              <a:rPr lang="en-IN" dirty="0"/>
              <a:t>diodes work together.</a:t>
            </a:r>
          </a:p>
          <a:p>
            <a:r>
              <a:rPr lang="en-IN" dirty="0"/>
              <a:t>• Circuit analysis: Learning to predict and </a:t>
            </a:r>
            <a:r>
              <a:rPr lang="en-IN" dirty="0" err="1"/>
              <a:t>analyze</a:t>
            </a:r>
            <a:r>
              <a:rPr lang="en-IN" dirty="0"/>
              <a:t> the </a:t>
            </a:r>
            <a:r>
              <a:rPr lang="en-IN" dirty="0" err="1"/>
              <a:t>behavior</a:t>
            </a:r>
            <a:r>
              <a:rPr lang="en-IN" dirty="0"/>
              <a:t> of simple circuits.</a:t>
            </a:r>
          </a:p>
          <a:p>
            <a:r>
              <a:rPr lang="en-IN" dirty="0"/>
              <a:t>• Troubleshooting: Developing skills to identify and fix potential issues in the circuit.</a:t>
            </a:r>
          </a:p>
        </p:txBody>
      </p:sp>
    </p:spTree>
    <p:extLst>
      <p:ext uri="{BB962C8B-B14F-4D97-AF65-F5344CB8AC3E}">
        <p14:creationId xmlns:p14="http://schemas.microsoft.com/office/powerpoint/2010/main" val="312039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2BE69-AB19-99D2-48C3-6B2B7DDCA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rectangular sign with blue text&#10;&#10;AI-generated content may be incorrect.">
            <a:extLst>
              <a:ext uri="{FF2B5EF4-FFF2-40B4-BE49-F238E27FC236}">
                <a16:creationId xmlns:a16="http://schemas.microsoft.com/office/drawing/2014/main" id="{F4AE5AC0-4AC4-FCF7-F25E-55EDB91C2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9" y="418567"/>
            <a:ext cx="10697027" cy="601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6641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23</TotalTime>
  <Words>309</Words>
  <Application>Microsoft Macintosh PowerPoint</Application>
  <PresentationFormat>Widescreen</PresentationFormat>
  <Paragraphs>40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Calisto MT</vt:lpstr>
      <vt:lpstr>Rockwell</vt:lpstr>
      <vt:lpstr>Univers Condensed</vt:lpstr>
      <vt:lpstr>ChronicleVTI</vt:lpstr>
      <vt:lpstr>LED BLINKING CIRCUIT Presented by:- Aman kumar CS(IOT)  </vt:lpstr>
      <vt:lpstr>PowerPoint Presentation</vt:lpstr>
      <vt:lpstr>PowerPoint Presentation</vt:lpstr>
      <vt:lpstr>COMPONENTS USED : Essential Components: LED (Light Emitting Diode): The component that produces light when current flows through it. Resistor: Limits the current flowing through the LED, preventing it from burning out. Power Source: Provides the electrical energy to operate the circuit (e.g., battery). Jumper Wires: Connects the components on a breadboard or other prototyping platform.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kumar</dc:creator>
  <cp:lastModifiedBy>aman kumar</cp:lastModifiedBy>
  <cp:revision>1</cp:revision>
  <dcterms:created xsi:type="dcterms:W3CDTF">2025-08-04T11:07:13Z</dcterms:created>
  <dcterms:modified xsi:type="dcterms:W3CDTF">2025-08-04T11:30:35Z</dcterms:modified>
</cp:coreProperties>
</file>