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3" r:id="rId6"/>
    <p:sldId id="262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36A685-85BF-43AF-9EDB-59FA467B2BB9}">
          <p14:sldIdLst>
            <p14:sldId id="256"/>
            <p14:sldId id="263"/>
            <p14:sldId id="262"/>
            <p14:sldId id="264"/>
            <p14:sldId id="265"/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E031F8-3398-4479-A413-0214969F9D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5A06F8-B90D-4C6E-A74A-FD13ED0376FC}">
      <dgm:prSet/>
      <dgm:spPr/>
      <dgm:t>
        <a:bodyPr/>
        <a:lstStyle/>
        <a:p>
          <a:r>
            <a:rPr lang="en-US" dirty="0"/>
            <a:t>In many factory environments, when employees enter a designated area, they must be wearing proper </a:t>
          </a:r>
          <a:r>
            <a:rPr lang="en-US" dirty="0" err="1"/>
            <a:t>Equoments</a:t>
          </a:r>
          <a:r>
            <a:rPr lang="en-US" dirty="0"/>
            <a:t> such as a construction helmet. </a:t>
          </a:r>
        </a:p>
      </dgm:t>
    </dgm:pt>
    <dgm:pt modelId="{0AE3D9A9-72C2-4DB9-8018-9BA349DFF54F}" type="parTrans" cxnId="{9E51B6EF-4EC5-437D-AC6B-12EFB61F8466}">
      <dgm:prSet/>
      <dgm:spPr/>
      <dgm:t>
        <a:bodyPr/>
        <a:lstStyle/>
        <a:p>
          <a:endParaRPr lang="en-US"/>
        </a:p>
      </dgm:t>
    </dgm:pt>
    <dgm:pt modelId="{3861DA41-828D-40E5-A1C2-432CAA0D7602}" type="sibTrans" cxnId="{9E51B6EF-4EC5-437D-AC6B-12EFB61F8466}">
      <dgm:prSet/>
      <dgm:spPr/>
      <dgm:t>
        <a:bodyPr/>
        <a:lstStyle/>
        <a:p>
          <a:endParaRPr lang="en-US"/>
        </a:p>
      </dgm:t>
    </dgm:pt>
    <dgm:pt modelId="{993E6E71-7F46-44EE-A639-BB09D45F1CF9}">
      <dgm:prSet/>
      <dgm:spPr/>
      <dgm:t>
        <a:bodyPr/>
        <a:lstStyle/>
        <a:p>
          <a:r>
            <a:rPr lang="en-US"/>
            <a:t>This project shows a solution which can be used to issue an alert  when an employee has been detected and is not wearing a helmet in a designated area</a:t>
          </a:r>
        </a:p>
      </dgm:t>
    </dgm:pt>
    <dgm:pt modelId="{17A0E6BF-599E-4CCC-A2C8-B8E802BDC1D0}" type="parTrans" cxnId="{9E4E7F95-DC2B-489B-B1BE-E7E4F3D8B20A}">
      <dgm:prSet/>
      <dgm:spPr/>
      <dgm:t>
        <a:bodyPr/>
        <a:lstStyle/>
        <a:p>
          <a:endParaRPr lang="en-US"/>
        </a:p>
      </dgm:t>
    </dgm:pt>
    <dgm:pt modelId="{A6F19F18-8BAC-4776-A93F-32A21DF1DE71}" type="sibTrans" cxnId="{9E4E7F95-DC2B-489B-B1BE-E7E4F3D8B20A}">
      <dgm:prSet/>
      <dgm:spPr/>
      <dgm:t>
        <a:bodyPr/>
        <a:lstStyle/>
        <a:p>
          <a:endParaRPr lang="en-US"/>
        </a:p>
      </dgm:t>
    </dgm:pt>
    <dgm:pt modelId="{23BCE48B-3F22-4A24-95DA-5F218F8B5123}">
      <dgm:prSet/>
      <dgm:spPr/>
      <dgm:t>
        <a:bodyPr/>
        <a:lstStyle/>
        <a:p>
          <a:r>
            <a:rPr lang="en-US"/>
            <a:t>This has been accomplished using a deep learning technique - Object Detection </a:t>
          </a:r>
        </a:p>
      </dgm:t>
    </dgm:pt>
    <dgm:pt modelId="{FA3430CC-9BB4-48CD-AEBB-9A093B01F0D3}" type="parTrans" cxnId="{C842D4C3-5E70-417A-91AD-16C2919218CA}">
      <dgm:prSet/>
      <dgm:spPr/>
      <dgm:t>
        <a:bodyPr/>
        <a:lstStyle/>
        <a:p>
          <a:endParaRPr lang="en-US"/>
        </a:p>
      </dgm:t>
    </dgm:pt>
    <dgm:pt modelId="{1674031B-CD6B-447B-84DD-629B37886132}" type="sibTrans" cxnId="{C842D4C3-5E70-417A-91AD-16C2919218CA}">
      <dgm:prSet/>
      <dgm:spPr/>
      <dgm:t>
        <a:bodyPr/>
        <a:lstStyle/>
        <a:p>
          <a:endParaRPr lang="en-US"/>
        </a:p>
      </dgm:t>
    </dgm:pt>
    <dgm:pt modelId="{EF895C24-4465-4D47-A5B9-3D9E76FA1B5B}" type="pres">
      <dgm:prSet presAssocID="{E7E031F8-3398-4479-A413-0214969F9DDF}" presName="root" presStyleCnt="0">
        <dgm:presLayoutVars>
          <dgm:dir/>
          <dgm:resizeHandles val="exact"/>
        </dgm:presLayoutVars>
      </dgm:prSet>
      <dgm:spPr/>
    </dgm:pt>
    <dgm:pt modelId="{A3104E45-1281-4450-A389-52F9728F5184}" type="pres">
      <dgm:prSet presAssocID="{A85A06F8-B90D-4C6E-A74A-FD13ED0376FC}" presName="compNode" presStyleCnt="0"/>
      <dgm:spPr/>
    </dgm:pt>
    <dgm:pt modelId="{1415D520-5D17-41BD-9684-57427F0AD194}" type="pres">
      <dgm:prSet presAssocID="{A85A06F8-B90D-4C6E-A74A-FD13ED0376FC}" presName="bgRect" presStyleLbl="bgShp" presStyleIdx="0" presStyleCnt="3"/>
      <dgm:spPr/>
    </dgm:pt>
    <dgm:pt modelId="{501B6A4C-79E1-4128-9B38-E7B2DDDBD600}" type="pres">
      <dgm:prSet presAssocID="{A85A06F8-B90D-4C6E-A74A-FD13ED0376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0D412FE9-14DE-44C9-A16C-8907B6E1B044}" type="pres">
      <dgm:prSet presAssocID="{A85A06F8-B90D-4C6E-A74A-FD13ED0376FC}" presName="spaceRect" presStyleCnt="0"/>
      <dgm:spPr/>
    </dgm:pt>
    <dgm:pt modelId="{B2103843-411F-443C-8367-0507B79949CA}" type="pres">
      <dgm:prSet presAssocID="{A85A06F8-B90D-4C6E-A74A-FD13ED0376FC}" presName="parTx" presStyleLbl="revTx" presStyleIdx="0" presStyleCnt="3">
        <dgm:presLayoutVars>
          <dgm:chMax val="0"/>
          <dgm:chPref val="0"/>
        </dgm:presLayoutVars>
      </dgm:prSet>
      <dgm:spPr/>
    </dgm:pt>
    <dgm:pt modelId="{A824B09A-3BB5-4009-ABF7-B3D1951BC2E6}" type="pres">
      <dgm:prSet presAssocID="{3861DA41-828D-40E5-A1C2-432CAA0D7602}" presName="sibTrans" presStyleCnt="0"/>
      <dgm:spPr/>
    </dgm:pt>
    <dgm:pt modelId="{A143BD7D-5E9B-4E02-A1CC-5F8020F6E978}" type="pres">
      <dgm:prSet presAssocID="{993E6E71-7F46-44EE-A639-BB09D45F1CF9}" presName="compNode" presStyleCnt="0"/>
      <dgm:spPr/>
    </dgm:pt>
    <dgm:pt modelId="{37FC88A7-C957-4A42-B052-82E60EBB1BD5}" type="pres">
      <dgm:prSet presAssocID="{993E6E71-7F46-44EE-A639-BB09D45F1CF9}" presName="bgRect" presStyleLbl="bgShp" presStyleIdx="1" presStyleCnt="3"/>
      <dgm:spPr/>
    </dgm:pt>
    <dgm:pt modelId="{FE65AA07-C751-4066-9EC5-2B811BB9852F}" type="pres">
      <dgm:prSet presAssocID="{993E6E71-7F46-44EE-A639-BB09D45F1C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38F1448-CEC4-41DF-A239-FC6514D182CD}" type="pres">
      <dgm:prSet presAssocID="{993E6E71-7F46-44EE-A639-BB09D45F1CF9}" presName="spaceRect" presStyleCnt="0"/>
      <dgm:spPr/>
    </dgm:pt>
    <dgm:pt modelId="{1BC73F39-81CA-4F91-A639-DD3E868B3200}" type="pres">
      <dgm:prSet presAssocID="{993E6E71-7F46-44EE-A639-BB09D45F1CF9}" presName="parTx" presStyleLbl="revTx" presStyleIdx="1" presStyleCnt="3">
        <dgm:presLayoutVars>
          <dgm:chMax val="0"/>
          <dgm:chPref val="0"/>
        </dgm:presLayoutVars>
      </dgm:prSet>
      <dgm:spPr/>
    </dgm:pt>
    <dgm:pt modelId="{39A1E92E-0061-4780-853A-0D8A5AA4C14B}" type="pres">
      <dgm:prSet presAssocID="{A6F19F18-8BAC-4776-A93F-32A21DF1DE71}" presName="sibTrans" presStyleCnt="0"/>
      <dgm:spPr/>
    </dgm:pt>
    <dgm:pt modelId="{5FC65A46-48D0-4401-BD70-4933F8C17169}" type="pres">
      <dgm:prSet presAssocID="{23BCE48B-3F22-4A24-95DA-5F218F8B5123}" presName="compNode" presStyleCnt="0"/>
      <dgm:spPr/>
    </dgm:pt>
    <dgm:pt modelId="{1C895ACD-2992-4CBE-8DA5-E5929973EA13}" type="pres">
      <dgm:prSet presAssocID="{23BCE48B-3F22-4A24-95DA-5F218F8B5123}" presName="bgRect" presStyleLbl="bgShp" presStyleIdx="2" presStyleCnt="3"/>
      <dgm:spPr/>
    </dgm:pt>
    <dgm:pt modelId="{73CC401D-F5DF-4384-8840-783FDEB2348B}" type="pres">
      <dgm:prSet presAssocID="{23BCE48B-3F22-4A24-95DA-5F218F8B51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5D99FCB-C3CA-43CC-885A-F9E0635A0B89}" type="pres">
      <dgm:prSet presAssocID="{23BCE48B-3F22-4A24-95DA-5F218F8B5123}" presName="spaceRect" presStyleCnt="0"/>
      <dgm:spPr/>
    </dgm:pt>
    <dgm:pt modelId="{E4E79CA8-C5CA-4075-A769-AA5B6EDD1C84}" type="pres">
      <dgm:prSet presAssocID="{23BCE48B-3F22-4A24-95DA-5F218F8B512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D97D35-BDA5-4171-BE05-AC755538A0B3}" type="presOf" srcId="{A85A06F8-B90D-4C6E-A74A-FD13ED0376FC}" destId="{B2103843-411F-443C-8367-0507B79949CA}" srcOrd="0" destOrd="0" presId="urn:microsoft.com/office/officeart/2018/2/layout/IconVerticalSolidList"/>
    <dgm:cxn modelId="{D0229780-259A-4F04-838B-4A0CE0059AFB}" type="presOf" srcId="{E7E031F8-3398-4479-A413-0214969F9DDF}" destId="{EF895C24-4465-4D47-A5B9-3D9E76FA1B5B}" srcOrd="0" destOrd="0" presId="urn:microsoft.com/office/officeart/2018/2/layout/IconVerticalSolidList"/>
    <dgm:cxn modelId="{9E4E7F95-DC2B-489B-B1BE-E7E4F3D8B20A}" srcId="{E7E031F8-3398-4479-A413-0214969F9DDF}" destId="{993E6E71-7F46-44EE-A639-BB09D45F1CF9}" srcOrd="1" destOrd="0" parTransId="{17A0E6BF-599E-4CCC-A2C8-B8E802BDC1D0}" sibTransId="{A6F19F18-8BAC-4776-A93F-32A21DF1DE71}"/>
    <dgm:cxn modelId="{C842D4C3-5E70-417A-91AD-16C2919218CA}" srcId="{E7E031F8-3398-4479-A413-0214969F9DDF}" destId="{23BCE48B-3F22-4A24-95DA-5F218F8B5123}" srcOrd="2" destOrd="0" parTransId="{FA3430CC-9BB4-48CD-AEBB-9A093B01F0D3}" sibTransId="{1674031B-CD6B-447B-84DD-629B37886132}"/>
    <dgm:cxn modelId="{D61207D7-90DF-41B9-8632-F24D9F9BDC99}" type="presOf" srcId="{23BCE48B-3F22-4A24-95DA-5F218F8B5123}" destId="{E4E79CA8-C5CA-4075-A769-AA5B6EDD1C84}" srcOrd="0" destOrd="0" presId="urn:microsoft.com/office/officeart/2018/2/layout/IconVerticalSolidList"/>
    <dgm:cxn modelId="{AA18F8E7-AF9B-4DD0-A4F6-D7767CDDE781}" type="presOf" srcId="{993E6E71-7F46-44EE-A639-BB09D45F1CF9}" destId="{1BC73F39-81CA-4F91-A639-DD3E868B3200}" srcOrd="0" destOrd="0" presId="urn:microsoft.com/office/officeart/2018/2/layout/IconVerticalSolidList"/>
    <dgm:cxn modelId="{9E51B6EF-4EC5-437D-AC6B-12EFB61F8466}" srcId="{E7E031F8-3398-4479-A413-0214969F9DDF}" destId="{A85A06F8-B90D-4C6E-A74A-FD13ED0376FC}" srcOrd="0" destOrd="0" parTransId="{0AE3D9A9-72C2-4DB9-8018-9BA349DFF54F}" sibTransId="{3861DA41-828D-40E5-A1C2-432CAA0D7602}"/>
    <dgm:cxn modelId="{76D836C9-5BB0-499C-920C-C9E18D157670}" type="presParOf" srcId="{EF895C24-4465-4D47-A5B9-3D9E76FA1B5B}" destId="{A3104E45-1281-4450-A389-52F9728F5184}" srcOrd="0" destOrd="0" presId="urn:microsoft.com/office/officeart/2018/2/layout/IconVerticalSolidList"/>
    <dgm:cxn modelId="{22B6287F-129E-4DD8-9BA1-C23B9872F98B}" type="presParOf" srcId="{A3104E45-1281-4450-A389-52F9728F5184}" destId="{1415D520-5D17-41BD-9684-57427F0AD194}" srcOrd="0" destOrd="0" presId="urn:microsoft.com/office/officeart/2018/2/layout/IconVerticalSolidList"/>
    <dgm:cxn modelId="{4B8856B8-3EEC-4832-A82B-E86D381EAA8E}" type="presParOf" srcId="{A3104E45-1281-4450-A389-52F9728F5184}" destId="{501B6A4C-79E1-4128-9B38-E7B2DDDBD600}" srcOrd="1" destOrd="0" presId="urn:microsoft.com/office/officeart/2018/2/layout/IconVerticalSolidList"/>
    <dgm:cxn modelId="{0B0581F0-D571-45A6-B744-BBD1D680F8CB}" type="presParOf" srcId="{A3104E45-1281-4450-A389-52F9728F5184}" destId="{0D412FE9-14DE-44C9-A16C-8907B6E1B044}" srcOrd="2" destOrd="0" presId="urn:microsoft.com/office/officeart/2018/2/layout/IconVerticalSolidList"/>
    <dgm:cxn modelId="{51E068A2-30F6-4BA7-A0E6-23062A6784DA}" type="presParOf" srcId="{A3104E45-1281-4450-A389-52F9728F5184}" destId="{B2103843-411F-443C-8367-0507B79949CA}" srcOrd="3" destOrd="0" presId="urn:microsoft.com/office/officeart/2018/2/layout/IconVerticalSolidList"/>
    <dgm:cxn modelId="{B0064F27-2B7B-4930-9857-BFB1756BE015}" type="presParOf" srcId="{EF895C24-4465-4D47-A5B9-3D9E76FA1B5B}" destId="{A824B09A-3BB5-4009-ABF7-B3D1951BC2E6}" srcOrd="1" destOrd="0" presId="urn:microsoft.com/office/officeart/2018/2/layout/IconVerticalSolidList"/>
    <dgm:cxn modelId="{D3E88B0C-9E21-4B2C-BD2B-E27A94BDA208}" type="presParOf" srcId="{EF895C24-4465-4D47-A5B9-3D9E76FA1B5B}" destId="{A143BD7D-5E9B-4E02-A1CC-5F8020F6E978}" srcOrd="2" destOrd="0" presId="urn:microsoft.com/office/officeart/2018/2/layout/IconVerticalSolidList"/>
    <dgm:cxn modelId="{5AE5C83D-BB9F-42D9-AF24-B50EE591603D}" type="presParOf" srcId="{A143BD7D-5E9B-4E02-A1CC-5F8020F6E978}" destId="{37FC88A7-C957-4A42-B052-82E60EBB1BD5}" srcOrd="0" destOrd="0" presId="urn:microsoft.com/office/officeart/2018/2/layout/IconVerticalSolidList"/>
    <dgm:cxn modelId="{BED82752-B523-4CE2-90A9-09D5B6268025}" type="presParOf" srcId="{A143BD7D-5E9B-4E02-A1CC-5F8020F6E978}" destId="{FE65AA07-C751-4066-9EC5-2B811BB9852F}" srcOrd="1" destOrd="0" presId="urn:microsoft.com/office/officeart/2018/2/layout/IconVerticalSolidList"/>
    <dgm:cxn modelId="{307A69E7-EBE5-4E67-9B92-1F29AD6E31F4}" type="presParOf" srcId="{A143BD7D-5E9B-4E02-A1CC-5F8020F6E978}" destId="{238F1448-CEC4-41DF-A239-FC6514D182CD}" srcOrd="2" destOrd="0" presId="urn:microsoft.com/office/officeart/2018/2/layout/IconVerticalSolidList"/>
    <dgm:cxn modelId="{34B74B47-9286-4B17-9524-782935337D0E}" type="presParOf" srcId="{A143BD7D-5E9B-4E02-A1CC-5F8020F6E978}" destId="{1BC73F39-81CA-4F91-A639-DD3E868B3200}" srcOrd="3" destOrd="0" presId="urn:microsoft.com/office/officeart/2018/2/layout/IconVerticalSolidList"/>
    <dgm:cxn modelId="{46C0F235-3AC7-434E-B025-A9DD1E6933B9}" type="presParOf" srcId="{EF895C24-4465-4D47-A5B9-3D9E76FA1B5B}" destId="{39A1E92E-0061-4780-853A-0D8A5AA4C14B}" srcOrd="3" destOrd="0" presId="urn:microsoft.com/office/officeart/2018/2/layout/IconVerticalSolidList"/>
    <dgm:cxn modelId="{743C4D29-3E15-4888-BB36-A2B8E7F87456}" type="presParOf" srcId="{EF895C24-4465-4D47-A5B9-3D9E76FA1B5B}" destId="{5FC65A46-48D0-4401-BD70-4933F8C17169}" srcOrd="4" destOrd="0" presId="urn:microsoft.com/office/officeart/2018/2/layout/IconVerticalSolidList"/>
    <dgm:cxn modelId="{DC0F09E5-185C-49A6-918C-DB7C5FD14D27}" type="presParOf" srcId="{5FC65A46-48D0-4401-BD70-4933F8C17169}" destId="{1C895ACD-2992-4CBE-8DA5-E5929973EA13}" srcOrd="0" destOrd="0" presId="urn:microsoft.com/office/officeart/2018/2/layout/IconVerticalSolidList"/>
    <dgm:cxn modelId="{8EABBA0A-BA98-4B6A-8FC3-CFAAEF92B7D1}" type="presParOf" srcId="{5FC65A46-48D0-4401-BD70-4933F8C17169}" destId="{73CC401D-F5DF-4384-8840-783FDEB2348B}" srcOrd="1" destOrd="0" presId="urn:microsoft.com/office/officeart/2018/2/layout/IconVerticalSolidList"/>
    <dgm:cxn modelId="{E433431C-CE76-49FA-9A49-FCEAAD86AA3C}" type="presParOf" srcId="{5FC65A46-48D0-4401-BD70-4933F8C17169}" destId="{B5D99FCB-C3CA-43CC-885A-F9E0635A0B89}" srcOrd="2" destOrd="0" presId="urn:microsoft.com/office/officeart/2018/2/layout/IconVerticalSolidList"/>
    <dgm:cxn modelId="{715FC466-4FCC-429B-AF94-8478B344DFD7}" type="presParOf" srcId="{5FC65A46-48D0-4401-BD70-4933F8C17169}" destId="{E4E79CA8-C5CA-4075-A769-AA5B6EDD1C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</dgm:pt>
    <dgm:pt modelId="{5D3F0ED0-2EB6-453D-BE4B-4BBCD8987238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Train</a:t>
          </a:r>
        </a:p>
      </dgm:t>
    </dgm:pt>
    <dgm:pt modelId="{D6F3F8CC-AE84-4149-B520-1874B1B79F46}" type="parTrans" cxnId="{DC7A4FA1-590E-402E-B3C9-432D9D9BC84E}">
      <dgm:prSet/>
      <dgm:spPr/>
      <dgm:t>
        <a:bodyPr/>
        <a:lstStyle/>
        <a:p>
          <a:endParaRPr lang="en-US"/>
        </a:p>
      </dgm:t>
    </dgm:pt>
    <dgm:pt modelId="{2E2BF50E-B394-4636-BF63-257039995E33}" type="sibTrans" cxnId="{DC7A4FA1-590E-402E-B3C9-432D9D9BC84E}">
      <dgm:prSet/>
      <dgm:spPr/>
      <dgm:t>
        <a:bodyPr/>
        <a:lstStyle/>
        <a:p>
          <a:endParaRPr lang="en-US"/>
        </a:p>
      </dgm:t>
    </dgm:pt>
    <dgm:pt modelId="{00C4C7D7-43FB-4C62-B653-0BAA02E1785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Test</a:t>
          </a:r>
        </a:p>
      </dgm:t>
    </dgm:pt>
    <dgm:pt modelId="{D3913AE7-4A70-4B94-8990-85FA8AA36E6B}" type="parTrans" cxnId="{6013628C-81BE-42D0-96B9-999F0382D570}">
      <dgm:prSet/>
      <dgm:spPr/>
      <dgm:t>
        <a:bodyPr/>
        <a:lstStyle/>
        <a:p>
          <a:endParaRPr lang="en-US"/>
        </a:p>
      </dgm:t>
    </dgm:pt>
    <dgm:pt modelId="{26407BAA-24CA-40B6-A34E-07DAAD20ECB5}" type="sibTrans" cxnId="{6013628C-81BE-42D0-96B9-999F0382D570}">
      <dgm:prSet/>
      <dgm:spPr/>
      <dgm:t>
        <a:bodyPr/>
        <a:lstStyle/>
        <a:p>
          <a:endParaRPr lang="en-US"/>
        </a:p>
      </dgm:t>
    </dgm:pt>
    <dgm:pt modelId="{BE3AF4B6-F5EC-44DF-9BDC-CB79D95FB3F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Total</a:t>
          </a:r>
        </a:p>
      </dgm:t>
    </dgm:pt>
    <dgm:pt modelId="{5DC69E6B-E902-4549-ACA2-C87487FCD048}" type="parTrans" cxnId="{8059B95D-5238-487F-9EF9-DC508342BA71}">
      <dgm:prSet/>
      <dgm:spPr/>
      <dgm:t>
        <a:bodyPr/>
        <a:lstStyle/>
        <a:p>
          <a:endParaRPr lang="en-US"/>
        </a:p>
      </dgm:t>
    </dgm:pt>
    <dgm:pt modelId="{3B148F1D-FDFC-4CDA-B894-16E41EDC0348}" type="sibTrans" cxnId="{8059B95D-5238-487F-9EF9-DC508342BA71}">
      <dgm:prSet/>
      <dgm:spPr/>
      <dgm:t>
        <a:bodyPr/>
        <a:lstStyle/>
        <a:p>
          <a:endParaRPr lang="en-US"/>
        </a:p>
      </dgm:t>
    </dgm:pt>
    <dgm:pt modelId="{8113D328-D741-4546-88EE-270C594CD2B6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913FCFA9-E236-460B-9323-77A748DA63FA}" type="pres">
      <dgm:prSet presAssocID="{5D3F0ED0-2EB6-453D-BE4B-4BBCD8987238}" presName="compNode" presStyleCnt="0"/>
      <dgm:spPr/>
    </dgm:pt>
    <dgm:pt modelId="{5CEC2045-19E5-4586-8A82-0ED5BA73E61C}" type="pres">
      <dgm:prSet presAssocID="{5D3F0ED0-2EB6-453D-BE4B-4BBCD8987238}" presName="iconBgRect" presStyleLbl="bgShp" presStyleIdx="0" presStyleCnt="3"/>
      <dgm:spPr/>
    </dgm:pt>
    <dgm:pt modelId="{AE752F1E-D28D-45DC-8754-597002C8C39B}" type="pres">
      <dgm:prSet presAssocID="{5D3F0ED0-2EB6-453D-BE4B-4BBCD89872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917D6720-883B-4B00-981C-9A29F036F4D1}" type="pres">
      <dgm:prSet presAssocID="{5D3F0ED0-2EB6-453D-BE4B-4BBCD8987238}" presName="spaceRect" presStyleCnt="0"/>
      <dgm:spPr/>
    </dgm:pt>
    <dgm:pt modelId="{0B6BA5DE-E17F-4226-899C-67B474FE383C}" type="pres">
      <dgm:prSet presAssocID="{5D3F0ED0-2EB6-453D-BE4B-4BBCD8987238}" presName="textRect" presStyleLbl="revTx" presStyleIdx="0" presStyleCnt="3">
        <dgm:presLayoutVars>
          <dgm:chMax val="1"/>
          <dgm:chPref val="1"/>
        </dgm:presLayoutVars>
      </dgm:prSet>
      <dgm:spPr/>
    </dgm:pt>
    <dgm:pt modelId="{EE2788FC-712A-428D-8CA5-41AC46958FD3}" type="pres">
      <dgm:prSet presAssocID="{2E2BF50E-B394-4636-BF63-257039995E33}" presName="sibTrans" presStyleCnt="0"/>
      <dgm:spPr/>
    </dgm:pt>
    <dgm:pt modelId="{D6DBCA18-2696-4B56-A4FE-B5BD7EC6131C}" type="pres">
      <dgm:prSet presAssocID="{00C4C7D7-43FB-4C62-B653-0BAA02E17855}" presName="compNode" presStyleCnt="0"/>
      <dgm:spPr/>
    </dgm:pt>
    <dgm:pt modelId="{64207C47-3A14-45CE-AEBB-950AA7CB587D}" type="pres">
      <dgm:prSet presAssocID="{00C4C7D7-43FB-4C62-B653-0BAA02E17855}" presName="iconBgRect" presStyleLbl="bgShp" presStyleIdx="1" presStyleCnt="3"/>
      <dgm:spPr/>
    </dgm:pt>
    <dgm:pt modelId="{DD1D6C1E-CBFF-474F-8D9C-E7009CFCAC74}" type="pres">
      <dgm:prSet presAssocID="{00C4C7D7-43FB-4C62-B653-0BAA02E178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DABE61C-80C0-4F1C-8D92-6CBC4FD7D160}" type="pres">
      <dgm:prSet presAssocID="{00C4C7D7-43FB-4C62-B653-0BAA02E17855}" presName="spaceRect" presStyleCnt="0"/>
      <dgm:spPr/>
    </dgm:pt>
    <dgm:pt modelId="{9A6D43D9-B46C-4A8E-8FA0-7728BC4D62CD}" type="pres">
      <dgm:prSet presAssocID="{00C4C7D7-43FB-4C62-B653-0BAA02E17855}" presName="textRect" presStyleLbl="revTx" presStyleIdx="1" presStyleCnt="3">
        <dgm:presLayoutVars>
          <dgm:chMax val="1"/>
          <dgm:chPref val="1"/>
        </dgm:presLayoutVars>
      </dgm:prSet>
      <dgm:spPr/>
    </dgm:pt>
    <dgm:pt modelId="{3E7BD38E-9180-4737-B221-F6C5581EC0AC}" type="pres">
      <dgm:prSet presAssocID="{26407BAA-24CA-40B6-A34E-07DAAD20ECB5}" presName="sibTrans" presStyleCnt="0"/>
      <dgm:spPr/>
    </dgm:pt>
    <dgm:pt modelId="{63F93E96-1801-4AD9-B896-6FF6EE228279}" type="pres">
      <dgm:prSet presAssocID="{BE3AF4B6-F5EC-44DF-9BDC-CB79D95FB3F4}" presName="compNode" presStyleCnt="0"/>
      <dgm:spPr/>
    </dgm:pt>
    <dgm:pt modelId="{41A1C510-2DCF-44FA-87F3-8423FF19B3AE}" type="pres">
      <dgm:prSet presAssocID="{BE3AF4B6-F5EC-44DF-9BDC-CB79D95FB3F4}" presName="iconBgRect" presStyleLbl="bgShp" presStyleIdx="2" presStyleCnt="3"/>
      <dgm:spPr/>
    </dgm:pt>
    <dgm:pt modelId="{E15247F8-AB47-4E92-BDC5-412B72189390}" type="pres">
      <dgm:prSet presAssocID="{BE3AF4B6-F5EC-44DF-9BDC-CB79D95FB3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921A4A6-2E31-4E00-87B8-F9FF92E32385}" type="pres">
      <dgm:prSet presAssocID="{BE3AF4B6-F5EC-44DF-9BDC-CB79D95FB3F4}" presName="spaceRect" presStyleCnt="0"/>
      <dgm:spPr/>
    </dgm:pt>
    <dgm:pt modelId="{C0AFD7ED-7EA4-4F7B-9F57-8E3622F21CDA}" type="pres">
      <dgm:prSet presAssocID="{BE3AF4B6-F5EC-44DF-9BDC-CB79D95FB3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ACC338-D34E-44DB-B0C0-C03DE22E9A8B}" type="presOf" srcId="{D75A9632-4EB0-4862-92FF-00CF01BE2205}" destId="{8113D328-D741-4546-88EE-270C594CD2B6}" srcOrd="0" destOrd="0" presId="urn:microsoft.com/office/officeart/2018/5/layout/IconCircleLabelList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4021B1CA-1CAA-490C-847E-7F8BC81ED16E}" type="presOf" srcId="{5D3F0ED0-2EB6-453D-BE4B-4BBCD8987238}" destId="{0B6BA5DE-E17F-4226-899C-67B474FE383C}" srcOrd="0" destOrd="0" presId="urn:microsoft.com/office/officeart/2018/5/layout/IconCircleLabelList"/>
    <dgm:cxn modelId="{BADB28D8-F92E-4EEE-BCC3-74945763BCFD}" type="presOf" srcId="{BE3AF4B6-F5EC-44DF-9BDC-CB79D95FB3F4}" destId="{C0AFD7ED-7EA4-4F7B-9F57-8E3622F21CDA}" srcOrd="0" destOrd="0" presId="urn:microsoft.com/office/officeart/2018/5/layout/IconCircleLabelList"/>
    <dgm:cxn modelId="{66708CE2-9EFF-43B2-BC5C-8CB49923FB20}" type="presOf" srcId="{00C4C7D7-43FB-4C62-B653-0BAA02E17855}" destId="{9A6D43D9-B46C-4A8E-8FA0-7728BC4D62CD}" srcOrd="0" destOrd="0" presId="urn:microsoft.com/office/officeart/2018/5/layout/IconCircleLabelList"/>
    <dgm:cxn modelId="{7CF129E7-6629-483E-B315-D03090FF6F31}" type="presParOf" srcId="{8113D328-D741-4546-88EE-270C594CD2B6}" destId="{913FCFA9-E236-460B-9323-77A748DA63FA}" srcOrd="0" destOrd="0" presId="urn:microsoft.com/office/officeart/2018/5/layout/IconCircleLabelList"/>
    <dgm:cxn modelId="{C893487F-8A41-441B-85D1-10B59AC7EFC2}" type="presParOf" srcId="{913FCFA9-E236-460B-9323-77A748DA63FA}" destId="{5CEC2045-19E5-4586-8A82-0ED5BA73E61C}" srcOrd="0" destOrd="0" presId="urn:microsoft.com/office/officeart/2018/5/layout/IconCircleLabelList"/>
    <dgm:cxn modelId="{9493DB11-8AC7-4994-8180-FEA32682E8A6}" type="presParOf" srcId="{913FCFA9-E236-460B-9323-77A748DA63FA}" destId="{AE752F1E-D28D-45DC-8754-597002C8C39B}" srcOrd="1" destOrd="0" presId="urn:microsoft.com/office/officeart/2018/5/layout/IconCircleLabelList"/>
    <dgm:cxn modelId="{C0B78EF1-BA5C-48D6-B7A8-0E419C5B83BB}" type="presParOf" srcId="{913FCFA9-E236-460B-9323-77A748DA63FA}" destId="{917D6720-883B-4B00-981C-9A29F036F4D1}" srcOrd="2" destOrd="0" presId="urn:microsoft.com/office/officeart/2018/5/layout/IconCircleLabelList"/>
    <dgm:cxn modelId="{95400945-5457-4F8D-B27B-8DAA221B8F76}" type="presParOf" srcId="{913FCFA9-E236-460B-9323-77A748DA63FA}" destId="{0B6BA5DE-E17F-4226-899C-67B474FE383C}" srcOrd="3" destOrd="0" presId="urn:microsoft.com/office/officeart/2018/5/layout/IconCircleLabelList"/>
    <dgm:cxn modelId="{2583B2E9-F83F-40E4-8125-FA35D7F89EBF}" type="presParOf" srcId="{8113D328-D741-4546-88EE-270C594CD2B6}" destId="{EE2788FC-712A-428D-8CA5-41AC46958FD3}" srcOrd="1" destOrd="0" presId="urn:microsoft.com/office/officeart/2018/5/layout/IconCircleLabelList"/>
    <dgm:cxn modelId="{A82C2822-6BC3-4221-9423-13255F3103ED}" type="presParOf" srcId="{8113D328-D741-4546-88EE-270C594CD2B6}" destId="{D6DBCA18-2696-4B56-A4FE-B5BD7EC6131C}" srcOrd="2" destOrd="0" presId="urn:microsoft.com/office/officeart/2018/5/layout/IconCircleLabelList"/>
    <dgm:cxn modelId="{986C60FF-8C76-4BF1-A3EA-2F6CF6D6DD27}" type="presParOf" srcId="{D6DBCA18-2696-4B56-A4FE-B5BD7EC6131C}" destId="{64207C47-3A14-45CE-AEBB-950AA7CB587D}" srcOrd="0" destOrd="0" presId="urn:microsoft.com/office/officeart/2018/5/layout/IconCircleLabelList"/>
    <dgm:cxn modelId="{16F34F05-D9BE-41AB-9B85-84F22C102E50}" type="presParOf" srcId="{D6DBCA18-2696-4B56-A4FE-B5BD7EC6131C}" destId="{DD1D6C1E-CBFF-474F-8D9C-E7009CFCAC74}" srcOrd="1" destOrd="0" presId="urn:microsoft.com/office/officeart/2018/5/layout/IconCircleLabelList"/>
    <dgm:cxn modelId="{FA4A0BFF-0F81-4ABF-A81E-0360A70CEEC2}" type="presParOf" srcId="{D6DBCA18-2696-4B56-A4FE-B5BD7EC6131C}" destId="{BDABE61C-80C0-4F1C-8D92-6CBC4FD7D160}" srcOrd="2" destOrd="0" presId="urn:microsoft.com/office/officeart/2018/5/layout/IconCircleLabelList"/>
    <dgm:cxn modelId="{BC5B2FC4-BD89-4A19-9550-6C188CBC13C2}" type="presParOf" srcId="{D6DBCA18-2696-4B56-A4FE-B5BD7EC6131C}" destId="{9A6D43D9-B46C-4A8E-8FA0-7728BC4D62CD}" srcOrd="3" destOrd="0" presId="urn:microsoft.com/office/officeart/2018/5/layout/IconCircleLabelList"/>
    <dgm:cxn modelId="{B6BDF174-470E-4421-8692-4400B1289ADC}" type="presParOf" srcId="{8113D328-D741-4546-88EE-270C594CD2B6}" destId="{3E7BD38E-9180-4737-B221-F6C5581EC0AC}" srcOrd="3" destOrd="0" presId="urn:microsoft.com/office/officeart/2018/5/layout/IconCircleLabelList"/>
    <dgm:cxn modelId="{2976A194-191F-4B16-99FF-652EAED42E5E}" type="presParOf" srcId="{8113D328-D741-4546-88EE-270C594CD2B6}" destId="{63F93E96-1801-4AD9-B896-6FF6EE228279}" srcOrd="4" destOrd="0" presId="urn:microsoft.com/office/officeart/2018/5/layout/IconCircleLabelList"/>
    <dgm:cxn modelId="{1A17D89A-CF17-4206-9DBF-64181ABF1582}" type="presParOf" srcId="{63F93E96-1801-4AD9-B896-6FF6EE228279}" destId="{41A1C510-2DCF-44FA-87F3-8423FF19B3AE}" srcOrd="0" destOrd="0" presId="urn:microsoft.com/office/officeart/2018/5/layout/IconCircleLabelList"/>
    <dgm:cxn modelId="{673FA7D1-B008-48ED-8464-57A36C5CCAFF}" type="presParOf" srcId="{63F93E96-1801-4AD9-B896-6FF6EE228279}" destId="{E15247F8-AB47-4E92-BDC5-412B72189390}" srcOrd="1" destOrd="0" presId="urn:microsoft.com/office/officeart/2018/5/layout/IconCircleLabelList"/>
    <dgm:cxn modelId="{2E706CD7-D43C-421C-883E-4D819944775C}" type="presParOf" srcId="{63F93E96-1801-4AD9-B896-6FF6EE228279}" destId="{6921A4A6-2E31-4E00-87B8-F9FF92E32385}" srcOrd="2" destOrd="0" presId="urn:microsoft.com/office/officeart/2018/5/layout/IconCircleLabelList"/>
    <dgm:cxn modelId="{A11A9E27-1293-46D7-84D8-B4B0F8679536}" type="presParOf" srcId="{63F93E96-1801-4AD9-B896-6FF6EE228279}" destId="{C0AFD7ED-7EA4-4F7B-9F57-8E3622F21C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5D520-5D17-41BD-9684-57427F0AD194}">
      <dsp:nvSpPr>
        <dsp:cNvPr id="0" name=""/>
        <dsp:cNvSpPr/>
      </dsp:nvSpPr>
      <dsp:spPr>
        <a:xfrm>
          <a:off x="0" y="615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B6A4C-79E1-4128-9B38-E7B2DDDBD600}">
      <dsp:nvSpPr>
        <dsp:cNvPr id="0" name=""/>
        <dsp:cNvSpPr/>
      </dsp:nvSpPr>
      <dsp:spPr>
        <a:xfrm>
          <a:off x="435651" y="324653"/>
          <a:ext cx="792093" cy="792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03843-411F-443C-8367-0507B79949CA}">
      <dsp:nvSpPr>
        <dsp:cNvPr id="0" name=""/>
        <dsp:cNvSpPr/>
      </dsp:nvSpPr>
      <dsp:spPr>
        <a:xfrm>
          <a:off x="1663397" y="615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many factory environments, when employees enter a designated area, they must be wearing proper </a:t>
          </a:r>
          <a:r>
            <a:rPr lang="en-US" sz="2000" kern="1200" dirty="0" err="1"/>
            <a:t>Equoments</a:t>
          </a:r>
          <a:r>
            <a:rPr lang="en-US" sz="2000" kern="1200" dirty="0"/>
            <a:t> such as a construction helmet. </a:t>
          </a:r>
        </a:p>
      </dsp:txBody>
      <dsp:txXfrm>
        <a:off x="1663397" y="615"/>
        <a:ext cx="5630212" cy="1440170"/>
      </dsp:txXfrm>
    </dsp:sp>
    <dsp:sp modelId="{37FC88A7-C957-4A42-B052-82E60EBB1BD5}">
      <dsp:nvSpPr>
        <dsp:cNvPr id="0" name=""/>
        <dsp:cNvSpPr/>
      </dsp:nvSpPr>
      <dsp:spPr>
        <a:xfrm>
          <a:off x="0" y="1800829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65AA07-C751-4066-9EC5-2B811BB9852F}">
      <dsp:nvSpPr>
        <dsp:cNvPr id="0" name=""/>
        <dsp:cNvSpPr/>
      </dsp:nvSpPr>
      <dsp:spPr>
        <a:xfrm>
          <a:off x="435651" y="2124867"/>
          <a:ext cx="792093" cy="792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73F39-81CA-4F91-A639-DD3E868B3200}">
      <dsp:nvSpPr>
        <dsp:cNvPr id="0" name=""/>
        <dsp:cNvSpPr/>
      </dsp:nvSpPr>
      <dsp:spPr>
        <a:xfrm>
          <a:off x="1663397" y="1800829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project shows a solution which can be used to issue an alert  when an employee has been detected and is not wearing a helmet in a designated area</a:t>
          </a:r>
        </a:p>
      </dsp:txBody>
      <dsp:txXfrm>
        <a:off x="1663397" y="1800829"/>
        <a:ext cx="5630212" cy="1440170"/>
      </dsp:txXfrm>
    </dsp:sp>
    <dsp:sp modelId="{1C895ACD-2992-4CBE-8DA5-E5929973EA13}">
      <dsp:nvSpPr>
        <dsp:cNvPr id="0" name=""/>
        <dsp:cNvSpPr/>
      </dsp:nvSpPr>
      <dsp:spPr>
        <a:xfrm>
          <a:off x="0" y="3601042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C401D-F5DF-4384-8840-783FDEB2348B}">
      <dsp:nvSpPr>
        <dsp:cNvPr id="0" name=""/>
        <dsp:cNvSpPr/>
      </dsp:nvSpPr>
      <dsp:spPr>
        <a:xfrm>
          <a:off x="435651" y="3925081"/>
          <a:ext cx="792093" cy="792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79CA8-C5CA-4075-A769-AA5B6EDD1C84}">
      <dsp:nvSpPr>
        <dsp:cNvPr id="0" name=""/>
        <dsp:cNvSpPr/>
      </dsp:nvSpPr>
      <dsp:spPr>
        <a:xfrm>
          <a:off x="1663397" y="3601042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has been accomplished using a deep learning technique - Object Detection </a:t>
          </a:r>
        </a:p>
      </dsp:txBody>
      <dsp:txXfrm>
        <a:off x="1663397" y="3601042"/>
        <a:ext cx="5630212" cy="1440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C2045-19E5-4586-8A82-0ED5BA73E61C}">
      <dsp:nvSpPr>
        <dsp:cNvPr id="0" name=""/>
        <dsp:cNvSpPr/>
      </dsp:nvSpPr>
      <dsp:spPr>
        <a:xfrm>
          <a:off x="494099" y="1235969"/>
          <a:ext cx="1303875" cy="1303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52F1E-D28D-45DC-8754-597002C8C39B}">
      <dsp:nvSpPr>
        <dsp:cNvPr id="0" name=""/>
        <dsp:cNvSpPr/>
      </dsp:nvSpPr>
      <dsp:spPr>
        <a:xfrm>
          <a:off x="771974" y="1513844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BA5DE-E17F-4226-899C-67B474FE383C}">
      <dsp:nvSpPr>
        <dsp:cNvPr id="0" name=""/>
        <dsp:cNvSpPr/>
      </dsp:nvSpPr>
      <dsp:spPr>
        <a:xfrm>
          <a:off x="77287" y="294596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Train</a:t>
          </a:r>
        </a:p>
      </dsp:txBody>
      <dsp:txXfrm>
        <a:off x="77287" y="2945969"/>
        <a:ext cx="2137500" cy="720000"/>
      </dsp:txXfrm>
    </dsp:sp>
    <dsp:sp modelId="{64207C47-3A14-45CE-AEBB-950AA7CB587D}">
      <dsp:nvSpPr>
        <dsp:cNvPr id="0" name=""/>
        <dsp:cNvSpPr/>
      </dsp:nvSpPr>
      <dsp:spPr>
        <a:xfrm>
          <a:off x="3005662" y="1235969"/>
          <a:ext cx="1303875" cy="1303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D6C1E-CBFF-474F-8D9C-E7009CFCAC74}">
      <dsp:nvSpPr>
        <dsp:cNvPr id="0" name=""/>
        <dsp:cNvSpPr/>
      </dsp:nvSpPr>
      <dsp:spPr>
        <a:xfrm>
          <a:off x="3283537" y="1513844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D43D9-B46C-4A8E-8FA0-7728BC4D62CD}">
      <dsp:nvSpPr>
        <dsp:cNvPr id="0" name=""/>
        <dsp:cNvSpPr/>
      </dsp:nvSpPr>
      <dsp:spPr>
        <a:xfrm>
          <a:off x="2588849" y="294596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Test</a:t>
          </a:r>
        </a:p>
      </dsp:txBody>
      <dsp:txXfrm>
        <a:off x="2588849" y="2945969"/>
        <a:ext cx="2137500" cy="720000"/>
      </dsp:txXfrm>
    </dsp:sp>
    <dsp:sp modelId="{41A1C510-2DCF-44FA-87F3-8423FF19B3AE}">
      <dsp:nvSpPr>
        <dsp:cNvPr id="0" name=""/>
        <dsp:cNvSpPr/>
      </dsp:nvSpPr>
      <dsp:spPr>
        <a:xfrm>
          <a:off x="5517225" y="1235969"/>
          <a:ext cx="1303875" cy="1303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247F8-AB47-4E92-BDC5-412B72189390}">
      <dsp:nvSpPr>
        <dsp:cNvPr id="0" name=""/>
        <dsp:cNvSpPr/>
      </dsp:nvSpPr>
      <dsp:spPr>
        <a:xfrm>
          <a:off x="5795100" y="1513844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FD7ED-7EA4-4F7B-9F57-8E3622F21CDA}">
      <dsp:nvSpPr>
        <dsp:cNvPr id="0" name=""/>
        <dsp:cNvSpPr/>
      </dsp:nvSpPr>
      <dsp:spPr>
        <a:xfrm>
          <a:off x="5100412" y="294596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Total</a:t>
          </a:r>
        </a:p>
      </dsp:txBody>
      <dsp:txXfrm>
        <a:off x="5100412" y="2945969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9A7646-64A1-4BED-BA0B-77C27DE51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BEFC0-5AA8-4302-B8B2-9ACD77A2E1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2F98B-3DC8-431B-BBBF-B7C2B94E730B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656EA-4150-44D1-821F-53CA0DBA1A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4F06-C917-4D16-B46F-633E54CA49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F4691-38BC-4357-BA2E-AC7731A10A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60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300D2-6E0D-49B5-9AB1-C6683F5C846D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25FD9-6782-4777-BD37-B8EEBEF1E4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10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25FD9-6782-4777-BD37-B8EEBEF1E49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3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25FD9-6782-4777-BD37-B8EEBEF1E4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8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25FD9-6782-4777-BD37-B8EEBEF1E4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9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7509" b="156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58" y="2550200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Deep Learning Project </a:t>
            </a:r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28615-9D67-46E1-9C5F-039C4265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100EF0-22AB-4C2A-A943-1CE63E7312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734118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36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ultiple people looking at blueprints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-219074"/>
            <a:ext cx="12188932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Dataset </a:t>
            </a:r>
            <a:br>
              <a:rPr lang="en-US" dirty="0"/>
            </a:br>
            <a:r>
              <a:rPr lang="en-US" dirty="0"/>
              <a:t>Division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Icon SmartArt placeholder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422236"/>
              </p:ext>
            </p:extLst>
          </p:nvPr>
        </p:nvGraphicFramePr>
        <p:xfrm>
          <a:off x="3972128" y="971055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0C40B8-A4E7-422B-A7D7-2462F4ECC931}"/>
              </a:ext>
            </a:extLst>
          </p:cNvPr>
          <p:cNvSpPr txBox="1"/>
          <p:nvPr/>
        </p:nvSpPr>
        <p:spPr>
          <a:xfrm>
            <a:off x="4568085" y="1633491"/>
            <a:ext cx="101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5269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23B058-8BED-45DC-9568-F3CAFFBEFDE0}"/>
              </a:ext>
            </a:extLst>
          </p:cNvPr>
          <p:cNvSpPr txBox="1"/>
          <p:nvPr/>
        </p:nvSpPr>
        <p:spPr>
          <a:xfrm>
            <a:off x="9659093" y="1633490"/>
            <a:ext cx="101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7041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2992E-1E78-495B-88B5-8DDD5B251A8F}"/>
              </a:ext>
            </a:extLst>
          </p:cNvPr>
          <p:cNvSpPr txBox="1"/>
          <p:nvPr/>
        </p:nvSpPr>
        <p:spPr>
          <a:xfrm>
            <a:off x="7113589" y="1633491"/>
            <a:ext cx="101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1766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9A9E21-CD1F-4F63-ADA9-2A39827420C7}"/>
              </a:ext>
            </a:extLst>
          </p:cNvPr>
          <p:cNvSpPr txBox="1"/>
          <p:nvPr/>
        </p:nvSpPr>
        <p:spPr>
          <a:xfrm>
            <a:off x="4298697" y="5039843"/>
            <a:ext cx="68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 : https://public.roboflow.com/object-detection/hard-hat-workers</a:t>
            </a:r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2912-4EC7-481C-A7DA-85914A2F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0B84-5C6A-4572-AD5D-A8421EB5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EF7AA-0F12-4CD1-B7AE-A6E67D6B4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864108"/>
            <a:ext cx="7315200" cy="3657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204E54-C733-47A1-813A-A86264BBD027}"/>
              </a:ext>
            </a:extLst>
          </p:cNvPr>
          <p:cNvSpPr txBox="1"/>
          <p:nvPr/>
        </p:nvSpPr>
        <p:spPr>
          <a:xfrm flipH="1">
            <a:off x="4315876" y="4699230"/>
            <a:ext cx="629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Used : YoloV5s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7D06C-BB68-43DE-A411-0386D1BBD6F3}"/>
              </a:ext>
            </a:extLst>
          </p:cNvPr>
          <p:cNvSpPr txBox="1"/>
          <p:nvPr/>
        </p:nvSpPr>
        <p:spPr>
          <a:xfrm>
            <a:off x="4315876" y="5285743"/>
            <a:ext cx="369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Size : 416 X 416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7C99E-7417-44B8-8D31-97FF4536708D}"/>
              </a:ext>
            </a:extLst>
          </p:cNvPr>
          <p:cNvSpPr txBox="1"/>
          <p:nvPr/>
        </p:nvSpPr>
        <p:spPr>
          <a:xfrm>
            <a:off x="8454265" y="5328289"/>
            <a:ext cx="24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Number of classes :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11A29-71CB-4F07-8B3D-EDFAF6FECD36}"/>
              </a:ext>
            </a:extLst>
          </p:cNvPr>
          <p:cNvSpPr txBox="1"/>
          <p:nvPr/>
        </p:nvSpPr>
        <p:spPr>
          <a:xfrm>
            <a:off x="8460421" y="4691832"/>
            <a:ext cx="2432482" cy="38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Epochs : 80</a:t>
            </a:r>
          </a:p>
        </p:txBody>
      </p:sp>
    </p:spTree>
    <p:extLst>
      <p:ext uri="{BB962C8B-B14F-4D97-AF65-F5344CB8AC3E}">
        <p14:creationId xmlns:p14="http://schemas.microsoft.com/office/powerpoint/2010/main" val="334501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CB57-AF74-4D9B-AC1C-3E577FC6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11" y="4864725"/>
            <a:ext cx="2834640" cy="685800"/>
          </a:xfrm>
        </p:spPr>
        <p:txBody>
          <a:bodyPr/>
          <a:lstStyle/>
          <a:p>
            <a:r>
              <a:rPr lang="en-IN" dirty="0"/>
              <a:t>Metrics Results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2CFBDC9-96E2-4B03-8E95-2CF979D62C39}"/>
              </a:ext>
            </a:extLst>
          </p:cNvPr>
          <p:cNvSpPr txBox="1">
            <a:spLocks/>
          </p:cNvSpPr>
          <p:nvPr/>
        </p:nvSpPr>
        <p:spPr>
          <a:xfrm>
            <a:off x="506578" y="765357"/>
            <a:ext cx="283464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Training Charts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87593-DE77-41D6-8038-F4C5DFFE1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" r="34744"/>
          <a:stretch/>
        </p:blipFill>
        <p:spPr>
          <a:xfrm>
            <a:off x="3693111" y="4864725"/>
            <a:ext cx="7835359" cy="118882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57D189-E23C-4C1B-AEF1-4E24CAF9CD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A2BAE6E-A721-4C97-B562-0DB5978B0A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75A2650-642A-4675-A2C9-6053509F55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4EC1ABE-21A5-437A-8C07-E68632AB6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35"/>
          <a:stretch/>
        </p:blipFill>
        <p:spPr>
          <a:xfrm>
            <a:off x="3471169" y="0"/>
            <a:ext cx="8057302" cy="48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1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A60D2C4-0ABD-412D-B852-34C49AD8DD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D8496FC-BD33-4DDC-93DE-4B1F8AC9644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26092" y="3429000"/>
            <a:ext cx="5769884" cy="3624308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01BE67C-5B51-4701-AABA-AC34C161DBD2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6096000" y="3429000"/>
            <a:ext cx="5948929" cy="3624308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65A556-6D81-4687-9680-0FEA57910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9898"/>
            <a:ext cx="5948929" cy="32669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4A619-595A-4247-9101-63B02A844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92" y="79897"/>
            <a:ext cx="5769884" cy="3266983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A2F80FC8-1396-4444-A762-D5D09EED2F39}"/>
              </a:ext>
            </a:extLst>
          </p:cNvPr>
          <p:cNvSpPr/>
          <p:nvPr/>
        </p:nvSpPr>
        <p:spPr>
          <a:xfrm>
            <a:off x="5352357" y="5116497"/>
            <a:ext cx="1287262" cy="408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8B1B6D9-55F6-493B-8A8E-7BADA3E77742}"/>
              </a:ext>
            </a:extLst>
          </p:cNvPr>
          <p:cNvSpPr/>
          <p:nvPr/>
        </p:nvSpPr>
        <p:spPr>
          <a:xfrm>
            <a:off x="5252345" y="1608338"/>
            <a:ext cx="1287262" cy="408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44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Working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083A9-53C1-4358-80D7-727411C1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46448"/>
            <a:ext cx="7315200" cy="2130552"/>
          </a:xfrm>
        </p:spPr>
        <p:txBody>
          <a:bodyPr>
            <a:normAutofit/>
          </a:bodyPr>
          <a:lstStyle/>
          <a:p>
            <a:r>
              <a:rPr lang="en-US" dirty="0"/>
              <a:t>By -</a:t>
            </a:r>
          </a:p>
          <a:p>
            <a:r>
              <a:rPr lang="en-US" dirty="0"/>
              <a:t>Aman Tripathi </a:t>
            </a:r>
          </a:p>
          <a:p>
            <a:r>
              <a:rPr lang="en-US" dirty="0"/>
              <a:t>(DF2009CM)</a:t>
            </a:r>
          </a:p>
          <a:p>
            <a:r>
              <a:rPr lang="en-US" dirty="0"/>
              <a:t>amancrackpot@gmail.com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B7BB97-A62F-4534-888F-505637578A57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62D4C9-FB7C-42A5-9239-CABAB80115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5ACEB-CF5E-44CD-BB7E-D39F90AC53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Architecture design</Template>
  <TotalTime>0</TotalTime>
  <Words>134</Words>
  <Application>Microsoft Office PowerPoint</Application>
  <PresentationFormat>Widescreen</PresentationFormat>
  <Paragraphs>29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 2</vt:lpstr>
      <vt:lpstr>Frame</vt:lpstr>
      <vt:lpstr>Deep Learning Project </vt:lpstr>
      <vt:lpstr>Problem Statement</vt:lpstr>
      <vt:lpstr>Dataset  Division</vt:lpstr>
      <vt:lpstr>Training Specifics</vt:lpstr>
      <vt:lpstr>Metrics Results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2021-06-08T16:52:41Z</dcterms:created>
  <dcterms:modified xsi:type="dcterms:W3CDTF">2021-06-13T07:27:19Z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