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9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2BEEE-162B-404A-AC54-1C53AC237D23}" v="8" dt="2024-09-14T19:38:25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9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6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5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58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147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906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349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66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1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1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68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45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58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41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0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96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28929-6AD9-4ED1-A2C6-B72AAA153229}" type="datetimeFigureOut">
              <a:rPr lang="pt-BR" smtClean="0"/>
              <a:t>15/09/2024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F52416-96AA-4A65-8F8D-0B864946B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66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E5208-E5B5-9E17-DA19-2D65FE5F9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549" y="302231"/>
            <a:ext cx="3299381" cy="781852"/>
          </a:xfrm>
        </p:spPr>
        <p:txBody>
          <a:bodyPr>
            <a:normAutofit fontScale="90000"/>
          </a:bodyPr>
          <a:lstStyle/>
          <a:p>
            <a:r>
              <a:rPr lang="pt-BR" b="1" dirty="0" err="1"/>
              <a:t>HealthApp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6144710-3AD7-6011-CD30-74F2076D2CD3}"/>
              </a:ext>
            </a:extLst>
          </p:cNvPr>
          <p:cNvSpPr/>
          <p:nvPr/>
        </p:nvSpPr>
        <p:spPr>
          <a:xfrm>
            <a:off x="1095079" y="1084083"/>
            <a:ext cx="1000183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D22EA7-19B9-95AE-BCE1-FE70A9930D10}"/>
              </a:ext>
            </a:extLst>
          </p:cNvPr>
          <p:cNvSpPr/>
          <p:nvPr/>
        </p:nvSpPr>
        <p:spPr>
          <a:xfrm>
            <a:off x="1095080" y="5751057"/>
            <a:ext cx="1000183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3B1DCE-B699-B455-8559-C49765B147BF}"/>
              </a:ext>
            </a:extLst>
          </p:cNvPr>
          <p:cNvSpPr txBox="1"/>
          <p:nvPr/>
        </p:nvSpPr>
        <p:spPr>
          <a:xfrm>
            <a:off x="1452898" y="5907328"/>
            <a:ext cx="859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SENAC – Projeto Integrador Desenvolvimento de Sistemas Orientado a Dispositivos Móveis e Baseados na Web.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96D99C-552B-6B0A-71DC-605EC6708311}"/>
              </a:ext>
            </a:extLst>
          </p:cNvPr>
          <p:cNvSpPr txBox="1"/>
          <p:nvPr/>
        </p:nvSpPr>
        <p:spPr>
          <a:xfrm>
            <a:off x="1509601" y="1516161"/>
            <a:ext cx="4211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Integrantes do Grupo</a:t>
            </a:r>
            <a:r>
              <a:rPr lang="pt-BR" sz="2400" b="1" dirty="0"/>
              <a:t>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78E187-66E6-C686-73F0-36A9CEA56796}"/>
              </a:ext>
            </a:extLst>
          </p:cNvPr>
          <p:cNvSpPr txBox="1"/>
          <p:nvPr/>
        </p:nvSpPr>
        <p:spPr>
          <a:xfrm>
            <a:off x="9903087" y="5458222"/>
            <a:ext cx="2387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15/09/2024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853B62-79C3-4EE4-35FE-9A04383BC9E9}"/>
              </a:ext>
            </a:extLst>
          </p:cNvPr>
          <p:cNvSpPr txBox="1"/>
          <p:nvPr/>
        </p:nvSpPr>
        <p:spPr>
          <a:xfrm>
            <a:off x="1509601" y="2187019"/>
            <a:ext cx="5777153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Amanda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Bonholi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Barbosa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Anderson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Salaori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Cauê Cabral Rocha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Cristiano Batista da Costa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Igor Gomes da Costa Junior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Leonardo de Oliveira Domingos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Lucas Hikaru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Kozuki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Luiz Henrique Nunes Gonçalves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D153CE1-F65C-55D3-3344-202F95A70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55" y="1350000"/>
            <a:ext cx="2339180" cy="41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486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DDBE8-FA0C-5B38-8AAD-D6C72E12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Objetivo do Projeto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FD2C01A-C2BF-B962-DFD3-36CA86DD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aplicativo tem como objetivo auxiliar usuários a não perderem horários de medicação. Ele permite cadastrar medicamentos, datas e horários de administração. O sistema envia alertas diretamente para o celular, garantindo que o usuário seja lembrado no momento correto de tomar cada medicação.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13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66A56-2C8E-ABCB-DEBB-D2F7CFDE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025124" cy="804421"/>
          </a:xfrm>
        </p:spPr>
        <p:txBody>
          <a:bodyPr>
            <a:normAutofit/>
          </a:bodyPr>
          <a:lstStyle/>
          <a:p>
            <a:r>
              <a:rPr lang="pt-BR" sz="3200" b="1" dirty="0"/>
              <a:t>Stack Utilizada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D52A82D-6985-DA3B-DC73-5B95E434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2944"/>
            <a:ext cx="7071500" cy="4455456"/>
          </a:xfrm>
        </p:spPr>
        <p:txBody>
          <a:bodyPr>
            <a:norm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Linguagens Front-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HTML5, CSS3 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Linguagens Back-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Java, Spring Boot e Consumo da API com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Bulario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Softwares Utilizados: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 IDE VSCODE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Banco de Dados: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H2 (em memória)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9696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DDBE8-FA0C-5B38-8AAD-D6C72E12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b="1" dirty="0"/>
              <a:t>Funcionalidades do APP – Login / Cadastro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B9C357-39CB-F9DF-2304-5D0C0F2BE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90" y="1269002"/>
            <a:ext cx="2340000" cy="41594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B727F2-34AF-A47C-F0A7-0E86CE3DB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68" y="1269001"/>
            <a:ext cx="2340000" cy="41543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92EDB43-9061-4581-1EF5-245A4C37BBB3}"/>
              </a:ext>
            </a:extLst>
          </p:cNvPr>
          <p:cNvCxnSpPr>
            <a:cxnSpLocks/>
          </p:cNvCxnSpPr>
          <p:nvPr/>
        </p:nvCxnSpPr>
        <p:spPr>
          <a:xfrm flipV="1">
            <a:off x="3362325" y="1562099"/>
            <a:ext cx="657225" cy="77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AAB40DB-904A-BDC4-1674-5D37D3F0136F}"/>
              </a:ext>
            </a:extLst>
          </p:cNvPr>
          <p:cNvCxnSpPr>
            <a:cxnSpLocks/>
          </p:cNvCxnSpPr>
          <p:nvPr/>
        </p:nvCxnSpPr>
        <p:spPr>
          <a:xfrm flipV="1">
            <a:off x="6763368" y="3812087"/>
            <a:ext cx="1" cy="77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5DA91D4-24F3-836B-F855-D98FE4C65FA6}"/>
              </a:ext>
            </a:extLst>
          </p:cNvPr>
          <p:cNvCxnSpPr/>
          <p:nvPr/>
        </p:nvCxnSpPr>
        <p:spPr>
          <a:xfrm>
            <a:off x="4467225" y="3524250"/>
            <a:ext cx="9000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716DF4-8459-8735-9D21-D2290E8B3FC6}"/>
              </a:ext>
            </a:extLst>
          </p:cNvPr>
          <p:cNvSpPr txBox="1"/>
          <p:nvPr/>
        </p:nvSpPr>
        <p:spPr>
          <a:xfrm>
            <a:off x="1915690" y="5528805"/>
            <a:ext cx="275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1- O primeiro passo ao acessar o aplicativo é acessar a tela de login.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CA4F246-EF0F-77F9-496D-AEF10FC52B62}"/>
              </a:ext>
            </a:extLst>
          </p:cNvPr>
          <p:cNvSpPr txBox="1"/>
          <p:nvPr/>
        </p:nvSpPr>
        <p:spPr>
          <a:xfrm>
            <a:off x="5593368" y="5500230"/>
            <a:ext cx="2752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2- Ao acessar a tela de login será necessário digitar login e senha.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caso de primeiro acesso será necessário efetuar um novo cadastro.</a:t>
            </a:r>
          </a:p>
        </p:txBody>
      </p:sp>
    </p:spTree>
    <p:extLst>
      <p:ext uri="{BB962C8B-B14F-4D97-AF65-F5344CB8AC3E}">
        <p14:creationId xmlns:p14="http://schemas.microsoft.com/office/powerpoint/2010/main" val="134216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DDBE8-FA0C-5B38-8AAD-D6C72E12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b="1" dirty="0"/>
              <a:t>Funcionalidades do APP – Criar Lembrete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37E801-65D3-49ED-D764-6BF36E807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10" y="1269002"/>
            <a:ext cx="2340000" cy="41594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A861C2B-94ED-B037-29E6-57269E0D5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21" y="1269002"/>
            <a:ext cx="2333521" cy="41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2A8DC65-3697-78F0-1324-BF7DA75F5935}"/>
              </a:ext>
            </a:extLst>
          </p:cNvPr>
          <p:cNvCxnSpPr>
            <a:cxnSpLocks/>
          </p:cNvCxnSpPr>
          <p:nvPr/>
        </p:nvCxnSpPr>
        <p:spPr>
          <a:xfrm flipH="1">
            <a:off x="3074824" y="4422623"/>
            <a:ext cx="0" cy="77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957FC40-C84A-7BB1-D79A-1089DDBA5378}"/>
              </a:ext>
            </a:extLst>
          </p:cNvPr>
          <p:cNvCxnSpPr>
            <a:cxnSpLocks/>
          </p:cNvCxnSpPr>
          <p:nvPr/>
        </p:nvCxnSpPr>
        <p:spPr>
          <a:xfrm flipV="1">
            <a:off x="6753713" y="4044623"/>
            <a:ext cx="0" cy="75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1062C87-57E7-F6D0-E699-DF3746A06BD0}"/>
              </a:ext>
            </a:extLst>
          </p:cNvPr>
          <p:cNvCxnSpPr/>
          <p:nvPr/>
        </p:nvCxnSpPr>
        <p:spPr>
          <a:xfrm>
            <a:off x="4467225" y="3524250"/>
            <a:ext cx="9000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1CB817-995B-FA0D-B2DC-B45F21CA8EE0}"/>
              </a:ext>
            </a:extLst>
          </p:cNvPr>
          <p:cNvSpPr txBox="1"/>
          <p:nvPr/>
        </p:nvSpPr>
        <p:spPr>
          <a:xfrm>
            <a:off x="1907285" y="5506818"/>
            <a:ext cx="275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3- Após realizar o login, o usuário poderá criar seus lembretes através do ícone (+).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D834C0-5E16-A33D-4E28-F6E624C9ECE1}"/>
              </a:ext>
            </a:extLst>
          </p:cNvPr>
          <p:cNvSpPr txBox="1"/>
          <p:nvPr/>
        </p:nvSpPr>
        <p:spPr>
          <a:xfrm>
            <a:off x="5579595" y="5506818"/>
            <a:ext cx="2752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4- O aplicativo abrirá uma tela solicitando dados como: Nome do medicamento, Data e Horário, para que o aplicativo possa enviar os lembretes.</a:t>
            </a:r>
          </a:p>
        </p:txBody>
      </p:sp>
    </p:spTree>
    <p:extLst>
      <p:ext uri="{BB962C8B-B14F-4D97-AF65-F5344CB8AC3E}">
        <p14:creationId xmlns:p14="http://schemas.microsoft.com/office/powerpoint/2010/main" val="382722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DDBE8-FA0C-5B38-8AAD-D6C72E12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b="1" dirty="0"/>
              <a:t>Funcionalidades do APP – Lista de Lembretes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8B07C6-B8A7-9E16-E954-47796A23B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10" y="1269002"/>
            <a:ext cx="2340000" cy="415943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C1D50E6-CC22-28F9-D836-07DE693041AF}"/>
              </a:ext>
            </a:extLst>
          </p:cNvPr>
          <p:cNvCxnSpPr>
            <a:cxnSpLocks/>
          </p:cNvCxnSpPr>
          <p:nvPr/>
        </p:nvCxnSpPr>
        <p:spPr>
          <a:xfrm flipV="1">
            <a:off x="6753713" y="4044623"/>
            <a:ext cx="0" cy="75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D545E01-6B45-1AC8-E5C7-885CF7EF8318}"/>
              </a:ext>
            </a:extLst>
          </p:cNvPr>
          <p:cNvCxnSpPr/>
          <p:nvPr/>
        </p:nvCxnSpPr>
        <p:spPr>
          <a:xfrm>
            <a:off x="4467225" y="3524250"/>
            <a:ext cx="9000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3478C4E-1FD2-9BE5-D7CC-10E6D67C7750}"/>
              </a:ext>
            </a:extLst>
          </p:cNvPr>
          <p:cNvCxnSpPr>
            <a:cxnSpLocks/>
          </p:cNvCxnSpPr>
          <p:nvPr/>
        </p:nvCxnSpPr>
        <p:spPr>
          <a:xfrm flipH="1">
            <a:off x="4017799" y="4422623"/>
            <a:ext cx="0" cy="77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3EEE51-B8C0-80F6-3A73-690ADBED92A2}"/>
              </a:ext>
            </a:extLst>
          </p:cNvPr>
          <p:cNvSpPr txBox="1"/>
          <p:nvPr/>
        </p:nvSpPr>
        <p:spPr>
          <a:xfrm>
            <a:off x="1915690" y="5528805"/>
            <a:ext cx="275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5- Para acessar todos os lembretes criados, o usuário deverá pressionar o ícone de relatório.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96F15B-72CF-E0A1-716F-B2C458E3DE53}"/>
              </a:ext>
            </a:extLst>
          </p:cNvPr>
          <p:cNvSpPr txBox="1"/>
          <p:nvPr/>
        </p:nvSpPr>
        <p:spPr>
          <a:xfrm>
            <a:off x="5593368" y="5500230"/>
            <a:ext cx="2752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6- Então na tela seguinte será apresentado uma tela com todos os lembretes criados, assim podendo editá-los ou excluí-los..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F9F7682-DB96-E887-00C5-718C41A31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953" y="1269002"/>
            <a:ext cx="2333520" cy="41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2BA1221-A957-C886-A029-1C3A2D8B1E05}"/>
              </a:ext>
            </a:extLst>
          </p:cNvPr>
          <p:cNvCxnSpPr>
            <a:cxnSpLocks/>
          </p:cNvCxnSpPr>
          <p:nvPr/>
        </p:nvCxnSpPr>
        <p:spPr>
          <a:xfrm flipH="1" flipV="1">
            <a:off x="7791620" y="2617911"/>
            <a:ext cx="595690" cy="39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8FF54DE-B44A-98A0-F68C-1C48CF6E6852}"/>
              </a:ext>
            </a:extLst>
          </p:cNvPr>
          <p:cNvCxnSpPr>
            <a:cxnSpLocks/>
          </p:cNvCxnSpPr>
          <p:nvPr/>
        </p:nvCxnSpPr>
        <p:spPr>
          <a:xfrm flipH="1" flipV="1">
            <a:off x="7791620" y="3333996"/>
            <a:ext cx="595690" cy="39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63FBB43-E687-8301-3C47-A976C26D8779}"/>
              </a:ext>
            </a:extLst>
          </p:cNvPr>
          <p:cNvCxnSpPr>
            <a:cxnSpLocks/>
          </p:cNvCxnSpPr>
          <p:nvPr/>
        </p:nvCxnSpPr>
        <p:spPr>
          <a:xfrm flipH="1" flipV="1">
            <a:off x="7791620" y="4058501"/>
            <a:ext cx="595690" cy="39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088D82E-F2AA-E363-41CD-7DE9BE4778FA}"/>
              </a:ext>
            </a:extLst>
          </p:cNvPr>
          <p:cNvCxnSpPr>
            <a:cxnSpLocks/>
          </p:cNvCxnSpPr>
          <p:nvPr/>
        </p:nvCxnSpPr>
        <p:spPr>
          <a:xfrm flipH="1" flipV="1">
            <a:off x="7791620" y="4809623"/>
            <a:ext cx="595690" cy="39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5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DA5A5-416D-C7D0-9A13-34524040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Obrigado !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49880E-3A92-5240-A592-BEA43E4B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Amanda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Bonholi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Barbosa (e-mail: amandab.barbosa03@gmail.com)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Anderson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Salaori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(e-mail: and.salaroli@gmail.com)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Cauê Cabral Rocha (e-mail: caue.acer@hotmail.com)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Cristiano Batista da Costa (e-mail: cristiano.costa07@outlook.com)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Igor Gomes da Costa Junior (e-mail: igorgdcj@gmail.com)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Leonardo de Oliveira Domingos (e-mail: leooliver77@gmail.com)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Lucas Hikaru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Kozuki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(e-mail: lhkozuki@gmail.com)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Luiz Henrique Nunes Gonçalves (e-mail: henrique9119@gmail.com)</a:t>
            </a:r>
          </a:p>
        </p:txBody>
      </p:sp>
    </p:spTree>
    <p:extLst>
      <p:ext uri="{BB962C8B-B14F-4D97-AF65-F5344CB8AC3E}">
        <p14:creationId xmlns:p14="http://schemas.microsoft.com/office/powerpoint/2010/main" val="4171540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1563</TotalTime>
  <Words>393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HealthApp</vt:lpstr>
      <vt:lpstr>Objetivo do Projeto</vt:lpstr>
      <vt:lpstr>Stack Utilizada</vt:lpstr>
      <vt:lpstr>Funcionalidades do APP – Login / Cadastro</vt:lpstr>
      <vt:lpstr>Funcionalidades do APP – Criar Lembrete</vt:lpstr>
      <vt:lpstr>Funcionalidades do APP – Lista de Lembretes</vt:lpstr>
      <vt:lpstr>Obrigado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HealthApp</dc:title>
  <dc:creator>Leonardo Oliveira</dc:creator>
  <cp:lastModifiedBy>Cauê Cabral</cp:lastModifiedBy>
  <cp:revision>10</cp:revision>
  <dcterms:created xsi:type="dcterms:W3CDTF">2024-09-14T18:23:55Z</dcterms:created>
  <dcterms:modified xsi:type="dcterms:W3CDTF">2024-09-15T21:37:18Z</dcterms:modified>
</cp:coreProperties>
</file>