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6"/>
  </p:notesMasterIdLst>
  <p:sldIdLst>
    <p:sldId id="256" r:id="rId5"/>
  </p:sldIdLst>
  <p:sldSz cx="43891200" cy="32918400"/>
  <p:notesSz cx="6715125" cy="9239250"/>
  <p:defaultTextStyle>
    <a:defPPr>
      <a:defRPr lang="en-US"/>
    </a:defPPr>
    <a:lvl1pPr algn="l" rtl="0" eaLnBrk="0" fontAlgn="base" hangingPunct="0">
      <a:spcBef>
        <a:spcPct val="0"/>
      </a:spcBef>
      <a:spcAft>
        <a:spcPct val="0"/>
      </a:spcAft>
      <a:defRPr sz="86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86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86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86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86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86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86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86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86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4836">
          <p15:clr>
            <a:srgbClr val="A4A3A4"/>
          </p15:clr>
        </p15:guide>
        <p15:guide id="2" orient="horz" pos="20196">
          <p15:clr>
            <a:srgbClr val="A4A3A4"/>
          </p15:clr>
        </p15:guide>
        <p15:guide id="3" orient="horz" pos="2148">
          <p15:clr>
            <a:srgbClr val="A4A3A4"/>
          </p15:clr>
        </p15:guide>
        <p15:guide id="4"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9D777"/>
    <a:srgbClr val="C0C0C0"/>
    <a:srgbClr val="0046D2"/>
    <a:srgbClr val="FF0000"/>
    <a:srgbClr val="698ED9"/>
    <a:srgbClr val="A7C4FF"/>
    <a:srgbClr val="FFB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16" autoAdjust="0"/>
    <p:restoredTop sz="94660"/>
  </p:normalViewPr>
  <p:slideViewPr>
    <p:cSldViewPr snapToGrid="0">
      <p:cViewPr>
        <p:scale>
          <a:sx n="21" d="100"/>
          <a:sy n="21" d="100"/>
        </p:scale>
        <p:origin x="1456" y="116"/>
      </p:cViewPr>
      <p:guideLst>
        <p:guide orient="horz" pos="4836"/>
        <p:guide orient="horz" pos="20196"/>
        <p:guide orient="horz" pos="214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AD26E25E-FB93-0282-39D9-F097217C75A0}"/>
              </a:ext>
            </a:extLst>
          </p:cNvPr>
          <p:cNvSpPr>
            <a:spLocks noGrp="1" noChangeArrowheads="1"/>
          </p:cNvSpPr>
          <p:nvPr>
            <p:ph type="hdr" sz="quarter"/>
          </p:nvPr>
        </p:nvSpPr>
        <p:spPr bwMode="auto">
          <a:xfrm>
            <a:off x="0" y="0"/>
            <a:ext cx="2909888"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pitchFamily="-107" charset="0"/>
                <a:ea typeface="+mn-ea"/>
              </a:defRPr>
            </a:lvl1pPr>
          </a:lstStyle>
          <a:p>
            <a:pPr>
              <a:defRPr/>
            </a:pPr>
            <a:endParaRPr lang="en-US"/>
          </a:p>
        </p:txBody>
      </p:sp>
      <p:sp>
        <p:nvSpPr>
          <p:cNvPr id="3075" name="Rectangle 3">
            <a:extLst>
              <a:ext uri="{FF2B5EF4-FFF2-40B4-BE49-F238E27FC236}">
                <a16:creationId xmlns:a16="http://schemas.microsoft.com/office/drawing/2014/main" id="{DC8F492B-F4B6-59AA-BF43-C9F24327D8D5}"/>
              </a:ext>
            </a:extLst>
          </p:cNvPr>
          <p:cNvSpPr>
            <a:spLocks noGrp="1" noChangeArrowheads="1"/>
          </p:cNvSpPr>
          <p:nvPr>
            <p:ph type="dt" idx="1"/>
          </p:nvPr>
        </p:nvSpPr>
        <p:spPr bwMode="auto">
          <a:xfrm>
            <a:off x="3803650" y="0"/>
            <a:ext cx="2909888"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107" charset="0"/>
                <a:ea typeface="+mn-ea"/>
              </a:defRPr>
            </a:lvl1pPr>
          </a:lstStyle>
          <a:p>
            <a:pPr>
              <a:defRPr/>
            </a:pPr>
            <a:endParaRPr lang="en-US"/>
          </a:p>
        </p:txBody>
      </p:sp>
      <p:sp>
        <p:nvSpPr>
          <p:cNvPr id="1028" name="Rectangle 4">
            <a:extLst>
              <a:ext uri="{FF2B5EF4-FFF2-40B4-BE49-F238E27FC236}">
                <a16:creationId xmlns:a16="http://schemas.microsoft.com/office/drawing/2014/main" id="{8F49E8BD-7CF8-A2B9-BE8A-D8FE48BBBF17}"/>
              </a:ext>
            </a:extLst>
          </p:cNvPr>
          <p:cNvSpPr>
            <a:spLocks noGrp="1" noRot="1" noChangeAspect="1" noChangeArrowheads="1" noTextEdit="1"/>
          </p:cNvSpPr>
          <p:nvPr>
            <p:ph type="sldImg" idx="2"/>
          </p:nvPr>
        </p:nvSpPr>
        <p:spPr bwMode="auto">
          <a:xfrm>
            <a:off x="1047750" y="692150"/>
            <a:ext cx="4621213" cy="34655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1F5DA86E-2FE0-9795-BB15-CF69F24C9A70}"/>
              </a:ext>
            </a:extLst>
          </p:cNvPr>
          <p:cNvSpPr>
            <a:spLocks noGrp="1" noChangeArrowheads="1"/>
          </p:cNvSpPr>
          <p:nvPr>
            <p:ph type="body" sz="quarter" idx="3"/>
          </p:nvPr>
        </p:nvSpPr>
        <p:spPr bwMode="auto">
          <a:xfrm>
            <a:off x="671513" y="4389438"/>
            <a:ext cx="5372100" cy="41576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id="{21858A3C-6613-7668-B22E-E4A66077342F}"/>
              </a:ext>
            </a:extLst>
          </p:cNvPr>
          <p:cNvSpPr>
            <a:spLocks noGrp="1" noChangeArrowheads="1"/>
          </p:cNvSpPr>
          <p:nvPr>
            <p:ph type="ftr" sz="quarter" idx="4"/>
          </p:nvPr>
        </p:nvSpPr>
        <p:spPr bwMode="auto">
          <a:xfrm>
            <a:off x="0" y="8775700"/>
            <a:ext cx="2909888" cy="4619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Arial" pitchFamily="-107" charset="0"/>
                <a:ea typeface="+mn-ea"/>
              </a:defRPr>
            </a:lvl1pPr>
          </a:lstStyle>
          <a:p>
            <a:pPr>
              <a:defRPr/>
            </a:pPr>
            <a:endParaRPr lang="en-US"/>
          </a:p>
        </p:txBody>
      </p:sp>
      <p:sp>
        <p:nvSpPr>
          <p:cNvPr id="3079" name="Rectangle 7">
            <a:extLst>
              <a:ext uri="{FF2B5EF4-FFF2-40B4-BE49-F238E27FC236}">
                <a16:creationId xmlns:a16="http://schemas.microsoft.com/office/drawing/2014/main" id="{252A801B-4928-756D-E4BE-539F2E3A6C90}"/>
              </a:ext>
            </a:extLst>
          </p:cNvPr>
          <p:cNvSpPr>
            <a:spLocks noGrp="1" noChangeArrowheads="1"/>
          </p:cNvSpPr>
          <p:nvPr>
            <p:ph type="sldNum" sz="quarter" idx="5"/>
          </p:nvPr>
        </p:nvSpPr>
        <p:spPr bwMode="auto">
          <a:xfrm>
            <a:off x="3803650" y="8775700"/>
            <a:ext cx="2909888" cy="4619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40D68F83-597C-4BCE-94E7-6E915D872874}"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28" charset="0"/>
        <a:ea typeface="ＭＳ Ｐゴシック" pitchFamily="-107" charset="-128"/>
        <a:cs typeface="ＭＳ Ｐゴシック" pitchFamily="-107" charset="-128"/>
      </a:defRPr>
    </a:lvl1pPr>
    <a:lvl2pPr marL="457200" algn="l" rtl="0" eaLnBrk="0" fontAlgn="base" hangingPunct="0">
      <a:spcBef>
        <a:spcPct val="30000"/>
      </a:spcBef>
      <a:spcAft>
        <a:spcPct val="0"/>
      </a:spcAft>
      <a:defRPr sz="1200" kern="1200">
        <a:solidFill>
          <a:schemeClr val="tx1"/>
        </a:solidFill>
        <a:latin typeface="Arial" pitchFamily="-28" charset="0"/>
        <a:ea typeface="ＭＳ Ｐゴシック" pitchFamily="-28" charset="-128"/>
        <a:cs typeface="+mn-cs"/>
      </a:defRPr>
    </a:lvl2pPr>
    <a:lvl3pPr marL="914400" algn="l" rtl="0" eaLnBrk="0" fontAlgn="base" hangingPunct="0">
      <a:spcBef>
        <a:spcPct val="30000"/>
      </a:spcBef>
      <a:spcAft>
        <a:spcPct val="0"/>
      </a:spcAft>
      <a:defRPr sz="1200" kern="1200">
        <a:solidFill>
          <a:schemeClr val="tx1"/>
        </a:solidFill>
        <a:latin typeface="Arial" pitchFamily="-28" charset="0"/>
        <a:ea typeface="ＭＳ Ｐゴシック" pitchFamily="-28" charset="-128"/>
        <a:cs typeface="+mn-cs"/>
      </a:defRPr>
    </a:lvl3pPr>
    <a:lvl4pPr marL="1371600" algn="l" rtl="0" eaLnBrk="0" fontAlgn="base" hangingPunct="0">
      <a:spcBef>
        <a:spcPct val="30000"/>
      </a:spcBef>
      <a:spcAft>
        <a:spcPct val="0"/>
      </a:spcAft>
      <a:defRPr sz="1200" kern="1200">
        <a:solidFill>
          <a:schemeClr val="tx1"/>
        </a:solidFill>
        <a:latin typeface="Arial" pitchFamily="-28" charset="0"/>
        <a:ea typeface="ＭＳ Ｐゴシック" pitchFamily="-28" charset="-128"/>
        <a:cs typeface="+mn-cs"/>
      </a:defRPr>
    </a:lvl4pPr>
    <a:lvl5pPr marL="1828800" algn="l" rtl="0" eaLnBrk="0" fontAlgn="base" hangingPunct="0">
      <a:spcBef>
        <a:spcPct val="30000"/>
      </a:spcBef>
      <a:spcAft>
        <a:spcPct val="0"/>
      </a:spcAft>
      <a:defRPr sz="1200" kern="1200">
        <a:solidFill>
          <a:schemeClr val="tx1"/>
        </a:solidFill>
        <a:latin typeface="Arial" pitchFamily="-28" charset="0"/>
        <a:ea typeface="ＭＳ Ｐゴシック" pitchFamily="-2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7">
            <a:extLst>
              <a:ext uri="{FF2B5EF4-FFF2-40B4-BE49-F238E27FC236}">
                <a16:creationId xmlns:a16="http://schemas.microsoft.com/office/drawing/2014/main" id="{002E0160-FD4E-BCC1-52B7-933E0773213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37931725" indent="-37474525">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4C7033AB-FF93-4C67-AD40-3DEB9FEA5AB3}" type="slidenum">
              <a:rPr lang="en-US" altLang="en-US" smtClean="0"/>
              <a:pPr>
                <a:spcBef>
                  <a:spcPct val="0"/>
                </a:spcBef>
              </a:pPr>
              <a:t>1</a:t>
            </a:fld>
            <a:endParaRPr lang="en-US" altLang="en-US"/>
          </a:p>
        </p:txBody>
      </p:sp>
      <p:sp>
        <p:nvSpPr>
          <p:cNvPr id="3075" name="Rectangle 2">
            <a:extLst>
              <a:ext uri="{FF2B5EF4-FFF2-40B4-BE49-F238E27FC236}">
                <a16:creationId xmlns:a16="http://schemas.microsoft.com/office/drawing/2014/main" id="{FA2B8417-F8FB-9013-24C8-AF805E2F04B9}"/>
              </a:ext>
            </a:extLst>
          </p:cNvPr>
          <p:cNvSpPr>
            <a:spLocks noGrp="1" noRot="1" noChangeAspect="1" noChangeArrowheads="1" noTextEdit="1"/>
          </p:cNvSpPr>
          <p:nvPr>
            <p:ph type="sldImg"/>
          </p:nvPr>
        </p:nvSpPr>
        <p:spPr>
          <a:ln/>
        </p:spPr>
      </p:sp>
      <p:sp>
        <p:nvSpPr>
          <p:cNvPr id="3076" name="Rectangle 3">
            <a:extLst>
              <a:ext uri="{FF2B5EF4-FFF2-40B4-BE49-F238E27FC236}">
                <a16:creationId xmlns:a16="http://schemas.microsoft.com/office/drawing/2014/main" id="{2B8478EB-0A50-F12D-C21D-0C4644D840C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a:prstGeom prst="rect">
            <a:avLst/>
          </a:prstGeom>
        </p:spPr>
        <p:txBody>
          <a:bodyPr vert="horz"/>
          <a:lstStyle/>
          <a:p>
            <a:r>
              <a:rPr lang="en-US"/>
              <a:t>Click to edit Master title style</a:t>
            </a:r>
          </a:p>
        </p:txBody>
      </p:sp>
      <p:sp>
        <p:nvSpPr>
          <p:cNvPr id="3" name="Subtitle 2"/>
          <p:cNvSpPr>
            <a:spLocks noGrp="1"/>
          </p:cNvSpPr>
          <p:nvPr>
            <p:ph type="subTitle" idx="1"/>
          </p:nvPr>
        </p:nvSpPr>
        <p:spPr>
          <a:xfrm>
            <a:off x="6583363" y="18653125"/>
            <a:ext cx="30724475" cy="841375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1352922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vert="horz"/>
          <a:lstStyle/>
          <a:p>
            <a:r>
              <a:rPr lang="en-US"/>
              <a:t>Click to edit Master title style</a:t>
            </a:r>
          </a:p>
        </p:txBody>
      </p:sp>
      <p:sp>
        <p:nvSpPr>
          <p:cNvPr id="3" name="Vertical Text Placeholder 2"/>
          <p:cNvSpPr>
            <a:spLocks noGrp="1"/>
          </p:cNvSpPr>
          <p:nvPr>
            <p:ph type="body" orient="vert" idx="1"/>
          </p:nvPr>
        </p:nvSpPr>
        <p:spPr>
          <a:xfrm>
            <a:off x="2193925" y="7680325"/>
            <a:ext cx="39503350" cy="217249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48861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438" y="1317625"/>
            <a:ext cx="9875837" cy="280876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2193925" y="1317625"/>
            <a:ext cx="29475113" cy="280876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88367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vert="horz"/>
          <a:lstStyle/>
          <a:p>
            <a:r>
              <a:rPr lang="en-US"/>
              <a:t>Click to edit Master title style</a:t>
            </a:r>
          </a:p>
        </p:txBody>
      </p:sp>
      <p:sp>
        <p:nvSpPr>
          <p:cNvPr id="3" name="Content Placeholder 2"/>
          <p:cNvSpPr>
            <a:spLocks noGrp="1"/>
          </p:cNvSpPr>
          <p:nvPr>
            <p:ph idx="1"/>
          </p:nvPr>
        </p:nvSpPr>
        <p:spPr>
          <a:xfrm>
            <a:off x="2193925" y="7680325"/>
            <a:ext cx="39503350" cy="21724938"/>
          </a:xfrm>
          <a:prstGeom prst="rect">
            <a:avLst/>
          </a:prstGeom>
        </p:spPr>
        <p:txBody>
          <a:bodyPr vert="horz"/>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40867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a:prstGeom prst="rect">
            <a:avLst/>
          </a:prstGeom>
        </p:spPr>
        <p:txBody>
          <a:bodyPr vert="horz"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3952538"/>
            <a:ext cx="37307838" cy="7200900"/>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946735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vert="horz"/>
          <a:lstStyle/>
          <a:p>
            <a:r>
              <a:rPr lang="en-US"/>
              <a:t>Click to edit Master title style</a:t>
            </a:r>
          </a:p>
        </p:txBody>
      </p:sp>
      <p:sp>
        <p:nvSpPr>
          <p:cNvPr id="3" name="Content Placeholder 2"/>
          <p:cNvSpPr>
            <a:spLocks noGrp="1"/>
          </p:cNvSpPr>
          <p:nvPr>
            <p:ph sz="half" idx="1"/>
          </p:nvPr>
        </p:nvSpPr>
        <p:spPr>
          <a:xfrm>
            <a:off x="2193925" y="7680325"/>
            <a:ext cx="19675475" cy="21724938"/>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0" y="7680325"/>
            <a:ext cx="19675475" cy="21724938"/>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04126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vert="horz"/>
          <a:lstStyle>
            <a:lvl1pPr>
              <a:defRPr/>
            </a:lvl1pPr>
          </a:lstStyle>
          <a:p>
            <a:r>
              <a:rPr lang="en-US"/>
              <a:t>Click to edit Master title style</a:t>
            </a:r>
          </a:p>
        </p:txBody>
      </p:sp>
      <p:sp>
        <p:nvSpPr>
          <p:cNvPr id="3" name="Text Placeholder 2"/>
          <p:cNvSpPr>
            <a:spLocks noGrp="1"/>
          </p:cNvSpPr>
          <p:nvPr>
            <p:ph type="body" idx="1"/>
          </p:nvPr>
        </p:nvSpPr>
        <p:spPr>
          <a:xfrm>
            <a:off x="2193925" y="7369175"/>
            <a:ext cx="19392900" cy="3070225"/>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0439400"/>
            <a:ext cx="19392900" cy="18965863"/>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8" y="7369175"/>
            <a:ext cx="19400837" cy="3070225"/>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0439400"/>
            <a:ext cx="19400837" cy="18965863"/>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3681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vert="horz"/>
          <a:lstStyle/>
          <a:p>
            <a:r>
              <a:rPr lang="en-US"/>
              <a:t>Click to edit Master title style</a:t>
            </a:r>
          </a:p>
        </p:txBody>
      </p:sp>
    </p:spTree>
    <p:extLst>
      <p:ext uri="{BB962C8B-B14F-4D97-AF65-F5344CB8AC3E}">
        <p14:creationId xmlns:p14="http://schemas.microsoft.com/office/powerpoint/2010/main" val="4053886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303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a:prstGeom prst="rect">
            <a:avLst/>
          </a:prstGeom>
        </p:spPr>
        <p:txBody>
          <a:bodyPr vert="horz" anchor="b"/>
          <a:lstStyle>
            <a:lvl1pPr algn="l">
              <a:defRPr sz="2000" b="1"/>
            </a:lvl1pPr>
          </a:lstStyle>
          <a:p>
            <a:r>
              <a:rPr lang="en-US"/>
              <a:t>Click to edit Master title style</a:t>
            </a:r>
          </a:p>
        </p:txBody>
      </p:sp>
      <p:sp>
        <p:nvSpPr>
          <p:cNvPr id="3" name="Content Placeholder 2"/>
          <p:cNvSpPr>
            <a:spLocks noGrp="1"/>
          </p:cNvSpPr>
          <p:nvPr>
            <p:ph idx="1"/>
          </p:nvPr>
        </p:nvSpPr>
        <p:spPr>
          <a:xfrm>
            <a:off x="17160875" y="1311275"/>
            <a:ext cx="24536400" cy="28093988"/>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6888163"/>
            <a:ext cx="14439900" cy="22517100"/>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54599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3"/>
            <a:ext cx="26335037" cy="2720975"/>
          </a:xfrm>
          <a:prstGeom prst="rect">
            <a:avLst/>
          </a:prstGeom>
        </p:spPr>
        <p:txBody>
          <a:bodyPr vert="horz"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8602663" y="2941638"/>
            <a:ext cx="26335037" cy="19750087"/>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663" y="25763538"/>
            <a:ext cx="26335037" cy="3862387"/>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52729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438" rtl="0" eaLnBrk="0" fontAlgn="base" hangingPunct="0">
        <a:spcBef>
          <a:spcPct val="0"/>
        </a:spcBef>
        <a:spcAft>
          <a:spcPct val="0"/>
        </a:spcAft>
        <a:defRPr sz="21100">
          <a:solidFill>
            <a:schemeClr val="tx2"/>
          </a:solidFill>
          <a:latin typeface="+mj-lt"/>
          <a:ea typeface="ＭＳ Ｐゴシック" pitchFamily="-107" charset="-128"/>
          <a:cs typeface="ＭＳ Ｐゴシック" pitchFamily="-107" charset="-128"/>
        </a:defRPr>
      </a:lvl1pPr>
      <a:lvl2pPr algn="ctr" defTabSz="4389438" rtl="0" eaLnBrk="0" fontAlgn="base" hangingPunct="0">
        <a:spcBef>
          <a:spcPct val="0"/>
        </a:spcBef>
        <a:spcAft>
          <a:spcPct val="0"/>
        </a:spcAft>
        <a:defRPr sz="21100">
          <a:solidFill>
            <a:schemeClr val="tx2"/>
          </a:solidFill>
          <a:latin typeface="Arial" pitchFamily="-28" charset="0"/>
          <a:ea typeface="ＭＳ Ｐゴシック" pitchFamily="-107" charset="-128"/>
          <a:cs typeface="ＭＳ Ｐゴシック" pitchFamily="-107" charset="-128"/>
        </a:defRPr>
      </a:lvl2pPr>
      <a:lvl3pPr algn="ctr" defTabSz="4389438" rtl="0" eaLnBrk="0" fontAlgn="base" hangingPunct="0">
        <a:spcBef>
          <a:spcPct val="0"/>
        </a:spcBef>
        <a:spcAft>
          <a:spcPct val="0"/>
        </a:spcAft>
        <a:defRPr sz="21100">
          <a:solidFill>
            <a:schemeClr val="tx2"/>
          </a:solidFill>
          <a:latin typeface="Arial" pitchFamily="-28" charset="0"/>
          <a:ea typeface="ＭＳ Ｐゴシック" pitchFamily="-107" charset="-128"/>
          <a:cs typeface="ＭＳ Ｐゴシック" pitchFamily="-107" charset="-128"/>
        </a:defRPr>
      </a:lvl3pPr>
      <a:lvl4pPr algn="ctr" defTabSz="4389438" rtl="0" eaLnBrk="0" fontAlgn="base" hangingPunct="0">
        <a:spcBef>
          <a:spcPct val="0"/>
        </a:spcBef>
        <a:spcAft>
          <a:spcPct val="0"/>
        </a:spcAft>
        <a:defRPr sz="21100">
          <a:solidFill>
            <a:schemeClr val="tx2"/>
          </a:solidFill>
          <a:latin typeface="Arial" pitchFamily="-28" charset="0"/>
          <a:ea typeface="ＭＳ Ｐゴシック" pitchFamily="-107" charset="-128"/>
          <a:cs typeface="ＭＳ Ｐゴシック" pitchFamily="-107" charset="-128"/>
        </a:defRPr>
      </a:lvl4pPr>
      <a:lvl5pPr algn="ctr" defTabSz="4389438" rtl="0" eaLnBrk="0" fontAlgn="base" hangingPunct="0">
        <a:spcBef>
          <a:spcPct val="0"/>
        </a:spcBef>
        <a:spcAft>
          <a:spcPct val="0"/>
        </a:spcAft>
        <a:defRPr sz="21100">
          <a:solidFill>
            <a:schemeClr val="tx2"/>
          </a:solidFill>
          <a:latin typeface="Arial" pitchFamily="-28" charset="0"/>
          <a:ea typeface="ＭＳ Ｐゴシック" pitchFamily="-107" charset="-128"/>
          <a:cs typeface="ＭＳ Ｐゴシック" pitchFamily="-107" charset="-128"/>
        </a:defRPr>
      </a:lvl5pPr>
      <a:lvl6pPr marL="457200" algn="ctr" defTabSz="4389438" rtl="0" fontAlgn="base">
        <a:spcBef>
          <a:spcPct val="0"/>
        </a:spcBef>
        <a:spcAft>
          <a:spcPct val="0"/>
        </a:spcAft>
        <a:defRPr sz="21100">
          <a:solidFill>
            <a:schemeClr val="tx2"/>
          </a:solidFill>
          <a:latin typeface="Arial" pitchFamily="-28" charset="0"/>
        </a:defRPr>
      </a:lvl6pPr>
      <a:lvl7pPr marL="914400" algn="ctr" defTabSz="4389438" rtl="0" fontAlgn="base">
        <a:spcBef>
          <a:spcPct val="0"/>
        </a:spcBef>
        <a:spcAft>
          <a:spcPct val="0"/>
        </a:spcAft>
        <a:defRPr sz="21100">
          <a:solidFill>
            <a:schemeClr val="tx2"/>
          </a:solidFill>
          <a:latin typeface="Arial" pitchFamily="-28" charset="0"/>
        </a:defRPr>
      </a:lvl7pPr>
      <a:lvl8pPr marL="1371600" algn="ctr" defTabSz="4389438" rtl="0" fontAlgn="base">
        <a:spcBef>
          <a:spcPct val="0"/>
        </a:spcBef>
        <a:spcAft>
          <a:spcPct val="0"/>
        </a:spcAft>
        <a:defRPr sz="21100">
          <a:solidFill>
            <a:schemeClr val="tx2"/>
          </a:solidFill>
          <a:latin typeface="Arial" pitchFamily="-28" charset="0"/>
        </a:defRPr>
      </a:lvl8pPr>
      <a:lvl9pPr marL="1828800" algn="ctr" defTabSz="4389438" rtl="0" fontAlgn="base">
        <a:spcBef>
          <a:spcPct val="0"/>
        </a:spcBef>
        <a:spcAft>
          <a:spcPct val="0"/>
        </a:spcAft>
        <a:defRPr sz="21100">
          <a:solidFill>
            <a:schemeClr val="tx2"/>
          </a:solidFill>
          <a:latin typeface="Arial" pitchFamily="-28" charset="0"/>
        </a:defRPr>
      </a:lvl9pPr>
    </p:titleStyle>
    <p:bodyStyle>
      <a:lvl1pPr marL="1646238" indent="-1646238" algn="l" defTabSz="4389438" rtl="0" eaLnBrk="0" fontAlgn="base" hangingPunct="0">
        <a:spcBef>
          <a:spcPct val="20000"/>
        </a:spcBef>
        <a:spcAft>
          <a:spcPct val="0"/>
        </a:spcAft>
        <a:buChar char="•"/>
        <a:defRPr sz="15400">
          <a:solidFill>
            <a:schemeClr val="tx1"/>
          </a:solidFill>
          <a:latin typeface="+mn-lt"/>
          <a:ea typeface="ＭＳ Ｐゴシック" pitchFamily="-107" charset="-128"/>
          <a:cs typeface="ＭＳ Ｐゴシック" pitchFamily="-107" charset="-128"/>
        </a:defRPr>
      </a:lvl1pPr>
      <a:lvl2pPr marL="3565525" indent="-1371600" algn="l" defTabSz="4389438" rtl="0" eaLnBrk="0" fontAlgn="base" hangingPunct="0">
        <a:spcBef>
          <a:spcPct val="20000"/>
        </a:spcBef>
        <a:spcAft>
          <a:spcPct val="0"/>
        </a:spcAft>
        <a:buChar char="–"/>
        <a:defRPr sz="13400">
          <a:solidFill>
            <a:schemeClr val="tx1"/>
          </a:solidFill>
          <a:latin typeface="+mn-lt"/>
          <a:ea typeface="ＭＳ Ｐゴシック" pitchFamily="-28" charset="-128"/>
        </a:defRPr>
      </a:lvl2pPr>
      <a:lvl3pPr marL="5486400" indent="-1096963" algn="l" defTabSz="4389438" rtl="0" eaLnBrk="0" fontAlgn="base" hangingPunct="0">
        <a:spcBef>
          <a:spcPct val="20000"/>
        </a:spcBef>
        <a:spcAft>
          <a:spcPct val="0"/>
        </a:spcAft>
        <a:buChar char="•"/>
        <a:defRPr sz="11500">
          <a:solidFill>
            <a:schemeClr val="tx1"/>
          </a:solidFill>
          <a:latin typeface="+mn-lt"/>
          <a:ea typeface="ＭＳ Ｐゴシック" pitchFamily="-28" charset="-128"/>
        </a:defRPr>
      </a:lvl3pPr>
      <a:lvl4pPr marL="7680325" indent="-1096963" algn="l" defTabSz="4389438" rtl="0" eaLnBrk="0" fontAlgn="base" hangingPunct="0">
        <a:spcBef>
          <a:spcPct val="20000"/>
        </a:spcBef>
        <a:spcAft>
          <a:spcPct val="0"/>
        </a:spcAft>
        <a:buChar char="–"/>
        <a:defRPr sz="9600">
          <a:solidFill>
            <a:schemeClr val="tx1"/>
          </a:solidFill>
          <a:latin typeface="+mn-lt"/>
          <a:ea typeface="ＭＳ Ｐゴシック" pitchFamily="-28" charset="-128"/>
        </a:defRPr>
      </a:lvl4pPr>
      <a:lvl5pPr marL="9875838" indent="-1096963" algn="l" defTabSz="4389438" rtl="0" eaLnBrk="0" fontAlgn="base" hangingPunct="0">
        <a:spcBef>
          <a:spcPct val="20000"/>
        </a:spcBef>
        <a:spcAft>
          <a:spcPct val="0"/>
        </a:spcAft>
        <a:buChar char="»"/>
        <a:defRPr sz="9600">
          <a:solidFill>
            <a:schemeClr val="tx1"/>
          </a:solidFill>
          <a:latin typeface="+mn-lt"/>
          <a:ea typeface="ＭＳ Ｐゴシック" pitchFamily="-28" charset="-128"/>
        </a:defRPr>
      </a:lvl5pPr>
      <a:lvl6pPr marL="10333038" indent="-1096963" algn="l" defTabSz="4389438" rtl="0" fontAlgn="base">
        <a:spcBef>
          <a:spcPct val="20000"/>
        </a:spcBef>
        <a:spcAft>
          <a:spcPct val="0"/>
        </a:spcAft>
        <a:buChar char="»"/>
        <a:defRPr sz="9600">
          <a:solidFill>
            <a:schemeClr val="tx1"/>
          </a:solidFill>
          <a:latin typeface="+mn-lt"/>
          <a:ea typeface="ＭＳ Ｐゴシック" pitchFamily="-28" charset="-128"/>
        </a:defRPr>
      </a:lvl6pPr>
      <a:lvl7pPr marL="10790238" indent="-1096963" algn="l" defTabSz="4389438" rtl="0" fontAlgn="base">
        <a:spcBef>
          <a:spcPct val="20000"/>
        </a:spcBef>
        <a:spcAft>
          <a:spcPct val="0"/>
        </a:spcAft>
        <a:buChar char="»"/>
        <a:defRPr sz="9600">
          <a:solidFill>
            <a:schemeClr val="tx1"/>
          </a:solidFill>
          <a:latin typeface="+mn-lt"/>
          <a:ea typeface="ＭＳ Ｐゴシック" pitchFamily="-28" charset="-128"/>
        </a:defRPr>
      </a:lvl7pPr>
      <a:lvl8pPr marL="11247438" indent="-1096963" algn="l" defTabSz="4389438" rtl="0" fontAlgn="base">
        <a:spcBef>
          <a:spcPct val="20000"/>
        </a:spcBef>
        <a:spcAft>
          <a:spcPct val="0"/>
        </a:spcAft>
        <a:buChar char="»"/>
        <a:defRPr sz="9600">
          <a:solidFill>
            <a:schemeClr val="tx1"/>
          </a:solidFill>
          <a:latin typeface="+mn-lt"/>
          <a:ea typeface="ＭＳ Ｐゴシック" pitchFamily="-28" charset="-128"/>
        </a:defRPr>
      </a:lvl8pPr>
      <a:lvl9pPr marL="11704638" indent="-1096963" algn="l" defTabSz="4389438" rtl="0" fontAlgn="base">
        <a:spcBef>
          <a:spcPct val="20000"/>
        </a:spcBef>
        <a:spcAft>
          <a:spcPct val="0"/>
        </a:spcAft>
        <a:buChar char="»"/>
        <a:defRPr sz="9600">
          <a:solidFill>
            <a:schemeClr val="tx1"/>
          </a:solidFill>
          <a:latin typeface="+mn-lt"/>
          <a:ea typeface="ＭＳ Ｐゴシック" pitchFamily="-28"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doi.org/10.1016/j.tics.2019.07.011" TargetMode="External"/><Relationship Id="rId12"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png"/><Relationship Id="rId11" Type="http://schemas.openxmlformats.org/officeDocument/2006/relationships/image" Target="../media/image6.png"/><Relationship Id="rId5" Type="http://schemas.openxmlformats.org/officeDocument/2006/relationships/hyperlink" Target="mailto:lawson2@uwm.edu" TargetMode="External"/><Relationship Id="rId10" Type="http://schemas.openxmlformats.org/officeDocument/2006/relationships/image" Target="../media/image5.png"/><Relationship Id="rId4" Type="http://schemas.openxmlformats.org/officeDocument/2006/relationships/hyperlink" Target="mailto:aecrosby@uwm.edu" TargetMode="External"/><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 name="AutoShape 30">
            <a:extLst>
              <a:ext uri="{FF2B5EF4-FFF2-40B4-BE49-F238E27FC236}">
                <a16:creationId xmlns:a16="http://schemas.microsoft.com/office/drawing/2014/main" id="{1E56DEAE-6D26-197A-AFF6-C52AEC6B86E2}"/>
              </a:ext>
            </a:extLst>
          </p:cNvPr>
          <p:cNvSpPr>
            <a:spLocks noChangeArrowheads="1"/>
          </p:cNvSpPr>
          <p:nvPr/>
        </p:nvSpPr>
        <p:spPr bwMode="auto">
          <a:xfrm>
            <a:off x="32842200" y="6096000"/>
            <a:ext cx="10363200" cy="25984200"/>
          </a:xfrm>
          <a:prstGeom prst="roundRect">
            <a:avLst>
              <a:gd name="adj" fmla="val 7000"/>
            </a:avLst>
          </a:prstGeom>
          <a:ln>
            <a:headEnd/>
            <a:tailEnd/>
          </a:ln>
        </p:spPr>
        <p:style>
          <a:lnRef idx="2">
            <a:schemeClr val="accent4"/>
          </a:lnRef>
          <a:fillRef idx="1">
            <a:schemeClr val="lt1"/>
          </a:fillRef>
          <a:effectRef idx="0">
            <a:schemeClr val="accent4"/>
          </a:effectRef>
          <a:fontRef idx="minor">
            <a:schemeClr val="dk1"/>
          </a:fontRef>
        </p:style>
        <p:txBody>
          <a:bodyPr wrap="none" anchor="ctr"/>
          <a:lstStyle/>
          <a:p>
            <a:pPr algn="ctr" eaLnBrk="1" hangingPunct="1">
              <a:defRPr/>
            </a:pPr>
            <a:endParaRPr lang="en-US" dirty="0">
              <a:solidFill>
                <a:srgbClr val="000000"/>
              </a:solidFill>
            </a:endParaRPr>
          </a:p>
        </p:txBody>
      </p:sp>
      <p:sp>
        <p:nvSpPr>
          <p:cNvPr id="2077" name="AutoShape 29">
            <a:extLst>
              <a:ext uri="{FF2B5EF4-FFF2-40B4-BE49-F238E27FC236}">
                <a16:creationId xmlns:a16="http://schemas.microsoft.com/office/drawing/2014/main" id="{ED416699-9C34-ECBC-A947-A29D900007B2}"/>
              </a:ext>
            </a:extLst>
          </p:cNvPr>
          <p:cNvSpPr>
            <a:spLocks noChangeArrowheads="1"/>
          </p:cNvSpPr>
          <p:nvPr/>
        </p:nvSpPr>
        <p:spPr bwMode="auto">
          <a:xfrm>
            <a:off x="11353800" y="6096000"/>
            <a:ext cx="10363200" cy="25984200"/>
          </a:xfrm>
          <a:prstGeom prst="roundRect">
            <a:avLst>
              <a:gd name="adj" fmla="val 7000"/>
            </a:avLst>
          </a:prstGeom>
          <a:ln>
            <a:headEnd/>
            <a:tailEnd/>
          </a:ln>
        </p:spPr>
        <p:style>
          <a:lnRef idx="2">
            <a:schemeClr val="accent4"/>
          </a:lnRef>
          <a:fillRef idx="1">
            <a:schemeClr val="lt1"/>
          </a:fillRef>
          <a:effectRef idx="0">
            <a:schemeClr val="accent4"/>
          </a:effectRef>
          <a:fontRef idx="minor">
            <a:schemeClr val="dk1"/>
          </a:fontRef>
        </p:style>
        <p:txBody>
          <a:bodyPr wrap="none" anchor="ctr"/>
          <a:lstStyle/>
          <a:p>
            <a:pPr algn="ctr" eaLnBrk="1" hangingPunct="1">
              <a:defRPr/>
            </a:pPr>
            <a:endParaRPr lang="en-US" dirty="0">
              <a:solidFill>
                <a:srgbClr val="000000"/>
              </a:solidFill>
            </a:endParaRPr>
          </a:p>
        </p:txBody>
      </p:sp>
      <p:sp>
        <p:nvSpPr>
          <p:cNvPr id="2079" name="AutoShape 31">
            <a:extLst>
              <a:ext uri="{FF2B5EF4-FFF2-40B4-BE49-F238E27FC236}">
                <a16:creationId xmlns:a16="http://schemas.microsoft.com/office/drawing/2014/main" id="{A87C2536-5127-E650-82C1-02020540A687}"/>
              </a:ext>
            </a:extLst>
          </p:cNvPr>
          <p:cNvSpPr>
            <a:spLocks noChangeArrowheads="1"/>
          </p:cNvSpPr>
          <p:nvPr/>
        </p:nvSpPr>
        <p:spPr bwMode="auto">
          <a:xfrm>
            <a:off x="22098000" y="6096000"/>
            <a:ext cx="10363200" cy="25984200"/>
          </a:xfrm>
          <a:prstGeom prst="roundRect">
            <a:avLst>
              <a:gd name="adj" fmla="val 7000"/>
            </a:avLst>
          </a:prstGeom>
          <a:ln>
            <a:headEnd/>
            <a:tailEnd/>
          </a:ln>
        </p:spPr>
        <p:style>
          <a:lnRef idx="2">
            <a:schemeClr val="accent4"/>
          </a:lnRef>
          <a:fillRef idx="1">
            <a:schemeClr val="lt1"/>
          </a:fillRef>
          <a:effectRef idx="0">
            <a:schemeClr val="accent4"/>
          </a:effectRef>
          <a:fontRef idx="minor">
            <a:schemeClr val="dk1"/>
          </a:fontRef>
        </p:style>
        <p:txBody>
          <a:bodyPr wrap="none" anchor="ctr"/>
          <a:lstStyle/>
          <a:p>
            <a:pPr algn="ctr" eaLnBrk="1" hangingPunct="1">
              <a:defRPr/>
            </a:pPr>
            <a:endParaRPr lang="en-US">
              <a:solidFill>
                <a:srgbClr val="000000"/>
              </a:solidFill>
            </a:endParaRPr>
          </a:p>
        </p:txBody>
      </p:sp>
      <p:sp>
        <p:nvSpPr>
          <p:cNvPr id="2052" name="AutoShape 4">
            <a:extLst>
              <a:ext uri="{FF2B5EF4-FFF2-40B4-BE49-F238E27FC236}">
                <a16:creationId xmlns:a16="http://schemas.microsoft.com/office/drawing/2014/main" id="{A7BCD561-A7A4-69F6-6865-637BDA0D7337}"/>
              </a:ext>
            </a:extLst>
          </p:cNvPr>
          <p:cNvSpPr>
            <a:spLocks noChangeArrowheads="1"/>
          </p:cNvSpPr>
          <p:nvPr/>
        </p:nvSpPr>
        <p:spPr bwMode="auto">
          <a:xfrm>
            <a:off x="609600" y="6096000"/>
            <a:ext cx="10363200" cy="25984200"/>
          </a:xfrm>
          <a:prstGeom prst="roundRect">
            <a:avLst>
              <a:gd name="adj" fmla="val 7000"/>
            </a:avLst>
          </a:prstGeom>
          <a:ln>
            <a:headEnd/>
            <a:tailEnd/>
          </a:ln>
        </p:spPr>
        <p:style>
          <a:lnRef idx="2">
            <a:schemeClr val="accent4"/>
          </a:lnRef>
          <a:fillRef idx="1">
            <a:schemeClr val="lt1"/>
          </a:fillRef>
          <a:effectRef idx="0">
            <a:schemeClr val="accent4"/>
          </a:effectRef>
          <a:fontRef idx="minor">
            <a:schemeClr val="dk1"/>
          </a:fontRef>
        </p:style>
        <p:txBody>
          <a:bodyPr wrap="none" anchor="ctr"/>
          <a:lstStyle/>
          <a:p>
            <a:pPr algn="ctr" eaLnBrk="1" hangingPunct="1">
              <a:defRPr/>
            </a:pPr>
            <a:endParaRPr lang="en-US">
              <a:solidFill>
                <a:srgbClr val="000000"/>
              </a:solidFill>
            </a:endParaRPr>
          </a:p>
        </p:txBody>
      </p:sp>
      <p:sp>
        <p:nvSpPr>
          <p:cNvPr id="2054" name="Text Box 10">
            <a:extLst>
              <a:ext uri="{FF2B5EF4-FFF2-40B4-BE49-F238E27FC236}">
                <a16:creationId xmlns:a16="http://schemas.microsoft.com/office/drawing/2014/main" id="{3AD2F3FF-EB83-8EDB-DC06-77EB3F50D6D5}"/>
              </a:ext>
            </a:extLst>
          </p:cNvPr>
          <p:cNvSpPr txBox="1">
            <a:spLocks noChangeArrowheads="1"/>
          </p:cNvSpPr>
          <p:nvPr/>
        </p:nvSpPr>
        <p:spPr bwMode="auto">
          <a:xfrm>
            <a:off x="11582400" y="6553200"/>
            <a:ext cx="9829800" cy="140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389438">
              <a:defRPr sz="8600">
                <a:solidFill>
                  <a:schemeClr val="tx1"/>
                </a:solidFill>
                <a:latin typeface="Arial" panose="020B0604020202020204" pitchFamily="34" charset="0"/>
                <a:ea typeface="ＭＳ Ｐゴシック" panose="020B0600070205080204" pitchFamily="34" charset="-128"/>
              </a:defRPr>
            </a:lvl1pPr>
            <a:lvl2pPr marL="37931725" indent="-37474525" defTabSz="4389438">
              <a:defRPr sz="8600">
                <a:solidFill>
                  <a:schemeClr val="tx1"/>
                </a:solidFill>
                <a:latin typeface="Arial" panose="020B0604020202020204" pitchFamily="34" charset="0"/>
                <a:ea typeface="ＭＳ Ｐゴシック" panose="020B0600070205080204" pitchFamily="34" charset="-128"/>
              </a:defRPr>
            </a:lvl2pPr>
            <a:lvl3pPr marL="1143000" indent="-228600" defTabSz="4389438">
              <a:defRPr sz="8600">
                <a:solidFill>
                  <a:schemeClr val="tx1"/>
                </a:solidFill>
                <a:latin typeface="Arial" panose="020B0604020202020204" pitchFamily="34" charset="0"/>
                <a:ea typeface="ＭＳ Ｐゴシック" panose="020B0600070205080204" pitchFamily="34" charset="-128"/>
              </a:defRPr>
            </a:lvl3pPr>
            <a:lvl4pPr marL="1600200" indent="-228600" defTabSz="4389438">
              <a:defRPr sz="8600">
                <a:solidFill>
                  <a:schemeClr val="tx1"/>
                </a:solidFill>
                <a:latin typeface="Arial" panose="020B0604020202020204" pitchFamily="34" charset="0"/>
                <a:ea typeface="ＭＳ Ｐゴシック" panose="020B0600070205080204" pitchFamily="34" charset="-128"/>
              </a:defRPr>
            </a:lvl4pPr>
            <a:lvl5pPr marL="2057400" indent="-228600" defTabSz="4389438">
              <a:defRPr sz="8600">
                <a:solidFill>
                  <a:schemeClr val="tx1"/>
                </a:solidFill>
                <a:latin typeface="Arial" panose="020B0604020202020204" pitchFamily="34" charset="0"/>
                <a:ea typeface="ＭＳ Ｐゴシック" panose="020B0600070205080204" pitchFamily="34" charset="-128"/>
              </a:defRPr>
            </a:lvl5pPr>
            <a:lvl6pPr marL="2514600" indent="-228600" defTabSz="4389438"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6pPr>
            <a:lvl7pPr marL="2971800" indent="-228600" defTabSz="4389438"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7pPr>
            <a:lvl8pPr marL="3429000" indent="-228600" defTabSz="4389438"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8pPr>
            <a:lvl9pPr marL="3886200" indent="-228600" defTabSz="4389438"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pPr>
            <a:r>
              <a:rPr lang="en-US" altLang="en-US" b="1">
                <a:solidFill>
                  <a:srgbClr val="000000"/>
                </a:solidFill>
              </a:rPr>
              <a:t>Methodology</a:t>
            </a:r>
          </a:p>
        </p:txBody>
      </p:sp>
      <p:sp>
        <p:nvSpPr>
          <p:cNvPr id="2055" name="Text Box 11">
            <a:extLst>
              <a:ext uri="{FF2B5EF4-FFF2-40B4-BE49-F238E27FC236}">
                <a16:creationId xmlns:a16="http://schemas.microsoft.com/office/drawing/2014/main" id="{546CBA98-E8BA-DD81-C3DC-801E122CDE75}"/>
              </a:ext>
            </a:extLst>
          </p:cNvPr>
          <p:cNvSpPr txBox="1">
            <a:spLocks noChangeArrowheads="1"/>
          </p:cNvSpPr>
          <p:nvPr/>
        </p:nvSpPr>
        <p:spPr bwMode="auto">
          <a:xfrm>
            <a:off x="33223200" y="6559550"/>
            <a:ext cx="9561513" cy="140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389438">
              <a:defRPr sz="8600">
                <a:solidFill>
                  <a:schemeClr val="tx1"/>
                </a:solidFill>
                <a:latin typeface="Arial" panose="020B0604020202020204" pitchFamily="34" charset="0"/>
                <a:ea typeface="ＭＳ Ｐゴシック" panose="020B0600070205080204" pitchFamily="34" charset="-128"/>
              </a:defRPr>
            </a:lvl1pPr>
            <a:lvl2pPr marL="37931725" indent="-37474525" defTabSz="4389438">
              <a:defRPr sz="8600">
                <a:solidFill>
                  <a:schemeClr val="tx1"/>
                </a:solidFill>
                <a:latin typeface="Arial" panose="020B0604020202020204" pitchFamily="34" charset="0"/>
                <a:ea typeface="ＭＳ Ｐゴシック" panose="020B0600070205080204" pitchFamily="34" charset="-128"/>
              </a:defRPr>
            </a:lvl2pPr>
            <a:lvl3pPr marL="1143000" indent="-228600" defTabSz="4389438">
              <a:defRPr sz="8600">
                <a:solidFill>
                  <a:schemeClr val="tx1"/>
                </a:solidFill>
                <a:latin typeface="Arial" panose="020B0604020202020204" pitchFamily="34" charset="0"/>
                <a:ea typeface="ＭＳ Ｐゴシック" panose="020B0600070205080204" pitchFamily="34" charset="-128"/>
              </a:defRPr>
            </a:lvl3pPr>
            <a:lvl4pPr marL="1600200" indent="-228600" defTabSz="4389438">
              <a:defRPr sz="8600">
                <a:solidFill>
                  <a:schemeClr val="tx1"/>
                </a:solidFill>
                <a:latin typeface="Arial" panose="020B0604020202020204" pitchFamily="34" charset="0"/>
                <a:ea typeface="ＭＳ Ｐゴシック" panose="020B0600070205080204" pitchFamily="34" charset="-128"/>
              </a:defRPr>
            </a:lvl4pPr>
            <a:lvl5pPr marL="2057400" indent="-228600" defTabSz="4389438">
              <a:defRPr sz="8600">
                <a:solidFill>
                  <a:schemeClr val="tx1"/>
                </a:solidFill>
                <a:latin typeface="Arial" panose="020B0604020202020204" pitchFamily="34" charset="0"/>
                <a:ea typeface="ＭＳ Ｐゴシック" panose="020B0600070205080204" pitchFamily="34" charset="-128"/>
              </a:defRPr>
            </a:lvl5pPr>
            <a:lvl6pPr marL="2514600" indent="-228600" defTabSz="4389438"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6pPr>
            <a:lvl7pPr marL="2971800" indent="-228600" defTabSz="4389438"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7pPr>
            <a:lvl8pPr marL="3429000" indent="-228600" defTabSz="4389438"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8pPr>
            <a:lvl9pPr marL="3886200" indent="-228600" defTabSz="4389438"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pPr>
            <a:r>
              <a:rPr lang="en-US" altLang="en-US" b="1">
                <a:solidFill>
                  <a:srgbClr val="000000"/>
                </a:solidFill>
              </a:rPr>
              <a:t>Conclusions</a:t>
            </a:r>
          </a:p>
        </p:txBody>
      </p:sp>
      <p:sp>
        <p:nvSpPr>
          <p:cNvPr id="2056" name="AutoShape 13">
            <a:extLst>
              <a:ext uri="{FF2B5EF4-FFF2-40B4-BE49-F238E27FC236}">
                <a16:creationId xmlns:a16="http://schemas.microsoft.com/office/drawing/2014/main" id="{B1B1820C-5CCF-43A3-CF9B-1F633D534016}"/>
              </a:ext>
            </a:extLst>
          </p:cNvPr>
          <p:cNvSpPr>
            <a:spLocks noChangeArrowheads="1"/>
          </p:cNvSpPr>
          <p:nvPr/>
        </p:nvSpPr>
        <p:spPr bwMode="auto">
          <a:xfrm>
            <a:off x="685800" y="711200"/>
            <a:ext cx="42519600" cy="4927600"/>
          </a:xfrm>
          <a:prstGeom prst="roundRect">
            <a:avLst>
              <a:gd name="adj" fmla="val 10870"/>
            </a:avLst>
          </a:prstGeom>
          <a:solidFill>
            <a:srgbClr val="F5BC1D"/>
          </a:solidFill>
          <a:ln w="9525">
            <a:solidFill>
              <a:srgbClr val="FFBC00"/>
            </a:solidFill>
            <a:round/>
            <a:headEnd/>
            <a:tailEnd/>
          </a:ln>
        </p:spPr>
        <p:txBody>
          <a:bodyPr wrap="none" anchor="ctr"/>
          <a:lstStyle>
            <a:lvl1pPr defTabSz="4389438">
              <a:defRPr sz="8600">
                <a:solidFill>
                  <a:schemeClr val="tx1"/>
                </a:solidFill>
                <a:latin typeface="Arial" panose="020B0604020202020204" pitchFamily="34" charset="0"/>
                <a:ea typeface="ＭＳ Ｐゴシック" panose="020B0600070205080204" pitchFamily="34" charset="-128"/>
              </a:defRPr>
            </a:lvl1pPr>
            <a:lvl2pPr marL="37931725" indent="-37474525" defTabSz="4389438">
              <a:defRPr sz="8600">
                <a:solidFill>
                  <a:schemeClr val="tx1"/>
                </a:solidFill>
                <a:latin typeface="Arial" panose="020B0604020202020204" pitchFamily="34" charset="0"/>
                <a:ea typeface="ＭＳ Ｐゴシック" panose="020B0600070205080204" pitchFamily="34" charset="-128"/>
              </a:defRPr>
            </a:lvl2pPr>
            <a:lvl3pPr marL="1143000" indent="-228600" defTabSz="4389438">
              <a:defRPr sz="8600">
                <a:solidFill>
                  <a:schemeClr val="tx1"/>
                </a:solidFill>
                <a:latin typeface="Arial" panose="020B0604020202020204" pitchFamily="34" charset="0"/>
                <a:ea typeface="ＭＳ Ｐゴシック" panose="020B0600070205080204" pitchFamily="34" charset="-128"/>
              </a:defRPr>
            </a:lvl3pPr>
            <a:lvl4pPr marL="1600200" indent="-228600" defTabSz="4389438">
              <a:defRPr sz="8600">
                <a:solidFill>
                  <a:schemeClr val="tx1"/>
                </a:solidFill>
                <a:latin typeface="Arial" panose="020B0604020202020204" pitchFamily="34" charset="0"/>
                <a:ea typeface="ＭＳ Ｐゴシック" panose="020B0600070205080204" pitchFamily="34" charset="-128"/>
              </a:defRPr>
            </a:lvl4pPr>
            <a:lvl5pPr marL="2057400" indent="-228600" defTabSz="4389438">
              <a:defRPr sz="8600">
                <a:solidFill>
                  <a:schemeClr val="tx1"/>
                </a:solidFill>
                <a:latin typeface="Arial" panose="020B0604020202020204" pitchFamily="34" charset="0"/>
                <a:ea typeface="ＭＳ Ｐゴシック" panose="020B0600070205080204" pitchFamily="34" charset="-128"/>
              </a:defRPr>
            </a:lvl5pPr>
            <a:lvl6pPr marL="2514600" indent="-228600" defTabSz="4389438"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6pPr>
            <a:lvl7pPr marL="2971800" indent="-228600" defTabSz="4389438"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7pPr>
            <a:lvl8pPr marL="3429000" indent="-228600" defTabSz="4389438"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8pPr>
            <a:lvl9pPr marL="3886200" indent="-228600" defTabSz="4389438"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n-US" altLang="en-US">
              <a:solidFill>
                <a:schemeClr val="bg1"/>
              </a:solidFill>
            </a:endParaRPr>
          </a:p>
        </p:txBody>
      </p:sp>
      <p:sp>
        <p:nvSpPr>
          <p:cNvPr id="2057" name="Text Box 27">
            <a:extLst>
              <a:ext uri="{FF2B5EF4-FFF2-40B4-BE49-F238E27FC236}">
                <a16:creationId xmlns:a16="http://schemas.microsoft.com/office/drawing/2014/main" id="{19179852-FBEF-E305-83D1-8DD289FCA26A}"/>
              </a:ext>
            </a:extLst>
          </p:cNvPr>
          <p:cNvSpPr txBox="1">
            <a:spLocks noChangeArrowheads="1"/>
          </p:cNvSpPr>
          <p:nvPr/>
        </p:nvSpPr>
        <p:spPr bwMode="auto">
          <a:xfrm>
            <a:off x="33405763" y="21967825"/>
            <a:ext cx="9194800" cy="109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389438">
              <a:defRPr sz="8600">
                <a:solidFill>
                  <a:schemeClr val="tx1"/>
                </a:solidFill>
                <a:latin typeface="Arial" panose="020B0604020202020204" pitchFamily="34" charset="0"/>
                <a:ea typeface="ＭＳ Ｐゴシック" panose="020B0600070205080204" pitchFamily="34" charset="-128"/>
              </a:defRPr>
            </a:lvl1pPr>
            <a:lvl2pPr marL="37931725" indent="-37474525" defTabSz="4389438">
              <a:defRPr sz="8600">
                <a:solidFill>
                  <a:schemeClr val="tx1"/>
                </a:solidFill>
                <a:latin typeface="Arial" panose="020B0604020202020204" pitchFamily="34" charset="0"/>
                <a:ea typeface="ＭＳ Ｐゴシック" panose="020B0600070205080204" pitchFamily="34" charset="-128"/>
              </a:defRPr>
            </a:lvl2pPr>
            <a:lvl3pPr marL="1143000" indent="-228600" defTabSz="4389438">
              <a:defRPr sz="8600">
                <a:solidFill>
                  <a:schemeClr val="tx1"/>
                </a:solidFill>
                <a:latin typeface="Arial" panose="020B0604020202020204" pitchFamily="34" charset="0"/>
                <a:ea typeface="ＭＳ Ｐゴシック" panose="020B0600070205080204" pitchFamily="34" charset="-128"/>
              </a:defRPr>
            </a:lvl3pPr>
            <a:lvl4pPr marL="1600200" indent="-228600" defTabSz="4389438">
              <a:defRPr sz="8600">
                <a:solidFill>
                  <a:schemeClr val="tx1"/>
                </a:solidFill>
                <a:latin typeface="Arial" panose="020B0604020202020204" pitchFamily="34" charset="0"/>
                <a:ea typeface="ＭＳ Ｐゴシック" panose="020B0600070205080204" pitchFamily="34" charset="-128"/>
              </a:defRPr>
            </a:lvl4pPr>
            <a:lvl5pPr marL="2057400" indent="-228600" defTabSz="4389438">
              <a:defRPr sz="8600">
                <a:solidFill>
                  <a:schemeClr val="tx1"/>
                </a:solidFill>
                <a:latin typeface="Arial" panose="020B0604020202020204" pitchFamily="34" charset="0"/>
                <a:ea typeface="ＭＳ Ｐゴシック" panose="020B0600070205080204" pitchFamily="34" charset="-128"/>
              </a:defRPr>
            </a:lvl5pPr>
            <a:lvl6pPr marL="2514600" indent="-228600" defTabSz="4389438"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6pPr>
            <a:lvl7pPr marL="2971800" indent="-228600" defTabSz="4389438"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7pPr>
            <a:lvl8pPr marL="3429000" indent="-228600" defTabSz="4389438"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8pPr>
            <a:lvl9pPr marL="3886200" indent="-228600" defTabSz="4389438"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pPr>
            <a:r>
              <a:rPr lang="en-US" altLang="en-US" sz="6500" b="1">
                <a:solidFill>
                  <a:srgbClr val="000000"/>
                </a:solidFill>
              </a:rPr>
              <a:t>References</a:t>
            </a:r>
          </a:p>
        </p:txBody>
      </p:sp>
      <p:sp>
        <p:nvSpPr>
          <p:cNvPr id="2058" name="Text Box 40">
            <a:extLst>
              <a:ext uri="{FF2B5EF4-FFF2-40B4-BE49-F238E27FC236}">
                <a16:creationId xmlns:a16="http://schemas.microsoft.com/office/drawing/2014/main" id="{3959DBCE-E8BA-EA96-9FF8-CE6A12771C36}"/>
              </a:ext>
            </a:extLst>
          </p:cNvPr>
          <p:cNvSpPr txBox="1">
            <a:spLocks noChangeArrowheads="1"/>
          </p:cNvSpPr>
          <p:nvPr/>
        </p:nvSpPr>
        <p:spPr bwMode="auto">
          <a:xfrm>
            <a:off x="33326388" y="8318500"/>
            <a:ext cx="9458325" cy="929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mpd="thinThick">
                <a:solidFill>
                  <a:srgbClr val="000000"/>
                </a:solidFill>
                <a:miter lim="800000"/>
                <a:headEnd/>
                <a:tailEnd/>
              </a14:hiddenLine>
            </a:ext>
          </a:extLst>
        </p:spPr>
        <p:txBody>
          <a:bodyPr lIns="61170" tIns="30584" rIns="61170" bIns="30584"/>
          <a:lstStyle>
            <a:lvl1pPr defTabSz="612775">
              <a:defRPr sz="8600">
                <a:solidFill>
                  <a:schemeClr val="tx1"/>
                </a:solidFill>
                <a:latin typeface="Arial" panose="020B0604020202020204" pitchFamily="34" charset="0"/>
                <a:ea typeface="ＭＳ Ｐゴシック" panose="020B0600070205080204" pitchFamily="34" charset="-128"/>
              </a:defRPr>
            </a:lvl1pPr>
            <a:lvl2pPr marL="37931725" indent="-37474525" defTabSz="612775">
              <a:defRPr sz="8600">
                <a:solidFill>
                  <a:schemeClr val="tx1"/>
                </a:solidFill>
                <a:latin typeface="Arial" panose="020B0604020202020204" pitchFamily="34" charset="0"/>
                <a:ea typeface="ＭＳ Ｐゴシック" panose="020B0600070205080204" pitchFamily="34" charset="-128"/>
              </a:defRPr>
            </a:lvl2pPr>
            <a:lvl3pPr marL="1143000" indent="-228600" defTabSz="612775">
              <a:defRPr sz="8600">
                <a:solidFill>
                  <a:schemeClr val="tx1"/>
                </a:solidFill>
                <a:latin typeface="Arial" panose="020B0604020202020204" pitchFamily="34" charset="0"/>
                <a:ea typeface="ＭＳ Ｐゴシック" panose="020B0600070205080204" pitchFamily="34" charset="-128"/>
              </a:defRPr>
            </a:lvl3pPr>
            <a:lvl4pPr marL="1600200" indent="-228600" defTabSz="612775">
              <a:defRPr sz="8600">
                <a:solidFill>
                  <a:schemeClr val="tx1"/>
                </a:solidFill>
                <a:latin typeface="Arial" panose="020B0604020202020204" pitchFamily="34" charset="0"/>
                <a:ea typeface="ＭＳ Ｐゴシック" panose="020B0600070205080204" pitchFamily="34" charset="-128"/>
              </a:defRPr>
            </a:lvl4pPr>
            <a:lvl5pPr marL="2057400" indent="-228600" defTabSz="612775">
              <a:defRPr sz="8600">
                <a:solidFill>
                  <a:schemeClr val="tx1"/>
                </a:solidFill>
                <a:latin typeface="Arial" panose="020B0604020202020204" pitchFamily="34" charset="0"/>
                <a:ea typeface="ＭＳ Ｐゴシック" panose="020B0600070205080204" pitchFamily="34" charset="-128"/>
              </a:defRPr>
            </a:lvl5pPr>
            <a:lvl6pPr marL="2514600" indent="-228600" defTabSz="612775"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6pPr>
            <a:lvl7pPr marL="2971800" indent="-228600" defTabSz="612775"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7pPr>
            <a:lvl8pPr marL="3429000" indent="-228600" defTabSz="612775"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8pPr>
            <a:lvl9pPr marL="3886200" indent="-228600" defTabSz="612775"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9pPr>
          </a:lstStyle>
          <a:p>
            <a:pPr>
              <a:lnSpc>
                <a:spcPct val="95000"/>
              </a:lnSpc>
            </a:pPr>
            <a:r>
              <a:rPr lang="en-US" altLang="en-US" sz="2800">
                <a:solidFill>
                  <a:srgbClr val="000000"/>
                </a:solidFill>
                <a:latin typeface="Times New Roman" panose="02020603050405020304" pitchFamily="18" charset="0"/>
              </a:rPr>
              <a:t>This study was designed with two goals in mind. The first being to test if the advice is presented in a more credible way, the participant would rank it to be more trustworthy than if it was presented in a less credible way. The second being to test if the participant feels they are a member of a specific community of knowledge, they will be more likely to follow the advice of experts from such areas. Both hypotheses were supported by our study.</a:t>
            </a:r>
          </a:p>
          <a:p>
            <a:pPr>
              <a:lnSpc>
                <a:spcPct val="95000"/>
              </a:lnSpc>
            </a:pPr>
            <a:endParaRPr lang="en-US" altLang="en-US" sz="2800">
              <a:solidFill>
                <a:srgbClr val="000000"/>
              </a:solidFill>
              <a:latin typeface="Times New Roman" panose="02020603050405020304" pitchFamily="18" charset="0"/>
            </a:endParaRPr>
          </a:p>
          <a:p>
            <a:pPr>
              <a:lnSpc>
                <a:spcPct val="95000"/>
              </a:lnSpc>
            </a:pPr>
            <a:r>
              <a:rPr lang="en-US" altLang="en-US" sz="2800">
                <a:solidFill>
                  <a:srgbClr val="000000"/>
                </a:solidFill>
                <a:latin typeface="Times New Roman" panose="02020603050405020304" pitchFamily="18" charset="0"/>
              </a:rPr>
              <a:t>We found that there was a significant difference between deference when presented with more credible advice than less credible advice. It was also found that there was a significant correlation between deference scores and CoK scores. </a:t>
            </a:r>
          </a:p>
          <a:p>
            <a:pPr>
              <a:lnSpc>
                <a:spcPct val="95000"/>
              </a:lnSpc>
            </a:pPr>
            <a:endParaRPr lang="en-US" altLang="en-US" sz="2800">
              <a:solidFill>
                <a:srgbClr val="000000"/>
              </a:solidFill>
              <a:latin typeface="Times New Roman" panose="02020603050405020304" pitchFamily="18" charset="0"/>
            </a:endParaRPr>
          </a:p>
          <a:p>
            <a:pPr>
              <a:lnSpc>
                <a:spcPct val="95000"/>
              </a:lnSpc>
            </a:pPr>
            <a:r>
              <a:rPr lang="en-US" altLang="en-US" sz="2800">
                <a:solidFill>
                  <a:srgbClr val="000000"/>
                </a:solidFill>
                <a:latin typeface="Times New Roman" panose="02020603050405020304" pitchFamily="18" charset="0"/>
              </a:rPr>
              <a:t>The results of our study also fit with what was found previously. Harris and Lawson (2021) found that individuals were extremely vigilant to slight changes in information presented to them, and thus had an affect on how they judged it. Specifically, people were more likely to follow the advice of someone if it was recommended to them than if the advice was telling them what to do. Rabb et. al (2019) discovered </a:t>
            </a:r>
            <a:r>
              <a:rPr lang="en-US" altLang="en-US" sz="2800">
                <a:solidFill>
                  <a:schemeClr val="bg1"/>
                </a:solidFill>
                <a:latin typeface="Times New Roman" panose="02020603050405020304" pitchFamily="18" charset="0"/>
                <a:cs typeface="Calibri" panose="020F0502020204030204" pitchFamily="34" charset="0"/>
              </a:rPr>
              <a:t>that people are more likely to accept claims from members within their community of knowledge. </a:t>
            </a:r>
          </a:p>
          <a:p>
            <a:pPr>
              <a:lnSpc>
                <a:spcPct val="95000"/>
              </a:lnSpc>
            </a:pPr>
            <a:endParaRPr lang="en-US" altLang="en-US" sz="2800">
              <a:solidFill>
                <a:srgbClr val="000000"/>
              </a:solidFill>
              <a:latin typeface="Times New Roman" panose="02020603050405020304" pitchFamily="18" charset="0"/>
            </a:endParaRPr>
          </a:p>
          <a:p>
            <a:pPr>
              <a:lnSpc>
                <a:spcPct val="95000"/>
              </a:lnSpc>
            </a:pPr>
            <a:r>
              <a:rPr lang="en-US" altLang="en-US" sz="2800">
                <a:solidFill>
                  <a:srgbClr val="000000"/>
                </a:solidFill>
                <a:latin typeface="Times New Roman" panose="02020603050405020304" pitchFamily="18" charset="0"/>
              </a:rPr>
              <a:t>There are many additional factors that influence how an individual chooses to defer to and/or trust an expert. These factors include status aspects such as the expert’s past reliability and their level of expertise; but also, emotional factors such as the assumption that experts are being honest with good intentions and the level of confidence exuded by the expert </a:t>
            </a:r>
            <a:r>
              <a:rPr lang="en-US" altLang="en-US" sz="2800">
                <a:solidFill>
                  <a:schemeClr val="bg1"/>
                </a:solidFill>
                <a:latin typeface="Times New Roman" panose="02020603050405020304" pitchFamily="18" charset="0"/>
                <a:cs typeface="Calibri" panose="020F0502020204030204" pitchFamily="34" charset="0"/>
              </a:rPr>
              <a:t>(van Swol &amp; Sniezek, 2005).</a:t>
            </a:r>
            <a:r>
              <a:rPr lang="en-US" altLang="en-US" sz="2800">
                <a:solidFill>
                  <a:srgbClr val="000000"/>
                </a:solidFill>
                <a:latin typeface="Times New Roman" panose="02020603050405020304" pitchFamily="18" charset="0"/>
              </a:rPr>
              <a:t>  Identifying more factors in the future is important to fully gauge how influential and impressionable humans are.</a:t>
            </a:r>
            <a:endParaRPr lang="en-US" altLang="en-US" sz="3600">
              <a:solidFill>
                <a:srgbClr val="000000"/>
              </a:solidFill>
              <a:latin typeface="Times New Roman" panose="02020603050405020304" pitchFamily="18" charset="0"/>
            </a:endParaRPr>
          </a:p>
        </p:txBody>
      </p:sp>
      <p:sp>
        <p:nvSpPr>
          <p:cNvPr id="2059" name="Text Box 42">
            <a:extLst>
              <a:ext uri="{FF2B5EF4-FFF2-40B4-BE49-F238E27FC236}">
                <a16:creationId xmlns:a16="http://schemas.microsoft.com/office/drawing/2014/main" id="{AB5A4C9F-73EB-4848-309A-C9E2A00B83A9}"/>
              </a:ext>
            </a:extLst>
          </p:cNvPr>
          <p:cNvSpPr txBox="1">
            <a:spLocks noChangeArrowheads="1"/>
          </p:cNvSpPr>
          <p:nvPr/>
        </p:nvSpPr>
        <p:spPr bwMode="auto">
          <a:xfrm>
            <a:off x="838200" y="6553200"/>
            <a:ext cx="9829800" cy="140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389438">
              <a:defRPr sz="8600">
                <a:solidFill>
                  <a:schemeClr val="tx1"/>
                </a:solidFill>
                <a:latin typeface="Arial" panose="020B0604020202020204" pitchFamily="34" charset="0"/>
                <a:ea typeface="ＭＳ Ｐゴシック" panose="020B0600070205080204" pitchFamily="34" charset="-128"/>
              </a:defRPr>
            </a:lvl1pPr>
            <a:lvl2pPr marL="37931725" indent="-37474525" defTabSz="4389438">
              <a:defRPr sz="8600">
                <a:solidFill>
                  <a:schemeClr val="tx1"/>
                </a:solidFill>
                <a:latin typeface="Arial" panose="020B0604020202020204" pitchFamily="34" charset="0"/>
                <a:ea typeface="ＭＳ Ｐゴシック" panose="020B0600070205080204" pitchFamily="34" charset="-128"/>
              </a:defRPr>
            </a:lvl2pPr>
            <a:lvl3pPr marL="1143000" indent="-228600" defTabSz="4389438">
              <a:defRPr sz="8600">
                <a:solidFill>
                  <a:schemeClr val="tx1"/>
                </a:solidFill>
                <a:latin typeface="Arial" panose="020B0604020202020204" pitchFamily="34" charset="0"/>
                <a:ea typeface="ＭＳ Ｐゴシック" panose="020B0600070205080204" pitchFamily="34" charset="-128"/>
              </a:defRPr>
            </a:lvl3pPr>
            <a:lvl4pPr marL="1600200" indent="-228600" defTabSz="4389438">
              <a:defRPr sz="8600">
                <a:solidFill>
                  <a:schemeClr val="tx1"/>
                </a:solidFill>
                <a:latin typeface="Arial" panose="020B0604020202020204" pitchFamily="34" charset="0"/>
                <a:ea typeface="ＭＳ Ｐゴシック" panose="020B0600070205080204" pitchFamily="34" charset="-128"/>
              </a:defRPr>
            </a:lvl4pPr>
            <a:lvl5pPr marL="2057400" indent="-228600" defTabSz="4389438">
              <a:defRPr sz="8600">
                <a:solidFill>
                  <a:schemeClr val="tx1"/>
                </a:solidFill>
                <a:latin typeface="Arial" panose="020B0604020202020204" pitchFamily="34" charset="0"/>
                <a:ea typeface="ＭＳ Ｐゴシック" panose="020B0600070205080204" pitchFamily="34" charset="-128"/>
              </a:defRPr>
            </a:lvl5pPr>
            <a:lvl6pPr marL="2514600" indent="-228600" defTabSz="4389438"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6pPr>
            <a:lvl7pPr marL="2971800" indent="-228600" defTabSz="4389438"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7pPr>
            <a:lvl8pPr marL="3429000" indent="-228600" defTabSz="4389438"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8pPr>
            <a:lvl9pPr marL="3886200" indent="-228600" defTabSz="4389438"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pPr>
            <a:r>
              <a:rPr lang="en-US" altLang="en-US" b="1">
                <a:solidFill>
                  <a:schemeClr val="bg1"/>
                </a:solidFill>
              </a:rPr>
              <a:t>Introduction</a:t>
            </a:r>
          </a:p>
        </p:txBody>
      </p:sp>
      <p:sp>
        <p:nvSpPr>
          <p:cNvPr id="2060" name="Text Box 43">
            <a:extLst>
              <a:ext uri="{FF2B5EF4-FFF2-40B4-BE49-F238E27FC236}">
                <a16:creationId xmlns:a16="http://schemas.microsoft.com/office/drawing/2014/main" id="{F1ED0F78-FE5D-20AE-30A7-55C5B8EDCA00}"/>
              </a:ext>
            </a:extLst>
          </p:cNvPr>
          <p:cNvSpPr txBox="1">
            <a:spLocks noChangeArrowheads="1"/>
          </p:cNvSpPr>
          <p:nvPr/>
        </p:nvSpPr>
        <p:spPr bwMode="auto">
          <a:xfrm>
            <a:off x="22326600" y="6564313"/>
            <a:ext cx="9829800" cy="140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389438">
              <a:defRPr sz="8600">
                <a:solidFill>
                  <a:schemeClr val="tx1"/>
                </a:solidFill>
                <a:latin typeface="Arial" panose="020B0604020202020204" pitchFamily="34" charset="0"/>
                <a:ea typeface="ＭＳ Ｐゴシック" panose="020B0600070205080204" pitchFamily="34" charset="-128"/>
              </a:defRPr>
            </a:lvl1pPr>
            <a:lvl2pPr marL="37931725" indent="-37474525" defTabSz="4389438">
              <a:defRPr sz="8600">
                <a:solidFill>
                  <a:schemeClr val="tx1"/>
                </a:solidFill>
                <a:latin typeface="Arial" panose="020B0604020202020204" pitchFamily="34" charset="0"/>
                <a:ea typeface="ＭＳ Ｐゴシック" panose="020B0600070205080204" pitchFamily="34" charset="-128"/>
              </a:defRPr>
            </a:lvl2pPr>
            <a:lvl3pPr marL="1143000" indent="-228600" defTabSz="4389438">
              <a:defRPr sz="8600">
                <a:solidFill>
                  <a:schemeClr val="tx1"/>
                </a:solidFill>
                <a:latin typeface="Arial" panose="020B0604020202020204" pitchFamily="34" charset="0"/>
                <a:ea typeface="ＭＳ Ｐゴシック" panose="020B0600070205080204" pitchFamily="34" charset="-128"/>
              </a:defRPr>
            </a:lvl3pPr>
            <a:lvl4pPr marL="1600200" indent="-228600" defTabSz="4389438">
              <a:defRPr sz="8600">
                <a:solidFill>
                  <a:schemeClr val="tx1"/>
                </a:solidFill>
                <a:latin typeface="Arial" panose="020B0604020202020204" pitchFamily="34" charset="0"/>
                <a:ea typeface="ＭＳ Ｐゴシック" panose="020B0600070205080204" pitchFamily="34" charset="-128"/>
              </a:defRPr>
            </a:lvl4pPr>
            <a:lvl5pPr marL="2057400" indent="-228600" defTabSz="4389438">
              <a:defRPr sz="8600">
                <a:solidFill>
                  <a:schemeClr val="tx1"/>
                </a:solidFill>
                <a:latin typeface="Arial" panose="020B0604020202020204" pitchFamily="34" charset="0"/>
                <a:ea typeface="ＭＳ Ｐゴシック" panose="020B0600070205080204" pitchFamily="34" charset="-128"/>
              </a:defRPr>
            </a:lvl5pPr>
            <a:lvl6pPr marL="2514600" indent="-228600" defTabSz="4389438"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6pPr>
            <a:lvl7pPr marL="2971800" indent="-228600" defTabSz="4389438"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7pPr>
            <a:lvl8pPr marL="3429000" indent="-228600" defTabSz="4389438"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8pPr>
            <a:lvl9pPr marL="3886200" indent="-228600" defTabSz="4389438"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pPr>
            <a:r>
              <a:rPr lang="en-US" altLang="en-US" b="1">
                <a:solidFill>
                  <a:srgbClr val="000000"/>
                </a:solidFill>
              </a:rPr>
              <a:t>Results</a:t>
            </a:r>
          </a:p>
        </p:txBody>
      </p:sp>
      <p:sp>
        <p:nvSpPr>
          <p:cNvPr id="2061" name="Text Box 42">
            <a:extLst>
              <a:ext uri="{FF2B5EF4-FFF2-40B4-BE49-F238E27FC236}">
                <a16:creationId xmlns:a16="http://schemas.microsoft.com/office/drawing/2014/main" id="{F8FD6063-B1EE-CED4-80E2-E8CDC8967534}"/>
              </a:ext>
            </a:extLst>
          </p:cNvPr>
          <p:cNvSpPr txBox="1">
            <a:spLocks noChangeArrowheads="1"/>
          </p:cNvSpPr>
          <p:nvPr/>
        </p:nvSpPr>
        <p:spPr bwMode="auto">
          <a:xfrm>
            <a:off x="838200" y="19992975"/>
            <a:ext cx="9829800" cy="140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389438">
              <a:defRPr sz="8600">
                <a:solidFill>
                  <a:schemeClr val="tx1"/>
                </a:solidFill>
                <a:latin typeface="Arial" panose="020B0604020202020204" pitchFamily="34" charset="0"/>
                <a:ea typeface="ＭＳ Ｐゴシック" panose="020B0600070205080204" pitchFamily="34" charset="-128"/>
              </a:defRPr>
            </a:lvl1pPr>
            <a:lvl2pPr marL="37931725" indent="-37474525" defTabSz="4389438">
              <a:defRPr sz="8600">
                <a:solidFill>
                  <a:schemeClr val="tx1"/>
                </a:solidFill>
                <a:latin typeface="Arial" panose="020B0604020202020204" pitchFamily="34" charset="0"/>
                <a:ea typeface="ＭＳ Ｐゴシック" panose="020B0600070205080204" pitchFamily="34" charset="-128"/>
              </a:defRPr>
            </a:lvl2pPr>
            <a:lvl3pPr marL="1143000" indent="-228600" defTabSz="4389438">
              <a:defRPr sz="8600">
                <a:solidFill>
                  <a:schemeClr val="tx1"/>
                </a:solidFill>
                <a:latin typeface="Arial" panose="020B0604020202020204" pitchFamily="34" charset="0"/>
                <a:ea typeface="ＭＳ Ｐゴシック" panose="020B0600070205080204" pitchFamily="34" charset="-128"/>
              </a:defRPr>
            </a:lvl3pPr>
            <a:lvl4pPr marL="1600200" indent="-228600" defTabSz="4389438">
              <a:defRPr sz="8600">
                <a:solidFill>
                  <a:schemeClr val="tx1"/>
                </a:solidFill>
                <a:latin typeface="Arial" panose="020B0604020202020204" pitchFamily="34" charset="0"/>
                <a:ea typeface="ＭＳ Ｐゴシック" panose="020B0600070205080204" pitchFamily="34" charset="-128"/>
              </a:defRPr>
            </a:lvl4pPr>
            <a:lvl5pPr marL="2057400" indent="-228600" defTabSz="4389438">
              <a:defRPr sz="8600">
                <a:solidFill>
                  <a:schemeClr val="tx1"/>
                </a:solidFill>
                <a:latin typeface="Arial" panose="020B0604020202020204" pitchFamily="34" charset="0"/>
                <a:ea typeface="ＭＳ Ｐゴシック" panose="020B0600070205080204" pitchFamily="34" charset="-128"/>
              </a:defRPr>
            </a:lvl5pPr>
            <a:lvl6pPr marL="2514600" indent="-228600" defTabSz="4389438"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6pPr>
            <a:lvl7pPr marL="2971800" indent="-228600" defTabSz="4389438"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7pPr>
            <a:lvl8pPr marL="3429000" indent="-228600" defTabSz="4389438"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8pPr>
            <a:lvl9pPr marL="3886200" indent="-228600" defTabSz="4389438"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pPr>
            <a:r>
              <a:rPr lang="en-US" altLang="en-US" b="1">
                <a:solidFill>
                  <a:schemeClr val="bg1"/>
                </a:solidFill>
              </a:rPr>
              <a:t>Hypotheses</a:t>
            </a:r>
          </a:p>
        </p:txBody>
      </p:sp>
      <p:pic>
        <p:nvPicPr>
          <p:cNvPr id="2062" name="Picture 27" descr="preferred blk.eps">
            <a:extLst>
              <a:ext uri="{FF2B5EF4-FFF2-40B4-BE49-F238E27FC236}">
                <a16:creationId xmlns:a16="http://schemas.microsoft.com/office/drawing/2014/main" id="{167D8EAC-2C8E-EF37-CB35-C67ABE9BFB8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90738" y="1936750"/>
            <a:ext cx="8077200" cy="233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3" name="Text Box 40">
            <a:extLst>
              <a:ext uri="{FF2B5EF4-FFF2-40B4-BE49-F238E27FC236}">
                <a16:creationId xmlns:a16="http://schemas.microsoft.com/office/drawing/2014/main" id="{DB56C991-A525-66C2-5988-075FCBEF7A5C}"/>
              </a:ext>
            </a:extLst>
          </p:cNvPr>
          <p:cNvSpPr txBox="1">
            <a:spLocks noChangeArrowheads="1"/>
          </p:cNvSpPr>
          <p:nvPr/>
        </p:nvSpPr>
        <p:spPr bwMode="auto">
          <a:xfrm>
            <a:off x="11874500" y="8318500"/>
            <a:ext cx="9458325" cy="929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170" tIns="30584" rIns="61170" bIns="30584"/>
          <a:lstStyle>
            <a:lvl1pPr defTabSz="612775">
              <a:defRPr sz="8600">
                <a:solidFill>
                  <a:schemeClr val="tx1"/>
                </a:solidFill>
                <a:latin typeface="Arial" panose="020B0604020202020204" pitchFamily="34" charset="0"/>
                <a:ea typeface="ＭＳ Ｐゴシック" panose="020B0600070205080204" pitchFamily="34" charset="-128"/>
              </a:defRPr>
            </a:lvl1pPr>
            <a:lvl2pPr marL="37931725" indent="-37474525" defTabSz="612775">
              <a:defRPr sz="8600">
                <a:solidFill>
                  <a:schemeClr val="tx1"/>
                </a:solidFill>
                <a:latin typeface="Arial" panose="020B0604020202020204" pitchFamily="34" charset="0"/>
                <a:ea typeface="ＭＳ Ｐゴシック" panose="020B0600070205080204" pitchFamily="34" charset="-128"/>
              </a:defRPr>
            </a:lvl2pPr>
            <a:lvl3pPr marL="1143000" indent="-228600" defTabSz="612775">
              <a:defRPr sz="8600">
                <a:solidFill>
                  <a:schemeClr val="tx1"/>
                </a:solidFill>
                <a:latin typeface="Arial" panose="020B0604020202020204" pitchFamily="34" charset="0"/>
                <a:ea typeface="ＭＳ Ｐゴシック" panose="020B0600070205080204" pitchFamily="34" charset="-128"/>
              </a:defRPr>
            </a:lvl3pPr>
            <a:lvl4pPr marL="1600200" indent="-228600" defTabSz="612775">
              <a:defRPr sz="8600">
                <a:solidFill>
                  <a:schemeClr val="tx1"/>
                </a:solidFill>
                <a:latin typeface="Arial" panose="020B0604020202020204" pitchFamily="34" charset="0"/>
                <a:ea typeface="ＭＳ Ｐゴシック" panose="020B0600070205080204" pitchFamily="34" charset="-128"/>
              </a:defRPr>
            </a:lvl4pPr>
            <a:lvl5pPr marL="2057400" indent="-228600" defTabSz="612775">
              <a:defRPr sz="8600">
                <a:solidFill>
                  <a:schemeClr val="tx1"/>
                </a:solidFill>
                <a:latin typeface="Arial" panose="020B0604020202020204" pitchFamily="34" charset="0"/>
                <a:ea typeface="ＭＳ Ｐゴシック" panose="020B0600070205080204" pitchFamily="34" charset="-128"/>
              </a:defRPr>
            </a:lvl5pPr>
            <a:lvl6pPr marL="2514600" indent="-228600" defTabSz="612775"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6pPr>
            <a:lvl7pPr marL="2971800" indent="-228600" defTabSz="612775"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7pPr>
            <a:lvl8pPr marL="3429000" indent="-228600" defTabSz="612775"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8pPr>
            <a:lvl9pPr marL="3886200" indent="-228600" defTabSz="612775"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9pPr>
          </a:lstStyle>
          <a:p>
            <a:pPr>
              <a:lnSpc>
                <a:spcPct val="95000"/>
              </a:lnSpc>
            </a:pPr>
            <a:r>
              <a:rPr lang="en-US" altLang="en-US" sz="2800" u="sng">
                <a:solidFill>
                  <a:srgbClr val="000000"/>
                </a:solidFill>
                <a:latin typeface="Times New Roman" panose="02020603050405020304" pitchFamily="18" charset="0"/>
              </a:rPr>
              <a:t>Participants</a:t>
            </a:r>
          </a:p>
          <a:p>
            <a:pPr>
              <a:lnSpc>
                <a:spcPct val="95000"/>
              </a:lnSpc>
            </a:pPr>
            <a:r>
              <a:rPr lang="en-US" altLang="en-US" sz="2800">
                <a:solidFill>
                  <a:srgbClr val="000000"/>
                </a:solidFill>
                <a:latin typeface="Times New Roman" panose="02020603050405020304" pitchFamily="18" charset="0"/>
              </a:rPr>
              <a:t>There were 303 participants in total. 33.3% were female, 65.5% were male, 0.3% identified as other, and 0.9% preferred not to answer. Of this population, 8.6% had a high school equivalent education, 10.2% had some college education, 5.9% had an Associate’s Degree, 61.1% had a Bachelor’s Degree, 12.9% had a Master’s Degree, and 1.3% had a Doctorate Degree.</a:t>
            </a:r>
          </a:p>
          <a:p>
            <a:pPr>
              <a:lnSpc>
                <a:spcPct val="95000"/>
              </a:lnSpc>
            </a:pPr>
            <a:endParaRPr lang="en-US" altLang="en-US" sz="2800">
              <a:solidFill>
                <a:srgbClr val="000000"/>
              </a:solidFill>
              <a:latin typeface="Times New Roman" panose="02020603050405020304" pitchFamily="18" charset="0"/>
            </a:endParaRPr>
          </a:p>
          <a:p>
            <a:pPr>
              <a:lnSpc>
                <a:spcPct val="95000"/>
              </a:lnSpc>
            </a:pPr>
            <a:r>
              <a:rPr lang="en-US" altLang="en-US" sz="2800" u="sng">
                <a:solidFill>
                  <a:srgbClr val="000000"/>
                </a:solidFill>
                <a:latin typeface="Times New Roman" panose="02020603050405020304" pitchFamily="18" charset="0"/>
              </a:rPr>
              <a:t>Materials</a:t>
            </a:r>
          </a:p>
          <a:p>
            <a:pPr>
              <a:lnSpc>
                <a:spcPct val="95000"/>
              </a:lnSpc>
            </a:pPr>
            <a:r>
              <a:rPr lang="en-US" altLang="en-US" sz="2800">
                <a:solidFill>
                  <a:srgbClr val="000000"/>
                </a:solidFill>
                <a:latin typeface="Times New Roman" panose="02020603050405020304" pitchFamily="18" charset="0"/>
              </a:rPr>
              <a:t>Each participant was directed to an online survey and consent form. Participants were first asked to rate topics based on their previous knowledge in the area. The survey then presented a number of expert testimonies in which participants were asked to rank how reasonable the advice is, how trustworthy the expert is, and how much the information presented added to their existing knowledge on the subject. </a:t>
            </a:r>
          </a:p>
          <a:p>
            <a:pPr>
              <a:lnSpc>
                <a:spcPct val="95000"/>
              </a:lnSpc>
            </a:pPr>
            <a:endParaRPr lang="en-US" altLang="en-US" sz="2800" u="sng">
              <a:solidFill>
                <a:srgbClr val="000000"/>
              </a:solidFill>
              <a:latin typeface="Times New Roman" panose="02020603050405020304" pitchFamily="18" charset="0"/>
            </a:endParaRPr>
          </a:p>
          <a:p>
            <a:pPr>
              <a:lnSpc>
                <a:spcPct val="95000"/>
              </a:lnSpc>
            </a:pPr>
            <a:r>
              <a:rPr lang="en-US" altLang="en-US" sz="2800" u="sng">
                <a:solidFill>
                  <a:srgbClr val="000000"/>
                </a:solidFill>
                <a:latin typeface="Times New Roman" panose="02020603050405020304" pitchFamily="18" charset="0"/>
              </a:rPr>
              <a:t>Design</a:t>
            </a:r>
          </a:p>
          <a:p>
            <a:pPr>
              <a:lnSpc>
                <a:spcPct val="95000"/>
              </a:lnSpc>
            </a:pPr>
            <a:r>
              <a:rPr lang="en-US" altLang="en-US" sz="2800">
                <a:solidFill>
                  <a:srgbClr val="000000"/>
                </a:solidFill>
                <a:latin typeface="Times New Roman" panose="02020603050405020304" pitchFamily="18" charset="0"/>
              </a:rPr>
              <a:t>This study followed a 2x2 factorial design, which means it had four conditions. These include advice from the Academy of Science (AoS), advice from the Community of Science (Cos), more credible advice, and less credible advice. Since participants either got credible or less credible advice and not a mix of both, this study is a between-subjects design.</a:t>
            </a:r>
          </a:p>
        </p:txBody>
      </p:sp>
      <p:sp>
        <p:nvSpPr>
          <p:cNvPr id="2064" name="Text Box 40">
            <a:extLst>
              <a:ext uri="{FF2B5EF4-FFF2-40B4-BE49-F238E27FC236}">
                <a16:creationId xmlns:a16="http://schemas.microsoft.com/office/drawing/2014/main" id="{A4532103-FACE-F799-7C88-7CFC6574C3EF}"/>
              </a:ext>
            </a:extLst>
          </p:cNvPr>
          <p:cNvSpPr txBox="1">
            <a:spLocks noChangeArrowheads="1"/>
          </p:cNvSpPr>
          <p:nvPr/>
        </p:nvSpPr>
        <p:spPr bwMode="auto">
          <a:xfrm>
            <a:off x="1270000" y="8318500"/>
            <a:ext cx="9283700" cy="1051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mpd="thinThick">
                <a:solidFill>
                  <a:srgbClr val="000000"/>
                </a:solidFill>
                <a:miter lim="800000"/>
                <a:headEnd/>
                <a:tailEnd/>
              </a14:hiddenLine>
            </a:ext>
          </a:extLst>
        </p:spPr>
        <p:txBody>
          <a:bodyPr lIns="61170" tIns="30584" rIns="61170" bIns="30584"/>
          <a:lstStyle>
            <a:lvl1pPr defTabSz="612775">
              <a:defRPr sz="8600">
                <a:solidFill>
                  <a:schemeClr val="tx1"/>
                </a:solidFill>
                <a:latin typeface="Arial" panose="020B0604020202020204" pitchFamily="34" charset="0"/>
                <a:ea typeface="ＭＳ Ｐゴシック" panose="020B0600070205080204" pitchFamily="34" charset="-128"/>
              </a:defRPr>
            </a:lvl1pPr>
            <a:lvl2pPr marL="37931725" indent="-37474525" defTabSz="612775">
              <a:defRPr sz="8600">
                <a:solidFill>
                  <a:schemeClr val="tx1"/>
                </a:solidFill>
                <a:latin typeface="Arial" panose="020B0604020202020204" pitchFamily="34" charset="0"/>
                <a:ea typeface="ＭＳ Ｐゴシック" panose="020B0600070205080204" pitchFamily="34" charset="-128"/>
              </a:defRPr>
            </a:lvl2pPr>
            <a:lvl3pPr marL="1143000" indent="-228600" defTabSz="612775">
              <a:defRPr sz="8600">
                <a:solidFill>
                  <a:schemeClr val="tx1"/>
                </a:solidFill>
                <a:latin typeface="Arial" panose="020B0604020202020204" pitchFamily="34" charset="0"/>
                <a:ea typeface="ＭＳ Ｐゴシック" panose="020B0600070205080204" pitchFamily="34" charset="-128"/>
              </a:defRPr>
            </a:lvl3pPr>
            <a:lvl4pPr marL="1600200" indent="-228600" defTabSz="612775">
              <a:defRPr sz="8600">
                <a:solidFill>
                  <a:schemeClr val="tx1"/>
                </a:solidFill>
                <a:latin typeface="Arial" panose="020B0604020202020204" pitchFamily="34" charset="0"/>
                <a:ea typeface="ＭＳ Ｐゴシック" panose="020B0600070205080204" pitchFamily="34" charset="-128"/>
              </a:defRPr>
            </a:lvl4pPr>
            <a:lvl5pPr marL="2057400" indent="-228600" defTabSz="612775">
              <a:defRPr sz="8600">
                <a:solidFill>
                  <a:schemeClr val="tx1"/>
                </a:solidFill>
                <a:latin typeface="Arial" panose="020B0604020202020204" pitchFamily="34" charset="0"/>
                <a:ea typeface="ＭＳ Ｐゴシック" panose="020B0600070205080204" pitchFamily="34" charset="-128"/>
              </a:defRPr>
            </a:lvl5pPr>
            <a:lvl6pPr marL="2514600" indent="-228600" defTabSz="612775"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6pPr>
            <a:lvl7pPr marL="2971800" indent="-228600" defTabSz="612775"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7pPr>
            <a:lvl8pPr marL="3429000" indent="-228600" defTabSz="612775"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8pPr>
            <a:lvl9pPr marL="3886200" indent="-228600" defTabSz="612775"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9pPr>
          </a:lstStyle>
          <a:p>
            <a:pPr>
              <a:lnSpc>
                <a:spcPct val="95000"/>
              </a:lnSpc>
            </a:pPr>
            <a:r>
              <a:rPr lang="en-US" altLang="en-US" sz="2800">
                <a:solidFill>
                  <a:srgbClr val="000000"/>
                </a:solidFill>
                <a:latin typeface="Times New Roman" panose="02020603050405020304" pitchFamily="18" charset="0"/>
              </a:rPr>
              <a:t>Individuals can only have expertise about a few things, so we depend on others’ knowledge for information in outside areas. When we’re uncertain about something we typically trust the conclusion of another person for clarity (Rabb et. al, 2019).</a:t>
            </a:r>
            <a:r>
              <a:rPr lang="en-US" altLang="en-US" sz="2800">
                <a:solidFill>
                  <a:schemeClr val="bg1"/>
                </a:solidFill>
                <a:latin typeface="Times New Roman" panose="02020603050405020304" pitchFamily="18" charset="0"/>
              </a:rPr>
              <a:t> </a:t>
            </a:r>
            <a:r>
              <a:rPr lang="en-US" altLang="en-US" sz="2800">
                <a:solidFill>
                  <a:schemeClr val="bg1"/>
                </a:solidFill>
                <a:latin typeface="Times New Roman" panose="02020603050405020304" pitchFamily="18" charset="0"/>
                <a:cs typeface="Calibri" panose="020F0502020204030204" pitchFamily="34" charset="0"/>
              </a:rPr>
              <a:t>An example of this is if our car breaks down, and since we most likely have little to no expertise in this field, we rely on what the mechanic says is necessary to fix the car. </a:t>
            </a:r>
          </a:p>
          <a:p>
            <a:pPr>
              <a:lnSpc>
                <a:spcPct val="95000"/>
              </a:lnSpc>
            </a:pPr>
            <a:endParaRPr lang="en-US" altLang="en-US" sz="2800">
              <a:solidFill>
                <a:schemeClr val="bg1"/>
              </a:solidFill>
              <a:latin typeface="Times New Roman" panose="02020603050405020304" pitchFamily="18" charset="0"/>
              <a:cs typeface="Calibri" panose="020F0502020204030204" pitchFamily="34" charset="0"/>
            </a:endParaRPr>
          </a:p>
          <a:p>
            <a:pPr>
              <a:lnSpc>
                <a:spcPct val="95000"/>
              </a:lnSpc>
            </a:pPr>
            <a:r>
              <a:rPr lang="en-US" altLang="en-US" sz="2800">
                <a:solidFill>
                  <a:schemeClr val="bg1"/>
                </a:solidFill>
                <a:latin typeface="Times New Roman" panose="02020603050405020304" pitchFamily="18" charset="0"/>
                <a:cs typeface="Calibri" panose="020F0502020204030204" pitchFamily="34" charset="0"/>
              </a:rPr>
              <a:t>Previous work found that individuals are extremely vigilant when evaluating information presented to them. Even slight changes in the wording of advice were picked up by participants and had an affect on how they judged it (Harris &amp; Lawson, 2021). Specifically, it was found that participants were more willing to trust advice than trust someone telling them what to do. In this study, we focused on how willing individuals were to trust advice if it was presented in a more credible versus a less credible way.</a:t>
            </a:r>
          </a:p>
          <a:p>
            <a:pPr>
              <a:lnSpc>
                <a:spcPct val="95000"/>
              </a:lnSpc>
            </a:pPr>
            <a:endParaRPr lang="en-US" altLang="en-US" sz="2800">
              <a:solidFill>
                <a:schemeClr val="bg1"/>
              </a:solidFill>
              <a:latin typeface="Times New Roman" panose="02020603050405020304" pitchFamily="18" charset="0"/>
              <a:cs typeface="Calibri" panose="020F0502020204030204" pitchFamily="34" charset="0"/>
            </a:endParaRPr>
          </a:p>
          <a:p>
            <a:pPr>
              <a:lnSpc>
                <a:spcPct val="95000"/>
              </a:lnSpc>
            </a:pPr>
            <a:r>
              <a:rPr lang="en-US" altLang="en-US" sz="2800">
                <a:solidFill>
                  <a:schemeClr val="bg1"/>
                </a:solidFill>
                <a:latin typeface="Times New Roman" panose="02020603050405020304" pitchFamily="18" charset="0"/>
                <a:cs typeface="Calibri" panose="020F0502020204030204" pitchFamily="34" charset="0"/>
              </a:rPr>
              <a:t>Rabb et. al (2019) additionally found that people are more likely to accept claims from members within their community of knowledge. Being a member of a community knowledge means to share and receive information to assist members with common goals. For example, a teacher is more likely to accept advice from another teacher than an outside member. The goal of this study is to understand how and why having an affiliation with a community makes a person deem the advice more credible.</a:t>
            </a:r>
          </a:p>
          <a:p>
            <a:pPr>
              <a:lnSpc>
                <a:spcPct val="95000"/>
              </a:lnSpc>
            </a:pPr>
            <a:endParaRPr lang="en-US" altLang="en-US" sz="2800">
              <a:latin typeface="Times New Roman" panose="02020603050405020304" pitchFamily="18" charset="0"/>
              <a:cs typeface="Calibri" panose="020F0502020204030204" pitchFamily="34" charset="0"/>
            </a:endParaRPr>
          </a:p>
        </p:txBody>
      </p:sp>
      <p:sp>
        <p:nvSpPr>
          <p:cNvPr id="2065" name="Text Box 40">
            <a:extLst>
              <a:ext uri="{FF2B5EF4-FFF2-40B4-BE49-F238E27FC236}">
                <a16:creationId xmlns:a16="http://schemas.microsoft.com/office/drawing/2014/main" id="{5750CB4C-768A-CA2C-DE76-0E746F8FCAFC}"/>
              </a:ext>
            </a:extLst>
          </p:cNvPr>
          <p:cNvSpPr txBox="1">
            <a:spLocks noChangeArrowheads="1"/>
          </p:cNvSpPr>
          <p:nvPr/>
        </p:nvSpPr>
        <p:spPr bwMode="auto">
          <a:xfrm>
            <a:off x="1062038" y="21736050"/>
            <a:ext cx="9458325" cy="929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mpd="thinThick">
                <a:solidFill>
                  <a:srgbClr val="000000"/>
                </a:solidFill>
                <a:miter lim="800000"/>
                <a:headEnd/>
                <a:tailEnd/>
              </a14:hiddenLine>
            </a:ext>
          </a:extLst>
        </p:spPr>
        <p:txBody>
          <a:bodyPr lIns="61170" tIns="30584" rIns="61170" bIns="30584"/>
          <a:lstStyle>
            <a:lvl1pPr defTabSz="612775">
              <a:defRPr sz="8600">
                <a:solidFill>
                  <a:schemeClr val="tx1"/>
                </a:solidFill>
                <a:latin typeface="Arial" panose="020B0604020202020204" pitchFamily="34" charset="0"/>
                <a:ea typeface="ＭＳ Ｐゴシック" panose="020B0600070205080204" pitchFamily="34" charset="-128"/>
              </a:defRPr>
            </a:lvl1pPr>
            <a:lvl2pPr marL="37931725" indent="-37474525" defTabSz="612775">
              <a:defRPr sz="8600">
                <a:solidFill>
                  <a:schemeClr val="tx1"/>
                </a:solidFill>
                <a:latin typeface="Arial" panose="020B0604020202020204" pitchFamily="34" charset="0"/>
                <a:ea typeface="ＭＳ Ｐゴシック" panose="020B0600070205080204" pitchFamily="34" charset="-128"/>
              </a:defRPr>
            </a:lvl2pPr>
            <a:lvl3pPr marL="1143000" indent="-228600" defTabSz="612775">
              <a:defRPr sz="8600">
                <a:solidFill>
                  <a:schemeClr val="tx1"/>
                </a:solidFill>
                <a:latin typeface="Arial" panose="020B0604020202020204" pitchFamily="34" charset="0"/>
                <a:ea typeface="ＭＳ Ｐゴシック" panose="020B0600070205080204" pitchFamily="34" charset="-128"/>
              </a:defRPr>
            </a:lvl3pPr>
            <a:lvl4pPr marL="1600200" indent="-228600" defTabSz="612775">
              <a:defRPr sz="8600">
                <a:solidFill>
                  <a:schemeClr val="tx1"/>
                </a:solidFill>
                <a:latin typeface="Arial" panose="020B0604020202020204" pitchFamily="34" charset="0"/>
                <a:ea typeface="ＭＳ Ｐゴシック" panose="020B0600070205080204" pitchFamily="34" charset="-128"/>
              </a:defRPr>
            </a:lvl4pPr>
            <a:lvl5pPr marL="2057400" indent="-228600" defTabSz="612775">
              <a:defRPr sz="8600">
                <a:solidFill>
                  <a:schemeClr val="tx1"/>
                </a:solidFill>
                <a:latin typeface="Arial" panose="020B0604020202020204" pitchFamily="34" charset="0"/>
                <a:ea typeface="ＭＳ Ｐゴシック" panose="020B0600070205080204" pitchFamily="34" charset="-128"/>
              </a:defRPr>
            </a:lvl5pPr>
            <a:lvl6pPr marL="2514600" indent="-228600" defTabSz="612775"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6pPr>
            <a:lvl7pPr marL="2971800" indent="-228600" defTabSz="612775"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7pPr>
            <a:lvl8pPr marL="3429000" indent="-228600" defTabSz="612775"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8pPr>
            <a:lvl9pPr marL="3886200" indent="-228600" defTabSz="612775"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9pPr>
          </a:lstStyle>
          <a:p>
            <a:pPr>
              <a:lnSpc>
                <a:spcPct val="95000"/>
              </a:lnSpc>
            </a:pPr>
            <a:r>
              <a:rPr lang="en-US" altLang="en-US" sz="2800">
                <a:solidFill>
                  <a:srgbClr val="000000"/>
                </a:solidFill>
                <a:latin typeface="Times New Roman" panose="02020603050405020304" pitchFamily="18" charset="0"/>
              </a:rPr>
              <a:t>The first hypothesis tests a prediction about people’s attention to the credibility of evidence. Specifically,</a:t>
            </a:r>
          </a:p>
          <a:p>
            <a:pPr>
              <a:lnSpc>
                <a:spcPct val="95000"/>
              </a:lnSpc>
            </a:pPr>
            <a:endParaRPr lang="en-US" altLang="en-US" sz="2800">
              <a:solidFill>
                <a:srgbClr val="000000"/>
              </a:solidFill>
              <a:latin typeface="Times New Roman" panose="02020603050405020304" pitchFamily="18" charset="0"/>
            </a:endParaRPr>
          </a:p>
          <a:p>
            <a:pPr>
              <a:lnSpc>
                <a:spcPct val="95000"/>
              </a:lnSpc>
            </a:pPr>
            <a:r>
              <a:rPr lang="en-US" altLang="en-US" sz="2800">
                <a:solidFill>
                  <a:srgbClr val="000000"/>
                </a:solidFill>
                <a:latin typeface="Times New Roman" panose="02020603050405020304" pitchFamily="18" charset="0"/>
              </a:rPr>
              <a:t>	</a:t>
            </a:r>
            <a:r>
              <a:rPr lang="en-US" altLang="en-US" sz="2800" b="1" i="1">
                <a:solidFill>
                  <a:srgbClr val="000000"/>
                </a:solidFill>
                <a:latin typeface="Times New Roman" panose="02020603050405020304" pitchFamily="18" charset="0"/>
              </a:rPr>
              <a:t>Hypothesis 1</a:t>
            </a:r>
            <a:r>
              <a:rPr lang="en-US" altLang="en-US" sz="2800" i="1">
                <a:solidFill>
                  <a:srgbClr val="000000"/>
                </a:solidFill>
                <a:latin typeface="Times New Roman" panose="02020603050405020304" pitchFamily="18" charset="0"/>
              </a:rPr>
              <a:t>: </a:t>
            </a:r>
            <a:r>
              <a:rPr lang="en-US" altLang="en-US" sz="2800">
                <a:solidFill>
                  <a:srgbClr val="000000"/>
                </a:solidFill>
                <a:latin typeface="Times New Roman" panose="02020603050405020304" pitchFamily="18" charset="0"/>
              </a:rPr>
              <a:t>If the advice is presented in a more credible 	way, the participant would rank it to be more trustworthy 	than if it was presented in a less credible way.</a:t>
            </a:r>
          </a:p>
          <a:p>
            <a:pPr>
              <a:lnSpc>
                <a:spcPct val="95000"/>
              </a:lnSpc>
            </a:pPr>
            <a:endParaRPr lang="en-US" altLang="en-US" sz="2800">
              <a:solidFill>
                <a:srgbClr val="000000"/>
              </a:solidFill>
              <a:latin typeface="Times New Roman" panose="02020603050405020304" pitchFamily="18" charset="0"/>
            </a:endParaRPr>
          </a:p>
          <a:p>
            <a:pPr>
              <a:lnSpc>
                <a:spcPct val="95000"/>
              </a:lnSpc>
            </a:pPr>
            <a:r>
              <a:rPr lang="en-US" altLang="en-US" sz="2800">
                <a:solidFill>
                  <a:srgbClr val="000000"/>
                </a:solidFill>
                <a:latin typeface="Times New Roman" panose="02020603050405020304" pitchFamily="18" charset="0"/>
              </a:rPr>
              <a:t>The second hypothesis tests the interaction between credibility and one’s sense of being a member of a community of knowledge. Specifically,</a:t>
            </a:r>
          </a:p>
          <a:p>
            <a:pPr>
              <a:lnSpc>
                <a:spcPct val="95000"/>
              </a:lnSpc>
            </a:pPr>
            <a:endParaRPr lang="en-US" altLang="en-US" sz="2800">
              <a:solidFill>
                <a:srgbClr val="000000"/>
              </a:solidFill>
              <a:latin typeface="Times New Roman" panose="02020603050405020304" pitchFamily="18" charset="0"/>
            </a:endParaRPr>
          </a:p>
          <a:p>
            <a:pPr>
              <a:lnSpc>
                <a:spcPct val="95000"/>
              </a:lnSpc>
            </a:pPr>
            <a:r>
              <a:rPr lang="en-US" altLang="en-US" sz="2800" i="1">
                <a:solidFill>
                  <a:srgbClr val="000000"/>
                </a:solidFill>
                <a:latin typeface="Times New Roman" panose="02020603050405020304" pitchFamily="18" charset="0"/>
              </a:rPr>
              <a:t>	</a:t>
            </a:r>
            <a:r>
              <a:rPr lang="en-US" altLang="en-US" sz="2800" b="1" i="1">
                <a:solidFill>
                  <a:srgbClr val="000000"/>
                </a:solidFill>
                <a:latin typeface="Times New Roman" panose="02020603050405020304" pitchFamily="18" charset="0"/>
              </a:rPr>
              <a:t>Hypothesis 2</a:t>
            </a:r>
            <a:r>
              <a:rPr lang="en-US" altLang="en-US" sz="2800" i="1">
                <a:solidFill>
                  <a:srgbClr val="000000"/>
                </a:solidFill>
                <a:latin typeface="Times New Roman" panose="02020603050405020304" pitchFamily="18" charset="0"/>
              </a:rPr>
              <a:t>: </a:t>
            </a:r>
            <a:r>
              <a:rPr lang="en-US" altLang="en-US" sz="2800">
                <a:solidFill>
                  <a:srgbClr val="000000"/>
                </a:solidFill>
                <a:latin typeface="Times New Roman" panose="02020603050405020304" pitchFamily="18" charset="0"/>
              </a:rPr>
              <a:t>If the participant feels they are a member of a 	specific community of knowledge, they will be more likely 	to follow the advice of experts from such areas.</a:t>
            </a:r>
          </a:p>
          <a:p>
            <a:pPr>
              <a:lnSpc>
                <a:spcPct val="95000"/>
              </a:lnSpc>
            </a:pPr>
            <a:endParaRPr lang="en-US" altLang="en-US" sz="2800">
              <a:solidFill>
                <a:srgbClr val="000000"/>
              </a:solidFill>
              <a:latin typeface="Times New Roman" panose="02020603050405020304" pitchFamily="18" charset="0"/>
            </a:endParaRPr>
          </a:p>
          <a:p>
            <a:pPr>
              <a:lnSpc>
                <a:spcPct val="95000"/>
              </a:lnSpc>
            </a:pPr>
            <a:endParaRPr lang="en-US" altLang="en-US" sz="2000">
              <a:latin typeface="Times New Roman" panose="02020603050405020304" pitchFamily="18" charset="0"/>
            </a:endParaRPr>
          </a:p>
        </p:txBody>
      </p:sp>
      <p:sp>
        <p:nvSpPr>
          <p:cNvPr id="2066" name="Text Box 27">
            <a:extLst>
              <a:ext uri="{FF2B5EF4-FFF2-40B4-BE49-F238E27FC236}">
                <a16:creationId xmlns:a16="http://schemas.microsoft.com/office/drawing/2014/main" id="{77345075-E5B5-DF10-B99C-D815C1E941D7}"/>
              </a:ext>
            </a:extLst>
          </p:cNvPr>
          <p:cNvSpPr txBox="1">
            <a:spLocks noChangeArrowheads="1"/>
          </p:cNvSpPr>
          <p:nvPr/>
        </p:nvSpPr>
        <p:spPr bwMode="auto">
          <a:xfrm>
            <a:off x="33426400" y="29273500"/>
            <a:ext cx="9194800" cy="109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389438">
              <a:defRPr sz="8600">
                <a:solidFill>
                  <a:schemeClr val="tx1"/>
                </a:solidFill>
                <a:latin typeface="Arial" panose="020B0604020202020204" pitchFamily="34" charset="0"/>
                <a:ea typeface="ＭＳ Ｐゴシック" panose="020B0600070205080204" pitchFamily="34" charset="-128"/>
              </a:defRPr>
            </a:lvl1pPr>
            <a:lvl2pPr marL="37931725" indent="-37474525" defTabSz="4389438">
              <a:defRPr sz="8600">
                <a:solidFill>
                  <a:schemeClr val="tx1"/>
                </a:solidFill>
                <a:latin typeface="Arial" panose="020B0604020202020204" pitchFamily="34" charset="0"/>
                <a:ea typeface="ＭＳ Ｐゴシック" panose="020B0600070205080204" pitchFamily="34" charset="-128"/>
              </a:defRPr>
            </a:lvl2pPr>
            <a:lvl3pPr marL="1143000" indent="-228600" defTabSz="4389438">
              <a:defRPr sz="8600">
                <a:solidFill>
                  <a:schemeClr val="tx1"/>
                </a:solidFill>
                <a:latin typeface="Arial" panose="020B0604020202020204" pitchFamily="34" charset="0"/>
                <a:ea typeface="ＭＳ Ｐゴシック" panose="020B0600070205080204" pitchFamily="34" charset="-128"/>
              </a:defRPr>
            </a:lvl3pPr>
            <a:lvl4pPr marL="1600200" indent="-228600" defTabSz="4389438">
              <a:defRPr sz="8600">
                <a:solidFill>
                  <a:schemeClr val="tx1"/>
                </a:solidFill>
                <a:latin typeface="Arial" panose="020B0604020202020204" pitchFamily="34" charset="0"/>
                <a:ea typeface="ＭＳ Ｐゴシック" panose="020B0600070205080204" pitchFamily="34" charset="-128"/>
              </a:defRPr>
            </a:lvl4pPr>
            <a:lvl5pPr marL="2057400" indent="-228600" defTabSz="4389438">
              <a:defRPr sz="8600">
                <a:solidFill>
                  <a:schemeClr val="tx1"/>
                </a:solidFill>
                <a:latin typeface="Arial" panose="020B0604020202020204" pitchFamily="34" charset="0"/>
                <a:ea typeface="ＭＳ Ｐゴシック" panose="020B0600070205080204" pitchFamily="34" charset="-128"/>
              </a:defRPr>
            </a:lvl5pPr>
            <a:lvl6pPr marL="2514600" indent="-228600" defTabSz="4389438"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6pPr>
            <a:lvl7pPr marL="2971800" indent="-228600" defTabSz="4389438"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7pPr>
            <a:lvl8pPr marL="3429000" indent="-228600" defTabSz="4389438"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8pPr>
            <a:lvl9pPr marL="3886200" indent="-228600" defTabSz="4389438"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pPr>
            <a:r>
              <a:rPr lang="en-US" altLang="en-US" sz="5400" b="1">
                <a:solidFill>
                  <a:srgbClr val="000000"/>
                </a:solidFill>
              </a:rPr>
              <a:t>Contact Information</a:t>
            </a:r>
          </a:p>
        </p:txBody>
      </p:sp>
      <p:sp>
        <p:nvSpPr>
          <p:cNvPr id="2067" name="Text Box 38">
            <a:extLst>
              <a:ext uri="{FF2B5EF4-FFF2-40B4-BE49-F238E27FC236}">
                <a16:creationId xmlns:a16="http://schemas.microsoft.com/office/drawing/2014/main" id="{BEFD2257-F9E2-D2A3-8026-5BF0C90D982C}"/>
              </a:ext>
            </a:extLst>
          </p:cNvPr>
          <p:cNvSpPr txBox="1">
            <a:spLocks noChangeArrowheads="1"/>
          </p:cNvSpPr>
          <p:nvPr/>
        </p:nvSpPr>
        <p:spPr bwMode="auto">
          <a:xfrm>
            <a:off x="33845500" y="30308550"/>
            <a:ext cx="9186863" cy="170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mpd="thinThick">
                <a:solidFill>
                  <a:srgbClr val="000000"/>
                </a:solidFill>
                <a:miter lim="800000"/>
                <a:headEnd/>
                <a:tailEnd/>
              </a14:hiddenLine>
            </a:ext>
          </a:extLst>
        </p:spPr>
        <p:txBody>
          <a:bodyPr lIns="61170" tIns="30584" rIns="61170" bIns="30584"/>
          <a:lstStyle>
            <a:lvl1pPr marL="342900" indent="-342900" defTabSz="612775">
              <a:defRPr sz="8600">
                <a:solidFill>
                  <a:schemeClr val="tx1"/>
                </a:solidFill>
                <a:latin typeface="Arial" panose="020B0604020202020204" pitchFamily="34" charset="0"/>
                <a:ea typeface="ＭＳ Ｐゴシック" panose="020B0600070205080204" pitchFamily="34" charset="-128"/>
              </a:defRPr>
            </a:lvl1pPr>
            <a:lvl2pPr marL="37931725" indent="-37474525" defTabSz="612775">
              <a:defRPr sz="8600">
                <a:solidFill>
                  <a:schemeClr val="tx1"/>
                </a:solidFill>
                <a:latin typeface="Arial" panose="020B0604020202020204" pitchFamily="34" charset="0"/>
                <a:ea typeface="ＭＳ Ｐゴシック" panose="020B0600070205080204" pitchFamily="34" charset="-128"/>
              </a:defRPr>
            </a:lvl2pPr>
            <a:lvl3pPr marL="1143000" indent="-228600" defTabSz="612775">
              <a:defRPr sz="8600">
                <a:solidFill>
                  <a:schemeClr val="tx1"/>
                </a:solidFill>
                <a:latin typeface="Arial" panose="020B0604020202020204" pitchFamily="34" charset="0"/>
                <a:ea typeface="ＭＳ Ｐゴシック" panose="020B0600070205080204" pitchFamily="34" charset="-128"/>
              </a:defRPr>
            </a:lvl3pPr>
            <a:lvl4pPr marL="1600200" indent="-228600" defTabSz="612775">
              <a:defRPr sz="8600">
                <a:solidFill>
                  <a:schemeClr val="tx1"/>
                </a:solidFill>
                <a:latin typeface="Arial" panose="020B0604020202020204" pitchFamily="34" charset="0"/>
                <a:ea typeface="ＭＳ Ｐゴシック" panose="020B0600070205080204" pitchFamily="34" charset="-128"/>
              </a:defRPr>
            </a:lvl4pPr>
            <a:lvl5pPr marL="2057400" indent="-228600" defTabSz="612775">
              <a:defRPr sz="8600">
                <a:solidFill>
                  <a:schemeClr val="tx1"/>
                </a:solidFill>
                <a:latin typeface="Arial" panose="020B0604020202020204" pitchFamily="34" charset="0"/>
                <a:ea typeface="ＭＳ Ｐゴシック" panose="020B0600070205080204" pitchFamily="34" charset="-128"/>
              </a:defRPr>
            </a:lvl5pPr>
            <a:lvl6pPr marL="2514600" indent="-228600" defTabSz="612775"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6pPr>
            <a:lvl7pPr marL="2971800" indent="-228600" defTabSz="612775"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7pPr>
            <a:lvl8pPr marL="3429000" indent="-228600" defTabSz="612775"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8pPr>
            <a:lvl9pPr marL="3886200" indent="-228600" defTabSz="612775"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9pPr>
          </a:lstStyle>
          <a:p>
            <a:pPr>
              <a:lnSpc>
                <a:spcPct val="95000"/>
              </a:lnSpc>
            </a:pPr>
            <a:r>
              <a:rPr lang="en-US" altLang="en-US" sz="2800">
                <a:solidFill>
                  <a:schemeClr val="bg1"/>
                </a:solidFill>
                <a:latin typeface="Times New Roman" panose="02020603050405020304" pitchFamily="18" charset="0"/>
              </a:rPr>
              <a:t>Amanda Crosby – </a:t>
            </a:r>
            <a:r>
              <a:rPr lang="en-US" altLang="en-US" sz="2800">
                <a:solidFill>
                  <a:schemeClr val="bg1"/>
                </a:solidFill>
                <a:latin typeface="Times New Roman" panose="02020603050405020304" pitchFamily="18" charset="0"/>
                <a:hlinkClick r:id="rId4"/>
              </a:rPr>
              <a:t>aecrosby@uwm.edu</a:t>
            </a:r>
            <a:endParaRPr lang="en-US" altLang="en-US" sz="2800">
              <a:solidFill>
                <a:schemeClr val="bg1"/>
              </a:solidFill>
              <a:latin typeface="Times New Roman" panose="02020603050405020304" pitchFamily="18" charset="0"/>
            </a:endParaRPr>
          </a:p>
          <a:p>
            <a:pPr>
              <a:lnSpc>
                <a:spcPct val="95000"/>
              </a:lnSpc>
            </a:pPr>
            <a:r>
              <a:rPr lang="en-US" altLang="en-US" sz="2800">
                <a:solidFill>
                  <a:schemeClr val="bg1"/>
                </a:solidFill>
                <a:latin typeface="Times New Roman" panose="02020603050405020304" pitchFamily="18" charset="0"/>
              </a:rPr>
              <a:t>Christopher Lawson – </a:t>
            </a:r>
            <a:r>
              <a:rPr lang="en-US" altLang="en-US" sz="2800">
                <a:solidFill>
                  <a:schemeClr val="bg1"/>
                </a:solidFill>
                <a:latin typeface="Times New Roman" panose="02020603050405020304" pitchFamily="18" charset="0"/>
                <a:hlinkClick r:id="rId5"/>
              </a:rPr>
              <a:t>lawson2@uwm.edu</a:t>
            </a:r>
            <a:r>
              <a:rPr lang="en-US" altLang="en-US" sz="2800">
                <a:solidFill>
                  <a:schemeClr val="bg1"/>
                </a:solidFill>
                <a:latin typeface="Times New Roman" panose="02020603050405020304" pitchFamily="18" charset="0"/>
              </a:rPr>
              <a:t>	</a:t>
            </a:r>
          </a:p>
        </p:txBody>
      </p:sp>
      <p:sp>
        <p:nvSpPr>
          <p:cNvPr id="2068" name="Text Box 14">
            <a:extLst>
              <a:ext uri="{FF2B5EF4-FFF2-40B4-BE49-F238E27FC236}">
                <a16:creationId xmlns:a16="http://schemas.microsoft.com/office/drawing/2014/main" id="{38951D4F-4147-2305-E937-1081C0FEACBC}"/>
              </a:ext>
            </a:extLst>
          </p:cNvPr>
          <p:cNvSpPr txBox="1">
            <a:spLocks noChangeArrowheads="1"/>
          </p:cNvSpPr>
          <p:nvPr/>
        </p:nvSpPr>
        <p:spPr bwMode="auto">
          <a:xfrm>
            <a:off x="10482263" y="990600"/>
            <a:ext cx="32723137" cy="404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389438">
              <a:defRPr sz="8600">
                <a:solidFill>
                  <a:schemeClr val="tx1"/>
                </a:solidFill>
                <a:latin typeface="Arial" panose="020B0604020202020204" pitchFamily="34" charset="0"/>
                <a:ea typeface="ＭＳ Ｐゴシック" panose="020B0600070205080204" pitchFamily="34" charset="-128"/>
              </a:defRPr>
            </a:lvl1pPr>
            <a:lvl2pPr marL="37931725" indent="-37474525" defTabSz="4389438">
              <a:defRPr sz="8600">
                <a:solidFill>
                  <a:schemeClr val="tx1"/>
                </a:solidFill>
                <a:latin typeface="Arial" panose="020B0604020202020204" pitchFamily="34" charset="0"/>
                <a:ea typeface="ＭＳ Ｐゴシック" panose="020B0600070205080204" pitchFamily="34" charset="-128"/>
              </a:defRPr>
            </a:lvl2pPr>
            <a:lvl3pPr marL="1143000" indent="-228600" defTabSz="4389438">
              <a:defRPr sz="8600">
                <a:solidFill>
                  <a:schemeClr val="tx1"/>
                </a:solidFill>
                <a:latin typeface="Arial" panose="020B0604020202020204" pitchFamily="34" charset="0"/>
                <a:ea typeface="ＭＳ Ｐゴシック" panose="020B0600070205080204" pitchFamily="34" charset="-128"/>
              </a:defRPr>
            </a:lvl3pPr>
            <a:lvl4pPr marL="1600200" indent="-228600" defTabSz="4389438">
              <a:defRPr sz="8600">
                <a:solidFill>
                  <a:schemeClr val="tx1"/>
                </a:solidFill>
                <a:latin typeface="Arial" panose="020B0604020202020204" pitchFamily="34" charset="0"/>
                <a:ea typeface="ＭＳ Ｐゴシック" panose="020B0600070205080204" pitchFamily="34" charset="-128"/>
              </a:defRPr>
            </a:lvl4pPr>
            <a:lvl5pPr marL="2057400" indent="-228600" defTabSz="4389438">
              <a:defRPr sz="8600">
                <a:solidFill>
                  <a:schemeClr val="tx1"/>
                </a:solidFill>
                <a:latin typeface="Arial" panose="020B0604020202020204" pitchFamily="34" charset="0"/>
                <a:ea typeface="ＭＳ Ｐゴシック" panose="020B0600070205080204" pitchFamily="34" charset="-128"/>
              </a:defRPr>
            </a:lvl5pPr>
            <a:lvl6pPr marL="2514600" indent="-228600" defTabSz="4389438"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6pPr>
            <a:lvl7pPr marL="2971800" indent="-228600" defTabSz="4389438"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7pPr>
            <a:lvl8pPr marL="3429000" indent="-228600" defTabSz="4389438"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8pPr>
            <a:lvl9pPr marL="3886200" indent="-228600" defTabSz="4389438"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pPr>
            <a:r>
              <a:rPr lang="en-US" altLang="en-US" sz="8400" b="1">
                <a:solidFill>
                  <a:srgbClr val="000000"/>
                </a:solidFill>
              </a:rPr>
              <a:t>When do people defer to experts?: How feeling like a member of a community of knowledge supports epistemic trust</a:t>
            </a:r>
          </a:p>
          <a:p>
            <a:pPr algn="ctr" eaLnBrk="1" hangingPunct="1">
              <a:spcBef>
                <a:spcPct val="50000"/>
              </a:spcBef>
            </a:pPr>
            <a:r>
              <a:rPr lang="en-US" altLang="en-US" sz="6600" b="1">
                <a:solidFill>
                  <a:srgbClr val="000000"/>
                </a:solidFill>
              </a:rPr>
              <a:t>Amanda E. Crosby &amp; Chris A. Lawson	 </a:t>
            </a:r>
            <a:r>
              <a:rPr lang="en-US" altLang="en-US" sz="3600" b="1" i="1">
                <a:solidFill>
                  <a:srgbClr val="000000"/>
                </a:solidFill>
              </a:rPr>
              <a:t>University of Wisconsin-Milwaukee</a:t>
            </a:r>
            <a:endParaRPr lang="en-US" altLang="en-US" sz="3600">
              <a:solidFill>
                <a:srgbClr val="000000"/>
              </a:solidFill>
            </a:endParaRPr>
          </a:p>
        </p:txBody>
      </p:sp>
      <p:sp>
        <p:nvSpPr>
          <p:cNvPr id="2069" name="Text Box 40">
            <a:extLst>
              <a:ext uri="{FF2B5EF4-FFF2-40B4-BE49-F238E27FC236}">
                <a16:creationId xmlns:a16="http://schemas.microsoft.com/office/drawing/2014/main" id="{D5C7976E-36AC-3416-A3F1-64AEFD580CB9}"/>
              </a:ext>
            </a:extLst>
          </p:cNvPr>
          <p:cNvSpPr txBox="1">
            <a:spLocks noChangeArrowheads="1"/>
          </p:cNvSpPr>
          <p:nvPr/>
        </p:nvSpPr>
        <p:spPr bwMode="auto">
          <a:xfrm>
            <a:off x="22556788" y="8318500"/>
            <a:ext cx="9413875" cy="41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mpd="thinThick">
                <a:solidFill>
                  <a:srgbClr val="000000"/>
                </a:solidFill>
                <a:miter lim="800000"/>
                <a:headEnd/>
                <a:tailEnd/>
              </a14:hiddenLine>
            </a:ext>
          </a:extLst>
        </p:spPr>
        <p:txBody>
          <a:bodyPr lIns="61170" tIns="30584" rIns="61170" bIns="30584"/>
          <a:lstStyle>
            <a:lvl1pPr defTabSz="612775">
              <a:defRPr sz="8600">
                <a:solidFill>
                  <a:schemeClr val="tx1"/>
                </a:solidFill>
                <a:latin typeface="Arial" panose="020B0604020202020204" pitchFamily="34" charset="0"/>
                <a:ea typeface="ＭＳ Ｐゴシック" panose="020B0600070205080204" pitchFamily="34" charset="-128"/>
              </a:defRPr>
            </a:lvl1pPr>
            <a:lvl2pPr marL="37931725" indent="-37474525" defTabSz="612775">
              <a:defRPr sz="8600">
                <a:solidFill>
                  <a:schemeClr val="tx1"/>
                </a:solidFill>
                <a:latin typeface="Arial" panose="020B0604020202020204" pitchFamily="34" charset="0"/>
                <a:ea typeface="ＭＳ Ｐゴシック" panose="020B0600070205080204" pitchFamily="34" charset="-128"/>
              </a:defRPr>
            </a:lvl2pPr>
            <a:lvl3pPr marL="1143000" indent="-228600" defTabSz="612775">
              <a:defRPr sz="8600">
                <a:solidFill>
                  <a:schemeClr val="tx1"/>
                </a:solidFill>
                <a:latin typeface="Arial" panose="020B0604020202020204" pitchFamily="34" charset="0"/>
                <a:ea typeface="ＭＳ Ｐゴシック" panose="020B0600070205080204" pitchFamily="34" charset="-128"/>
              </a:defRPr>
            </a:lvl3pPr>
            <a:lvl4pPr marL="1600200" indent="-228600" defTabSz="612775">
              <a:defRPr sz="8600">
                <a:solidFill>
                  <a:schemeClr val="tx1"/>
                </a:solidFill>
                <a:latin typeface="Arial" panose="020B0604020202020204" pitchFamily="34" charset="0"/>
                <a:ea typeface="ＭＳ Ｐゴシック" panose="020B0600070205080204" pitchFamily="34" charset="-128"/>
              </a:defRPr>
            </a:lvl4pPr>
            <a:lvl5pPr marL="2057400" indent="-228600" defTabSz="612775">
              <a:defRPr sz="8600">
                <a:solidFill>
                  <a:schemeClr val="tx1"/>
                </a:solidFill>
                <a:latin typeface="Arial" panose="020B0604020202020204" pitchFamily="34" charset="0"/>
                <a:ea typeface="ＭＳ Ｐゴシック" panose="020B0600070205080204" pitchFamily="34" charset="-128"/>
              </a:defRPr>
            </a:lvl5pPr>
            <a:lvl6pPr marL="2514600" indent="-228600" defTabSz="612775"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6pPr>
            <a:lvl7pPr marL="2971800" indent="-228600" defTabSz="612775"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7pPr>
            <a:lvl8pPr marL="3429000" indent="-228600" defTabSz="612775"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8pPr>
            <a:lvl9pPr marL="3886200" indent="-228600" defTabSz="612775"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9pPr>
          </a:lstStyle>
          <a:p>
            <a:pPr>
              <a:lnSpc>
                <a:spcPct val="95000"/>
              </a:lnSpc>
            </a:pPr>
            <a:r>
              <a:rPr lang="en-US" altLang="en-US" sz="2800">
                <a:solidFill>
                  <a:srgbClr val="000000"/>
                </a:solidFill>
                <a:latin typeface="Times New Roman" panose="02020603050405020304" pitchFamily="18" charset="0"/>
              </a:rPr>
              <a:t>We first generated average deference scores by compiling responses to each of the 7 items for each participant. To test our prediction about the overall effect of credibility on deference judgments we conducted paired samples </a:t>
            </a:r>
            <a:r>
              <a:rPr lang="en-US" altLang="en-US" sz="2800" i="1">
                <a:solidFill>
                  <a:srgbClr val="000000"/>
                </a:solidFill>
                <a:latin typeface="Times New Roman" panose="02020603050405020304" pitchFamily="18" charset="0"/>
              </a:rPr>
              <a:t>t</a:t>
            </a:r>
            <a:r>
              <a:rPr lang="en-US" altLang="en-US" sz="2800">
                <a:solidFill>
                  <a:srgbClr val="000000"/>
                </a:solidFill>
                <a:latin typeface="Times New Roman" panose="02020603050405020304" pitchFamily="18" charset="0"/>
              </a:rPr>
              <a:t>-tests for both questions.</a:t>
            </a:r>
          </a:p>
          <a:p>
            <a:pPr>
              <a:lnSpc>
                <a:spcPct val="95000"/>
              </a:lnSpc>
            </a:pPr>
            <a:endParaRPr lang="en-US" altLang="en-US" sz="2800">
              <a:solidFill>
                <a:srgbClr val="000000"/>
              </a:solidFill>
              <a:latin typeface="Times New Roman" panose="02020603050405020304" pitchFamily="18" charset="0"/>
            </a:endParaRPr>
          </a:p>
          <a:p>
            <a:pPr>
              <a:lnSpc>
                <a:spcPct val="95000"/>
              </a:lnSpc>
            </a:pPr>
            <a:r>
              <a:rPr lang="en-US" altLang="en-US" sz="2800">
                <a:solidFill>
                  <a:srgbClr val="000000"/>
                </a:solidFill>
                <a:latin typeface="Times New Roman" panose="02020603050405020304" pitchFamily="18" charset="0"/>
              </a:rPr>
              <a:t>As suggested by Figure 2, these tests confirmed our prediction, both </a:t>
            </a:r>
            <a:r>
              <a:rPr lang="en-US" altLang="en-US" sz="2800" i="1">
                <a:solidFill>
                  <a:srgbClr val="000000"/>
                </a:solidFill>
                <a:latin typeface="Times New Roman" panose="02020603050405020304" pitchFamily="18" charset="0"/>
              </a:rPr>
              <a:t>t</a:t>
            </a:r>
            <a:r>
              <a:rPr lang="en-US" altLang="en-US" sz="2800">
                <a:solidFill>
                  <a:srgbClr val="000000"/>
                </a:solidFill>
                <a:latin typeface="Times New Roman" panose="02020603050405020304" pitchFamily="18" charset="0"/>
              </a:rPr>
              <a:t>s&gt;4.23, </a:t>
            </a:r>
            <a:r>
              <a:rPr lang="en-US" altLang="en-US" sz="2800" i="1">
                <a:solidFill>
                  <a:srgbClr val="000000"/>
                </a:solidFill>
                <a:latin typeface="Times New Roman" panose="02020603050405020304" pitchFamily="18" charset="0"/>
              </a:rPr>
              <a:t>p</a:t>
            </a:r>
            <a:r>
              <a:rPr lang="en-US" altLang="en-US" sz="2800">
                <a:solidFill>
                  <a:srgbClr val="000000"/>
                </a:solidFill>
                <a:latin typeface="Times New Roman" panose="02020603050405020304" pitchFamily="18" charset="0"/>
              </a:rPr>
              <a:t>s&lt;.001, </a:t>
            </a:r>
            <a:r>
              <a:rPr lang="en-US" altLang="en-US" sz="2800" i="1">
                <a:solidFill>
                  <a:srgbClr val="000000"/>
                </a:solidFill>
                <a:latin typeface="Times New Roman" panose="02020603050405020304" pitchFamily="18" charset="0"/>
              </a:rPr>
              <a:t>d</a:t>
            </a:r>
            <a:r>
              <a:rPr lang="en-US" altLang="en-US" sz="2800">
                <a:solidFill>
                  <a:srgbClr val="000000"/>
                </a:solidFill>
                <a:latin typeface="Times New Roman" panose="02020603050405020304" pitchFamily="18" charset="0"/>
              </a:rPr>
              <a:t>s&gt;1.43, with higher deference scores under High credibility than Low credibility.</a:t>
            </a:r>
            <a:endParaRPr lang="en-US" altLang="en-US" sz="2000">
              <a:latin typeface="Times New Roman" panose="02020603050405020304" pitchFamily="18" charset="0"/>
            </a:endParaRPr>
          </a:p>
        </p:txBody>
      </p:sp>
      <p:sp>
        <p:nvSpPr>
          <p:cNvPr id="2070" name="Text Box 25">
            <a:extLst>
              <a:ext uri="{FF2B5EF4-FFF2-40B4-BE49-F238E27FC236}">
                <a16:creationId xmlns:a16="http://schemas.microsoft.com/office/drawing/2014/main" id="{E41CA03C-6B01-6BF0-2D66-777859F001A1}"/>
              </a:ext>
            </a:extLst>
          </p:cNvPr>
          <p:cNvSpPr txBox="1">
            <a:spLocks noChangeArrowheads="1"/>
          </p:cNvSpPr>
          <p:nvPr/>
        </p:nvSpPr>
        <p:spPr bwMode="auto">
          <a:xfrm>
            <a:off x="23401338" y="17535525"/>
            <a:ext cx="8061325"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389438">
              <a:defRPr sz="8600">
                <a:solidFill>
                  <a:schemeClr val="tx1"/>
                </a:solidFill>
                <a:latin typeface="Arial" panose="020B0604020202020204" pitchFamily="34" charset="0"/>
                <a:ea typeface="ＭＳ Ｐゴシック" panose="020B0600070205080204" pitchFamily="34" charset="-128"/>
              </a:defRPr>
            </a:lvl1pPr>
            <a:lvl2pPr marL="37931725" indent="-37474525" defTabSz="4389438">
              <a:defRPr sz="8600">
                <a:solidFill>
                  <a:schemeClr val="tx1"/>
                </a:solidFill>
                <a:latin typeface="Arial" panose="020B0604020202020204" pitchFamily="34" charset="0"/>
                <a:ea typeface="ＭＳ Ｐゴシック" panose="020B0600070205080204" pitchFamily="34" charset="-128"/>
              </a:defRPr>
            </a:lvl2pPr>
            <a:lvl3pPr marL="1143000" indent="-228600" defTabSz="4389438">
              <a:defRPr sz="8600">
                <a:solidFill>
                  <a:schemeClr val="tx1"/>
                </a:solidFill>
                <a:latin typeface="Arial" panose="020B0604020202020204" pitchFamily="34" charset="0"/>
                <a:ea typeface="ＭＳ Ｐゴシック" panose="020B0600070205080204" pitchFamily="34" charset="-128"/>
              </a:defRPr>
            </a:lvl3pPr>
            <a:lvl4pPr marL="1600200" indent="-228600" defTabSz="4389438">
              <a:defRPr sz="8600">
                <a:solidFill>
                  <a:schemeClr val="tx1"/>
                </a:solidFill>
                <a:latin typeface="Arial" panose="020B0604020202020204" pitchFamily="34" charset="0"/>
                <a:ea typeface="ＭＳ Ｐゴシック" panose="020B0600070205080204" pitchFamily="34" charset="-128"/>
              </a:defRPr>
            </a:lvl4pPr>
            <a:lvl5pPr marL="2057400" indent="-228600" defTabSz="4389438">
              <a:defRPr sz="8600">
                <a:solidFill>
                  <a:schemeClr val="tx1"/>
                </a:solidFill>
                <a:latin typeface="Arial" panose="020B0604020202020204" pitchFamily="34" charset="0"/>
                <a:ea typeface="ＭＳ Ｐゴシック" panose="020B0600070205080204" pitchFamily="34" charset="-128"/>
              </a:defRPr>
            </a:lvl5pPr>
            <a:lvl6pPr marL="2514600" indent="-228600" defTabSz="4389438"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6pPr>
            <a:lvl7pPr marL="2971800" indent="-228600" defTabSz="4389438"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7pPr>
            <a:lvl8pPr marL="3429000" indent="-228600" defTabSz="4389438"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8pPr>
            <a:lvl9pPr marL="3886200" indent="-228600" defTabSz="4389438"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800" b="1" i="1">
                <a:solidFill>
                  <a:srgbClr val="000000"/>
                </a:solidFill>
                <a:latin typeface="Times New Roman" panose="02020603050405020304" pitchFamily="18" charset="0"/>
                <a:cs typeface="Times New Roman" panose="02020603050405020304" pitchFamily="18" charset="0"/>
              </a:rPr>
              <a:t>Figure 3. </a:t>
            </a:r>
            <a:r>
              <a:rPr lang="en-US" altLang="en-US" sz="2800" i="1">
                <a:solidFill>
                  <a:srgbClr val="000000"/>
                </a:solidFill>
                <a:latin typeface="Times New Roman" panose="02020603050405020304" pitchFamily="18" charset="0"/>
                <a:cs typeface="Times New Roman" panose="02020603050405020304" pitchFamily="18" charset="0"/>
              </a:rPr>
              <a:t>Deference scores for both question types in the High credibility and Low credibility condition</a:t>
            </a:r>
          </a:p>
        </p:txBody>
      </p:sp>
      <p:sp>
        <p:nvSpPr>
          <p:cNvPr id="2071" name="Text Box 40">
            <a:extLst>
              <a:ext uri="{FF2B5EF4-FFF2-40B4-BE49-F238E27FC236}">
                <a16:creationId xmlns:a16="http://schemas.microsoft.com/office/drawing/2014/main" id="{1449E34B-E66F-BEA2-FCA7-19ACC1585089}"/>
              </a:ext>
            </a:extLst>
          </p:cNvPr>
          <p:cNvSpPr txBox="1">
            <a:spLocks noChangeArrowheads="1"/>
          </p:cNvSpPr>
          <p:nvPr/>
        </p:nvSpPr>
        <p:spPr bwMode="auto">
          <a:xfrm>
            <a:off x="22512338" y="19357975"/>
            <a:ext cx="9458325" cy="41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mpd="thinThick">
                <a:solidFill>
                  <a:srgbClr val="000000"/>
                </a:solidFill>
                <a:miter lim="800000"/>
                <a:headEnd/>
                <a:tailEnd/>
              </a14:hiddenLine>
            </a:ext>
          </a:extLst>
        </p:spPr>
        <p:txBody>
          <a:bodyPr lIns="61170" tIns="30584" rIns="61170" bIns="30584"/>
          <a:lstStyle>
            <a:lvl1pPr defTabSz="612775">
              <a:defRPr sz="8600">
                <a:solidFill>
                  <a:schemeClr val="tx1"/>
                </a:solidFill>
                <a:latin typeface="Arial" panose="020B0604020202020204" pitchFamily="34" charset="0"/>
                <a:ea typeface="ＭＳ Ｐゴシック" panose="020B0600070205080204" pitchFamily="34" charset="-128"/>
              </a:defRPr>
            </a:lvl1pPr>
            <a:lvl2pPr marL="37931725" indent="-37474525" defTabSz="612775">
              <a:defRPr sz="8600">
                <a:solidFill>
                  <a:schemeClr val="tx1"/>
                </a:solidFill>
                <a:latin typeface="Arial" panose="020B0604020202020204" pitchFamily="34" charset="0"/>
                <a:ea typeface="ＭＳ Ｐゴシック" panose="020B0600070205080204" pitchFamily="34" charset="-128"/>
              </a:defRPr>
            </a:lvl2pPr>
            <a:lvl3pPr marL="1143000" indent="-228600" defTabSz="612775">
              <a:defRPr sz="8600">
                <a:solidFill>
                  <a:schemeClr val="tx1"/>
                </a:solidFill>
                <a:latin typeface="Arial" panose="020B0604020202020204" pitchFamily="34" charset="0"/>
                <a:ea typeface="ＭＳ Ｐゴシック" panose="020B0600070205080204" pitchFamily="34" charset="-128"/>
              </a:defRPr>
            </a:lvl3pPr>
            <a:lvl4pPr marL="1600200" indent="-228600" defTabSz="612775">
              <a:defRPr sz="8600">
                <a:solidFill>
                  <a:schemeClr val="tx1"/>
                </a:solidFill>
                <a:latin typeface="Arial" panose="020B0604020202020204" pitchFamily="34" charset="0"/>
                <a:ea typeface="ＭＳ Ｐゴシック" panose="020B0600070205080204" pitchFamily="34" charset="-128"/>
              </a:defRPr>
            </a:lvl4pPr>
            <a:lvl5pPr marL="2057400" indent="-228600" defTabSz="612775">
              <a:defRPr sz="8600">
                <a:solidFill>
                  <a:schemeClr val="tx1"/>
                </a:solidFill>
                <a:latin typeface="Arial" panose="020B0604020202020204" pitchFamily="34" charset="0"/>
                <a:ea typeface="ＭＳ Ｐゴシック" panose="020B0600070205080204" pitchFamily="34" charset="-128"/>
              </a:defRPr>
            </a:lvl5pPr>
            <a:lvl6pPr marL="2514600" indent="-228600" defTabSz="612775"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6pPr>
            <a:lvl7pPr marL="2971800" indent="-228600" defTabSz="612775"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7pPr>
            <a:lvl8pPr marL="3429000" indent="-228600" defTabSz="612775"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8pPr>
            <a:lvl9pPr marL="3886200" indent="-228600" defTabSz="612775"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9pPr>
          </a:lstStyle>
          <a:p>
            <a:pPr>
              <a:lnSpc>
                <a:spcPct val="95000"/>
              </a:lnSpc>
            </a:pPr>
            <a:r>
              <a:rPr lang="en-US" altLang="en-US" sz="2800">
                <a:solidFill>
                  <a:srgbClr val="000000"/>
                </a:solidFill>
                <a:latin typeface="Times New Roman" panose="02020603050405020304" pitchFamily="18" charset="0"/>
              </a:rPr>
              <a:t>To test our second hypothesis, we calculated a “community of knowledge” (CoK) score that included the Condition (AoS, CoS) and people’s judgment of their knowledge within a domain. </a:t>
            </a:r>
          </a:p>
          <a:p>
            <a:pPr>
              <a:lnSpc>
                <a:spcPct val="95000"/>
              </a:lnSpc>
            </a:pPr>
            <a:endParaRPr lang="en-US" altLang="en-US" sz="2800">
              <a:solidFill>
                <a:srgbClr val="000000"/>
              </a:solidFill>
              <a:latin typeface="Times New Roman" panose="02020603050405020304" pitchFamily="18" charset="0"/>
            </a:endParaRPr>
          </a:p>
          <a:p>
            <a:pPr>
              <a:lnSpc>
                <a:spcPct val="95000"/>
              </a:lnSpc>
            </a:pPr>
            <a:r>
              <a:rPr lang="en-US" altLang="en-US" sz="2800">
                <a:solidFill>
                  <a:srgbClr val="000000"/>
                </a:solidFill>
                <a:latin typeface="Times New Roman" panose="02020603050405020304" pitchFamily="18" charset="0"/>
              </a:rPr>
              <a:t>We then ran separate repeated measures ANOVAs with CoK score as a within-subjects variable. Both tests confirmed our predictions, such that higher CoK scores led to greater deference scores, both </a:t>
            </a:r>
            <a:r>
              <a:rPr lang="en-US" altLang="en-US" sz="2800" i="1">
                <a:solidFill>
                  <a:srgbClr val="000000"/>
                </a:solidFill>
                <a:latin typeface="Times New Roman" panose="02020603050405020304" pitchFamily="18" charset="0"/>
              </a:rPr>
              <a:t>F</a:t>
            </a:r>
            <a:r>
              <a:rPr lang="en-US" altLang="en-US" sz="2800">
                <a:solidFill>
                  <a:srgbClr val="000000"/>
                </a:solidFill>
                <a:latin typeface="Times New Roman" panose="02020603050405020304" pitchFamily="18" charset="0"/>
              </a:rPr>
              <a:t>s&gt;5.10, </a:t>
            </a:r>
            <a:r>
              <a:rPr lang="en-US" altLang="en-US" sz="2800" i="1">
                <a:solidFill>
                  <a:srgbClr val="000000"/>
                </a:solidFill>
                <a:latin typeface="Times New Roman" panose="02020603050405020304" pitchFamily="18" charset="0"/>
              </a:rPr>
              <a:t>p</a:t>
            </a:r>
            <a:r>
              <a:rPr lang="en-US" altLang="en-US" sz="2800">
                <a:solidFill>
                  <a:srgbClr val="000000"/>
                </a:solidFill>
                <a:latin typeface="Times New Roman" panose="02020603050405020304" pitchFamily="18" charset="0"/>
              </a:rPr>
              <a:t>s&lt;.01. </a:t>
            </a:r>
            <a:endParaRPr lang="en-US" altLang="en-US" sz="2000">
              <a:latin typeface="Times New Roman" panose="02020603050405020304" pitchFamily="18" charset="0"/>
            </a:endParaRPr>
          </a:p>
        </p:txBody>
      </p:sp>
      <p:pic>
        <p:nvPicPr>
          <p:cNvPr id="2072" name="Chart 32">
            <a:extLst>
              <a:ext uri="{FF2B5EF4-FFF2-40B4-BE49-F238E27FC236}">
                <a16:creationId xmlns:a16="http://schemas.microsoft.com/office/drawing/2014/main" id="{C135A701-857A-DC9E-C703-838CCDA5E30A}"/>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936200" y="23241000"/>
            <a:ext cx="77343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3" name="Text Box 25">
            <a:extLst>
              <a:ext uri="{FF2B5EF4-FFF2-40B4-BE49-F238E27FC236}">
                <a16:creationId xmlns:a16="http://schemas.microsoft.com/office/drawing/2014/main" id="{B8DE6FB4-5812-337F-585E-80A17246D8CD}"/>
              </a:ext>
            </a:extLst>
          </p:cNvPr>
          <p:cNvSpPr txBox="1">
            <a:spLocks noChangeArrowheads="1"/>
          </p:cNvSpPr>
          <p:nvPr/>
        </p:nvSpPr>
        <p:spPr bwMode="auto">
          <a:xfrm>
            <a:off x="22947313" y="28592463"/>
            <a:ext cx="8061325"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389438">
              <a:defRPr sz="8600">
                <a:solidFill>
                  <a:schemeClr val="tx1"/>
                </a:solidFill>
                <a:latin typeface="Arial" panose="020B0604020202020204" pitchFamily="34" charset="0"/>
                <a:ea typeface="ＭＳ Ｐゴシック" panose="020B0600070205080204" pitchFamily="34" charset="-128"/>
              </a:defRPr>
            </a:lvl1pPr>
            <a:lvl2pPr marL="37931725" indent="-37474525" defTabSz="4389438">
              <a:defRPr sz="8600">
                <a:solidFill>
                  <a:schemeClr val="tx1"/>
                </a:solidFill>
                <a:latin typeface="Arial" panose="020B0604020202020204" pitchFamily="34" charset="0"/>
                <a:ea typeface="ＭＳ Ｐゴシック" panose="020B0600070205080204" pitchFamily="34" charset="-128"/>
              </a:defRPr>
            </a:lvl2pPr>
            <a:lvl3pPr marL="1143000" indent="-228600" defTabSz="4389438">
              <a:defRPr sz="8600">
                <a:solidFill>
                  <a:schemeClr val="tx1"/>
                </a:solidFill>
                <a:latin typeface="Arial" panose="020B0604020202020204" pitchFamily="34" charset="0"/>
                <a:ea typeface="ＭＳ Ｐゴシック" panose="020B0600070205080204" pitchFamily="34" charset="-128"/>
              </a:defRPr>
            </a:lvl3pPr>
            <a:lvl4pPr marL="1600200" indent="-228600" defTabSz="4389438">
              <a:defRPr sz="8600">
                <a:solidFill>
                  <a:schemeClr val="tx1"/>
                </a:solidFill>
                <a:latin typeface="Arial" panose="020B0604020202020204" pitchFamily="34" charset="0"/>
                <a:ea typeface="ＭＳ Ｐゴシック" panose="020B0600070205080204" pitchFamily="34" charset="-128"/>
              </a:defRPr>
            </a:lvl4pPr>
            <a:lvl5pPr marL="2057400" indent="-228600" defTabSz="4389438">
              <a:defRPr sz="8600">
                <a:solidFill>
                  <a:schemeClr val="tx1"/>
                </a:solidFill>
                <a:latin typeface="Arial" panose="020B0604020202020204" pitchFamily="34" charset="0"/>
                <a:ea typeface="ＭＳ Ｐゴシック" panose="020B0600070205080204" pitchFamily="34" charset="-128"/>
              </a:defRPr>
            </a:lvl5pPr>
            <a:lvl6pPr marL="2514600" indent="-228600" defTabSz="4389438"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6pPr>
            <a:lvl7pPr marL="2971800" indent="-228600" defTabSz="4389438"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7pPr>
            <a:lvl8pPr marL="3429000" indent="-228600" defTabSz="4389438"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8pPr>
            <a:lvl9pPr marL="3886200" indent="-228600" defTabSz="4389438"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800" b="1" i="1">
                <a:solidFill>
                  <a:srgbClr val="000000"/>
                </a:solidFill>
                <a:latin typeface="Times New Roman" panose="02020603050405020304" pitchFamily="18" charset="0"/>
                <a:cs typeface="Times New Roman" panose="02020603050405020304" pitchFamily="18" charset="0"/>
              </a:rPr>
              <a:t>Figure 4. </a:t>
            </a:r>
            <a:r>
              <a:rPr lang="en-US" altLang="en-US" sz="2800" i="1">
                <a:solidFill>
                  <a:srgbClr val="000000"/>
                </a:solidFill>
                <a:latin typeface="Times New Roman" panose="02020603050405020304" pitchFamily="18" charset="0"/>
                <a:cs typeface="Times New Roman" panose="02020603050405020304" pitchFamily="18" charset="0"/>
              </a:rPr>
              <a:t>Deference scores for both question types in relation to CoK score.</a:t>
            </a:r>
          </a:p>
        </p:txBody>
      </p:sp>
      <p:sp>
        <p:nvSpPr>
          <p:cNvPr id="40" name="Text Box 38">
            <a:extLst>
              <a:ext uri="{FF2B5EF4-FFF2-40B4-BE49-F238E27FC236}">
                <a16:creationId xmlns:a16="http://schemas.microsoft.com/office/drawing/2014/main" id="{D0130795-3D97-CC31-5A38-731DFDF7CF2C}"/>
              </a:ext>
            </a:extLst>
          </p:cNvPr>
          <p:cNvSpPr txBox="1">
            <a:spLocks noChangeArrowheads="1"/>
          </p:cNvSpPr>
          <p:nvPr/>
        </p:nvSpPr>
        <p:spPr bwMode="auto">
          <a:xfrm>
            <a:off x="33326388" y="23039388"/>
            <a:ext cx="9186862" cy="4530725"/>
          </a:xfrm>
          <a:prstGeom prst="rect">
            <a:avLst/>
          </a:prstGeom>
          <a:noFill/>
          <a:ln>
            <a:noFill/>
          </a:ln>
        </p:spPr>
        <p:txBody>
          <a:bodyPr lIns="61170" tIns="30584" rIns="61170" bIns="30584"/>
          <a:lstStyle>
            <a:lvl1pPr marL="342900" indent="-342900" algn="ctr" defTabSz="612775">
              <a:defRPr sz="8600">
                <a:solidFill>
                  <a:schemeClr val="tx1"/>
                </a:solidFill>
                <a:latin typeface="Arial" panose="020B0604020202020204" pitchFamily="34" charset="0"/>
                <a:ea typeface="ＭＳ Ｐゴシック" panose="020B0600070205080204" pitchFamily="34" charset="-128"/>
              </a:defRPr>
            </a:lvl1pPr>
            <a:lvl2pPr marL="800100" indent="-342900" algn="ctr" defTabSz="612775">
              <a:defRPr sz="8600">
                <a:solidFill>
                  <a:schemeClr val="tx1"/>
                </a:solidFill>
                <a:latin typeface="Arial" panose="020B0604020202020204" pitchFamily="34" charset="0"/>
                <a:ea typeface="ＭＳ Ｐゴシック" panose="020B0600070205080204" pitchFamily="34" charset="-128"/>
              </a:defRPr>
            </a:lvl2pPr>
            <a:lvl3pPr marL="1143000" indent="-228600" algn="ctr" defTabSz="612775">
              <a:defRPr sz="8600">
                <a:solidFill>
                  <a:schemeClr val="tx1"/>
                </a:solidFill>
                <a:latin typeface="Arial" panose="020B0604020202020204" pitchFamily="34" charset="0"/>
                <a:ea typeface="ＭＳ Ｐゴシック" panose="020B0600070205080204" pitchFamily="34" charset="-128"/>
              </a:defRPr>
            </a:lvl3pPr>
            <a:lvl4pPr marL="1600200" indent="-228600" algn="ctr" defTabSz="612775">
              <a:defRPr sz="8600">
                <a:solidFill>
                  <a:schemeClr val="tx1"/>
                </a:solidFill>
                <a:latin typeface="Arial" panose="020B0604020202020204" pitchFamily="34" charset="0"/>
                <a:ea typeface="ＭＳ Ｐゴシック" panose="020B0600070205080204" pitchFamily="34" charset="-128"/>
              </a:defRPr>
            </a:lvl4pPr>
            <a:lvl5pPr marL="2057400" indent="-228600" algn="ctr" defTabSz="612775">
              <a:defRPr sz="8600">
                <a:solidFill>
                  <a:schemeClr val="tx1"/>
                </a:solidFill>
                <a:latin typeface="Arial" panose="020B0604020202020204" pitchFamily="34" charset="0"/>
                <a:ea typeface="ＭＳ Ｐゴシック" panose="020B0600070205080204" pitchFamily="34" charset="-128"/>
              </a:defRPr>
            </a:lvl5pPr>
            <a:lvl6pPr marL="2514600" indent="-228600" algn="ctr" defTabSz="612775"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6pPr>
            <a:lvl7pPr marL="2971800" indent="-228600" algn="ctr" defTabSz="612775"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7pPr>
            <a:lvl8pPr marL="3429000" indent="-228600" algn="ctr" defTabSz="612775"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8pPr>
            <a:lvl9pPr marL="3886200" indent="-228600" algn="ctr" defTabSz="612775"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9pPr>
          </a:lstStyle>
          <a:p>
            <a:pPr marL="0" indent="0" algn="l">
              <a:lnSpc>
                <a:spcPct val="95000"/>
              </a:lnSpc>
              <a:defRPr/>
            </a:pPr>
            <a:r>
              <a:rPr lang="en-US" sz="2800" dirty="0">
                <a:solidFill>
                  <a:srgbClr val="000000"/>
                </a:solidFill>
                <a:latin typeface="Times New Roman" panose="02020603050405020304" pitchFamily="18" charset="0"/>
                <a:cs typeface="Times New Roman" panose="02020603050405020304" pitchFamily="18" charset="0"/>
              </a:rPr>
              <a:t>Harris, E., &amp; Lawson, C. (2021). What we ought to do is…’: Are we More Willing to Defer to Experts who Provide Descriptive Facts Than Those who Offer Prescriptive Advice? </a:t>
            </a:r>
            <a:r>
              <a:rPr lang="en-US" sz="2800" i="1" dirty="0">
                <a:solidFill>
                  <a:srgbClr val="000000"/>
                </a:solidFill>
                <a:latin typeface="Times New Roman" panose="02020603050405020304" pitchFamily="18" charset="0"/>
                <a:cs typeface="Times New Roman" panose="02020603050405020304" pitchFamily="18" charset="0"/>
              </a:rPr>
              <a:t>Proceedings of the Annual Meeting of the Cognitive Science Society</a:t>
            </a:r>
            <a:r>
              <a:rPr lang="en-US" sz="2800" dirty="0">
                <a:solidFill>
                  <a:srgbClr val="000000"/>
                </a:solidFill>
                <a:latin typeface="Times New Roman" panose="02020603050405020304" pitchFamily="18" charset="0"/>
                <a:cs typeface="Times New Roman" panose="02020603050405020304" pitchFamily="18" charset="0"/>
              </a:rPr>
              <a:t>, 43. </a:t>
            </a:r>
          </a:p>
          <a:p>
            <a:pPr marL="0" indent="0" algn="l">
              <a:lnSpc>
                <a:spcPct val="95000"/>
              </a:lnSpc>
              <a:defRPr/>
            </a:pPr>
            <a:endParaRPr lang="en-US" altLang="en-US" sz="2800" dirty="0">
              <a:solidFill>
                <a:srgbClr val="000000"/>
              </a:solidFill>
              <a:latin typeface="Times New Roman" panose="02020603050405020304" pitchFamily="18" charset="0"/>
            </a:endParaRPr>
          </a:p>
          <a:p>
            <a:pPr marL="0" indent="0" algn="l">
              <a:lnSpc>
                <a:spcPct val="95000"/>
              </a:lnSpc>
              <a:defRPr/>
            </a:pPr>
            <a:r>
              <a:rPr lang="en-US" altLang="en-US" sz="2800" dirty="0">
                <a:solidFill>
                  <a:srgbClr val="000000"/>
                </a:solidFill>
                <a:latin typeface="Times New Roman" panose="02020603050405020304" pitchFamily="18" charset="0"/>
              </a:rPr>
              <a:t>Rabb, N., </a:t>
            </a:r>
            <a:r>
              <a:rPr lang="en-US" altLang="en-US" sz="2800" dirty="0" err="1">
                <a:solidFill>
                  <a:srgbClr val="000000"/>
                </a:solidFill>
                <a:latin typeface="Times New Roman" panose="02020603050405020304" pitchFamily="18" charset="0"/>
              </a:rPr>
              <a:t>Fernbach</a:t>
            </a:r>
            <a:r>
              <a:rPr lang="en-US" altLang="en-US" sz="2800" dirty="0">
                <a:solidFill>
                  <a:srgbClr val="000000"/>
                </a:solidFill>
                <a:latin typeface="Times New Roman" panose="02020603050405020304" pitchFamily="18" charset="0"/>
              </a:rPr>
              <a:t>, P. M., &amp; </a:t>
            </a:r>
            <a:r>
              <a:rPr lang="en-US" altLang="en-US" sz="2800" dirty="0" err="1">
                <a:solidFill>
                  <a:srgbClr val="000000"/>
                </a:solidFill>
                <a:latin typeface="Times New Roman" panose="02020603050405020304" pitchFamily="18" charset="0"/>
              </a:rPr>
              <a:t>Sloman</a:t>
            </a:r>
            <a:r>
              <a:rPr lang="en-US" altLang="en-US" sz="2800" dirty="0">
                <a:solidFill>
                  <a:srgbClr val="000000"/>
                </a:solidFill>
                <a:latin typeface="Times New Roman" panose="02020603050405020304" pitchFamily="18" charset="0"/>
              </a:rPr>
              <a:t>, S. A. (2019). Individual Representation in a Community of Knowledge. Trends in cognitive sciences, 23(10), 891–902. </a:t>
            </a:r>
            <a:r>
              <a:rPr lang="en-US" altLang="en-US" sz="2800" dirty="0">
                <a:solidFill>
                  <a:srgbClr val="000000"/>
                </a:solidFill>
                <a:latin typeface="Times New Roman" panose="02020603050405020304" pitchFamily="18" charset="0"/>
                <a:hlinkClick r:id="rId7"/>
              </a:rPr>
              <a:t>https://doi.org/10.1016/j.tics.2019.07.011</a:t>
            </a:r>
            <a:endParaRPr lang="en-US" altLang="en-US" sz="2800" dirty="0">
              <a:solidFill>
                <a:srgbClr val="000000"/>
              </a:solidFill>
              <a:latin typeface="Times New Roman" panose="02020603050405020304" pitchFamily="18" charset="0"/>
            </a:endParaRPr>
          </a:p>
          <a:p>
            <a:pPr marL="0" indent="0" algn="l">
              <a:lnSpc>
                <a:spcPct val="95000"/>
              </a:lnSpc>
              <a:defRPr/>
            </a:pPr>
            <a:endParaRPr lang="en-US" altLang="en-US" sz="2800" dirty="0">
              <a:solidFill>
                <a:srgbClr val="000000"/>
              </a:solidFill>
              <a:latin typeface="Times New Roman" panose="02020603050405020304" pitchFamily="18" charset="0"/>
            </a:endParaRPr>
          </a:p>
          <a:p>
            <a:pPr marL="0" indent="0" algn="l">
              <a:lnSpc>
                <a:spcPct val="95000"/>
              </a:lnSpc>
              <a:defRPr/>
            </a:pPr>
            <a:r>
              <a:rPr lang="en-US" altLang="en-US" sz="2800" dirty="0">
                <a:solidFill>
                  <a:srgbClr val="000000"/>
                </a:solidFill>
                <a:latin typeface="Times New Roman" panose="02020603050405020304" pitchFamily="18" charset="0"/>
              </a:rPr>
              <a:t>van </a:t>
            </a:r>
            <a:r>
              <a:rPr lang="en-US" altLang="en-US" sz="2800" dirty="0" err="1">
                <a:solidFill>
                  <a:srgbClr val="000000"/>
                </a:solidFill>
                <a:latin typeface="Times New Roman" panose="02020603050405020304" pitchFamily="18" charset="0"/>
              </a:rPr>
              <a:t>Swol</a:t>
            </a:r>
            <a:r>
              <a:rPr lang="en-US" altLang="en-US" sz="2800" dirty="0">
                <a:solidFill>
                  <a:srgbClr val="000000"/>
                </a:solidFill>
                <a:latin typeface="Times New Roman" panose="02020603050405020304" pitchFamily="18" charset="0"/>
              </a:rPr>
              <a:t>, L. M., &amp; </a:t>
            </a:r>
            <a:r>
              <a:rPr lang="en-US" altLang="en-US" sz="2800" dirty="0" err="1">
                <a:solidFill>
                  <a:srgbClr val="000000"/>
                </a:solidFill>
                <a:latin typeface="Times New Roman" panose="02020603050405020304" pitchFamily="18" charset="0"/>
              </a:rPr>
              <a:t>Sniezek</a:t>
            </a:r>
            <a:r>
              <a:rPr lang="en-US" altLang="en-US" sz="2800" dirty="0">
                <a:solidFill>
                  <a:srgbClr val="000000"/>
                </a:solidFill>
                <a:latin typeface="Times New Roman" panose="02020603050405020304" pitchFamily="18" charset="0"/>
              </a:rPr>
              <a:t>, J. A. (2005). Factors affecting the acceptance of expert advice. British Journal of Social Psychology, 44(3), 443–461. https://doi.org/10.1348/014466604X17092</a:t>
            </a:r>
          </a:p>
          <a:p>
            <a:pPr marL="514350" indent="-514350" algn="l">
              <a:lnSpc>
                <a:spcPct val="95000"/>
              </a:lnSpc>
              <a:buFontTx/>
              <a:buAutoNum type="arabicPeriod"/>
              <a:defRPr/>
            </a:pPr>
            <a:endParaRPr lang="en-US" sz="2800" dirty="0">
              <a:solidFill>
                <a:srgbClr val="000000"/>
              </a:solidFill>
              <a:latin typeface="Times New Roman" panose="02020603050405020304" pitchFamily="18" charset="0"/>
              <a:cs typeface="Times New Roman" panose="02020603050405020304" pitchFamily="18" charset="0"/>
            </a:endParaRPr>
          </a:p>
          <a:p>
            <a:pPr algn="l">
              <a:lnSpc>
                <a:spcPct val="95000"/>
              </a:lnSpc>
              <a:defRPr/>
            </a:pPr>
            <a:endParaRPr lang="en-US" altLang="en-US" sz="2800" b="1" dirty="0">
              <a:latin typeface="Times New Roman" panose="02020603050405020304" pitchFamily="18" charset="0"/>
            </a:endParaRPr>
          </a:p>
        </p:txBody>
      </p:sp>
      <p:sp>
        <p:nvSpPr>
          <p:cNvPr id="2075" name="Text Box 25">
            <a:extLst>
              <a:ext uri="{FF2B5EF4-FFF2-40B4-BE49-F238E27FC236}">
                <a16:creationId xmlns:a16="http://schemas.microsoft.com/office/drawing/2014/main" id="{F6BDEE80-6CD3-7BFA-B72F-F9CF770487B4}"/>
              </a:ext>
            </a:extLst>
          </p:cNvPr>
          <p:cNvSpPr txBox="1">
            <a:spLocks noChangeArrowheads="1"/>
          </p:cNvSpPr>
          <p:nvPr/>
        </p:nvSpPr>
        <p:spPr bwMode="auto">
          <a:xfrm>
            <a:off x="12466638" y="24491950"/>
            <a:ext cx="8061325"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389438">
              <a:defRPr sz="8600">
                <a:solidFill>
                  <a:schemeClr val="tx1"/>
                </a:solidFill>
                <a:latin typeface="Arial" panose="020B0604020202020204" pitchFamily="34" charset="0"/>
                <a:ea typeface="ＭＳ Ｐゴシック" panose="020B0600070205080204" pitchFamily="34" charset="-128"/>
              </a:defRPr>
            </a:lvl1pPr>
            <a:lvl2pPr marL="37931725" indent="-37474525" defTabSz="4389438">
              <a:defRPr sz="8600">
                <a:solidFill>
                  <a:schemeClr val="tx1"/>
                </a:solidFill>
                <a:latin typeface="Arial" panose="020B0604020202020204" pitchFamily="34" charset="0"/>
                <a:ea typeface="ＭＳ Ｐゴシック" panose="020B0600070205080204" pitchFamily="34" charset="-128"/>
              </a:defRPr>
            </a:lvl2pPr>
            <a:lvl3pPr marL="1143000" indent="-228600" defTabSz="4389438">
              <a:defRPr sz="8600">
                <a:solidFill>
                  <a:schemeClr val="tx1"/>
                </a:solidFill>
                <a:latin typeface="Arial" panose="020B0604020202020204" pitchFamily="34" charset="0"/>
                <a:ea typeface="ＭＳ Ｐゴシック" panose="020B0600070205080204" pitchFamily="34" charset="-128"/>
              </a:defRPr>
            </a:lvl3pPr>
            <a:lvl4pPr marL="1600200" indent="-228600" defTabSz="4389438">
              <a:defRPr sz="8600">
                <a:solidFill>
                  <a:schemeClr val="tx1"/>
                </a:solidFill>
                <a:latin typeface="Arial" panose="020B0604020202020204" pitchFamily="34" charset="0"/>
                <a:ea typeface="ＭＳ Ｐゴシック" panose="020B0600070205080204" pitchFamily="34" charset="-128"/>
              </a:defRPr>
            </a:lvl4pPr>
            <a:lvl5pPr marL="2057400" indent="-228600" defTabSz="4389438">
              <a:defRPr sz="8600">
                <a:solidFill>
                  <a:schemeClr val="tx1"/>
                </a:solidFill>
                <a:latin typeface="Arial" panose="020B0604020202020204" pitchFamily="34" charset="0"/>
                <a:ea typeface="ＭＳ Ｐゴシック" panose="020B0600070205080204" pitchFamily="34" charset="-128"/>
              </a:defRPr>
            </a:lvl5pPr>
            <a:lvl6pPr marL="2514600" indent="-228600" defTabSz="4389438"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6pPr>
            <a:lvl7pPr marL="2971800" indent="-228600" defTabSz="4389438"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7pPr>
            <a:lvl8pPr marL="3429000" indent="-228600" defTabSz="4389438"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8pPr>
            <a:lvl9pPr marL="3886200" indent="-228600" defTabSz="4389438"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800" b="1" i="1">
                <a:solidFill>
                  <a:srgbClr val="000000"/>
                </a:solidFill>
                <a:latin typeface="Times New Roman" panose="02020603050405020304" pitchFamily="18" charset="0"/>
                <a:cs typeface="Times New Roman" panose="02020603050405020304" pitchFamily="18" charset="0"/>
              </a:rPr>
              <a:t>Figure 1. </a:t>
            </a:r>
            <a:r>
              <a:rPr lang="en-US" altLang="en-US" sz="2800" i="1">
                <a:solidFill>
                  <a:srgbClr val="000000"/>
                </a:solidFill>
                <a:latin typeface="Times New Roman" panose="02020603050405020304" pitchFamily="18" charset="0"/>
                <a:cs typeface="Times New Roman" panose="02020603050405020304" pitchFamily="18" charset="0"/>
              </a:rPr>
              <a:t>Academy of Science versus Community of Science cover stories, and example of more credible versus less credible advice.</a:t>
            </a:r>
          </a:p>
        </p:txBody>
      </p:sp>
      <p:pic>
        <p:nvPicPr>
          <p:cNvPr id="2076" name="table">
            <a:extLst>
              <a:ext uri="{FF2B5EF4-FFF2-40B4-BE49-F238E27FC236}">
                <a16:creationId xmlns:a16="http://schemas.microsoft.com/office/drawing/2014/main" id="{99E84E80-28C3-D580-BE15-D7647F62B64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639550" y="18176875"/>
            <a:ext cx="9790113" cy="355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table">
            <a:extLst>
              <a:ext uri="{FF2B5EF4-FFF2-40B4-BE49-F238E27FC236}">
                <a16:creationId xmlns:a16="http://schemas.microsoft.com/office/drawing/2014/main" id="{5D827482-222D-F9D7-3295-212D0337668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639550" y="21640800"/>
            <a:ext cx="9790113" cy="262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716BA265-7DBC-F890-F14B-66168DA3F2E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292013" y="26438225"/>
            <a:ext cx="8410575" cy="225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4">
            <a:extLst>
              <a:ext uri="{FF2B5EF4-FFF2-40B4-BE49-F238E27FC236}">
                <a16:creationId xmlns:a16="http://schemas.microsoft.com/office/drawing/2014/main" id="{C7BAD873-EF0F-7DA3-9A16-170CB59B940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261850" y="28332113"/>
            <a:ext cx="8502650" cy="201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0" name="Text Box 25">
            <a:extLst>
              <a:ext uri="{FF2B5EF4-FFF2-40B4-BE49-F238E27FC236}">
                <a16:creationId xmlns:a16="http://schemas.microsoft.com/office/drawing/2014/main" id="{6C817BDB-F408-824A-87D7-C5D264B037F3}"/>
              </a:ext>
            </a:extLst>
          </p:cNvPr>
          <p:cNvSpPr txBox="1">
            <a:spLocks noChangeArrowheads="1"/>
          </p:cNvSpPr>
          <p:nvPr/>
        </p:nvSpPr>
        <p:spPr bwMode="auto">
          <a:xfrm>
            <a:off x="12503150" y="30684788"/>
            <a:ext cx="8061325"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389438">
              <a:defRPr sz="8600">
                <a:solidFill>
                  <a:schemeClr val="tx1"/>
                </a:solidFill>
                <a:latin typeface="Arial" panose="020B0604020202020204" pitchFamily="34" charset="0"/>
                <a:ea typeface="ＭＳ Ｐゴシック" panose="020B0600070205080204" pitchFamily="34" charset="-128"/>
              </a:defRPr>
            </a:lvl1pPr>
            <a:lvl2pPr marL="37931725" indent="-37474525" defTabSz="4389438">
              <a:defRPr sz="8600">
                <a:solidFill>
                  <a:schemeClr val="tx1"/>
                </a:solidFill>
                <a:latin typeface="Arial" panose="020B0604020202020204" pitchFamily="34" charset="0"/>
                <a:ea typeface="ＭＳ Ｐゴシック" panose="020B0600070205080204" pitchFamily="34" charset="-128"/>
              </a:defRPr>
            </a:lvl2pPr>
            <a:lvl3pPr marL="1143000" indent="-228600" defTabSz="4389438">
              <a:defRPr sz="8600">
                <a:solidFill>
                  <a:schemeClr val="tx1"/>
                </a:solidFill>
                <a:latin typeface="Arial" panose="020B0604020202020204" pitchFamily="34" charset="0"/>
                <a:ea typeface="ＭＳ Ｐゴシック" panose="020B0600070205080204" pitchFamily="34" charset="-128"/>
              </a:defRPr>
            </a:lvl3pPr>
            <a:lvl4pPr marL="1600200" indent="-228600" defTabSz="4389438">
              <a:defRPr sz="8600">
                <a:solidFill>
                  <a:schemeClr val="tx1"/>
                </a:solidFill>
                <a:latin typeface="Arial" panose="020B0604020202020204" pitchFamily="34" charset="0"/>
                <a:ea typeface="ＭＳ Ｐゴシック" panose="020B0600070205080204" pitchFamily="34" charset="-128"/>
              </a:defRPr>
            </a:lvl4pPr>
            <a:lvl5pPr marL="2057400" indent="-228600" defTabSz="4389438">
              <a:defRPr sz="8600">
                <a:solidFill>
                  <a:schemeClr val="tx1"/>
                </a:solidFill>
                <a:latin typeface="Arial" panose="020B0604020202020204" pitchFamily="34" charset="0"/>
                <a:ea typeface="ＭＳ Ｐゴシック" panose="020B0600070205080204" pitchFamily="34" charset="-128"/>
              </a:defRPr>
            </a:lvl5pPr>
            <a:lvl6pPr marL="2514600" indent="-228600" defTabSz="4389438"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6pPr>
            <a:lvl7pPr marL="2971800" indent="-228600" defTabSz="4389438"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7pPr>
            <a:lvl8pPr marL="3429000" indent="-228600" defTabSz="4389438"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8pPr>
            <a:lvl9pPr marL="3886200" indent="-228600" defTabSz="4389438"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800" b="1" i="1">
                <a:solidFill>
                  <a:srgbClr val="000000"/>
                </a:solidFill>
                <a:latin typeface="Times New Roman" panose="02020603050405020304" pitchFamily="18" charset="0"/>
                <a:cs typeface="Times New Roman" panose="02020603050405020304" pitchFamily="18" charset="0"/>
              </a:rPr>
              <a:t>Figure 2. </a:t>
            </a:r>
            <a:r>
              <a:rPr lang="en-US" altLang="en-US" sz="2800" i="1">
                <a:solidFill>
                  <a:srgbClr val="000000"/>
                </a:solidFill>
                <a:latin typeface="Times New Roman" panose="02020603050405020304" pitchFamily="18" charset="0"/>
                <a:cs typeface="Times New Roman" panose="02020603050405020304" pitchFamily="18" charset="0"/>
              </a:rPr>
              <a:t>Example of trust &amp; follow advice questions </a:t>
            </a:r>
          </a:p>
        </p:txBody>
      </p:sp>
      <p:sp>
        <p:nvSpPr>
          <p:cNvPr id="6" name="Rectangle 5">
            <a:extLst>
              <a:ext uri="{FF2B5EF4-FFF2-40B4-BE49-F238E27FC236}">
                <a16:creationId xmlns:a16="http://schemas.microsoft.com/office/drawing/2014/main" id="{0F368D3E-30B6-ED57-BBE4-0D32625907D5}"/>
              </a:ext>
            </a:extLst>
          </p:cNvPr>
          <p:cNvSpPr/>
          <p:nvPr/>
        </p:nvSpPr>
        <p:spPr bwMode="auto">
          <a:xfrm>
            <a:off x="12245975" y="26244550"/>
            <a:ext cx="8502650" cy="4006850"/>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defTabSz="4389438" eaLnBrk="1" hangingPunct="1">
              <a:defRPr/>
            </a:pPr>
            <a:endParaRPr lang="en-US">
              <a:solidFill>
                <a:schemeClr val="tx1"/>
              </a:solidFill>
            </a:endParaRPr>
          </a:p>
        </p:txBody>
      </p:sp>
      <p:pic>
        <p:nvPicPr>
          <p:cNvPr id="2082" name="Picture 34">
            <a:extLst>
              <a:ext uri="{FF2B5EF4-FFF2-40B4-BE49-F238E27FC236}">
                <a16:creationId xmlns:a16="http://schemas.microsoft.com/office/drawing/2014/main" id="{F9632B02-8E32-47F5-DD84-5A53D6191B1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l="1382"/>
          <a:stretch>
            <a:fillRect/>
          </a:stretch>
        </p:blipFill>
        <p:spPr bwMode="auto">
          <a:xfrm>
            <a:off x="23263225" y="12234863"/>
            <a:ext cx="7956550" cy="513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a:ln>
              <a:noFill/>
            </a:ln>
            <a:solidFill>
              <a:schemeClr val="tx1"/>
            </a:solidFill>
            <a:effectLst/>
            <a:latin typeface="Arial" pitchFamily="-28"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a:ln>
              <a:noFill/>
            </a:ln>
            <a:solidFill>
              <a:schemeClr val="tx1"/>
            </a:solidFill>
            <a:effectLst/>
            <a:latin typeface="Arial" pitchFamily="-28"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LongProperties xmlns="http://schemas.microsoft.com/office/2006/metadata/long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086079702B8794290FB2B5A3AA0C470" ma:contentTypeVersion="8" ma:contentTypeDescription="Create a new document." ma:contentTypeScope="" ma:versionID="f03071877f8dd3d896da00cd4b811474">
  <xsd:schema xmlns:xsd="http://www.w3.org/2001/XMLSchema" xmlns:xs="http://www.w3.org/2001/XMLSchema" xmlns:p="http://schemas.microsoft.com/office/2006/metadata/properties" xmlns:ns2="2671bb08-f15b-424b-a489-80e30ee51b09" xmlns:ns3="76801e6e-10d2-4c3c-82b1-d1dee4cf5e36" targetNamespace="http://schemas.microsoft.com/office/2006/metadata/properties" ma:root="true" ma:fieldsID="ecc85b4d69d954c14694685759120c85" ns2:_="" ns3:_="">
    <xsd:import namespace="2671bb08-f15b-424b-a489-80e30ee51b09"/>
    <xsd:import namespace="76801e6e-10d2-4c3c-82b1-d1dee4cf5e36"/>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AutoTags"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671bb08-f15b-424b-a489-80e30ee51b09"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76801e6e-10d2-4c3c-82b1-d1dee4cf5e36" elementFormDefault="qualified">
    <xsd:import namespace="http://schemas.microsoft.com/office/2006/documentManagement/types"/>
    <xsd:import namespace="http://schemas.microsoft.com/office/infopath/2007/PartnerControls"/>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AutoTags" ma:index="14" nillable="true" ma:displayName="MediaServiceAutoTags" ma:internalName="MediaServiceAutoTags"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148273F-FE93-48C8-A802-18FB3FAA83D7}">
  <ds:schemaRefs>
    <ds:schemaRef ds:uri="http://schemas.microsoft.com/office/2006/metadata/longProperties"/>
  </ds:schemaRefs>
</ds:datastoreItem>
</file>

<file path=customXml/itemProps2.xml><?xml version="1.0" encoding="utf-8"?>
<ds:datastoreItem xmlns:ds="http://schemas.openxmlformats.org/officeDocument/2006/customXml" ds:itemID="{328FA1AE-B2C8-4A70-8963-A5A1F2ECFA36}">
  <ds:schemaRefs>
    <ds:schemaRef ds:uri="http://schemas.microsoft.com/sharepoint/v3/contenttype/forms"/>
  </ds:schemaRefs>
</ds:datastoreItem>
</file>

<file path=customXml/itemProps3.xml><?xml version="1.0" encoding="utf-8"?>
<ds:datastoreItem xmlns:ds="http://schemas.openxmlformats.org/officeDocument/2006/customXml" ds:itemID="{40B280D5-4CC6-4F11-B46E-0C85ACC7B7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671bb08-f15b-424b-a489-80e30ee51b09"/>
    <ds:schemaRef ds:uri="76801e6e-10d2-4c3c-82b1-d1dee4cf5e3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22679</TotalTime>
  <Words>1341</Words>
  <Application>Microsoft Office PowerPoint</Application>
  <PresentationFormat>Custom</PresentationFormat>
  <Paragraphs>54</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Company>MegaPrint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Horizontal Poster</dc:title>
  <dc:creator>Ethan Shulda</dc:creator>
  <dc:description>©MegaPrint Inc. 2009</dc:description>
  <cp:lastModifiedBy>Amanda Crosby</cp:lastModifiedBy>
  <cp:revision>74</cp:revision>
  <dcterms:created xsi:type="dcterms:W3CDTF">2010-02-09T20:27:11Z</dcterms:created>
  <dcterms:modified xsi:type="dcterms:W3CDTF">2023-09-30T22:38:38Z</dcterms:modified>
  <cp:category>Research Poster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isplay_urn:schemas-microsoft-com:office:office#SharedWithUsers">
    <vt:lpwstr>Andrew Sung-Hyun Kim;Luke Simon Franke;Michael Norman Hegewald</vt:lpwstr>
  </property>
  <property fmtid="{D5CDD505-2E9C-101B-9397-08002B2CF9AE}" pid="3" name="SharedWithUsers">
    <vt:lpwstr>1771;#Andrew Sung-Hyun Kim;#3424;#Luke Simon Franke;#3427;#Michael Norman Hegewald</vt:lpwstr>
  </property>
</Properties>
</file>