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7" r:id="rId2"/>
    <p:sldId id="316" r:id="rId3"/>
    <p:sldId id="343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7" r:id="rId12"/>
    <p:sldId id="34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45" r:id="rId21"/>
    <p:sldId id="333" r:id="rId22"/>
    <p:sldId id="335" r:id="rId23"/>
    <p:sldId id="334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6" r:id="rId32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88561" autoAdjust="0"/>
  </p:normalViewPr>
  <p:slideViewPr>
    <p:cSldViewPr snapToObjects="1">
      <p:cViewPr>
        <p:scale>
          <a:sx n="92" d="100"/>
          <a:sy n="92" d="100"/>
        </p:scale>
        <p:origin x="-732" y="-7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161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17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44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2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75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143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664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6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8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7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90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374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16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657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65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7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77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267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6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3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67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028700"/>
            <a:ext cx="8153400" cy="35659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57150"/>
            <a:ext cx="8001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4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77" r:id="rId4"/>
    <p:sldLayoutId id="2147483678" r:id="rId5"/>
    <p:sldLayoutId id="2147483688" r:id="rId6"/>
    <p:sldLayoutId id="2147483689" r:id="rId7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数据更新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-MMAPv1</a:t>
            </a:r>
            <a:r>
              <a:rPr lang="zh-CN" altLang="en-US" dirty="0" smtClean="0"/>
              <a:t>的内存分配策略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843558"/>
            <a:ext cx="8136904" cy="3450600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如果一个更新操作超过了文档在磁盘上预分配的空间，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会重新在磁盘上为其分配一块更大的连续空间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MongoDB3.0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次方”的方式来分配内存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32,64,128,256,512…2MB,4MB…</a:t>
            </a: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采用这种方式的优点：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、有利于内存的重用，降低系统碎片数量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、减少数据移动频次，提高系统数据写效率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 lnSpcReduction="10000"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函数的更新操作符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嵌文档的修改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数组元素的修改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3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-Update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主要有四个参数：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923678"/>
            <a:ext cx="802838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条件，指明要更新的文档，相当于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的内容 相当于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指明的文档不存在时，是否需要插入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         新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返回多个文档时，是否需要一次更新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所有满足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multi:true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-Update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15566"/>
            <a:ext cx="7704856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.update(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query,obj,upsert,multi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nMatched”:1,“nUpserted”:0,”nModified”:1})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nMatched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待更新集合中，满足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条件的文档个数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nUpserted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当使用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upsert:true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选项时，插入文档的个数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nModified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实际修改的文档个数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更改操作符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868" y="1779662"/>
            <a:ext cx="7081515" cy="289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671042"/>
            <a:ext cx="720080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提供了众多原子性的更新操作符，它们拥有十分强大的功能，用于对文档的某些字段进行更新。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28207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内嵌文档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6852600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、修改整个内嵌文档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{$set:{field1: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新内嵌文档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通过使用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点号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操作符来修改内嵌文档的某个字段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某个修改操作符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:{field1.field2:value}}</a:t>
            </a:r>
          </a:p>
        </p:txBody>
      </p:sp>
    </p:spTree>
    <p:extLst>
      <p:ext uri="{BB962C8B-B14F-4D97-AF65-F5344CB8AC3E}">
        <p14:creationId xmlns:p14="http://schemas.microsoft.com/office/powerpoint/2010/main" val="8439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数组元素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71042"/>
            <a:ext cx="7776864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针对数组，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提供了大量的特定操作符，使得数组既可以作为栈、队列等有序对象使用，也可以当作集合等无序对象来使用。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3" y="1923678"/>
            <a:ext cx="7456636" cy="297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7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文档修改</a:t>
            </a:r>
            <a:r>
              <a:rPr lang="en-US" altLang="zh-CN" dirty="0"/>
              <a:t>-</a:t>
            </a:r>
            <a:r>
              <a:rPr lang="zh-CN" altLang="en-US" dirty="0"/>
              <a:t>数组元素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8" y="1851670"/>
            <a:ext cx="7690113" cy="28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除了更新操作符外，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$push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addToSet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提供了一组修改器（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modifiers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）。通过将操作符和修改器结合使用，可以实现更多复杂的功能。</a:t>
            </a:r>
          </a:p>
        </p:txBody>
      </p:sp>
    </p:spTree>
    <p:extLst>
      <p:ext uri="{BB962C8B-B14F-4D97-AF65-F5344CB8AC3E}">
        <p14:creationId xmlns:p14="http://schemas.microsoft.com/office/powerpoint/2010/main" val="35411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文档插入和删除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文档修改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写安全机制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 smtClean="0"/>
              <a:t>文档修改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rm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写操作的执行过程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写安全级别的介绍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写安全级别的使用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8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写过程介绍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9" y="2211710"/>
            <a:ext cx="7331546" cy="243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当时用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insert/update/remove/save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等操作更新集合中的数据时，只是修改了数据在内存中的映像，数据更新并没有同步地保存到磁盘上，而且在更新内存中的数据之前，更新操作会被记录到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日志文件中。</a:t>
            </a:r>
          </a:p>
        </p:txBody>
      </p:sp>
    </p:spTree>
    <p:extLst>
      <p:ext uri="{BB962C8B-B14F-4D97-AF65-F5344CB8AC3E}">
        <p14:creationId xmlns:p14="http://schemas.microsoft.com/office/powerpoint/2010/main" val="12113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93899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写入安全（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 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）是一种由客户端设置的，用于控制写入安全级别的机制，通过使用写入安全机制可以提高数据的可靠性。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提供了四种写入级别，分别是：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974" y="2283718"/>
            <a:ext cx="6264696" cy="177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非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Acknowledged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确认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       日志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Replica Acknowledged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）复制集确认式写入</a:t>
            </a:r>
          </a:p>
        </p:txBody>
      </p:sp>
    </p:spTree>
    <p:extLst>
      <p:ext uri="{BB962C8B-B14F-4D97-AF65-F5344CB8AC3E}">
        <p14:creationId xmlns:p14="http://schemas.microsoft.com/office/powerpoint/2010/main" val="17399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非确认式写入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3688" y="2126422"/>
            <a:ext cx="4480326" cy="26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非确认式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不会返回任何结果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，对于写操作，在没有得到服务器写入确认的情况下就立即返回，所以无法知道是否写入成功。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确认</a:t>
            </a:r>
            <a:r>
              <a:rPr lang="zh-CN" altLang="en-US" dirty="0"/>
              <a:t>式写入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28220"/>
            <a:ext cx="4587255" cy="269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7450" y="671042"/>
            <a:ext cx="8756550" cy="14773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写操作必须得到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服务器的写入确认，如果写入失败，服务器会返回异常，比如：常见的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DuplicateKey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Error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2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/>
              <a:t>Journal</a:t>
            </a:r>
            <a:r>
              <a:rPr lang="zh-CN" altLang="en-US" dirty="0" smtClean="0"/>
              <a:t>日志</a:t>
            </a:r>
            <a:r>
              <a:rPr lang="zh-CN" altLang="en-US" dirty="0"/>
              <a:t>简介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332398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日志作用相当于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redo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日志文件，用于故障恢复和持久化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位机器上，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 2.0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以上版本默认情况下是开启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文件位于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目录中，只能以追加方式添加数据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正常关闭时（例如：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db.shutdownServer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来关闭数据库），数据库服务会清空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目录下的所有文件</a:t>
            </a:r>
          </a:p>
          <a:p>
            <a:pPr marL="108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数据库每隔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30ms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flush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一次数据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5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dirty="0" smtClean="0"/>
              <a:t>日志写入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写操作要等到操作记录存储到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日志后才返回结果，这种写入方式是可以容忍服务器突然宕机，有效的保障数据的可靠性。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12" y="2067694"/>
            <a:ext cx="4930626" cy="2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/>
              <a:t>复制集确认式写入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450" y="671042"/>
            <a:ext cx="8756550" cy="10156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写操作不仅要得到主节点的写入确认，还需要得到从节点写入确认，这里可以设置写入节点的个数。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3" y="2067694"/>
            <a:ext cx="47419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写安全级别小结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提供的四种写安全级别，开发者可以根据自己具体的业务需要，灵活选择合适的写安全级别。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设置写安全级别，其实就是在</a:t>
            </a:r>
            <a:r>
              <a:rPr lang="zh-CN" altLang="en-US" sz="20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写操作的性能和写操作的可靠性之间取一个权衡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。使用的写安全级别越高，写操作等待时间越长，数据的可靠性也就越高。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400" y="771550"/>
            <a:ext cx="8756550" cy="240065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MongoDB2.6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开始，使用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函数来设置写安全级别。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作为更新操作函数的一个参数，被整合到了更新操作中，所以使用起来非常方便。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db.student.insert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({name:”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joe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”},{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:{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j:true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367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文档插入和删除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1203598"/>
            <a:ext cx="7141482" cy="1823464"/>
          </a:xfrm>
        </p:spPr>
        <p:txBody>
          <a:bodyPr>
            <a:noAutofit/>
          </a:bodyPr>
          <a:lstStyle/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数据更新简介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函数介绍与使用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MMAPv1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的内存分配策略</a:t>
            </a:r>
          </a:p>
        </p:txBody>
      </p:sp>
    </p:spTree>
    <p:extLst>
      <p:ext uri="{BB962C8B-B14F-4D97-AF65-F5344CB8AC3E}">
        <p14:creationId xmlns:p14="http://schemas.microsoft.com/office/powerpoint/2010/main" val="129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1" y="771549"/>
            <a:ext cx="8756550" cy="4818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函数主要有以下参数：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51" y="1253412"/>
            <a:ext cx="8064896" cy="378565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可以取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0,1,2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等整数值以及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”majority”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:{w:2}}</a:t>
            </a: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w:0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使用非确认式安全级别 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w:1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如果不使用复制集，采用确认式写入；如果使用复制集，表示主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节点采用确认式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写入安全级别（大于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，只能用于复制集）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w:2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在复制集中，更新操作，数据至少写到一个从节点才能返回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w:majority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在复制集中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，更新操作应用到大多数的复制集成员中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0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的写安全机制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写安全级别的使用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91" y="771549"/>
            <a:ext cx="8756550" cy="48186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函数主要有以下参数：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7651" y="1253412"/>
            <a:ext cx="8064896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将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选项设置为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来使用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Journaled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日志安全级别       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j:true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}}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用于设置超时，单位为毫秒。如果在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指定的时间内写操作未能完成，将会返回一个错误。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smtClean="0"/>
              <a:t>{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writeConcern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:{wtimeout:5000}})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334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数据更新简介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9702"/>
            <a:ext cx="6918548" cy="248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913339"/>
            <a:ext cx="6774532" cy="94352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的数据更新操作主要包括三种，分别是文档插入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、文档删除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以及文档修改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98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-insert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913339"/>
            <a:ext cx="7776864" cy="2862322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.insert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要插入的文档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 可用来设置写安全级别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WriteResult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({“nInserted”:1})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4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/>
              <a:t>-insert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1055" y="843558"/>
            <a:ext cx="6852600" cy="3450600"/>
          </a:xfrm>
        </p:spPr>
        <p:txBody>
          <a:bodyPr>
            <a:normAutofit/>
          </a:bodyPr>
          <a:lstStyle/>
          <a:p>
            <a:pPr marL="71550" indent="0" defTabSz="309563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函数使用说明：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函数只能作用于一个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如果集合不存在，数据库服务会自动创建目标集合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插入文档时，如果没有指定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字段，数据库服务会自动创建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对象作为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309563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findAndModify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插入文档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059582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可以将多个数据更新操作（包括插入、修改以及删除等）放到一个待执行的列表中批量来执行。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分为两种：顺利执行的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和并行的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：按照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预先定义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的操作顺序（向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中添加操作的顺序）来执行每一个操作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：以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随机的方式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并行地执行添加到执行列表中的操作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-Bulk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915566"/>
            <a:ext cx="8208912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、初始化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initializeUnorderedBulkOp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initializeOrderedBulkOp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、向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中添加数据更新操作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Bulk.insert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Bulk.find.update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Bulk.find.remove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bulk.find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”}).remove();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、执行更新操作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Bulk.execute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文档插入和删除</a:t>
            </a:r>
            <a:r>
              <a:rPr lang="en-US" altLang="zh-CN" dirty="0" smtClean="0"/>
              <a:t>-Remove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614" y="699542"/>
            <a:ext cx="8377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集合名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.remove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主要有两个参数：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查询条件，指明要删除文档的条件 相当于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如果为空的，会删除所有文档 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justOne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可选参数，使用该参数（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），只会删除满足条件的一个文档</a:t>
            </a:r>
            <a:endParaRPr lang="en-US" altLang="zh-CN" sz="1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db.student.remove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name:”tom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”},true)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返回值为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WriteResult</a:t>
            </a:r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({“</a:t>
            </a:r>
            <a:r>
              <a:rPr lang="en-US" altLang="zh-CN" sz="1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nRemoved”:11})</a:t>
            </a:r>
            <a:endParaRPr lang="en-US" altLang="zh-CN" sz="1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1617</Words>
  <Application>Microsoft Office PowerPoint</Application>
  <PresentationFormat>全屏显示(16:9)</PresentationFormat>
  <Paragraphs>150</Paragraphs>
  <Slides>31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Black</vt:lpstr>
      <vt:lpstr> MongoDB 数据更新</vt:lpstr>
      <vt:lpstr>本章大纲</vt:lpstr>
      <vt:lpstr>MongoDB文档插入和删除</vt:lpstr>
      <vt:lpstr>MongoDB文档插入和删除-数据更新简介</vt:lpstr>
      <vt:lpstr>MongoDB文档插入和删除-insert函数</vt:lpstr>
      <vt:lpstr>MongoDB文档插入和删除-insert函数</vt:lpstr>
      <vt:lpstr>MongoDB文档插入和删除-Bulk函数</vt:lpstr>
      <vt:lpstr>MongoDB文档插入和删除-Bulk函数</vt:lpstr>
      <vt:lpstr>MongoDB文档插入和删除-Remove函数</vt:lpstr>
      <vt:lpstr>MongoDB文档插入和删除-MMAPv1的内存分配策略</vt:lpstr>
      <vt:lpstr>本章大纲</vt:lpstr>
      <vt:lpstr>MongoDB文档修改</vt:lpstr>
      <vt:lpstr>MongoDB文档修改-Update函数</vt:lpstr>
      <vt:lpstr>MongoDB文档修改-Update函数</vt:lpstr>
      <vt:lpstr>MongoDB文档修改-更改操作符</vt:lpstr>
      <vt:lpstr>MongoDB文档修改-内嵌文档</vt:lpstr>
      <vt:lpstr>MongoDB文档修改-数组元素</vt:lpstr>
      <vt:lpstr>MongoDB文档修改-数组元素</vt:lpstr>
      <vt:lpstr>本章大纲</vt:lpstr>
      <vt:lpstr>MongoDB文档修改</vt:lpstr>
      <vt:lpstr>MongoDB的写安全机制-写过程介绍</vt:lpstr>
      <vt:lpstr>MongoDB的写安全机制-写安全级别介绍</vt:lpstr>
      <vt:lpstr>MongoDB的写安全机制-非确认式写入</vt:lpstr>
      <vt:lpstr>MongoDB的写安全机制-确认式写入</vt:lpstr>
      <vt:lpstr>MongoDB的写安全机制-Journal日志简介</vt:lpstr>
      <vt:lpstr>MongoDB的写安全机制-Journaled日志写入</vt:lpstr>
      <vt:lpstr>MongoDB的写安全机制-复制集确认式写入</vt:lpstr>
      <vt:lpstr>MongoDB的写安全机制-写安全级别小结</vt:lpstr>
      <vt:lpstr>MongoDB的写安全机制-写安全级别的使用</vt:lpstr>
      <vt:lpstr>MongoDB的写安全机制-写安全级别的使用</vt:lpstr>
      <vt:lpstr>MongoDB的写安全机制-写安全级别的使用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2019-02-27T05:41:40Z</dcterms:created>
  <dcterms:modified xsi:type="dcterms:W3CDTF">2019-02-27T05:41:47Z</dcterms:modified>
</cp:coreProperties>
</file>