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C1D33-D9A4-F98C-06CB-55BC4013B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77E24D-FBD7-9614-685A-4301AF86D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50CFB-FFE4-54E6-F60C-67D13E1D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7FDB-D51F-4132-8CE9-C45DD932D7F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BFA9E-5003-9EFA-2BA5-072A7FDB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DFFEF-1BED-47BB-7670-688D93A9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C953-0D9C-4DFC-8896-D52EB8432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83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B15D2-C8BB-C095-B6D1-323D281C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E40E89-229A-0198-7B1E-FB8E1255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16C08E-9BF6-7EDE-6E59-CC2EA041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7FDB-D51F-4132-8CE9-C45DD932D7F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332FFD-F212-71FF-A74F-30ADF500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3DD8ED-EA21-02D9-4FC1-C14E04C3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C953-0D9C-4DFC-8896-D52EB8432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F42041-E61C-F946-C66A-83A18809C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65A363-7E53-F168-D9D3-493F179AE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EED9A-66BA-E0A6-367A-4137B2E3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7FDB-D51F-4132-8CE9-C45DD932D7F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2A030C-6F72-EC36-0EA5-2AE0CEE7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6E8509-1000-1272-3519-144F9E2C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C953-0D9C-4DFC-8896-D52EB8432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9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39557-6748-7A6F-E9FE-53ADD26C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39926-E90F-D9F3-DBAF-4169B085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2B58F1-995E-6C83-F2A1-E41EF76D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7FDB-D51F-4132-8CE9-C45DD932D7F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DF4861-A401-6DF1-6A8E-DC250B95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BCB457-723D-40AD-B9CB-030C5AB6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C953-0D9C-4DFC-8896-D52EB8432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81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EC327-DF8B-B491-F02D-67AA7DBB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F3638B-50A1-48FE-FAAA-6142D71B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8F5591-7463-D618-11C5-76490252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7FDB-D51F-4132-8CE9-C45DD932D7F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48B00-8A69-006D-9BC5-97388162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B6F2A-CB4D-BD29-E472-6F10CB31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C953-0D9C-4DFC-8896-D52EB8432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54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0717D-25CB-636A-6DD7-CC1968F1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1739E7-94A4-F40B-FE21-48C6FEFD8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813B9-CB0D-EB82-71F2-A26C9C8D4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3F20F-96C9-69F2-06BF-7E9B6B01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7FDB-D51F-4132-8CE9-C45DD932D7F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70CE5E-620C-51D4-37C3-35BD210A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41C82C-768D-3471-4A20-E5C77FFA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C953-0D9C-4DFC-8896-D52EB8432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77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B672-48F5-A910-EEBC-F7122E77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C9946B-9BAD-31CE-14D6-B7AB6FBA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9833E9-C7A9-FA6A-68ED-E973F027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5A9BD8-1978-D476-E7AC-DE5C1CFFD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620190-3057-2452-1B8B-53F023629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7418AC-553F-6A5A-6425-3C4676C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7FDB-D51F-4132-8CE9-C45DD932D7F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1A5EE0-418C-9D3D-1CAD-1CBC8C27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5A1426-356D-FCF4-212F-AA3DF31F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C953-0D9C-4DFC-8896-D52EB8432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38A40-1FCB-18AE-2832-6ACE7DDE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3133CB-B000-AD06-2596-637AB6CB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7FDB-D51F-4132-8CE9-C45DD932D7F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68FFB2-85EC-67E2-E8AE-DD6D2F98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6435C4-36AB-F17E-43A8-CEF861C5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C953-0D9C-4DFC-8896-D52EB8432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51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03245D-337A-E0AB-D393-150704D7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7FDB-D51F-4132-8CE9-C45DD932D7F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A33387-1B26-50A7-2A02-155B46AD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D0E59F-9B3C-0147-1CF6-E2054477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C953-0D9C-4DFC-8896-D52EB8432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5ED40-86F6-B71E-32A3-0F22DC07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A3FD6-B242-667F-63A8-724C78D8C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E72FE3-A083-2FEB-C5F8-19663BBC5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F6B3C8-8B53-1E20-F261-D47AF8FB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7FDB-D51F-4132-8CE9-C45DD932D7F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CD9D00-AD70-8276-FA41-765F8793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8D694A-3ADA-F0BB-B138-B5CACCD6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C953-0D9C-4DFC-8896-D52EB8432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53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24607-DD13-64C7-7906-41F026AB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F18950-C047-1E40-93B0-0A5C868D1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9ED7DF-5415-CBA2-EBF1-26574347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2B11BE-FF35-AB30-143D-EF406A26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7FDB-D51F-4132-8CE9-C45DD932D7F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FFD9F5-2C49-961B-7944-4E3259C2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D1A483-40F1-159E-0028-9F451E5C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C953-0D9C-4DFC-8896-D52EB8432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95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B934C5-E04C-9F34-A99B-AB130F6A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7EEF5B-950D-F8CC-6364-843CEE1BC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44C9C-C683-AD1E-09CD-92D40F38F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8A7FDB-D51F-4132-8CE9-C45DD932D7F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727A77-26AB-F599-8E82-A17B9130D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C457DD-C3A0-57B0-5EDD-D0BBD288F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65C953-0D9C-4DFC-8896-D52EB8432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61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2274C-62AC-BEB3-33F3-A0D2C6F5E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Página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3FC296-F41B-FB1A-6564-96E0FC75A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B4052275-2D7F-012A-9AFA-7E2D41CF3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88331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B4052275-2D7F-012A-9AFA-7E2D41CF3B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7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DD5B2B6-7BDE-A242-4727-382FBF77EEE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1402368"/>
                  </p:ext>
                </p:extLst>
              </p:nvPr>
            </p:nvGraphicFramePr>
            <p:xfrm>
              <a:off x="-1" y="0"/>
              <a:ext cx="12192001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DD5B2B6-7BDE-A242-4727-382FBF77E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0"/>
                <a:ext cx="12192001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8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21D787A-693C-2723-ED19-C6D301D5FE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399501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21D787A-693C-2723-ED19-C6D301D5FE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915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FA28052A-F0A2-45E7-8388-B3B7BA418A36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29CAC30E-3C74-4986-98B8-E46D1D140F6D&quot;"/>
    <we:property name="reportUrl" value="&quot;/groups/me/reports/a65df798-81c5-42db-9c9a-f57cc3b01e8b/ea67b3c7e41be8b40f4b?experience=power-bi&quot;"/>
    <we:property name="reportName" value="&quot;Desafio 1 - Finance Sample&quot;"/>
    <we:property name="reportState" value="&quot;CONNECTED&quot;"/>
    <we:property name="embedUrl" value="&quot;/reportEmbed?reportId=a65df798-81c5-42db-9c9a-f57cc3b01e8b&amp;config=eyJjbHVzdGVyVXJsIjoiaHR0cHM6Ly9XQUJJLUJSQVpJTC1TT1VUSC1yZWRpcmVjdC5hbmFseXNpcy53aW5kb3dzLm5ldCIsImVtYmVkRmVhdHVyZXMiOnsidXNhZ2VNZXRyaWNzVk5leHQiOnRydWV9fQ%3D%3D&amp;disableSensitivityBanner=true&quot;"/>
    <we:property name="pageName" value="&quot;ea67b3c7e41be8b40f4b&quot;"/>
    <we:property name="pageDisplayName" value="&quot;Página 1&quot;"/>
    <we:property name="datasetId" value="&quot;11d51bfe-8ccc-4761-bd27-1cdb2520a381&quot;"/>
    <we:property name="backgroundColor" value="&quot;#FFFFFF&quot;"/>
    <we:property name="bookmark" value="&quot;H4sIAAAAAAAAA+1Z23LbNhD9FQ9f8kJ7SInUJW+Okkw9sTOe2OM+dDQdEFhRcCGAAUHXqsc/1N/oj3UBkLrYtHyJO3YV60UksFycvWD3gLwKGC8LQeZfyQyC98GBZJwSpvROHISB9IMJxDSJ+ykwEnf7ScSyqIezqjBcyTJ4fxUYonMwZ7ysiLCacPC3cRgQIY5Jbu8mRJQQBgXoUkki+F/ghXHK6AquwwAuC6E0sSpPDDFg1V6gON4jhHgvxRUJNfwCToAaPwqk18+6tA9JnMEgS6JJkqFY6QUcslYRq9otP1LSEC5xGTvG6KDX7/Z6gwRIjHKdCUns+IQLU4tk80+XhUbr0OZ5YZ2zzy6IpMACZ4KG0iO+CvbzXENOTH37aW1ypEQ1axk/UZWm8A0mbkoabua4xoRLXINbd12jq461Qke6mZ0TIsCPfq5k7ZfI3k7VnyMN6EhmB8IF3hEO5UpjlMUtyM+FCi9ZRU1wG8cYR0ouc1HHfxmKUw+v4DCaEm1sfmXnGEjrdnxIaQb6w9x5/iPXTQp0whtQX9Tr1+MmR1H4fCULa6d7+M/v5fG1nUr7Q0ZSSrIs7kU9+99J703fl02H8JVsIxvPnWP0AtwIavyEFC4NoX8A28dHXn8qb7L8ZdN5EiWdeIi5TOIsjkkKEdBXkc4nkM9AvuZ0fnxXuBPvLxw00XQ6P4QLELehLeZvTzWAzojmvq87M55oXk1QFsqCNYs/WsZgxVbw1NffK052GOwwYohXVZsS7Eu1MYibkmmb/XKqOVI4o+HNOy3eOfrn7/IpzIaKqsTCBczv8tbWcH+13WbP1vtxu41c21zbbWq9U3w7B9aLogzYALJhyrKERn14+uFqm9321paet/CWAtmtXiu1wQx07kzLAU//9iFMusID5FAuE3P96qx5IYFk/bNWM/dYbaoNxsIbhwqjY608JZmA3wdJJ026Q7qbpQO2m3SG8e4w6nR3ozhOCGSTeJBG+LgHHFne/esUW0XNryXjDV/cl8z+HcLE2P+DG2SxfDgjb6KLuG+wR59/iOGMiMq9ykGdh9x4P135YZTrRHH30EneOZ+4+bFd4BvPpw7zV2VuQ/sPDQl/WE9Txx7iEWdx2Dr77rySU/Wu9oj7uX/Ua5O9JQVnirkkBVcW25V+ICWnVqlXdweHWADf7hLxUzCIRVsN68q0hHUEhvhculppDG9x3wojl2WIEjoF5vb0gYGZjy9nYLHwepuXFFc7cN1ipGYF4iiblwzN3Rduu0kULtrJ494/PKXHtVfoZXPY0GZ8pbywo0eksBJRPetDv8X2JxvtT34a+8P/iVkLprrJriUd2BDZMIjx0knWJR/LOpFl85XMx1or4a6aNo/ahC0afvZ7BXqOVjqJZZnaszbuLQrUXkv52bPxQWW8RBcKUpSWcdvvdWGTbfMvMH8EV3v+3HHojrmUDTSbJD9gsQvdHSavr4NCWnku2zijYVmyEgKr9JQLpkGuVuf5ChHbSKlxtVOV46FmxawH60ju0DGuKWKWkuGQDvE0nsSs04VJ4j90bjxGGbg0mbpcf2Xlt2XryUpVpiwIhWMioYXbujxmwO7ht+7DcbAky/8CT2XUvrEeAAA=&quot;"/>
    <we:property name="initialStateBookmark" value="&quot;H4sIAAAAAAAAA+1ZzU4jORB+FeTLXALqTjohmVv40yKYGQSIPazQyG1XOp517B7bzZJBeaF9jX2xLdvdgUACA4sEys4B0V0u1+9XrmrnhnBhS0mnn+kEyEdyqLhglGuzkZIWUZG48+XL0afh6dHXz8NP+0jWpRNaWfLxhjhqCnAXwlZUehFI/OOyRaiUJ7TwbyMqLbRICcZqRaX4AZEZl5ypYNYicF1KbagXeeaoAy/2CtnxHXWnWx3USJkTV3AGzEUq0N523mHbkKU59PMsGWU5stnIECxbyuJFB/W7WjkqFKrxNM76ve1Or9fPgKbI1x7RzNNHQrqaJZ/uX5cGvUOfp6WPypBfUcWAk+CCARstviHDojBQUFe/7i8s7mpZTZbQz3RlGJzCKCwpJ9wUdYyEQh3Ch2uGoToxGgMZVjbOqIRIPahUHZfEv471X7sGMJDcE1pze3eRVGiD6ZUPTH4tq/CRV8yRh3ZcIsUKVcg6/7epOI/mlQJ2x9Q4j6/8GybShx03acPB7ExD5PeEaSDQbt0z9U2jPrtsMIrM3+6gsA56NP/1o3w580vd7QGnXUbzPO0lPf+/3X0Svm8Lh9Y7KSOfz40TjALcS2r6AghbR9mfwIe45f1D+THP3xbOoyRrpwPEMk3zNKVdSIC9CzifQTEB9Z7h/PyusNLe3wQYath4egxXIB+aNl9/uNQYdEGNiH09uPFC9+rJZC6MLHi85ycGz3bHnvr5eyXoBocNTh2NompXyFDpR5P4GJjWOS7nRuAI5wz8is6S6Hz652/7ksmGycriwQU8VvnS1vD0abvOka3rcb2dXCiu9Xa1rpTYzoH3kiQH3od80OV5xpJtePnH1TqH7Vdbet2D10qcbs3CUUsmYIrgWgH49e83IejKaKAAewvMxaeL5kICh/UDoydhW+2qT8Y8Gscas+O9PKe5hK/9rN3NOgO2mXf7fDNrD9LNQdLubCZpmlHIR2m/m+D2aHDi5+7fx9gq6vlacdHMi4f3pkP78yN4k0409N64GAGHSi+orMLdDco8Fi4G5iaSka+dpJ3jwLlyPQvrvuL9n5fp87gkuhPNQ/whVPxScR92qBXsA5nNorgV7XFu9Hqj/3/RHOcdo0UYZWPgB6H09uLl5KGDSUy04N4wy1DbIY9fTpMS7bDNd1TzdiSUPyS8hpF7/ifWS8p4aXG1yKkoxm4F0pvCCo1y8SbWLxGf9vVzOVvtckb80YFnA1W2uRCOmTdahqem7JFNevDE1e8VmCl6FDhu4brl/dmaA3VrCQy3vNEoTFgMl6Sl9c3FX00jiUMIzhFMn3Hcvn5Ag3UnQqnGNA+L/+BxKLYVLi/qQSajdUhlE4zm1FWVlFisYyG5AVUX5yLLU80EtZ3rAvv3Hbd+Wka2QsZl3TLyLh0M2AAHzyzl7Q6Msnin/+jE4ODa5fp68eusxuqyIUJXzpaUwQlVsKTXBRxz4E/0u/AbCQlK0BqBYHlig3d03h1ns38BlSlqOsUZAAA=&quot;"/>
    <we:property name="isFiltersActionButtonVisible" value="false"/>
    <we:property name="isVisualContainerHeaderHidden" value="false"/>
    <we:property name="reportEmbeddedTime" value="&quot;2024-06-21T18:48:39.823Z&quot;"/>
    <we:property name="creatorTenantId" value="&quot;da49a844-e2e3-40af-86a6-c3819d704f49&quot;"/>
    <we:property name="creatorUserId" value="&quot;10032002DEA657E3&quot;"/>
    <we:property name="creatorSessionId" value="&quot;e91f90b5-2560-46e9-a311-aa5683a39be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0D047B5-44AF-4C99-858F-6EB8E86CB1EF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29CAC30E-3C74-4986-98B8-E46D1D140F6D&quot;"/>
    <we:property name="embedUrl" value="&quot;/reportEmbed?reportId=a65df798-81c5-42db-9c9a-f57cc3b01e8b&amp;config=eyJjbHVzdGVyVXJsIjoiaHR0cHM6Ly9XQUJJLUJSQVpJTC1TT1VUSC1yZWRpcmVjdC5hbmFseXNpcy53aW5kb3dzLm5ldCIsImVtYmVkRmVhdHVyZXMiOnsidXNhZ2VNZXRyaWNzVk5leHQiOnRydWV9fQ%3D%3D&amp;disableSensitivityBanner=true&quot;"/>
    <we:property name="bookmark" value="&quot;H4sIAAAAAAAAA+VX227bMAz9lUDPwRDZ8a1vXdphA7qhWLa+DHmgJTpVoUqeLGfJiv7QfmM/Nkl2elnTC4oCzbInSyRNHh5StwvCRVNLWH2CcyR75IPiggHXZkDJkKhOmBU8RyhTiAqaREXKqip1Wl1boVVD9i6IBTNHeyKaFqT35ITfZkMCUh7D3M8qkA0OSY2m0Qqk+ImdsVNZ0+LlkOCyltqAdzm1YNG7XThzN3cQ6JvYRQRmxQKnyGwnZVmZjUYxi6MC4jzhbMw9sKYzCMg2mnjXIfxEKwtCuTBeVmJCYRTzimYlizKMC8y8vBFqLnvA1/9+WdWeHItLW+ql56M8c4G9p8tLl1AcVQlPooimES3zjFejLESuhLTrgKvDZW0cV47Bzts+X4BiyEkgxGDT5X9B9udzg3Ow/fTwlnKiZXu+QT7VrWH4GaugUlbYlYtRCeViCE++x3lstCtL0AymILGTvmtVz/LIT0/1j4lBVxbuBTMneZAUBobfZsRNDEfzdhWyPRBmXcRo+BfoV83UpeZEdBzjiHKWxmxcQZRGZYZbXrqvSthmMNWS/w/leyjbroSjOK5yGlPgZRGXEcWc5lteQjeshH28fMMrvBMnmmvjdmx5B/JLoZroVlmzIs9oo1rg5BSM3epWuo/1y9n6vHEWZzdOlJ70Dv7LszwLhweOU8qTPI3yiuGY0iyKqp1r33vxvhdowLDT1REuUN6FdqW/q1oDOgEjustESOOZ6fW3oitn5FbGB/6a4s1u4OnH31sBA44DDhY6V30qZF/pDWvpaWt6l3n5+PtX85xNhsm2cUsCedfHGzecx9fxLjPbd9xuJ9m3T7d7xgmr8iTLAbOkSOOiGNPRo7vn6x6mT9gV/7EnwBPW5VZdBO5/ErzeRSB08zVl5BzdO9sPdGubGhgeg8IQv+5cCAx2rnFAcV+pMDb+eyRcObpCnYBsfY3Cq5yEMCHaH1ouxisOEAAA&quot;"/>
    <we:property name="datasetId" value="&quot;11d51bfe-8ccc-4761-bd27-1cdb2520a381&quot;"/>
    <we:property name="pageName" value="&quot;c7b7003c329a385dc4d6&quot;"/>
    <we:property name="reportUrl" value="&quot;/groups/me/reports/a65df798-81c5-42db-9c9a-f57cc3b01e8b/c7b7003c329a385dc4d6&quot;"/>
    <we:property name="reportName" value="&quot;Desafio 1 - Finance Sample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+VX227bMAz9lUDPweBLHDt7S9MOG3pFs/VlCAZaolMVquTJctasyA/tN/Zjk2SnlzVtiqJAs+zJEkWTh4cUJV0TxqtSwPwILpG8J58k4xSY0p2QdIlshDvHx/uHw9P9b0fDwz0rVqXhSlbk/TUxoKdoznhVg3AmrPDrpEtAiBOYulkBosIuKVFXSoLgP7FRtktG17joErwqhdLgTI4NGHRmZ1bdzq3v8F1sPQI1fIZjpKaR0jRPgyCmcTSAOEsY7bG+VasaBY9spYoz7d2PlDTApXXjZDkmIQQxK8I0p1GK8QBTJ6+4nIoW8O2/n+elY8XglcnVleMjv7COnaXFwgYUR0XCkigK+1GYZykrgtR7LrgwS4fzvatSW64sg421IZuBpMiIJ0Rj1cR/TYbTqcYpmHa6d29xpER9uUI+VrWmeIqFX5KGm7n1UXBpfXBHvsN5opVNi1/pjEFgI/1Qy5blwE3P1Y+RRpsW5gQTK3mSFAqa3WfETjRDvTP30e5yvUxi1P0L9JtGakOzorAXYxAy2o9pr4CoH+Upbnjqvkhuqs5YCfY/pO+paJsUBnFcZGEcAssHcR6FmIXZhqfQDgtu1qeve4N3ZEVTpW2rFg8gvxaqkaql0XPygjIqOY7OQZuNLqXHWF9MlueN1bi4c6K0pDfwX5/liT88sNcPWZL1o6yg2AvDNIqKrSvfR/F+5KhB0/P5Ac5QPIR2s/5waQnoDDRvLhM+jBeG116HboyRexHvumuKU7uDpx1/rzl0GHYYGGhMtaGQoVQr9tLz9vQ283L4+1f1kiZDRV3ZLYGsqeOVDWf9Pt5mZtuK2+4g2/Jpumec0CJL0gwwTQb9eDDohcHa7vm2h+kzuuI/9gR4xr7cqIvA40+Ct7sI+Gq+pYxcon1nu4GqTVUCxROQ6P2XjQmOXs8WDkjmMuXH2n0PuE1Hk6gzELXLkX+VE+/E5o7nAtf84N7qxMPy6P4At0UVPjcQAAA=&quot;"/>
    <we:property name="isFiltersActionButtonVisible" value="false"/>
    <we:property name="isVisualContainerHeaderHidden" value="false"/>
    <we:property name="reportEmbeddedTime" value="&quot;2024-06-21T18:49:46.260Z&quot;"/>
    <we:property name="creatorTenantId" value="&quot;da49a844-e2e3-40af-86a6-c3819d704f49&quot;"/>
    <we:property name="creatorUserId" value="&quot;10032002DEA657E3&quot;"/>
    <we:property name="creatorSessionId" value="&quot;4baeffe7-1936-406b-b298-ff851a63bfd6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F359D06F-3455-4476-9415-8F5FE33F35F6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29CAC30E-3C74-4986-98B8-E46D1D140F6D&quot;"/>
    <we:property name="embedUrl" value="&quot;/reportEmbed?reportId=a65df798-81c5-42db-9c9a-f57cc3b01e8b&amp;config=eyJjbHVzdGVyVXJsIjoiaHR0cHM6Ly9XQUJJLUJSQVpJTC1TT1VUSC1yZWRpcmVjdC5hbmFseXNpcy53aW5kb3dzLm5ldCIsImVtYmVkRmVhdHVyZXMiOnsidXNhZ2VNZXRyaWNzVk5leHQiOnRydWV9fQ%3D%3D&amp;disableSensitivityBanner=true&quot;"/>
    <we:property name="bookmark" value="&quot;H4sIAAAAAAAAA+1WTY/aMBD9Kyufo8pJSAh726VbqVJVoVLtpdrDxBlnvTJ25DgUivjvHTu026WoXFA/pJ6w3wwzb948GXasUX2nYfseVsiu2VvTKAGNdVcpS5gZwXSSCVlw4DnkWORVXcoQtZ1X1vTsesc8uBb9veoH0KESgZ8eEgZaL6ANNwm6x4R16HprQKsvOCZTyLsB9wnDTaetg1By6cFjKLumdLoHCq9y6gjCqzUuUfgRBTERNQqJ6awsRV7nmZhRWj8mRGYnU0Lp2H5ujQdlqE3AZD2tCiwzFJyy+BR5mUVcaX9Iqbd3m87RdDTztgvi3DRrMAIbFkdw2I+Md+ymbR224A/XuxfBudXD6gS+tIMT+AFlDBmv/JZ6SGWohwpy7UmqhbMkZIzQUSof0TeDOejCw/XRfp47JCGbACTf+c4Jaq2jLeufKF+K1RLbFZqR1kseD4T0yrT6sP/nVXwc6XUK54/gfPBX/USLDLLTl6xr0N1uo/KvlftmgSw5ovpHVafxCMqgyHiWFwUn2xUCixmXZ230O9Yyt4PxbntiLclfYuerJWjsz9v5rI1W0B07aHw8qNnTD8/DQfbRV5fXmfwQO9f0tOSQ1mmOk6oseTUJpX45AUSSt4P3ROLFKKHklEtIRQWzStZpWlSTsiz/e+yiT+a/5bFp02Ql8iyTkE2lLBvO67Me87jxtd0c2ysWfEbYCunXPRzs4PsOBC7AYJymGwkpjHm0TDBNUC+eXfh8p8iPY+t70EPoGv8LsNgmcN9/BegQ7PuECAAA&quot;"/>
    <we:property name="datasetId" value="&quot;11d51bfe-8ccc-4761-bd27-1cdb2520a381&quot;"/>
    <we:property name="pageName" value="&quot;ac4cbecfe1966c3b32c9&quot;"/>
    <we:property name="reportUrl" value="&quot;/groups/me/reports/a65df798-81c5-42db-9c9a-f57cc3b01e8b/ac4cbecfe1966c3b32c9&quot;"/>
    <we:property name="reportName" value="&quot;Desafio 1 - Finance Sample&quot;"/>
    <we:property name="reportState" value="&quot;CONNECTED&quot;"/>
    <we:property name="pageDisplayName" value="&quot;Página 3&quot;"/>
    <we:property name="backgroundColor" value="&quot;#FFFFFF&quot;"/>
    <we:property name="initialStateBookmark" value="&quot;H4sIAAAAAAAAA+1WTW/bMAz9K4XOxmA7seP0lmQZMHRtg2bopSgGWqZdFYpkyHIWL+h/HyVn65IFyyXYB7CTpSeafHx8kL1lhWhqCd0NrJBdsveqEBwKbS4iFjDVg9Pb26vryd3Vp5vJ9ZxgXVuhVcMut8yCqdDei6YF6VIQ+PAYMJByAZXblSAbDFiNptEKpPiCfTAdWdPiS8BwU0ttwKVcWrDo0q4pnPZUO3ozoIrArVjjErntUeBDniMvMRqnKR/kg5iPKazpAzyzoyEutS8/08qCUFTGYWU+yhJMY+QhRYUjDNPY40LaXUjezTe1oe6o5652qkyKNSiOBfMtGGx6xls2qSqDFdjddr53ONOyXR3Bl7o1HO+w9EfKCttRjVIoqiGcXC8k1cJoEtKf0LIU1qPvWrXTJXTbJ/15ZpCELBwQfOc7I6jShsYrf6J8LlZLrFaoelr7PB4JaYSq5G7+r6P42NOrBc6ewFjnr/yZBulkp5e0KdBMO6/8W2G+WSAODqj+UdWpPYJiSOIwHiRJSLZLOCbjsDxpo98xlplulTXdkbEEf4mdL5YgsTlt55M2WkF96KD+8qBizz9cDzvZe1+dX2fyg6+c09UygCiPBjjM0jTMhi7VLzsAT3LaWksk9lpxKUdhCRHPYJyVeRQl2TBN0/8eO+uV+W95bFQUcYphHJcQj8oyLcIwP+kxixub682hvXzCV4StkL7ubqFb29TAcQEKfTd1T0igj6Nhgiqcen5t3PODID/2pe9Btq6q/xdgvgixEbnEEy+4PwTmableX74CtvliQK0IAAA=&quot;"/>
    <we:property name="isFiltersActionButtonVisible" value="false"/>
    <we:property name="isVisualContainerHeaderHidden" value="false"/>
    <we:property name="reportEmbeddedTime" value="&quot;2024-06-21T18:51:13.981Z&quot;"/>
    <we:property name="creatorTenantId" value="&quot;da49a844-e2e3-40af-86a6-c3819d704f49&quot;"/>
    <we:property name="creatorUserId" value="&quot;10032002DEA657E3&quot;"/>
    <we:property name="creatorSessionId" value="&quot;c9b46783-dc00-4f2e-961c-be550e8c552a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Página 1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DA MOTTA MATINHA TEIXEIRA</dc:creator>
  <cp:lastModifiedBy>AMANDA DA MOTTA MATINHA TEIXEIRA</cp:lastModifiedBy>
  <cp:revision>1</cp:revision>
  <dcterms:created xsi:type="dcterms:W3CDTF">2024-06-21T18:40:52Z</dcterms:created>
  <dcterms:modified xsi:type="dcterms:W3CDTF">2024-06-21T18:53:43Z</dcterms:modified>
</cp:coreProperties>
</file>