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5583643e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5583643e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5583643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5583643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5583643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5583643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32a2d6d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32a2d6d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583643e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5583643e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5583643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5583643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5583643e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5583643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4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0" name="Google Shape;160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4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Help System</a:t>
            </a:r>
            <a:endParaRPr b="1"/>
          </a:p>
        </p:txBody>
      </p:sp>
      <p:sp>
        <p:nvSpPr>
          <p:cNvPr id="170" name="Google Shape;170;p15"/>
          <p:cNvSpPr txBox="1"/>
          <p:nvPr>
            <p:ph idx="1" type="subTitle"/>
          </p:nvPr>
        </p:nvSpPr>
        <p:spPr>
          <a:xfrm>
            <a:off x="5083950" y="3541675"/>
            <a:ext cx="34707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 melhor ferramenta de colaboração para o seu </a:t>
            </a:r>
            <a:r>
              <a:rPr lang="pt-BR" sz="1800"/>
              <a:t>negócio!</a:t>
            </a:r>
            <a:r>
              <a:rPr lang="pt-BR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idx="4294967295" type="title"/>
          </p:nvPr>
        </p:nvSpPr>
        <p:spPr>
          <a:xfrm>
            <a:off x="632250" y="4041300"/>
            <a:ext cx="78795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Product Owner: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	Murilo Paiva				</a:t>
            </a: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Team: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	Aline Silva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Scrum Master: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	Vinicius Neves						Amanda Veiga														Marcelo  Rafael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			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1377900" y="1855575"/>
            <a:ext cx="63882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/>
              <a:t>OBRIGADO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/>
        </p:nvSpPr>
        <p:spPr>
          <a:xfrm>
            <a:off x="793525" y="279250"/>
            <a:ext cx="48201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Objetivo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793525" y="1175650"/>
            <a:ext cx="59664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O projeto consiste na criação de um programa de solicitação de ajuda dos colaboradores de uma empresa entre si, através de um sistema de perguntas e respostas onde um funcionário cria uma pergunta e outro funcionário responde a essa pergunta.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Vantagens do Sistema: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Agiliza a resolução de problemas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Otimiza o suporte interno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Estimula o trabalho em equipe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Destaca pessoas proativas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Divisão de tarefas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308600" y="1190350"/>
            <a:ext cx="83472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Nesse projeto, utilizamos a metodologia </a:t>
            </a:r>
            <a:r>
              <a:rPr lang="pt-BR" sz="1800">
                <a:solidFill>
                  <a:schemeClr val="lt1"/>
                </a:solidFill>
              </a:rPr>
              <a:t>Ágil</a:t>
            </a:r>
            <a:r>
              <a:rPr lang="pt-BR" sz="1800">
                <a:solidFill>
                  <a:schemeClr val="lt1"/>
                </a:solidFill>
              </a:rPr>
              <a:t> (Scrum) como principal framework para gestão do nosso projeto, com </a:t>
            </a:r>
            <a:r>
              <a:rPr lang="pt-BR" sz="1800">
                <a:solidFill>
                  <a:schemeClr val="lt1"/>
                </a:solidFill>
              </a:rPr>
              <a:t>papéis</a:t>
            </a:r>
            <a:r>
              <a:rPr lang="pt-BR" sz="1800">
                <a:solidFill>
                  <a:schemeClr val="lt1"/>
                </a:solidFill>
              </a:rPr>
              <a:t> e ritos bem definidos para cada pessoa no time, são eles: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Murilo Paiva: P.O (Product Owner)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Vinicius Neves Gonçalves: Scrum Master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Marcelo Rafael: Team (Desenvolvedor Back-End)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Amanda Veiga Furtado: Team (Desenvolvedora Front-End)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Aline Silva: Team (Elaboração e criação da documentação do Software, Criação dos Templates do Protótipo e Apresentação, Criação dos Diagramas)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/>
        </p:nvSpPr>
        <p:spPr>
          <a:xfrm>
            <a:off x="471925" y="1307850"/>
            <a:ext cx="80532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Durante o projeto utilizamos diversas ferramentas, linguagens e programas, para diferentes objetivos, são eles: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Vinicius Neves e Aline: Zoom, Trello, Canva, Google Docs e Google Apresentações, Drawio.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Amanda e Marcelo: Visual Code, SQL, GitHub, MySql Wokbench, phpmyadmin, wampserver e XAMPP.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Programas, linguagens e ferramentas utilizadas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25" y="2700500"/>
            <a:ext cx="1203550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600" y="2833638"/>
            <a:ext cx="1868275" cy="5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60846"/>
            <a:ext cx="1152804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7549" y="2640150"/>
            <a:ext cx="746504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1345" y="2552450"/>
            <a:ext cx="963775" cy="10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448" y="4144350"/>
            <a:ext cx="80304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5225" y="4144350"/>
            <a:ext cx="1710466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4825" y="4028875"/>
            <a:ext cx="803050" cy="90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16999" y="4004113"/>
            <a:ext cx="963775" cy="95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74399" y="4193875"/>
            <a:ext cx="1285579" cy="6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16338" y="4086607"/>
            <a:ext cx="903798" cy="9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76500" y="4045838"/>
            <a:ext cx="963775" cy="99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/>
        </p:nvSpPr>
        <p:spPr>
          <a:xfrm>
            <a:off x="396800" y="1472213"/>
            <a:ext cx="80826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Para esse projeto nós utilizamos o Trello como principal ferramenta para gestão deste projeto. Facilitando bastante a visualização e organização das tarefas diárias, ele foi fundamental para o nosso desenvolvimento e êxito do nosso produto final.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381400" y="308600"/>
            <a:ext cx="637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Sprints e Gestão do projeto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875" y="3060200"/>
            <a:ext cx="3933025" cy="16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Sprints e Gestão do projeto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00" y="1129400"/>
            <a:ext cx="7843251" cy="3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1410800" y="168900"/>
            <a:ext cx="67746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Reuniões e “Ritos” realizadas durante o projeto 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251300" y="1256425"/>
            <a:ext cx="79341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Durante a realização do nosso projeto fizemos diversas reuniões com diferente intuitos, seguindo a metodologia Scrum, foram elas: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Sprint Planning (Planejamento da Sprint):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Daily Scrum (Reunião Diária):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 sz="1800">
                <a:solidFill>
                  <a:schemeClr val="lt1"/>
                </a:solidFill>
              </a:rPr>
              <a:t>Sprint Review (Revisão da Sprint):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225" y="2189675"/>
            <a:ext cx="3866775" cy="25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1297500" y="459501"/>
            <a:ext cx="5991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Protótipo Final do projeto Help System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75" y="1294900"/>
            <a:ext cx="3549199" cy="19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4900"/>
            <a:ext cx="3958599" cy="18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73" y="3290350"/>
            <a:ext cx="3549199" cy="1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290350"/>
            <a:ext cx="3958600" cy="1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297500" y="459500"/>
            <a:ext cx="63882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Possíveis atualizações nas próximas versões do Help System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>
            <p:ph idx="4294967295" type="title"/>
          </p:nvPr>
        </p:nvSpPr>
        <p:spPr>
          <a:xfrm>
            <a:off x="596000" y="2120075"/>
            <a:ext cx="7556100" cy="17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“FAQ” - Uma tela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onde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pode ver perguntas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frequentes;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Notificações - Função para 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acompanhar notificações;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Filtros de busca;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Categorização de tópicos;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Termo de Responsabilidade de Acesso.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