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Fernandes Ferreira" userId="02dc08d072e0af6b" providerId="LiveId" clId="{22A284B4-3AE1-4851-AAA4-791C0F592F5D}"/>
    <pc:docChg chg="undo redo custSel addSld delSld modSld sldOrd addSection delSection">
      <pc:chgData name="Amanda Fernandes Ferreira" userId="02dc08d072e0af6b" providerId="LiveId" clId="{22A284B4-3AE1-4851-AAA4-791C0F592F5D}" dt="2021-06-18T01:49:17.655" v="10049" actId="14100"/>
      <pc:docMkLst>
        <pc:docMk/>
      </pc:docMkLst>
      <pc:sldChg chg="addSp modSp mod">
        <pc:chgData name="Amanda Fernandes Ferreira" userId="02dc08d072e0af6b" providerId="LiveId" clId="{22A284B4-3AE1-4851-AAA4-791C0F592F5D}" dt="2021-06-16T22:36:49.403" v="1784" actId="20577"/>
        <pc:sldMkLst>
          <pc:docMk/>
          <pc:sldMk cId="3405442358" sldId="257"/>
        </pc:sldMkLst>
        <pc:spChg chg="mod">
          <ac:chgData name="Amanda Fernandes Ferreira" userId="02dc08d072e0af6b" providerId="LiveId" clId="{22A284B4-3AE1-4851-AAA4-791C0F592F5D}" dt="2021-06-16T22:36:49.403" v="1784" actId="20577"/>
          <ac:spMkLst>
            <pc:docMk/>
            <pc:sldMk cId="3405442358" sldId="257"/>
            <ac:spMk id="2" creationId="{3A98A99E-B1E7-40BB-97C3-876BBEB349B0}"/>
          </ac:spMkLst>
        </pc:spChg>
        <pc:picChg chg="add mod">
          <ac:chgData name="Amanda Fernandes Ferreira" userId="02dc08d072e0af6b" providerId="LiveId" clId="{22A284B4-3AE1-4851-AAA4-791C0F592F5D}" dt="2021-06-16T22:05:07.064" v="624" actId="1076"/>
          <ac:picMkLst>
            <pc:docMk/>
            <pc:sldMk cId="3405442358" sldId="257"/>
            <ac:picMk id="4" creationId="{A039A068-9EE9-44BC-8F0C-5D1AA4484408}"/>
          </ac:picMkLst>
        </pc:picChg>
      </pc:sldChg>
      <pc:sldChg chg="modSp new mod ord">
        <pc:chgData name="Amanda Fernandes Ferreira" userId="02dc08d072e0af6b" providerId="LiveId" clId="{22A284B4-3AE1-4851-AAA4-791C0F592F5D}" dt="2021-06-17T20:41:19.725" v="9160" actId="14100"/>
        <pc:sldMkLst>
          <pc:docMk/>
          <pc:sldMk cId="3371764124" sldId="258"/>
        </pc:sldMkLst>
        <pc:spChg chg="mod">
          <ac:chgData name="Amanda Fernandes Ferreira" userId="02dc08d072e0af6b" providerId="LiveId" clId="{22A284B4-3AE1-4851-AAA4-791C0F592F5D}" dt="2021-06-17T20:41:19.725" v="9160" actId="14100"/>
          <ac:spMkLst>
            <pc:docMk/>
            <pc:sldMk cId="3371764124" sldId="258"/>
            <ac:spMk id="2" creationId="{BDD523CA-9D3D-4179-872C-A96A0D2B9122}"/>
          </ac:spMkLst>
        </pc:spChg>
      </pc:sldChg>
      <pc:sldChg chg="addSp modSp new mod ord">
        <pc:chgData name="Amanda Fernandes Ferreira" userId="02dc08d072e0af6b" providerId="LiveId" clId="{22A284B4-3AE1-4851-AAA4-791C0F592F5D}" dt="2021-06-16T22:25:30.705" v="1215" actId="255"/>
        <pc:sldMkLst>
          <pc:docMk/>
          <pc:sldMk cId="1213835961" sldId="259"/>
        </pc:sldMkLst>
        <pc:spChg chg="mod">
          <ac:chgData name="Amanda Fernandes Ferreira" userId="02dc08d072e0af6b" providerId="LiveId" clId="{22A284B4-3AE1-4851-AAA4-791C0F592F5D}" dt="2021-06-16T22:25:30.705" v="1215" actId="255"/>
          <ac:spMkLst>
            <pc:docMk/>
            <pc:sldMk cId="1213835961" sldId="259"/>
            <ac:spMk id="2" creationId="{2A2DFAAF-F2E2-44CB-8111-745A67B7F0AE}"/>
          </ac:spMkLst>
        </pc:spChg>
        <pc:picChg chg="add mod">
          <ac:chgData name="Amanda Fernandes Ferreira" userId="02dc08d072e0af6b" providerId="LiveId" clId="{22A284B4-3AE1-4851-AAA4-791C0F592F5D}" dt="2021-06-16T22:24:32.806" v="1214" actId="1076"/>
          <ac:picMkLst>
            <pc:docMk/>
            <pc:sldMk cId="1213835961" sldId="259"/>
            <ac:picMk id="4" creationId="{EE32F697-EFF9-484C-998E-108D7FD30E98}"/>
          </ac:picMkLst>
        </pc:picChg>
      </pc:sldChg>
      <pc:sldChg chg="addSp modSp new mod">
        <pc:chgData name="Amanda Fernandes Ferreira" userId="02dc08d072e0af6b" providerId="LiveId" clId="{22A284B4-3AE1-4851-AAA4-791C0F592F5D}" dt="2021-06-18T01:25:48.392" v="9524" actId="20577"/>
        <pc:sldMkLst>
          <pc:docMk/>
          <pc:sldMk cId="1747470799" sldId="260"/>
        </pc:sldMkLst>
        <pc:spChg chg="mod">
          <ac:chgData name="Amanda Fernandes Ferreira" userId="02dc08d072e0af6b" providerId="LiveId" clId="{22A284B4-3AE1-4851-AAA4-791C0F592F5D}" dt="2021-06-18T01:25:48.392" v="9524" actId="20577"/>
          <ac:spMkLst>
            <pc:docMk/>
            <pc:sldMk cId="1747470799" sldId="260"/>
            <ac:spMk id="2" creationId="{1A7FCBAC-8F5B-496B-9694-D08A3D05596C}"/>
          </ac:spMkLst>
        </pc:spChg>
        <pc:picChg chg="add mod">
          <ac:chgData name="Amanda Fernandes Ferreira" userId="02dc08d072e0af6b" providerId="LiveId" clId="{22A284B4-3AE1-4851-AAA4-791C0F592F5D}" dt="2021-06-16T22:51:57.319" v="1860" actId="14100"/>
          <ac:picMkLst>
            <pc:docMk/>
            <pc:sldMk cId="1747470799" sldId="260"/>
            <ac:picMk id="4" creationId="{BCC656C2-BD99-4F55-9FDC-9C7CBC763A5B}"/>
          </ac:picMkLst>
        </pc:picChg>
      </pc:sldChg>
      <pc:sldChg chg="addSp modSp new mod">
        <pc:chgData name="Amanda Fernandes Ferreira" userId="02dc08d072e0af6b" providerId="LiveId" clId="{22A284B4-3AE1-4851-AAA4-791C0F592F5D}" dt="2021-06-16T23:02:44.589" v="2358" actId="14100"/>
        <pc:sldMkLst>
          <pc:docMk/>
          <pc:sldMk cId="2409961414" sldId="261"/>
        </pc:sldMkLst>
        <pc:spChg chg="mod">
          <ac:chgData name="Amanda Fernandes Ferreira" userId="02dc08d072e0af6b" providerId="LiveId" clId="{22A284B4-3AE1-4851-AAA4-791C0F592F5D}" dt="2021-06-16T23:02:20.941" v="2352" actId="20577"/>
          <ac:spMkLst>
            <pc:docMk/>
            <pc:sldMk cId="2409961414" sldId="261"/>
            <ac:spMk id="2" creationId="{481F7F67-B6A8-4BF4-94AB-D11FDCB5F6FA}"/>
          </ac:spMkLst>
        </pc:spChg>
        <pc:picChg chg="add mod">
          <ac:chgData name="Amanda Fernandes Ferreira" userId="02dc08d072e0af6b" providerId="LiveId" clId="{22A284B4-3AE1-4851-AAA4-791C0F592F5D}" dt="2021-06-16T23:02:44.589" v="2358" actId="14100"/>
          <ac:picMkLst>
            <pc:docMk/>
            <pc:sldMk cId="2409961414" sldId="261"/>
            <ac:picMk id="4" creationId="{979AB93F-B501-4CB5-B5C8-8768C44EAE1A}"/>
          </ac:picMkLst>
        </pc:picChg>
      </pc:sldChg>
      <pc:sldChg chg="addSp delSp modSp new mod">
        <pc:chgData name="Amanda Fernandes Ferreira" userId="02dc08d072e0af6b" providerId="LiveId" clId="{22A284B4-3AE1-4851-AAA4-791C0F592F5D}" dt="2021-06-17T00:27:44.486" v="3877" actId="14100"/>
        <pc:sldMkLst>
          <pc:docMk/>
          <pc:sldMk cId="1360882033" sldId="262"/>
        </pc:sldMkLst>
        <pc:spChg chg="mod">
          <ac:chgData name="Amanda Fernandes Ferreira" userId="02dc08d072e0af6b" providerId="LiveId" clId="{22A284B4-3AE1-4851-AAA4-791C0F592F5D}" dt="2021-06-17T00:27:31.512" v="3875" actId="20577"/>
          <ac:spMkLst>
            <pc:docMk/>
            <pc:sldMk cId="1360882033" sldId="262"/>
            <ac:spMk id="2" creationId="{F9F0D2DE-E557-4283-9681-A7BF9CDDA3E2}"/>
          </ac:spMkLst>
        </pc:spChg>
        <pc:spChg chg="add del mod">
          <ac:chgData name="Amanda Fernandes Ferreira" userId="02dc08d072e0af6b" providerId="LiveId" clId="{22A284B4-3AE1-4851-AAA4-791C0F592F5D}" dt="2021-06-17T00:23:24.584" v="3789" actId="478"/>
          <ac:spMkLst>
            <pc:docMk/>
            <pc:sldMk cId="1360882033" sldId="262"/>
            <ac:spMk id="7" creationId="{31F037C0-8DF5-483A-836F-038D347035EE}"/>
          </ac:spMkLst>
        </pc:spChg>
        <pc:spChg chg="add del mod">
          <ac:chgData name="Amanda Fernandes Ferreira" userId="02dc08d072e0af6b" providerId="LiveId" clId="{22A284B4-3AE1-4851-AAA4-791C0F592F5D}" dt="2021-06-17T00:24:57.796" v="3806" actId="478"/>
          <ac:spMkLst>
            <pc:docMk/>
            <pc:sldMk cId="1360882033" sldId="262"/>
            <ac:spMk id="8" creationId="{1DFB4969-0221-4E6D-BC1C-E863EF460EB3}"/>
          </ac:spMkLst>
        </pc:spChg>
        <pc:spChg chg="add del mod">
          <ac:chgData name="Amanda Fernandes Ferreira" userId="02dc08d072e0af6b" providerId="LiveId" clId="{22A284B4-3AE1-4851-AAA4-791C0F592F5D}" dt="2021-06-17T00:27:10.496" v="3874" actId="478"/>
          <ac:spMkLst>
            <pc:docMk/>
            <pc:sldMk cId="1360882033" sldId="262"/>
            <ac:spMk id="9" creationId="{61D56397-11F0-44E4-8ED1-FBD82D1BBFE1}"/>
          </ac:spMkLst>
        </pc:spChg>
        <pc:picChg chg="add del mod">
          <ac:chgData name="Amanda Fernandes Ferreira" userId="02dc08d072e0af6b" providerId="LiveId" clId="{22A284B4-3AE1-4851-AAA4-791C0F592F5D}" dt="2021-06-17T00:20:47.173" v="3718" actId="478"/>
          <ac:picMkLst>
            <pc:docMk/>
            <pc:sldMk cId="1360882033" sldId="262"/>
            <ac:picMk id="4" creationId="{88738BEE-3773-46D6-B211-BFC4BE04CD48}"/>
          </ac:picMkLst>
        </pc:picChg>
        <pc:picChg chg="add mod">
          <ac:chgData name="Amanda Fernandes Ferreira" userId="02dc08d072e0af6b" providerId="LiveId" clId="{22A284B4-3AE1-4851-AAA4-791C0F592F5D}" dt="2021-06-17T00:27:44.486" v="3877" actId="14100"/>
          <ac:picMkLst>
            <pc:docMk/>
            <pc:sldMk cId="1360882033" sldId="262"/>
            <ac:picMk id="6" creationId="{FE3CF74E-F8F7-40E4-9D24-D52BF5B41116}"/>
          </ac:picMkLst>
        </pc:picChg>
      </pc:sldChg>
      <pc:sldChg chg="addSp delSp modSp new del mod">
        <pc:chgData name="Amanda Fernandes Ferreira" userId="02dc08d072e0af6b" providerId="LiveId" clId="{22A284B4-3AE1-4851-AAA4-791C0F592F5D}" dt="2021-06-16T23:04:14.448" v="2366" actId="2696"/>
        <pc:sldMkLst>
          <pc:docMk/>
          <pc:sldMk cId="3673287532" sldId="262"/>
        </pc:sldMkLst>
        <pc:spChg chg="add del mod">
          <ac:chgData name="Amanda Fernandes Ferreira" userId="02dc08d072e0af6b" providerId="LiveId" clId="{22A284B4-3AE1-4851-AAA4-791C0F592F5D}" dt="2021-06-16T23:04:10.291" v="2365" actId="478"/>
          <ac:spMkLst>
            <pc:docMk/>
            <pc:sldMk cId="3673287532" sldId="262"/>
            <ac:spMk id="3" creationId="{C4A35B43-7C88-4B4F-8A62-92DD9C2E1957}"/>
          </ac:spMkLst>
        </pc:spChg>
      </pc:sldChg>
      <pc:sldChg chg="addSp modSp new mod">
        <pc:chgData name="Amanda Fernandes Ferreira" userId="02dc08d072e0af6b" providerId="LiveId" clId="{22A284B4-3AE1-4851-AAA4-791C0F592F5D}" dt="2021-06-17T00:48:08.109" v="4566" actId="255"/>
        <pc:sldMkLst>
          <pc:docMk/>
          <pc:sldMk cId="3969694463" sldId="263"/>
        </pc:sldMkLst>
        <pc:spChg chg="mod">
          <ac:chgData name="Amanda Fernandes Ferreira" userId="02dc08d072e0af6b" providerId="LiveId" clId="{22A284B4-3AE1-4851-AAA4-791C0F592F5D}" dt="2021-06-17T00:48:08.109" v="4566" actId="255"/>
          <ac:spMkLst>
            <pc:docMk/>
            <pc:sldMk cId="3969694463" sldId="263"/>
            <ac:spMk id="2" creationId="{BFCFE287-9AA5-4335-ABCA-13B2EC585365}"/>
          </ac:spMkLst>
        </pc:spChg>
        <pc:picChg chg="add mod">
          <ac:chgData name="Amanda Fernandes Ferreira" userId="02dc08d072e0af6b" providerId="LiveId" clId="{22A284B4-3AE1-4851-AAA4-791C0F592F5D}" dt="2021-06-17T00:44:44.173" v="4518" actId="1076"/>
          <ac:picMkLst>
            <pc:docMk/>
            <pc:sldMk cId="3969694463" sldId="263"/>
            <ac:picMk id="4" creationId="{E5936609-25EC-4EBC-9C1A-25F169A14CBE}"/>
          </ac:picMkLst>
        </pc:picChg>
      </pc:sldChg>
      <pc:sldChg chg="addSp modSp new mod">
        <pc:chgData name="Amanda Fernandes Ferreira" userId="02dc08d072e0af6b" providerId="LiveId" clId="{22A284B4-3AE1-4851-AAA4-791C0F592F5D}" dt="2021-06-17T12:37:52.501" v="5072" actId="14100"/>
        <pc:sldMkLst>
          <pc:docMk/>
          <pc:sldMk cId="2379022097" sldId="264"/>
        </pc:sldMkLst>
        <pc:spChg chg="mod">
          <ac:chgData name="Amanda Fernandes Ferreira" userId="02dc08d072e0af6b" providerId="LiveId" clId="{22A284B4-3AE1-4851-AAA4-791C0F592F5D}" dt="2021-06-17T12:37:20.795" v="5063" actId="20577"/>
          <ac:spMkLst>
            <pc:docMk/>
            <pc:sldMk cId="2379022097" sldId="264"/>
            <ac:spMk id="2" creationId="{21ECA468-3774-4CEB-B15B-BB94BBE37E3E}"/>
          </ac:spMkLst>
        </pc:spChg>
        <pc:picChg chg="add mod">
          <ac:chgData name="Amanda Fernandes Ferreira" userId="02dc08d072e0af6b" providerId="LiveId" clId="{22A284B4-3AE1-4851-AAA4-791C0F592F5D}" dt="2021-06-17T12:37:52.501" v="5072" actId="14100"/>
          <ac:picMkLst>
            <pc:docMk/>
            <pc:sldMk cId="2379022097" sldId="264"/>
            <ac:picMk id="4" creationId="{250BFF6E-C421-4374-BF38-0AFA4295CAAD}"/>
          </ac:picMkLst>
        </pc:picChg>
      </pc:sldChg>
      <pc:sldChg chg="addSp modSp new mod">
        <pc:chgData name="Amanda Fernandes Ferreira" userId="02dc08d072e0af6b" providerId="LiveId" clId="{22A284B4-3AE1-4851-AAA4-791C0F592F5D}" dt="2021-06-17T12:49:48.723" v="5489" actId="20577"/>
        <pc:sldMkLst>
          <pc:docMk/>
          <pc:sldMk cId="3008519973" sldId="265"/>
        </pc:sldMkLst>
        <pc:spChg chg="mod">
          <ac:chgData name="Amanda Fernandes Ferreira" userId="02dc08d072e0af6b" providerId="LiveId" clId="{22A284B4-3AE1-4851-AAA4-791C0F592F5D}" dt="2021-06-17T12:49:48.723" v="5489" actId="20577"/>
          <ac:spMkLst>
            <pc:docMk/>
            <pc:sldMk cId="3008519973" sldId="265"/>
            <ac:spMk id="2" creationId="{F70657E2-6BA6-462C-A233-886D33190740}"/>
          </ac:spMkLst>
        </pc:spChg>
        <pc:picChg chg="add mod">
          <ac:chgData name="Amanda Fernandes Ferreira" userId="02dc08d072e0af6b" providerId="LiveId" clId="{22A284B4-3AE1-4851-AAA4-791C0F592F5D}" dt="2021-06-17T12:49:31.192" v="5465" actId="14100"/>
          <ac:picMkLst>
            <pc:docMk/>
            <pc:sldMk cId="3008519973" sldId="265"/>
            <ac:picMk id="4" creationId="{83DBD3FD-0D66-471E-BD06-A88ED045C609}"/>
          </ac:picMkLst>
        </pc:picChg>
      </pc:sldChg>
      <pc:sldChg chg="addSp modSp new mod">
        <pc:chgData name="Amanda Fernandes Ferreira" userId="02dc08d072e0af6b" providerId="LiveId" clId="{22A284B4-3AE1-4851-AAA4-791C0F592F5D}" dt="2021-06-17T13:25:11.127" v="5989" actId="14100"/>
        <pc:sldMkLst>
          <pc:docMk/>
          <pc:sldMk cId="487625215" sldId="266"/>
        </pc:sldMkLst>
        <pc:spChg chg="mod">
          <ac:chgData name="Amanda Fernandes Ferreira" userId="02dc08d072e0af6b" providerId="LiveId" clId="{22A284B4-3AE1-4851-AAA4-791C0F592F5D}" dt="2021-06-17T13:07:26.517" v="5980" actId="20577"/>
          <ac:spMkLst>
            <pc:docMk/>
            <pc:sldMk cId="487625215" sldId="266"/>
            <ac:spMk id="2" creationId="{484704D3-A490-43DF-825B-804477499352}"/>
          </ac:spMkLst>
        </pc:spChg>
        <pc:picChg chg="add mod">
          <ac:chgData name="Amanda Fernandes Ferreira" userId="02dc08d072e0af6b" providerId="LiveId" clId="{22A284B4-3AE1-4851-AAA4-791C0F592F5D}" dt="2021-06-17T13:25:11.127" v="5989" actId="14100"/>
          <ac:picMkLst>
            <pc:docMk/>
            <pc:sldMk cId="487625215" sldId="266"/>
            <ac:picMk id="4" creationId="{A5746D66-4261-4858-BFC9-9DF9ADB51367}"/>
          </ac:picMkLst>
        </pc:picChg>
      </pc:sldChg>
      <pc:sldChg chg="addSp modSp new mod">
        <pc:chgData name="Amanda Fernandes Ferreira" userId="02dc08d072e0af6b" providerId="LiveId" clId="{22A284B4-3AE1-4851-AAA4-791C0F592F5D}" dt="2021-06-18T01:33:27.474" v="9528" actId="20577"/>
        <pc:sldMkLst>
          <pc:docMk/>
          <pc:sldMk cId="3160393395" sldId="267"/>
        </pc:sldMkLst>
        <pc:spChg chg="mod">
          <ac:chgData name="Amanda Fernandes Ferreira" userId="02dc08d072e0af6b" providerId="LiveId" clId="{22A284B4-3AE1-4851-AAA4-791C0F592F5D}" dt="2021-06-18T01:33:27.474" v="9528" actId="20577"/>
          <ac:spMkLst>
            <pc:docMk/>
            <pc:sldMk cId="3160393395" sldId="267"/>
            <ac:spMk id="2" creationId="{6A457040-CE48-4517-AB2D-B1729DBDA9D6}"/>
          </ac:spMkLst>
        </pc:spChg>
        <pc:picChg chg="add mod">
          <ac:chgData name="Amanda Fernandes Ferreira" userId="02dc08d072e0af6b" providerId="LiveId" clId="{22A284B4-3AE1-4851-AAA4-791C0F592F5D}" dt="2021-06-17T13:42:59.421" v="6406" actId="14100"/>
          <ac:picMkLst>
            <pc:docMk/>
            <pc:sldMk cId="3160393395" sldId="267"/>
            <ac:picMk id="4" creationId="{9F04C4D4-77C9-4FF6-8692-150DB1DBE82E}"/>
          </ac:picMkLst>
        </pc:picChg>
      </pc:sldChg>
      <pc:sldChg chg="modSp new del mod">
        <pc:chgData name="Amanda Fernandes Ferreira" userId="02dc08d072e0af6b" providerId="LiveId" clId="{22A284B4-3AE1-4851-AAA4-791C0F592F5D}" dt="2021-06-17T14:14:03.908" v="8576" actId="2696"/>
        <pc:sldMkLst>
          <pc:docMk/>
          <pc:sldMk cId="3068113026" sldId="268"/>
        </pc:sldMkLst>
        <pc:spChg chg="mod">
          <ac:chgData name="Amanda Fernandes Ferreira" userId="02dc08d072e0af6b" providerId="LiveId" clId="{22A284B4-3AE1-4851-AAA4-791C0F592F5D}" dt="2021-06-17T14:08:49.899" v="8567" actId="27636"/>
          <ac:spMkLst>
            <pc:docMk/>
            <pc:sldMk cId="3068113026" sldId="268"/>
            <ac:spMk id="2" creationId="{610B340A-BC91-4CEF-80F6-90ADBD1643AF}"/>
          </ac:spMkLst>
        </pc:spChg>
      </pc:sldChg>
      <pc:sldChg chg="addSp modSp new mod">
        <pc:chgData name="Amanda Fernandes Ferreira" userId="02dc08d072e0af6b" providerId="LiveId" clId="{22A284B4-3AE1-4851-AAA4-791C0F592F5D}" dt="2021-06-17T20:39:14.845" v="9149"/>
        <pc:sldMkLst>
          <pc:docMk/>
          <pc:sldMk cId="4001773151" sldId="269"/>
        </pc:sldMkLst>
        <pc:spChg chg="mod">
          <ac:chgData name="Amanda Fernandes Ferreira" userId="02dc08d072e0af6b" providerId="LiveId" clId="{22A284B4-3AE1-4851-AAA4-791C0F592F5D}" dt="2021-06-17T20:39:14.845" v="9149"/>
          <ac:spMkLst>
            <pc:docMk/>
            <pc:sldMk cId="4001773151" sldId="269"/>
            <ac:spMk id="2" creationId="{E27006BA-919A-4E4B-85D4-656C5EC14AC3}"/>
          </ac:spMkLst>
        </pc:spChg>
        <pc:picChg chg="add mod">
          <ac:chgData name="Amanda Fernandes Ferreira" userId="02dc08d072e0af6b" providerId="LiveId" clId="{22A284B4-3AE1-4851-AAA4-791C0F592F5D}" dt="2021-06-17T20:38:57.445" v="9138" actId="1076"/>
          <ac:picMkLst>
            <pc:docMk/>
            <pc:sldMk cId="4001773151" sldId="269"/>
            <ac:picMk id="4" creationId="{10DCC36E-F98D-4099-9BD6-09B6871E9D8B}"/>
          </ac:picMkLst>
        </pc:picChg>
      </pc:sldChg>
      <pc:sldChg chg="addSp delSp modSp new mod">
        <pc:chgData name="Amanda Fernandes Ferreira" userId="02dc08d072e0af6b" providerId="LiveId" clId="{22A284B4-3AE1-4851-AAA4-791C0F592F5D}" dt="2021-06-18T01:36:44.977" v="9722" actId="20577"/>
        <pc:sldMkLst>
          <pc:docMk/>
          <pc:sldMk cId="1552403675" sldId="270"/>
        </pc:sldMkLst>
        <pc:spChg chg="mod">
          <ac:chgData name="Amanda Fernandes Ferreira" userId="02dc08d072e0af6b" providerId="LiveId" clId="{22A284B4-3AE1-4851-AAA4-791C0F592F5D}" dt="2021-06-18T01:36:44.977" v="9722" actId="20577"/>
          <ac:spMkLst>
            <pc:docMk/>
            <pc:sldMk cId="1552403675" sldId="270"/>
            <ac:spMk id="2" creationId="{E25AAD75-2A07-4423-A0FF-9B7037AE4264}"/>
          </ac:spMkLst>
        </pc:spChg>
        <pc:spChg chg="add del mod">
          <ac:chgData name="Amanda Fernandes Ferreira" userId="02dc08d072e0af6b" providerId="LiveId" clId="{22A284B4-3AE1-4851-AAA4-791C0F592F5D}" dt="2021-06-18T01:18:26.743" v="9501" actId="478"/>
          <ac:spMkLst>
            <pc:docMk/>
            <pc:sldMk cId="1552403675" sldId="270"/>
            <ac:spMk id="5" creationId="{4A7C05EC-A6BD-4B9A-95E2-3437AD5D2AA0}"/>
          </ac:spMkLst>
        </pc:spChg>
        <pc:spChg chg="add del mod">
          <ac:chgData name="Amanda Fernandes Ferreira" userId="02dc08d072e0af6b" providerId="LiveId" clId="{22A284B4-3AE1-4851-AAA4-791C0F592F5D}" dt="2021-06-18T01:19:16.043" v="9519" actId="478"/>
          <ac:spMkLst>
            <pc:docMk/>
            <pc:sldMk cId="1552403675" sldId="270"/>
            <ac:spMk id="6" creationId="{CD4F3152-31ED-4419-AFE9-D05EFB5542EB}"/>
          </ac:spMkLst>
        </pc:spChg>
        <pc:spChg chg="add del mod">
          <ac:chgData name="Amanda Fernandes Ferreira" userId="02dc08d072e0af6b" providerId="LiveId" clId="{22A284B4-3AE1-4851-AAA4-791C0F592F5D}" dt="2021-06-18T01:19:44.001" v="9523" actId="478"/>
          <ac:spMkLst>
            <pc:docMk/>
            <pc:sldMk cId="1552403675" sldId="270"/>
            <ac:spMk id="7" creationId="{2095A795-FF90-486C-9968-59AED9E90A3B}"/>
          </ac:spMkLst>
        </pc:spChg>
        <pc:picChg chg="add mod">
          <ac:chgData name="Amanda Fernandes Ferreira" userId="02dc08d072e0af6b" providerId="LiveId" clId="{22A284B4-3AE1-4851-AAA4-791C0F592F5D}" dt="2021-06-18T01:16:20.060" v="9346" actId="14100"/>
          <ac:picMkLst>
            <pc:docMk/>
            <pc:sldMk cId="1552403675" sldId="270"/>
            <ac:picMk id="4" creationId="{DB6DD394-829D-4650-ADD8-84496FA15120}"/>
          </ac:picMkLst>
        </pc:picChg>
      </pc:sldChg>
      <pc:sldChg chg="addSp modSp new mod">
        <pc:chgData name="Amanda Fernandes Ferreira" userId="02dc08d072e0af6b" providerId="LiveId" clId="{22A284B4-3AE1-4851-AAA4-791C0F592F5D}" dt="2021-06-18T01:49:17.655" v="10049" actId="14100"/>
        <pc:sldMkLst>
          <pc:docMk/>
          <pc:sldMk cId="2206195655" sldId="271"/>
        </pc:sldMkLst>
        <pc:spChg chg="mod">
          <ac:chgData name="Amanda Fernandes Ferreira" userId="02dc08d072e0af6b" providerId="LiveId" clId="{22A284B4-3AE1-4851-AAA4-791C0F592F5D}" dt="2021-06-18T01:49:01.147" v="10047" actId="20577"/>
          <ac:spMkLst>
            <pc:docMk/>
            <pc:sldMk cId="2206195655" sldId="271"/>
            <ac:spMk id="2" creationId="{06C967B6-2D73-4314-8703-715654B093F3}"/>
          </ac:spMkLst>
        </pc:spChg>
        <pc:picChg chg="add mod">
          <ac:chgData name="Amanda Fernandes Ferreira" userId="02dc08d072e0af6b" providerId="LiveId" clId="{22A284B4-3AE1-4851-AAA4-791C0F592F5D}" dt="2021-06-18T01:49:17.655" v="10049" actId="14100"/>
          <ac:picMkLst>
            <pc:docMk/>
            <pc:sldMk cId="2206195655" sldId="271"/>
            <ac:picMk id="4" creationId="{14DBDF6F-4AEC-43CE-83E8-A946DF29BD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F7AD-2730-4239-B4AE-8734DED4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949B6E-E418-44ED-A3F8-BA14C876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0920D-3525-4429-A6CD-AF2D6F68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E15B7-0945-430B-B28F-21A93765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DC4B8-EA27-47C9-A7D8-A154395F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520A6-B6BF-4632-94BA-36CBDED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EA35B-637C-4E3D-A116-164FE42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C6E5D-86C8-42ED-ACE6-E267E310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A8141-8FFE-4979-87E9-4FDA79F9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8D896-F24F-4DAD-B50F-CAA54C51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B4CCC1-9CB6-4729-A99D-25DE0DC40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832FFF-DD3D-4229-A93A-F595D9904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63280-B570-4F44-B874-19408CE1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7EB92-ACCA-45F8-9FE5-2E30A9A7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89DB9-0CC6-4506-AE88-30D53F63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214C-C78B-4025-B1C4-C1D1DCAC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01B9-ADD5-40A9-AF80-D1D78CDB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6FFB0-2446-4A13-8399-4C5F6E90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80439-3598-4829-BA20-30865095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233-D33B-4FE8-A56E-8AA87FB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30E0F-B7F5-414E-AE9C-E7832A6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954CEA-89FC-4243-A62F-88757181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AB3BA-F2B8-4333-994C-00DDDE5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29D93-43FF-4B1E-B74E-3B45AB82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7D4E1-06E1-4B20-BE3F-FA8DD7B1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8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9B27D-4DAD-46B1-AFF9-6196D9B0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DC1D1-BF99-4C4A-B77F-DFEBB37A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7A621-C7A1-42B0-8C72-38D4C9A9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58B21-4E71-4DCB-9E4F-77727D1E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792DF4-9377-4AE8-A610-2239E16E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D5F32-5754-40AE-8919-A27ABB1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1D474-640A-4DE3-BB0F-E44E3115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FF03-2C46-4A89-8802-B27CBE9B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44B243-DA8D-4065-BD07-8A797C2B2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B2B54A-64DC-49D2-9466-7FB3F47A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C589B7-6D5A-498E-BC7F-3003DC49D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88BD56-CA12-480D-9B50-1C4B82E4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CAADAC-5A25-43D5-B712-F08BB68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DF00E5-E444-42E8-8865-3868AC7F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562CF-D98B-48F3-ADF4-6EC59B55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2FE3A4-7732-493C-A435-C64D5697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741A65-A314-49F9-8F55-EB24AF21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298C04-3D13-47C3-B0D9-9FC659C3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6B66FB-7B45-4096-98A2-6B36D12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A0DA80-56B8-4C11-91C1-B27A68A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53618B-5D01-47C9-B584-79F33FE3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5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1B56-6EAB-4A47-BACE-EDCE4917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102F3-C11A-4D14-BBF5-0FEB19D8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F0622C-0E87-44AC-A400-33736EB7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22CFC-A47F-4D42-915B-59C47B53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A09DB6-E3F7-474C-A59A-114B2E21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6F099-98E7-42DD-81DC-B20EAD5A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4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8ACF-CB30-4072-9F66-F77EBE6F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C54E57-317C-411C-81B8-4CDA9A0EC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464975-E2F0-4D5C-B4EB-D6DE3EB9D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7AC50-40F9-490F-AC54-B1F91162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F7A37-B8E6-49AC-B0BB-F5EF043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086FB-E413-4F2B-A3C6-BFB975D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4AE8E5-B57E-4ECD-8D9E-73A87867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ED559-64D6-4321-A897-41E1F73E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A716F-9316-49F8-B118-92CCEFBFA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F402-91D6-4C53-B26B-B864E224E10E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77A66-FD51-4B20-ACC2-644D1167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BDCEA-6B3B-42CA-BC1A-FC73481EF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A98B-CD6A-4455-886C-1C3BFB9B9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4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8A99E-B1E7-40BB-97C3-876BBEB3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000" b="1" i="1" dirty="0">
                <a:solidFill>
                  <a:srgbClr val="7030A0"/>
                </a:solidFill>
                <a:effectLst/>
                <a:latin typeface="+mn-lt"/>
              </a:rPr>
              <a:t>1-</a:t>
            </a:r>
            <a:r>
              <a:rPr lang="pt-BR" sz="2000" b="0" i="0" dirty="0">
                <a:effectLst/>
                <a:latin typeface="+mn-lt"/>
              </a:rPr>
              <a:t> Criar um programa que leia o ano de nascimento de um usuário e o ano atual. Calcule e apresente a sua idade junto com mensagem correspondente: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1" i="0" dirty="0">
                <a:effectLst/>
                <a:latin typeface="+mn-lt"/>
              </a:rPr>
              <a:t>Algoritmo                                                                                                                                      </a:t>
            </a:r>
            <a:r>
              <a:rPr lang="pt-BR" sz="2000" b="1" dirty="0">
                <a:latin typeface="+mn-lt"/>
              </a:rPr>
              <a:t>Diagrama de blocos </a:t>
            </a:r>
            <a:br>
              <a:rPr lang="pt-BR" sz="2000" b="1" dirty="0">
                <a:latin typeface="+mn-lt"/>
              </a:rPr>
            </a:br>
            <a:br>
              <a:rPr lang="pt-BR" sz="2000" b="1" i="0" dirty="0">
                <a:effectLst/>
                <a:latin typeface="+mn-lt"/>
              </a:rPr>
            </a:br>
            <a:r>
              <a:rPr lang="pt-BR" sz="2000" dirty="0">
                <a:latin typeface="+mn-lt"/>
              </a:rPr>
              <a:t>1° Passo: Leia o ano de nascimento do usuário (</a:t>
            </a:r>
            <a:r>
              <a:rPr lang="pt-BR" sz="2000" dirty="0" err="1">
                <a:latin typeface="+mn-lt"/>
              </a:rPr>
              <a:t>aN</a:t>
            </a:r>
            <a:r>
              <a:rPr lang="pt-BR" sz="2000" dirty="0">
                <a:latin typeface="+mn-lt"/>
              </a:rPr>
              <a:t>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2° Passo: Leia o ano atual (</a:t>
            </a:r>
            <a:r>
              <a:rPr lang="pt-BR" sz="2000" dirty="0" err="1">
                <a:latin typeface="+mn-lt"/>
              </a:rPr>
              <a:t>aT</a:t>
            </a:r>
            <a:r>
              <a:rPr lang="pt-BR" sz="2000" dirty="0">
                <a:latin typeface="+mn-lt"/>
              </a:rPr>
              <a:t>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3° Passo: Calcule a idade do usuário (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 ← </a:t>
            </a:r>
            <a:r>
              <a:rPr lang="pt-BR" sz="2000" dirty="0" err="1">
                <a:latin typeface="+mn-lt"/>
              </a:rPr>
              <a:t>aT</a:t>
            </a:r>
            <a:r>
              <a:rPr lang="pt-BR" sz="2000" dirty="0">
                <a:latin typeface="+mn-lt"/>
              </a:rPr>
              <a:t> – </a:t>
            </a:r>
            <a:r>
              <a:rPr lang="pt-BR" sz="2000" dirty="0" err="1">
                <a:latin typeface="+mn-lt"/>
              </a:rPr>
              <a:t>aN</a:t>
            </a:r>
            <a:r>
              <a:rPr lang="pt-BR" sz="2000" dirty="0">
                <a:latin typeface="+mn-lt"/>
              </a:rPr>
              <a:t>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4° Passo: Apresente a idade do usuário;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5° Passo: Se (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 &lt; 10)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	 6° Passo: Escreva (Criança);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7° Passo: 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8° Passo: Se (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 &gt;=10 e &lt;18)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9° Passo: Escreva (Adolescente);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10° Passo: Senão;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11° Passo: Se (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&gt;=18 e &lt;60)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	12° Passo: Escreva (Adulto);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         13° Passo: 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	14° Passo: Escreva ( Idoso).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b="1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b="1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39A068-9EE9-44BC-8F0C-5D1AA448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73" y="1261759"/>
            <a:ext cx="413442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57040-CE48-4517-AB2D-B1729DBD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1"/>
          </a:xfrm>
        </p:spPr>
        <p:txBody>
          <a:bodyPr>
            <a:normAutofit fontScale="90000"/>
          </a:bodyPr>
          <a:lstStyle/>
          <a:p>
            <a:r>
              <a:rPr lang="pt-BR" sz="2000" b="1" dirty="0">
                <a:latin typeface="+mn-lt"/>
              </a:rPr>
              <a:t>PORTUGOL									</a:t>
            </a:r>
            <a:r>
              <a:rPr lang="pt-BR" sz="1800" b="1" dirty="0">
                <a:latin typeface="+mn-lt"/>
              </a:rPr>
              <a:t> 	</a:t>
            </a:r>
            <a:r>
              <a:rPr lang="pt-BR" sz="2200" b="1" dirty="0">
                <a:latin typeface="+mn-lt"/>
              </a:rPr>
              <a:t> Java</a:t>
            </a:r>
            <a:r>
              <a:rPr lang="pt-BR" sz="2000" b="1" dirty="0">
                <a:latin typeface="+mn-lt"/>
              </a:rPr>
              <a:t>			</a:t>
            </a:r>
            <a:br>
              <a:rPr lang="pt-BR" sz="2000" b="1" dirty="0">
                <a:latin typeface="+mn-lt"/>
              </a:rPr>
            </a:br>
            <a:r>
              <a:rPr lang="pt-BR" sz="1800" dirty="0" err="1">
                <a:latin typeface="+mn-lt"/>
              </a:rPr>
              <a:t>programaNÚMEROS</a:t>
            </a:r>
            <a:r>
              <a:rPr lang="pt-BR" sz="1800" dirty="0">
                <a:latin typeface="+mn-lt"/>
              </a:rPr>
              <a:t>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var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a, b, c: real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inicio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leia (a)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leia (b)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leia (c)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	se (a&lt;b) e (b&lt;c)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escreva (a, b, c)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se (a&lt;c) e (c&lt;b) então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       escreva (a, c, b)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se (b&lt;a) e (a&lt;c)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            escreva (b, a, c)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se (b&lt;c) e (c&lt;a) então 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	       escreva (b, c, a)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                      se (c&lt;a) e (a&lt;b) então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		 escreva (c, a, b)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   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			 escreva (c, b, a)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             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     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	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</a:t>
            </a:r>
            <a:r>
              <a:rPr lang="pt-BR" sz="1800" dirty="0" err="1">
                <a:latin typeface="+mn-lt"/>
              </a:rPr>
              <a:t>fim_se</a:t>
            </a:r>
            <a:r>
              <a:rPr lang="pt-BR" sz="1800" dirty="0">
                <a:latin typeface="+mn-lt"/>
              </a:rPr>
              <a:t>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fim </a:t>
            </a:r>
            <a:endParaRPr lang="pt-BR" sz="1800" b="1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4C4D4-77C9-4FF6-8692-150DB1DB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67190"/>
            <a:ext cx="6467061" cy="59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9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523CA-9D3D-4179-872C-A96A0D2B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9026"/>
            <a:ext cx="12192000" cy="7017026"/>
          </a:xfrm>
        </p:spPr>
        <p:txBody>
          <a:bodyPr>
            <a:noAutofit/>
          </a:bodyPr>
          <a:lstStyle/>
          <a:p>
            <a:br>
              <a:rPr lang="pt-BR" sz="1100" dirty="0">
                <a:latin typeface="+mn-lt"/>
              </a:rPr>
            </a:br>
            <a:br>
              <a:rPr lang="pt-BR" sz="1100" dirty="0">
                <a:latin typeface="+mn-lt"/>
              </a:rPr>
            </a:br>
            <a:br>
              <a:rPr lang="pt-BR" sz="1100" dirty="0">
                <a:latin typeface="+mn-lt"/>
              </a:rPr>
            </a:br>
            <a:r>
              <a:rPr lang="pt-BR" sz="1700" b="1" i="1" dirty="0">
                <a:solidFill>
                  <a:srgbClr val="7030A0"/>
                </a:solidFill>
                <a:latin typeface="+mn-lt"/>
              </a:rPr>
              <a:t>7-</a:t>
            </a:r>
            <a:r>
              <a:rPr lang="pt-BR" sz="1700" dirty="0">
                <a:latin typeface="+mn-lt"/>
              </a:rPr>
              <a:t> Criar um programa que leia o nome e a idade de 5 usuários. Ao final apresente o nome e a idade do usuário mais velho e o nome e a idade do usuário mais novo. </a:t>
            </a:r>
            <a:br>
              <a:rPr lang="pt-BR" sz="1700" dirty="0">
                <a:latin typeface="+mn-lt"/>
              </a:rPr>
            </a:br>
            <a:r>
              <a:rPr lang="pt-BR" sz="1700" b="1" i="0" dirty="0">
                <a:effectLst/>
                <a:latin typeface="+mn-lt"/>
              </a:rPr>
              <a:t>Algoritmo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1° Passo: Leia o primeiro nome (nome);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2° Passo: Leia a primeira idade (id);    				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3° Passo: Guardar o nome lido (</a:t>
            </a:r>
            <a:r>
              <a:rPr lang="pt-BR" sz="1700" dirty="0" err="1">
                <a:latin typeface="+mn-lt"/>
              </a:rPr>
              <a:t>nomeMaior←nome</a:t>
            </a:r>
            <a:r>
              <a:rPr lang="pt-BR" sz="1700" dirty="0">
                <a:latin typeface="+mn-lt"/>
              </a:rPr>
              <a:t>);  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4° Passo: Guardar a idade lida (</a:t>
            </a:r>
            <a:r>
              <a:rPr lang="pt-BR" sz="1700" dirty="0" err="1">
                <a:latin typeface="+mn-lt"/>
              </a:rPr>
              <a:t>idMaior←id</a:t>
            </a:r>
            <a:r>
              <a:rPr lang="pt-BR" sz="1700" dirty="0">
                <a:latin typeface="+mn-lt"/>
              </a:rPr>
              <a:t>);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5° Passo: Guardar o nome lido (</a:t>
            </a:r>
            <a:r>
              <a:rPr lang="pt-BR" sz="1700" dirty="0" err="1">
                <a:latin typeface="+mn-lt"/>
              </a:rPr>
              <a:t>nomeMenor←nome</a:t>
            </a:r>
            <a:r>
              <a:rPr lang="pt-BR" sz="1700" dirty="0">
                <a:latin typeface="+mn-lt"/>
              </a:rPr>
              <a:t>);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6° Passo: Guardar a idade lida (</a:t>
            </a:r>
            <a:r>
              <a:rPr lang="pt-BR" sz="1700" dirty="0" err="1">
                <a:latin typeface="+mn-lt"/>
              </a:rPr>
              <a:t>idMenor←id</a:t>
            </a:r>
            <a:r>
              <a:rPr lang="pt-BR" sz="1700" dirty="0">
                <a:latin typeface="+mn-lt"/>
              </a:rPr>
              <a:t>);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7° Passo: Leia o segundo nome (nome);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8° Passo: Leia a segunda idade (id);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9° Passo: Se (id&gt; </a:t>
            </a:r>
            <a:r>
              <a:rPr lang="pt-BR" sz="1700" dirty="0" err="1">
                <a:latin typeface="+mn-lt"/>
              </a:rPr>
              <a:t>idMaior</a:t>
            </a:r>
            <a:r>
              <a:rPr lang="pt-BR" sz="1700" dirty="0">
                <a:latin typeface="+mn-lt"/>
              </a:rPr>
              <a:t>) então;    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      10° Passo: Guardar na idade do mais velho (</a:t>
            </a:r>
            <a:r>
              <a:rPr lang="pt-BR" sz="1700" dirty="0" err="1">
                <a:latin typeface="+mn-lt"/>
              </a:rPr>
              <a:t>idMaior←id</a:t>
            </a:r>
            <a:r>
              <a:rPr lang="pt-BR" sz="1700" dirty="0">
                <a:latin typeface="+mn-lt"/>
              </a:rPr>
              <a:t>);    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             11° Passo: Guardar no nome do mais velho (</a:t>
            </a:r>
            <a:r>
              <a:rPr lang="pt-BR" sz="1700" dirty="0" err="1">
                <a:latin typeface="+mn-lt"/>
              </a:rPr>
              <a:t>nomeMaior←nome</a:t>
            </a:r>
            <a:r>
              <a:rPr lang="pt-BR" sz="1700" dirty="0">
                <a:latin typeface="+mn-lt"/>
              </a:rPr>
              <a:t>);                 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12° Passo: Senão;   		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13° Passo: Se (id&lt;</a:t>
            </a:r>
            <a:r>
              <a:rPr lang="pt-BR" sz="1700" dirty="0" err="1">
                <a:latin typeface="+mn-lt"/>
              </a:rPr>
              <a:t>idMenor</a:t>
            </a:r>
            <a:r>
              <a:rPr lang="pt-BR" sz="1700" dirty="0">
                <a:latin typeface="+mn-lt"/>
              </a:rPr>
              <a:t>) então;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       14° Passo: </a:t>
            </a:r>
            <a:r>
              <a:rPr lang="pt-BR" sz="1700" dirty="0" err="1">
                <a:latin typeface="+mn-lt"/>
              </a:rPr>
              <a:t>idMenor←id</a:t>
            </a:r>
            <a:r>
              <a:rPr lang="pt-BR" sz="1700" dirty="0">
                <a:latin typeface="+mn-lt"/>
              </a:rPr>
              <a:t>; 		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             15° Passo: </a:t>
            </a:r>
            <a:r>
              <a:rPr lang="pt-BR" sz="1700" dirty="0" err="1">
                <a:latin typeface="+mn-lt"/>
              </a:rPr>
              <a:t>nomeMenor←nome</a:t>
            </a:r>
            <a:r>
              <a:rPr lang="pt-BR" sz="1700" dirty="0">
                <a:latin typeface="+mn-lt"/>
              </a:rPr>
              <a:t>;					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16° Passo: Leia o terceiro nome (nome);			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17° Passo: Leia a terceira idade (id);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	   18° Passo: Se (id&gt;</a:t>
            </a:r>
            <a:r>
              <a:rPr lang="pt-BR" sz="1700" dirty="0" err="1">
                <a:latin typeface="+mn-lt"/>
              </a:rPr>
              <a:t>idMenor</a:t>
            </a:r>
            <a:r>
              <a:rPr lang="pt-BR" sz="1700" dirty="0">
                <a:latin typeface="+mn-lt"/>
              </a:rPr>
              <a:t>) então;                                                                                                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	            19° Passo: Guardar na idade do mais novo (</a:t>
            </a:r>
            <a:r>
              <a:rPr lang="pt-BR" sz="1700" dirty="0" err="1">
                <a:latin typeface="+mn-lt"/>
              </a:rPr>
              <a:t>idMenor←id</a:t>
            </a:r>
            <a:r>
              <a:rPr lang="pt-BR" sz="1700" dirty="0">
                <a:latin typeface="+mn-lt"/>
              </a:rPr>
              <a:t>);                              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                                           20° Passo: Guardar no nome do mais novo (</a:t>
            </a:r>
            <a:r>
              <a:rPr lang="pt-BR" sz="1700" dirty="0" err="1">
                <a:latin typeface="+mn-lt"/>
              </a:rPr>
              <a:t>nomeMenor←nome</a:t>
            </a:r>
            <a:r>
              <a:rPr lang="pt-BR" sz="1700" dirty="0">
                <a:latin typeface="+mn-lt"/>
              </a:rPr>
              <a:t>);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		     21° Passo: Senão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                                                      22° Passo: Se (id&lt;</a:t>
            </a:r>
            <a:r>
              <a:rPr lang="pt-BR" sz="1700" dirty="0" err="1">
                <a:latin typeface="+mn-lt"/>
              </a:rPr>
              <a:t>idMaior</a:t>
            </a:r>
            <a:r>
              <a:rPr lang="pt-BR" sz="1700" dirty="0">
                <a:latin typeface="+mn-lt"/>
              </a:rPr>
              <a:t>) então;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                                                                23° Passo: </a:t>
            </a:r>
            <a:r>
              <a:rPr lang="pt-BR" sz="1700" dirty="0" err="1">
                <a:latin typeface="+mn-lt"/>
              </a:rPr>
              <a:t>idMaior←id</a:t>
            </a:r>
            <a:r>
              <a:rPr lang="pt-BR" sz="1700" dirty="0">
                <a:latin typeface="+mn-lt"/>
              </a:rPr>
              <a:t>;     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                                                                          24° Passo: </a:t>
            </a:r>
            <a:r>
              <a:rPr lang="pt-BR" sz="1700" dirty="0" err="1">
                <a:latin typeface="+mn-lt"/>
              </a:rPr>
              <a:t>nomeMaior←nome</a:t>
            </a:r>
            <a:r>
              <a:rPr lang="pt-BR" sz="1700" dirty="0">
                <a:latin typeface="+mn-lt"/>
              </a:rPr>
              <a:t>;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25° Passo: Leia o quarto nome (nome);</a:t>
            </a:r>
            <a:br>
              <a:rPr lang="pt-BR" sz="1700" dirty="0">
                <a:latin typeface="+mn-lt"/>
              </a:rPr>
            </a:br>
            <a:r>
              <a:rPr lang="pt-BR" sz="1700" dirty="0">
                <a:latin typeface="+mn-lt"/>
              </a:rPr>
              <a:t>26° Passo: Leia a quarta idade (id);</a:t>
            </a:r>
            <a:br>
              <a:rPr lang="pt-BR" sz="1700" dirty="0">
                <a:latin typeface="+mn-lt"/>
              </a:rPr>
            </a:br>
            <a:r>
              <a:rPr lang="pt-BR" sz="1600" dirty="0">
                <a:latin typeface="+mn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7176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06BA-919A-4E4B-85D4-656C5EC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1322"/>
            <a:ext cx="12192000" cy="8819321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+mn-lt"/>
              </a:rPr>
              <a:t>		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27° Passo: Se (id&gt;</a:t>
            </a:r>
            <a:r>
              <a:rPr lang="pt-BR" sz="2000" dirty="0" err="1">
                <a:latin typeface="+mn-lt"/>
              </a:rPr>
              <a:t>idMaior</a:t>
            </a:r>
            <a:r>
              <a:rPr lang="pt-BR" sz="2000" dirty="0">
                <a:latin typeface="+mn-lt"/>
              </a:rPr>
              <a:t>) então;     						</a:t>
            </a:r>
            <a:r>
              <a:rPr lang="pt-BR" sz="2000" b="1" dirty="0">
                <a:latin typeface="+mn-lt"/>
              </a:rPr>
              <a:t> Java</a:t>
            </a:r>
            <a:r>
              <a:rPr lang="pt-BR" sz="1800" b="1" dirty="0">
                <a:latin typeface="+mn-lt"/>
              </a:rPr>
              <a:t>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  28° Passo: Guardar na idade do mais velho (</a:t>
            </a:r>
            <a:r>
              <a:rPr lang="pt-BR" sz="2000" dirty="0" err="1">
                <a:latin typeface="+mn-lt"/>
              </a:rPr>
              <a:t>idMaior←id</a:t>
            </a:r>
            <a:r>
              <a:rPr lang="pt-BR" sz="2000" dirty="0">
                <a:latin typeface="+mn-lt"/>
              </a:rPr>
              <a:t>);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         29° Passo: Guardar no nome do mais velho (</a:t>
            </a:r>
            <a:r>
              <a:rPr lang="pt-BR" sz="2000" dirty="0" err="1">
                <a:latin typeface="+mn-lt"/>
              </a:rPr>
              <a:t>nomeMaior←nome</a:t>
            </a:r>
            <a:r>
              <a:rPr lang="pt-BR" sz="2000" dirty="0">
                <a:latin typeface="+mn-lt"/>
              </a:rPr>
              <a:t>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30° Passo: Senão; 						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31° Passo: Se (id&lt;</a:t>
            </a:r>
            <a:r>
              <a:rPr lang="pt-BR" sz="2000" dirty="0" err="1">
                <a:latin typeface="+mn-lt"/>
              </a:rPr>
              <a:t>idMaior</a:t>
            </a:r>
            <a:r>
              <a:rPr lang="pt-BR" sz="2000" dirty="0">
                <a:latin typeface="+mn-lt"/>
              </a:rPr>
              <a:t>) então;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32° Passo: </a:t>
            </a:r>
            <a:r>
              <a:rPr lang="pt-BR" sz="2000" dirty="0" err="1">
                <a:latin typeface="+mn-lt"/>
              </a:rPr>
              <a:t>idMaior←id</a:t>
            </a:r>
            <a:r>
              <a:rPr lang="pt-BR" sz="2000" dirty="0">
                <a:latin typeface="+mn-lt"/>
              </a:rPr>
              <a:t>;     											33° Passo: </a:t>
            </a:r>
            <a:r>
              <a:rPr lang="pt-BR" sz="2000" dirty="0" err="1">
                <a:latin typeface="+mn-lt"/>
              </a:rPr>
              <a:t>nomeMaior←nome</a:t>
            </a:r>
            <a:r>
              <a:rPr lang="pt-BR" sz="2000" dirty="0">
                <a:latin typeface="+mn-lt"/>
              </a:rPr>
              <a:t>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34° Passo: Leia o quinto nome (nome);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35° Passo: Leia a quinta idade (id);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36° Passo: Se (id&lt;</a:t>
            </a:r>
            <a:r>
              <a:rPr lang="pt-BR" sz="2000" dirty="0" err="1">
                <a:latin typeface="+mn-lt"/>
              </a:rPr>
              <a:t>idMaior</a:t>
            </a:r>
            <a:r>
              <a:rPr lang="pt-BR" sz="2000" dirty="0">
                <a:latin typeface="+mn-lt"/>
              </a:rPr>
              <a:t>) então;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37° Passo: Guardar na idade do mais novo (</a:t>
            </a:r>
            <a:r>
              <a:rPr lang="pt-BR" sz="2000" dirty="0" err="1">
                <a:latin typeface="+mn-lt"/>
              </a:rPr>
              <a:t>idMenor←id</a:t>
            </a:r>
            <a:r>
              <a:rPr lang="pt-BR" sz="2000" dirty="0">
                <a:latin typeface="+mn-lt"/>
              </a:rPr>
              <a:t>);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      38° Passo: Guardar no nome do mais novo (</a:t>
            </a:r>
            <a:r>
              <a:rPr lang="pt-BR" sz="2000" dirty="0" err="1">
                <a:latin typeface="+mn-lt"/>
              </a:rPr>
              <a:t>nomeMenor←nome</a:t>
            </a:r>
            <a:r>
              <a:rPr lang="pt-BR" sz="2000" dirty="0">
                <a:latin typeface="+mn-lt"/>
              </a:rPr>
              <a:t>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39° Passo: Senão;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40° Passo: Se (id&gt;</a:t>
            </a:r>
            <a:r>
              <a:rPr lang="pt-BR" sz="2000" dirty="0" err="1">
                <a:latin typeface="+mn-lt"/>
              </a:rPr>
              <a:t>idMaior</a:t>
            </a:r>
            <a:r>
              <a:rPr lang="pt-BR" sz="2000" dirty="0">
                <a:latin typeface="+mn-lt"/>
              </a:rPr>
              <a:t>) então;     									41° Passo: </a:t>
            </a:r>
            <a:r>
              <a:rPr lang="pt-BR" sz="2000" dirty="0" err="1">
                <a:latin typeface="+mn-lt"/>
              </a:rPr>
              <a:t>idMaior←id</a:t>
            </a:r>
            <a:r>
              <a:rPr lang="pt-BR" sz="2000" dirty="0">
                <a:latin typeface="+mn-lt"/>
              </a:rPr>
              <a:t>;     											42° Passo: </a:t>
            </a:r>
            <a:r>
              <a:rPr lang="pt-BR" sz="2000" dirty="0" err="1">
                <a:latin typeface="+mn-lt"/>
              </a:rPr>
              <a:t>nomeMaior←nome</a:t>
            </a:r>
            <a:r>
              <a:rPr lang="pt-BR" sz="2000" dirty="0">
                <a:latin typeface="+mn-lt"/>
              </a:rPr>
              <a:t>;										43° Passo: Apresentar idade maior (</a:t>
            </a:r>
            <a:r>
              <a:rPr lang="pt-BR" sz="2000" dirty="0" err="1">
                <a:latin typeface="+mn-lt"/>
              </a:rPr>
              <a:t>idMaior</a:t>
            </a:r>
            <a:r>
              <a:rPr lang="pt-BR" sz="2000" dirty="0">
                <a:latin typeface="+mn-lt"/>
              </a:rPr>
              <a:t>);								43° Passo: Apresentar o nome do mais velho (</a:t>
            </a:r>
            <a:r>
              <a:rPr lang="pt-BR" sz="2000" dirty="0" err="1">
                <a:latin typeface="+mn-lt"/>
              </a:rPr>
              <a:t>nomeMaior</a:t>
            </a:r>
            <a:r>
              <a:rPr lang="pt-BR" sz="2000" dirty="0">
                <a:latin typeface="+mn-lt"/>
              </a:rPr>
              <a:t>);							44° Passo: Apresentar idade menor (</a:t>
            </a:r>
            <a:r>
              <a:rPr lang="pt-BR" sz="2000" dirty="0" err="1">
                <a:latin typeface="+mn-lt"/>
              </a:rPr>
              <a:t>idMenor</a:t>
            </a:r>
            <a:r>
              <a:rPr lang="pt-BR" sz="2000" dirty="0">
                <a:latin typeface="+mn-lt"/>
              </a:rPr>
              <a:t>);								45° Passo: Apresentar o nome do mais novo (</a:t>
            </a:r>
            <a:r>
              <a:rPr lang="pt-BR" sz="2000" dirty="0" err="1">
                <a:latin typeface="+mn-lt"/>
              </a:rPr>
              <a:t>nomeMenor</a:t>
            </a:r>
            <a:r>
              <a:rPr lang="pt-BR" sz="2000" dirty="0">
                <a:latin typeface="+mn-lt"/>
              </a:rPr>
              <a:t>).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					</a:t>
            </a:r>
            <a:endParaRPr lang="pt-BR" sz="20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DCC36E-F98D-4099-9BD6-09B6871E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156" y="357414"/>
            <a:ext cx="3617844" cy="65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AD75-2A07-4423-A0FF-9B7037A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2000" b="1" i="1" dirty="0">
                <a:solidFill>
                  <a:srgbClr val="7030A0"/>
                </a:solidFill>
                <a:latin typeface="+mn-lt"/>
              </a:rPr>
              <a:t>8-</a:t>
            </a:r>
            <a:r>
              <a:rPr lang="pt-BR" sz="2000" dirty="0">
                <a:latin typeface="+mn-lt"/>
              </a:rPr>
              <a:t> Criar um programa que leia duas notas para um aluno. Calcular e apresentar a sua média, sendo que: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•SE a média for menor do que 3 o aluno está REPROVADO;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•SE a média for &gt;=6 o aluno está APROVADO;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•SE a média for &gt;=3 e &lt; 6 avisar via mensagem que o aluno está em EXAME. Solicitar então uma nota de EXAME, extrair uma nova média entre a média anterior e a nota de EXAME. Caso a nova média seja &gt;=6 o aluno será APROVADO. Caso contrário está reprovado.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		 				         </a:t>
            </a:r>
            <a:r>
              <a:rPr lang="pt-BR" sz="2000" b="1" dirty="0">
                <a:latin typeface="+mn-lt"/>
              </a:rPr>
              <a:t>Diagrama de blocos      </a:t>
            </a:r>
            <a:r>
              <a:rPr lang="pt-BR" sz="1200" dirty="0">
                <a:latin typeface="+mn-lt"/>
              </a:rPr>
              <a:t>início</a:t>
            </a:r>
            <a:br>
              <a:rPr lang="pt-BR" sz="2000" dirty="0">
                <a:latin typeface="+mn-lt"/>
              </a:rPr>
            </a:br>
            <a:r>
              <a:rPr lang="pt-BR" sz="2000" b="1" i="0" dirty="0">
                <a:effectLst/>
                <a:latin typeface="+mn-lt"/>
              </a:rPr>
              <a:t>Algoritmo							</a:t>
            </a:r>
            <a:br>
              <a:rPr lang="pt-BR" sz="2000" b="1" i="0" dirty="0">
                <a:effectLst/>
                <a:latin typeface="+mn-lt"/>
              </a:rPr>
            </a:br>
            <a:r>
              <a:rPr lang="pt-BR" sz="2000" dirty="0">
                <a:latin typeface="+mn-lt"/>
              </a:rPr>
              <a:t>1° Passo: Leia a primeira nota (n1);       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2° Passo: Leia a segunda nota (n2);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3° Passo: Calcular a média (m←n1+n2/2);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4° Passo: Apresentar a média (m);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5° Passo: Se (m&lt;3)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6° Passo: Escreva (Reprovado);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7°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8° Passo: Se (m&gt;=6)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9° Passo: Escreva (Aprovado);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10°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11° Passo: Se (m&gt;=3 e &lt;6)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12° Passo: Escreva (Exame);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13° Passo: Calcular a nova média (</a:t>
            </a:r>
            <a:r>
              <a:rPr lang="pt-BR" sz="2000" dirty="0" err="1">
                <a:latin typeface="+mn-lt"/>
              </a:rPr>
              <a:t>mediaExame←notaExame+notaExame</a:t>
            </a:r>
            <a:r>
              <a:rPr lang="pt-BR" sz="2000" dirty="0">
                <a:latin typeface="+mn-lt"/>
              </a:rPr>
              <a:t>/2);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14° Passo: Se (</a:t>
            </a:r>
            <a:r>
              <a:rPr lang="pt-BR" sz="2000" dirty="0" err="1">
                <a:latin typeface="+mn-lt"/>
              </a:rPr>
              <a:t>mediaExame</a:t>
            </a:r>
            <a:r>
              <a:rPr lang="pt-BR" sz="2000" dirty="0">
                <a:latin typeface="+mn-lt"/>
              </a:rPr>
              <a:t>&gt;=6) então;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15° Passo: Escreva (Aprovado);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16°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17° Passo: Escreva (Reprovado).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6DD394-829D-4650-ADD8-84496FA1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78" y="2043891"/>
            <a:ext cx="348532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67B6-2D73-4314-8703-715654B0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+mn-lt"/>
              </a:rPr>
              <a:t>PORTUGOL									 </a:t>
            </a:r>
            <a:r>
              <a:rPr lang="pt-BR" sz="2400" b="1" dirty="0">
                <a:latin typeface="+mn-lt"/>
              </a:rPr>
              <a:t>Java</a:t>
            </a:r>
            <a:br>
              <a:rPr lang="pt-BR" sz="2000" b="1" dirty="0">
                <a:latin typeface="+mn-lt"/>
              </a:rPr>
            </a:br>
            <a:r>
              <a:rPr lang="pt-BR" sz="2000" dirty="0" err="1">
                <a:latin typeface="+mn-lt"/>
              </a:rPr>
              <a:t>programaMÉDIAEXAME</a:t>
            </a:r>
            <a:r>
              <a:rPr lang="pt-BR" sz="2000" dirty="0">
                <a:latin typeface="+mn-lt"/>
              </a:rPr>
              <a:t>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var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n1, n2, m, </a:t>
            </a:r>
            <a:r>
              <a:rPr lang="pt-BR" sz="2000" dirty="0" err="1">
                <a:latin typeface="+mn-lt"/>
              </a:rPr>
              <a:t>mediaExame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notaExame</a:t>
            </a:r>
            <a:r>
              <a:rPr lang="pt-BR" sz="2000" dirty="0">
                <a:latin typeface="+mn-lt"/>
              </a:rPr>
              <a:t>: real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inicio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	leia (n1)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leia (n2)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m←n1+n2/2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m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 (m&lt;3)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escreva (Reprovado)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se (m&gt;=6)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 escreva (Aprovado)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		se (m&gt;=3 e =6)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    escreva (Exame)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</a:t>
            </a:r>
            <a:r>
              <a:rPr lang="pt-BR" sz="2000" dirty="0" err="1">
                <a:latin typeface="+mn-lt"/>
              </a:rPr>
              <a:t>mediaExame←notaExame+notaExame</a:t>
            </a:r>
            <a:r>
              <a:rPr lang="pt-BR" sz="2000" dirty="0">
                <a:latin typeface="+mn-lt"/>
              </a:rPr>
              <a:t>/2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se (</a:t>
            </a:r>
            <a:r>
              <a:rPr lang="pt-BR" sz="2000" dirty="0" err="1">
                <a:latin typeface="+mn-lt"/>
              </a:rPr>
              <a:t>mediaExame</a:t>
            </a:r>
            <a:r>
              <a:rPr lang="pt-BR" sz="2000" dirty="0">
                <a:latin typeface="+mn-lt"/>
              </a:rPr>
              <a:t>&gt;=6)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                 escreva (Aprovado)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                       escreva (Reprovado)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DBDF6F-4AEC-43CE-83E8-A946DF29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1" y="728870"/>
            <a:ext cx="5665949" cy="61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DFAAF-F2E2-44CB-8111-745A67B7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latin typeface="+mn-lt"/>
              </a:rPr>
              <a:t>PORTUGOL</a:t>
            </a:r>
            <a:r>
              <a:rPr lang="pt-BR" dirty="0"/>
              <a:t>                                                               </a:t>
            </a:r>
            <a:r>
              <a:rPr lang="pt-BR" sz="2700" b="1" dirty="0">
                <a:latin typeface="+mn-lt"/>
              </a:rPr>
              <a:t>Java</a:t>
            </a:r>
            <a:br>
              <a:rPr lang="pt-BR" dirty="0"/>
            </a:br>
            <a:r>
              <a:rPr lang="pt-BR" sz="2000" dirty="0" err="1">
                <a:latin typeface="+mn-lt"/>
              </a:rPr>
              <a:t>programaIdade</a:t>
            </a:r>
            <a:r>
              <a:rPr lang="pt-BR" sz="2000" dirty="0">
                <a:latin typeface="+mn-lt"/>
              </a:rPr>
              <a:t> Ano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var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</a:t>
            </a:r>
            <a:r>
              <a:rPr lang="pt-BR" sz="2000" dirty="0" err="1">
                <a:latin typeface="+mn-lt"/>
              </a:rPr>
              <a:t>aT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aN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: real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início 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	Leia (</a:t>
            </a:r>
            <a:r>
              <a:rPr lang="pt-BR" sz="2000" dirty="0" err="1">
                <a:latin typeface="+mn-lt"/>
              </a:rPr>
              <a:t>aN</a:t>
            </a:r>
            <a:r>
              <a:rPr lang="pt-BR" sz="2000" dirty="0">
                <a:latin typeface="+mn-lt"/>
              </a:rPr>
              <a:t>)                                                        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Leia (</a:t>
            </a:r>
            <a:r>
              <a:rPr lang="pt-BR" sz="2000" dirty="0" err="1">
                <a:latin typeface="+mn-lt"/>
              </a:rPr>
              <a:t>aT</a:t>
            </a:r>
            <a:r>
              <a:rPr lang="pt-BR" sz="2000" dirty="0">
                <a:latin typeface="+mn-lt"/>
              </a:rPr>
              <a:t>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&lt;-</a:t>
            </a:r>
            <a:r>
              <a:rPr lang="pt-BR" sz="2000" dirty="0" err="1">
                <a:latin typeface="+mn-lt"/>
              </a:rPr>
              <a:t>aT-na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 (</a:t>
            </a:r>
            <a:r>
              <a:rPr lang="pt-BR" sz="2000" dirty="0" err="1">
                <a:latin typeface="+mn-lt"/>
              </a:rPr>
              <a:t>iU</a:t>
            </a:r>
            <a:r>
              <a:rPr lang="pt-BR" sz="2000" dirty="0">
                <a:latin typeface="+mn-lt"/>
              </a:rPr>
              <a:t>&lt;10) e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escreva (“criança”)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se (id &gt;=10 e &lt;18)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escreva (adolescente)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se (id&gt;=18 e &lt;60) então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</a:t>
            </a:r>
            <a:r>
              <a:rPr lang="pt-BR" sz="1000" dirty="0"/>
              <a:t> </a:t>
            </a:r>
            <a:r>
              <a:rPr lang="pt-BR" sz="2000" dirty="0">
                <a:latin typeface="+mn-lt"/>
              </a:rPr>
              <a:t>escreva (adulto)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escreva (idoso)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</a:t>
            </a:r>
            <a:r>
              <a:rPr lang="pt-BR" sz="2000" dirty="0" err="1">
                <a:latin typeface="+mn-lt"/>
              </a:rPr>
              <a:t>fim_se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dirty="0" err="1">
                <a:latin typeface="+mn-lt"/>
              </a:rPr>
              <a:t>fim_se</a:t>
            </a:r>
            <a:r>
              <a:rPr lang="pt-BR" sz="2000" dirty="0">
                <a:latin typeface="+mn-lt"/>
              </a:rPr>
              <a:t> 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 err="1">
                <a:latin typeface="+mn-lt"/>
              </a:rPr>
              <a:t>fim_se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fim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2F697-EFF9-484C-998E-108D7FD3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38" y="569842"/>
            <a:ext cx="6429962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FCBAC-8F5B-496B-9694-D08A3D05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000" b="1" i="1" dirty="0">
                <a:solidFill>
                  <a:srgbClr val="7030A0"/>
                </a:solidFill>
                <a:effectLst/>
                <a:latin typeface="+mn-lt"/>
              </a:rPr>
              <a:t>2-</a:t>
            </a:r>
            <a:r>
              <a:rPr lang="pt-BR" sz="2000" b="0" i="0" dirty="0">
                <a:effectLst/>
                <a:latin typeface="+mn-lt"/>
              </a:rPr>
              <a:t> Criar um programa que calcule e apresente o gasto médio de combustível (</a:t>
            </a:r>
            <a:r>
              <a:rPr lang="pt-BR" sz="2000" b="0" i="0" dirty="0" err="1">
                <a:effectLst/>
                <a:latin typeface="+mn-lt"/>
              </a:rPr>
              <a:t>kmpor</a:t>
            </a:r>
            <a:r>
              <a:rPr lang="pt-BR" sz="2000" b="0" i="0" dirty="0">
                <a:effectLst/>
                <a:latin typeface="+mn-lt"/>
              </a:rPr>
              <a:t> litro –km/L) de um veículo. O usuário deverá digitar a distância percorrida (em </a:t>
            </a:r>
            <a:r>
              <a:rPr lang="pt-BR" sz="2000" b="0" i="0" dirty="0" err="1">
                <a:effectLst/>
                <a:latin typeface="+mn-lt"/>
              </a:rPr>
              <a:t>Kilômetros</a:t>
            </a:r>
            <a:r>
              <a:rPr lang="pt-BR" sz="2000" b="0" i="0" dirty="0">
                <a:effectLst/>
                <a:latin typeface="+mn-lt"/>
              </a:rPr>
              <a:t>) e a capacidade do tanque de combustível (em litros). O gasto médio é obtido dividindo-se a distância percorrida pela capacidade do tanque. Informar se o </a:t>
            </a:r>
            <a:r>
              <a:rPr lang="pt-BR" sz="2000" b="0" i="0" dirty="0" err="1">
                <a:effectLst/>
                <a:latin typeface="+mn-lt"/>
              </a:rPr>
              <a:t>carroé</a:t>
            </a:r>
            <a:r>
              <a:rPr lang="pt-BR" sz="2000" b="0" i="0" dirty="0">
                <a:effectLst/>
                <a:latin typeface="+mn-lt"/>
              </a:rPr>
              <a:t> econômico ou não, segundo a regra abaixo:</a:t>
            </a:r>
            <a:br>
              <a:rPr lang="pt-BR" sz="2000" b="0" i="0" dirty="0">
                <a:effectLst/>
                <a:latin typeface="+mn-lt"/>
              </a:rPr>
            </a:br>
            <a:br>
              <a:rPr lang="pt-BR" sz="2000" b="0" i="0" dirty="0">
                <a:effectLst/>
                <a:latin typeface="+mn-lt"/>
              </a:rPr>
            </a:br>
            <a:r>
              <a:rPr lang="pt-BR" sz="2000" b="1" i="0" dirty="0">
                <a:effectLst/>
                <a:latin typeface="+mn-lt"/>
              </a:rPr>
              <a:t>Algoritmo                                                                                                                                                   </a:t>
            </a:r>
            <a:r>
              <a:rPr lang="pt-BR" sz="2000" b="1" dirty="0">
                <a:latin typeface="+mn-lt"/>
              </a:rPr>
              <a:t>Diagrama de blocos </a:t>
            </a:r>
            <a:br>
              <a:rPr lang="pt-BR" sz="2000" b="1" dirty="0">
                <a:latin typeface="+mn-lt"/>
              </a:rPr>
            </a:br>
            <a:br>
              <a:rPr lang="pt-BR" sz="2000" b="1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1° Passo: Leia a distância percorrida (km);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2° Passo: Leia a capacidade do tanque (</a:t>
            </a:r>
            <a:r>
              <a:rPr lang="pt-BR" sz="2000" i="0" dirty="0" err="1">
                <a:effectLst/>
                <a:latin typeface="+mn-lt"/>
              </a:rPr>
              <a:t>cT</a:t>
            </a:r>
            <a:r>
              <a:rPr lang="pt-BR" sz="2000" i="0" dirty="0">
                <a:effectLst/>
                <a:latin typeface="+mn-lt"/>
              </a:rPr>
              <a:t>);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3° Passo: Calcule o gasto médio de combustível (consumo&lt;- km/</a:t>
            </a:r>
            <a:r>
              <a:rPr lang="pt-BR" sz="2000" i="0" dirty="0" err="1">
                <a:effectLst/>
                <a:latin typeface="+mn-lt"/>
              </a:rPr>
              <a:t>cT</a:t>
            </a:r>
            <a:r>
              <a:rPr lang="pt-BR" sz="2000" i="0" dirty="0">
                <a:effectLst/>
                <a:latin typeface="+mn-lt"/>
              </a:rPr>
              <a:t>);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4° Passo: Se (consumo&gt;=10km/L) então;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      5° Passo: Escreva (Econômico);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6° Passo: Senão;</a:t>
            </a:r>
            <a:br>
              <a:rPr lang="pt-BR" sz="2000" i="0" dirty="0">
                <a:effectLst/>
                <a:latin typeface="+mn-lt"/>
              </a:rPr>
            </a:br>
            <a:r>
              <a:rPr lang="pt-BR" sz="2000" i="0" dirty="0">
                <a:effectLst/>
                <a:latin typeface="+mn-lt"/>
              </a:rPr>
              <a:t>	7° Passo: Escreva (Não econômico);</a:t>
            </a:r>
            <a:br>
              <a:rPr lang="pt-BR" sz="2000" b="0" i="0" dirty="0">
                <a:effectLst/>
                <a:latin typeface="+mn-lt"/>
              </a:rPr>
            </a:br>
            <a:endParaRPr lang="pt-BR" sz="20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C656C2-BD99-4F55-9FDC-9C7CBC76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74" y="2994990"/>
            <a:ext cx="2902226" cy="38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7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F7F67-B6A8-4BF4-94AB-D11FDCB5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200" b="1" dirty="0">
                <a:latin typeface="+mn-lt"/>
              </a:rPr>
              <a:t>PORTUGOL 									</a:t>
            </a:r>
            <a:r>
              <a:rPr lang="pt-BR" sz="2400" b="1" dirty="0">
                <a:latin typeface="+mn-lt"/>
              </a:rPr>
              <a:t>Java</a:t>
            </a:r>
            <a:br>
              <a:rPr lang="pt-BR" sz="2200" b="1" dirty="0">
                <a:latin typeface="+mn-lt"/>
              </a:rPr>
            </a:br>
            <a:br>
              <a:rPr lang="pt-BR" sz="2200" b="1" dirty="0">
                <a:latin typeface="+mn-lt"/>
              </a:rPr>
            </a:br>
            <a:r>
              <a:rPr lang="pt-BR" sz="2000" dirty="0" err="1">
                <a:latin typeface="+mn-lt"/>
              </a:rPr>
              <a:t>programaCombustível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var  												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km, </a:t>
            </a:r>
            <a:r>
              <a:rPr lang="pt-BR" sz="2000" dirty="0" err="1">
                <a:latin typeface="+mn-lt"/>
              </a:rPr>
              <a:t>cT</a:t>
            </a:r>
            <a:r>
              <a:rPr lang="pt-BR" sz="2000" dirty="0">
                <a:latin typeface="+mn-lt"/>
              </a:rPr>
              <a:t>, consumo: real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início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Leia (km)</a:t>
            </a:r>
            <a:br>
              <a:rPr lang="pt-BR" dirty="0"/>
            </a:br>
            <a:r>
              <a:rPr lang="pt-BR" dirty="0"/>
              <a:t>	</a:t>
            </a:r>
            <a:r>
              <a:rPr lang="pt-BR" sz="2200" dirty="0">
                <a:latin typeface="+mn-lt"/>
              </a:rPr>
              <a:t>Leia (</a:t>
            </a:r>
            <a:r>
              <a:rPr lang="pt-BR" sz="2200" dirty="0" err="1">
                <a:latin typeface="+mn-lt"/>
              </a:rPr>
              <a:t>cT</a:t>
            </a:r>
            <a:r>
              <a:rPr lang="pt-BR" sz="2200" dirty="0">
                <a:latin typeface="+mn-lt"/>
              </a:rPr>
              <a:t>)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Consumo&lt;-km/</a:t>
            </a:r>
            <a:r>
              <a:rPr lang="pt-BR" sz="2200" dirty="0" err="1">
                <a:latin typeface="+mn-lt"/>
              </a:rPr>
              <a:t>cT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Se (km/L&gt;=10) então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    escreva (econômico)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Senão 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	Escreva (não econômico)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</a:t>
            </a:r>
            <a:r>
              <a:rPr lang="pt-BR" sz="2200" dirty="0" err="1">
                <a:latin typeface="+mn-lt"/>
              </a:rPr>
              <a:t>fim_se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fim </a:t>
            </a:r>
            <a:r>
              <a:rPr lang="pt-BR" dirty="0"/>
              <a:t>                            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9AB93F-B501-4CB5-B5C8-8768C44E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61" y="1337251"/>
            <a:ext cx="6205703" cy="43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0D2DE-E557-4283-9681-A7BF9CD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2000" b="1" i="1" dirty="0">
                <a:solidFill>
                  <a:srgbClr val="7030A0"/>
                </a:solidFill>
                <a:effectLst/>
                <a:latin typeface="+mn-lt"/>
              </a:rPr>
              <a:t>3-</a:t>
            </a:r>
            <a:r>
              <a:rPr lang="pt-BR" sz="2000" b="0" i="0" dirty="0">
                <a:effectLst/>
                <a:latin typeface="+mn-lt"/>
              </a:rPr>
              <a:t> Criar um programa que leia o peso e a altura de um usuário. Informar o seu IMC junto com a respectiva condição:</a:t>
            </a:r>
            <a:br>
              <a:rPr lang="pt-BR" sz="2000" b="0" i="0" dirty="0">
                <a:effectLst/>
                <a:latin typeface="+mn-lt"/>
              </a:rPr>
            </a:br>
            <a:r>
              <a:rPr lang="pt-BR" sz="2400" b="1" i="0" dirty="0">
                <a:effectLst/>
                <a:latin typeface="+mn-lt"/>
              </a:rPr>
              <a:t>Algoritmo 									</a:t>
            </a:r>
            <a:r>
              <a:rPr lang="pt-BR" sz="2400" b="1" dirty="0">
                <a:latin typeface="+mn-lt"/>
              </a:rPr>
              <a:t> Diagrama de blocos 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												</a:t>
            </a:r>
            <a:r>
              <a:rPr lang="pt-BR" sz="1000" b="1" dirty="0">
                <a:latin typeface="+mn-lt"/>
              </a:rPr>
              <a:t>         inicio</a:t>
            </a:r>
            <a:br>
              <a:rPr lang="pt-BR" sz="2400" b="1" i="0" dirty="0">
                <a:effectLst/>
                <a:latin typeface="+mn-lt"/>
              </a:rPr>
            </a:br>
            <a:br>
              <a:rPr lang="pt-BR" sz="2400" b="1" i="0" dirty="0">
                <a:effectLst/>
                <a:latin typeface="+mn-lt"/>
              </a:rPr>
            </a:br>
            <a:r>
              <a:rPr lang="pt-BR" sz="2200" dirty="0">
                <a:latin typeface="+mn-lt"/>
              </a:rPr>
              <a:t>1° Passo: Leia o peso do usuário (kg);  					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2° Passo: Leia a altura do usuário (m); 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3° Passo: Calcule o IMC do usuário (</a:t>
            </a:r>
            <a:r>
              <a:rPr lang="pt-BR" sz="2200" dirty="0" err="1">
                <a:latin typeface="+mn-lt"/>
              </a:rPr>
              <a:t>imc←kg</a:t>
            </a:r>
            <a:r>
              <a:rPr lang="pt-BR" sz="2200" dirty="0">
                <a:latin typeface="+mn-lt"/>
              </a:rPr>
              <a:t>/m*m);                                                                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4° Passo: Se (</a:t>
            </a:r>
            <a:r>
              <a:rPr lang="pt-BR" sz="2200" dirty="0" err="1">
                <a:latin typeface="+mn-lt"/>
              </a:rPr>
              <a:t>imc</a:t>
            </a:r>
            <a:r>
              <a:rPr lang="pt-BR" sz="2200" dirty="0">
                <a:latin typeface="+mn-lt"/>
              </a:rPr>
              <a:t>&lt;18,5) então;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5° Passo: Escreva (Excesso de magreza);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6° Passo: Senão;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 7° Passo: Se (</a:t>
            </a:r>
            <a:r>
              <a:rPr lang="pt-BR" sz="2200" dirty="0" err="1">
                <a:latin typeface="+mn-lt"/>
              </a:rPr>
              <a:t>imc</a:t>
            </a:r>
            <a:r>
              <a:rPr lang="pt-BR" sz="2200" dirty="0">
                <a:latin typeface="+mn-lt"/>
              </a:rPr>
              <a:t>=18,5 - 25) então;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	8° Passo: Escreva (Peso normal);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9° Passo: Senão; 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   10° Passo: Se (</a:t>
            </a:r>
            <a:r>
              <a:rPr lang="pt-BR" sz="2200" dirty="0" err="1">
                <a:latin typeface="+mn-lt"/>
              </a:rPr>
              <a:t>imc</a:t>
            </a:r>
            <a:r>
              <a:rPr lang="pt-BR" sz="2200" dirty="0">
                <a:latin typeface="+mn-lt"/>
              </a:rPr>
              <a:t>=25-30) então;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          11° Passo: Escreva ( Excesso de peso);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12° Passo: Senão;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 13° Passo: Se (</a:t>
            </a:r>
            <a:r>
              <a:rPr lang="pt-BR" sz="2200" dirty="0" err="1">
                <a:latin typeface="+mn-lt"/>
              </a:rPr>
              <a:t>imc</a:t>
            </a:r>
            <a:r>
              <a:rPr lang="pt-BR" sz="2200" dirty="0">
                <a:latin typeface="+mn-lt"/>
              </a:rPr>
              <a:t>= 30-35) então;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          14° Passo: Escreva ( Obesidade de 1 grau);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15° Passo: Senão;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16° Passo: Se (</a:t>
            </a:r>
            <a:r>
              <a:rPr lang="pt-BR" sz="2200" dirty="0" err="1">
                <a:latin typeface="+mn-lt"/>
              </a:rPr>
              <a:t>imc</a:t>
            </a:r>
            <a:r>
              <a:rPr lang="pt-BR" sz="2200" dirty="0">
                <a:latin typeface="+mn-lt"/>
              </a:rPr>
              <a:t>=35-40) então;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        17° Passo: Escreva (Obesidade de 2 grau);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18° Passo: Senão;</a:t>
            </a: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	  19° Passo: Escreva (Obesidade de 3 grau);</a:t>
            </a:r>
            <a:br>
              <a:rPr lang="pt-BR" sz="2400" dirty="0">
                <a:latin typeface="+mn-lt"/>
              </a:rPr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CF74E-F8F7-40E4-9D24-D52BF5B4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89" y="977940"/>
            <a:ext cx="4576011" cy="54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E287-9AA5-4335-ABCA-13B2EC5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8021"/>
          </a:xfrm>
        </p:spPr>
        <p:txBody>
          <a:bodyPr>
            <a:normAutofit fontScale="90000"/>
          </a:bodyPr>
          <a:lstStyle/>
          <a:p>
            <a:r>
              <a:rPr lang="pt-BR" sz="1800" b="1" dirty="0">
                <a:latin typeface="+mn-lt"/>
              </a:rPr>
              <a:t>PORTUGOL         									</a:t>
            </a:r>
            <a:r>
              <a:rPr lang="pt-BR" sz="2200" b="1" dirty="0">
                <a:latin typeface="+mn-lt"/>
              </a:rPr>
              <a:t> Java</a:t>
            </a:r>
            <a:br>
              <a:rPr lang="pt-BR" sz="1800" b="1" dirty="0">
                <a:latin typeface="+mn-lt"/>
              </a:rPr>
            </a:br>
            <a:r>
              <a:rPr lang="pt-BR" sz="1800" dirty="0" err="1">
                <a:latin typeface="+mn-lt"/>
              </a:rPr>
              <a:t>programaIMC</a:t>
            </a:r>
            <a:r>
              <a:rPr lang="pt-BR" sz="1800" dirty="0">
                <a:latin typeface="+mn-lt"/>
              </a:rPr>
              <a:t>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var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kg, m, 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: real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início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leia(kg)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leia (m)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&lt;-kg/m*m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se (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&lt;18,5)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escreva (Excesso de magreza)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senão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se (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=18,5-25)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escreva (Peso normal)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senão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	     se (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=25-30)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escreva (Excesso de peso)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senão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se (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=30-35)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escreva (Obesidade de 1 grau)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senão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se (</a:t>
            </a:r>
            <a:r>
              <a:rPr lang="pt-BR" sz="1800" dirty="0" err="1">
                <a:latin typeface="+mn-lt"/>
              </a:rPr>
              <a:t>imc</a:t>
            </a:r>
            <a:r>
              <a:rPr lang="pt-BR" sz="1800" dirty="0">
                <a:latin typeface="+mn-lt"/>
              </a:rPr>
              <a:t>=35-40) então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escreva (Obesidade de 2 grau)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senão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escreva (Obesidade de 3 grau)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                        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	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       </a:t>
            </a:r>
            <a:r>
              <a:rPr lang="pt-BR" sz="1800" dirty="0" err="1">
                <a:latin typeface="+mn-lt"/>
              </a:rPr>
              <a:t>fim_se</a:t>
            </a:r>
            <a:r>
              <a:rPr lang="pt-BR" sz="1800" dirty="0">
                <a:latin typeface="+mn-lt"/>
              </a:rPr>
              <a:t> 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   </a:t>
            </a:r>
            <a:r>
              <a:rPr lang="pt-BR" sz="1800" dirty="0" err="1">
                <a:latin typeface="+mn-lt"/>
              </a:rPr>
              <a:t>fim_se</a:t>
            </a:r>
            <a:br>
              <a:rPr lang="pt-BR" sz="1800" dirty="0">
                <a:latin typeface="+mn-lt"/>
              </a:rPr>
            </a:br>
            <a:r>
              <a:rPr lang="pt-BR" sz="1800" dirty="0">
                <a:latin typeface="+mn-lt"/>
              </a:rPr>
              <a:t>fim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936609-25EC-4EBC-9C1A-25F169A1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26" y="685976"/>
            <a:ext cx="5971674" cy="52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A468-3774-4CEB-B15B-BB94BBE3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2000" b="1" i="1" dirty="0">
                <a:solidFill>
                  <a:srgbClr val="7030A0"/>
                </a:solidFill>
                <a:latin typeface="+mn-lt"/>
              </a:rPr>
              <a:t>5-</a:t>
            </a:r>
            <a:r>
              <a:rPr lang="pt-BR" dirty="0"/>
              <a:t> </a:t>
            </a:r>
            <a:r>
              <a:rPr lang="pt-BR" sz="2000" dirty="0">
                <a:latin typeface="+mn-lt"/>
              </a:rPr>
              <a:t>Criar um programa que leia 3 valores A, B e C para um possível triângulo e informe o tipo de triângulo lido. Verificar ainda se as medidas formam um triângulo segundo a lei: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i="0" dirty="0">
                <a:effectLst/>
                <a:latin typeface="+mn-lt"/>
              </a:rPr>
              <a:t>Algoritmo									</a:t>
            </a:r>
            <a:r>
              <a:rPr lang="pt-BR" sz="2000" b="1" dirty="0">
                <a:latin typeface="+mn-lt"/>
              </a:rPr>
              <a:t> Diagrama de blocos </a:t>
            </a:r>
            <a:br>
              <a:rPr lang="pt-BR" sz="2000" b="1" i="0" dirty="0">
                <a:effectLst/>
                <a:latin typeface="+mn-lt"/>
              </a:rPr>
            </a:br>
            <a:r>
              <a:rPr lang="pt-BR" sz="2000" dirty="0">
                <a:latin typeface="+mn-lt"/>
              </a:rPr>
              <a:t>1° Passo: Leia o primeiro lado (a); 					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2° Passo: Leia o segundo lado (b);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3° Passo: Leia o terceiro lado (c);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4° Passo: Se (a&lt;</a:t>
            </a:r>
            <a:r>
              <a:rPr lang="pt-BR" sz="2000" dirty="0" err="1">
                <a:latin typeface="+mn-lt"/>
              </a:rPr>
              <a:t>b+c</a:t>
            </a:r>
            <a:r>
              <a:rPr lang="pt-BR" sz="2000" dirty="0">
                <a:latin typeface="+mn-lt"/>
              </a:rPr>
              <a:t>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5° Passo: Escreva (Triângulo);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6° Passo: Senão;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7° Passo: Se (b&lt;</a:t>
            </a:r>
            <a:r>
              <a:rPr lang="pt-BR" sz="2000" dirty="0" err="1">
                <a:latin typeface="+mn-lt"/>
              </a:rPr>
              <a:t>a+c</a:t>
            </a:r>
            <a:r>
              <a:rPr lang="pt-BR" sz="2000" dirty="0">
                <a:latin typeface="+mn-lt"/>
              </a:rPr>
              <a:t>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8° Passo: Escreva (Triângulo);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9° Passo: Senão;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10° Passo: Escreva (Triângulo);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11° Passo: Se (a=b=c)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 12° Passo: Escreva (Equilátero);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13° Passo: Senão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14° Passo: Se (a!=b!=c) então;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15° Passo: Escreva (Escaleno);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                16°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           17° Passo: Escreva (Isósceles). 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0BFF6E-C421-4374-BF38-0AFA4295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91" y="1520155"/>
            <a:ext cx="4015409" cy="51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2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57E2-6BA6-462C-A233-886D3319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75374"/>
          </a:xfrm>
        </p:spPr>
        <p:txBody>
          <a:bodyPr>
            <a:normAutofit fontScale="90000"/>
          </a:bodyPr>
          <a:lstStyle/>
          <a:p>
            <a:r>
              <a:rPr lang="pt-BR" sz="2000" b="1" dirty="0">
                <a:latin typeface="+mn-lt"/>
              </a:rPr>
              <a:t>PORTUGOL							                 	</a:t>
            </a:r>
            <a:r>
              <a:rPr lang="pt-BR" sz="2200" b="1" dirty="0">
                <a:latin typeface="+mn-lt"/>
              </a:rPr>
              <a:t> Java</a:t>
            </a:r>
            <a:br>
              <a:rPr lang="pt-BR" sz="2000" b="1" dirty="0">
                <a:latin typeface="+mn-lt"/>
              </a:rPr>
            </a:br>
            <a:r>
              <a:rPr lang="pt-BR" sz="2000" dirty="0" err="1">
                <a:latin typeface="+mn-lt"/>
              </a:rPr>
              <a:t>programaTriângulo</a:t>
            </a:r>
            <a:r>
              <a:rPr lang="pt-BR" sz="2000" dirty="0">
                <a:latin typeface="+mn-lt"/>
              </a:rPr>
              <a:t>							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var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a, b, c, t: real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início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leia (a)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leia (b)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leia (c)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 (a&lt;</a:t>
            </a:r>
            <a:r>
              <a:rPr lang="pt-BR" sz="2000" dirty="0" err="1">
                <a:latin typeface="+mn-lt"/>
              </a:rPr>
              <a:t>b+c</a:t>
            </a:r>
            <a:r>
              <a:rPr lang="pt-BR" sz="2000" dirty="0">
                <a:latin typeface="+mn-lt"/>
              </a:rPr>
              <a:t>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escreva (Triângulo)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se (b&lt;</a:t>
            </a:r>
            <a:r>
              <a:rPr lang="pt-BR" sz="2000" dirty="0" err="1">
                <a:latin typeface="+mn-lt"/>
              </a:rPr>
              <a:t>a+c</a:t>
            </a:r>
            <a:r>
              <a:rPr lang="pt-BR" sz="2000" dirty="0">
                <a:latin typeface="+mn-lt"/>
              </a:rPr>
              <a:t>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escreva (Triângulo)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	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escreva (Triângulo)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se (a=b=c)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escreva (Equilátero)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         se (a!=b!=c) então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escreva (Escaleno)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senão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   escreva (Isósceles)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	             </a:t>
            </a:r>
            <a:r>
              <a:rPr lang="pt-BR" sz="2000" dirty="0" err="1">
                <a:latin typeface="+mn-lt"/>
              </a:rPr>
              <a:t>fim_se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	</a:t>
            </a:r>
            <a:r>
              <a:rPr lang="pt-BR" sz="2000" dirty="0" err="1">
                <a:latin typeface="+mn-lt"/>
              </a:rPr>
              <a:t>fim_se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dirty="0" err="1">
                <a:latin typeface="+mn-lt"/>
              </a:rPr>
              <a:t>fim_se</a:t>
            </a:r>
            <a:r>
              <a:rPr lang="pt-BR" sz="2000" dirty="0">
                <a:latin typeface="+mn-lt"/>
              </a:rPr>
              <a:t>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</a:t>
            </a:r>
            <a:r>
              <a:rPr lang="pt-BR" sz="2000" dirty="0" err="1">
                <a:latin typeface="+mn-lt"/>
              </a:rPr>
              <a:t>fim_se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fim</a:t>
            </a:r>
            <a:br>
              <a:rPr lang="pt-BR" sz="24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DBD3FD-0D66-471E-BD06-A88ED045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56271"/>
            <a:ext cx="6096000" cy="55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1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04D3-A490-43DF-825B-80447749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000" b="1" i="1" dirty="0">
                <a:solidFill>
                  <a:srgbClr val="7030A0"/>
                </a:solidFill>
                <a:latin typeface="+mn-lt"/>
              </a:rPr>
              <a:t>6-</a:t>
            </a:r>
            <a:r>
              <a:rPr lang="pt-BR" sz="2000" dirty="0">
                <a:latin typeface="+mn-lt"/>
              </a:rPr>
              <a:t> Criar um programa que leia três valores inteiros A, B e C e os apresente em forma crescente (menor para o maior).</a:t>
            </a:r>
            <a:br>
              <a:rPr lang="pt-BR" sz="2000" dirty="0">
                <a:latin typeface="+mn-lt"/>
              </a:rPr>
            </a:br>
            <a:r>
              <a:rPr lang="pt-BR" sz="2000" b="1" i="0" dirty="0">
                <a:effectLst/>
                <a:latin typeface="+mn-lt"/>
              </a:rPr>
              <a:t>Algoritmo								</a:t>
            </a:r>
            <a:r>
              <a:rPr lang="pt-BR" sz="2000" b="1" dirty="0">
                <a:latin typeface="+mn-lt"/>
              </a:rPr>
              <a:t> 	Diagrama de blocos </a:t>
            </a:r>
            <a:br>
              <a:rPr lang="pt-BR" sz="2000" b="1" i="0" dirty="0">
                <a:effectLst/>
                <a:latin typeface="+mn-lt"/>
              </a:rPr>
            </a:br>
            <a:r>
              <a:rPr lang="pt-BR" sz="2000" dirty="0">
                <a:latin typeface="+mn-lt"/>
              </a:rPr>
              <a:t>1° Passo: Leia o primeiro valor (a);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2° Passo: Leia o segundo valor (b);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3° Passo: Leia o terceiro valor (c);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4° Passo: Se (a&lt;b) e (b&lt;c)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5° Passo: Escreva (a, b, c);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6°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7° Passo: Se (a&lt;c) e (c&lt;b)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 8° Passo: Escreva (a, c, b);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9°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       10° Passo: Se (b&lt;a) e (a&lt;c)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11° Passo: Escreva (b, a, c);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12°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13° Passo: Se (b&lt;c) e (c&lt;a)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14° Passo: Escreva (b, c, a);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15° Passo: Senão;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16° Passo: Se (c&lt;a) e (a&lt;b) então;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17° Passo: Escreva (c, a, b);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                     18° Passo: Senão;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				19° Passo: Escreva (c, b, a).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746D66-4261-4858-BFC9-9DF9ADB5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97" y="1232452"/>
            <a:ext cx="5208104" cy="56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2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3380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1- Criar um programa que leia o ano de nascimento de um usuário e o ano atual. Calcule e apresente a sua idade junto com mensagem correspondente:  Algoritmo                                                                                                                                      Diagrama de blocos   1° Passo: Leia o ano de nascimento do usuário (aN);  2° Passo: Leia o ano atual (aT);  3° Passo: Calcule a idade do usuário (iU ← aT – aN);  4° Passo: Apresente a idade do usuário; 5° Passo: Se (iU &lt; 10) então;       6° Passo: Escreva (Criança);  7° Passo: Senão   8° Passo: Se (iU &gt;=10 e &lt;18) então;   9° Passo: Escreva (Adolescente);  10° Passo: Senão;    11° Passo: Se (iU&gt;=18 e &lt;60) então;     12° Passo: Escreva (Adulto);                                                 13° Passo: Senão      14° Passo: Escreva ( Idoso).     </vt:lpstr>
      <vt:lpstr>PORTUGOL                                                               Java programaIdade Ano  var         aT, aN, iU: real  início       Leia (aN)                                                                 Leia (aT)  iU&lt;-aT-na  Se (iU&lt;10) e então        escreva (“criança”)  Senão         se (id &gt;=10 e &lt;18) então   escreva (adolescente)   Senão         se (id&gt;=18 e &lt;60) então     escreva (adulto)   Senão                                  escreva (idoso)                          fim_se            fim_se   fim_se   fim</vt:lpstr>
      <vt:lpstr>2- Criar um programa que calcule e apresente o gasto médio de combustível (kmpor litro –km/L) de um veículo. O usuário deverá digitar a distância percorrida (em Kilômetros) e a capacidade do tanque de combustível (em litros). O gasto médio é obtido dividindo-se a distância percorrida pela capacidade do tanque. Informar se o carroé econômico ou não, segundo a regra abaixo:  Algoritmo                                                                                                                                                   Diagrama de blocos   1° Passo: Leia a distância percorrida (km); 2° Passo: Leia a capacidade do tanque (cT); 3° Passo: Calcule o gasto médio de combustível (consumo&lt;- km/cT); 4° Passo: Se (consumo&gt;=10km/L) então;       5° Passo: Escreva (Econômico); 6° Passo: Senão;  7° Passo: Escreva (Não econômico); </vt:lpstr>
      <vt:lpstr>PORTUGOL          Java  programaCombustível var                      km, cT, consumo: real início                  Leia (km)  Leia (cT)  Consumo&lt;-km/cT  Se (km/L&gt;=10) então        escreva (econômico)        Senão    Escreva (não econômico)       fim_se fim                                     </vt:lpstr>
      <vt:lpstr>3- Criar um programa que leia o peso e a altura de um usuário. Informar o seu IMC junto com a respectiva condição: Algoritmo           Diagrama de blocos                       inicio  1° Passo: Leia o peso do usuário (kg);        2° Passo: Leia a altura do usuário (m);  3° Passo: Calcule o IMC do usuário (imc←kg/m*m);                                                                 4° Passo: Se (imc&lt;18,5) então;  5° Passo: Escreva (Excesso de magreza); 6° Passo: Senão;     7° Passo: Se (imc=18,5 - 25) então;   8° Passo: Escreva (Peso normal);          9° Passo: Senão;        10° Passo: Se (imc=25-30) então;              11° Passo: Escreva ( Excesso de peso);          12° Passo: Senão;                    13° Passo: Se (imc= 30-35) então;              14° Passo: Escreva ( Obesidade de 1 grau);         15° Passo: Senão;                   16° Passo: Se (imc=35-40) então;                           17° Passo: Escreva (Obesidade de 2 grau);         18° Passo: Senão;    19° Passo: Escreva (Obesidade de 3 grau); </vt:lpstr>
      <vt:lpstr>PORTUGOL                   Java programaIMC  var          kg, m, imc: real  início     leia(kg)  leia (m)  imc&lt;-kg/m*m  se (imc&lt;18,5) então       escreva (Excesso de magreza)  senão       se (imc=18,5-25) então                           escreva (Peso normal)  senão       se (imc=25-30) então                           escreva (Excesso de peso)                 senão                      se (imc=30-35) então                           escreva (Obesidade de 1 grau)                 senão                      se (imc=35-40) então                           escreva (Obesidade de 2 grau)                 senão                           escreva (Obesidade de 3 grau)                                   fim_se   fim_se           fim_se     fim_se fim   </vt:lpstr>
      <vt:lpstr>5- Criar um programa que leia 3 valores A, B e C para um possível triângulo e informe o tipo de triângulo lido. Verificar ainda se as medidas formam um triângulo segundo a lei:  Algoritmo          Diagrama de blocos  1° Passo: Leia o primeiro lado (a);        2° Passo: Leia o segundo lado (b);  3° Passo: Leia o terceiro lado (c);  4° Passo: Se (a&lt;b+c) então;      5° Passo: Escreva (Triângulo); 6° Passo: Senão;            7° Passo: Se (b&lt;a+c) então;     8° Passo: Escreva (Triângulo);            9° Passo: Senão;                    10° Passo: Escreva (Triângulo);                             11° Passo: Se (a=b=c) então;    12° Passo: Escreva (Equilátero);                     13° Passo: Senão                                         14° Passo: Se (a!=b!=c) então;     15° Passo: Escreva (Escaleno);                          16° Passo: Senão;                                                  17° Passo: Escreva (Isósceles).   </vt:lpstr>
      <vt:lpstr>PORTUGOL                          Java programaTriângulo        var         a, b, c, t: real início   leia (a)   leia (b)   leia (c)  se (a&lt;b+c) então     escreva (Triângulo)  senão     se (b&lt;a+c) então   escreva (Triângulo)    senão   escreva (Triângulo)  senão     se (a=b=c) então   escreva (Equilátero)  senão            se (a!=b!=c) então    escreva (Escaleno)        senão       escreva (Isósceles)                fim_se   fim_se           fim_se     fim_se fim        </vt:lpstr>
      <vt:lpstr>6- Criar um programa que leia três valores inteiros A, B e C e os apresente em forma crescente (menor para o maior). Algoritmo          Diagrama de blocos  1° Passo: Leia o primeiro valor (a);  2° Passo: Leia o segundo valor (b);  3° Passo: Leia o terceiro valor (c);  4° Passo: Se (a&lt;b) e (b&lt;c) então;      5° Passo: Escreva (a, b, c);  6° Passo: Senão;   7° Passo: Se (a&lt;c) e (c&lt;b) então;          8° Passo: Escreva (a, c, b);   9° Passo: Senão;          10° Passo: Se (b&lt;a) e (a&lt;c) então;                              11° Passo: Escreva (b, a, c);                 12° Passo: Senão;                               13° Passo: Se (b&lt;c) e (c&lt;a) então;                                      14° Passo: Escreva (b, c, a);                               15° Passo: Senão;                                      16° Passo: Se (c&lt;a) e (a&lt;b) então;    17° Passo: Escreva (c, a, b);                                       18° Passo: Senão;      19° Passo: Escreva (c, b, a).</vt:lpstr>
      <vt:lpstr>PORTUGOL            Java    programaNÚMEROS  var        a, b, c: real  inicio   leia (a)  leia (b)   leia (c)   se (a&lt;b) e (b&lt;c) então      escreva (a, b, c)                 senão         se (a&lt;c) e (c&lt;b) então                escreva (a, c, b)                 senão         se (b&lt;a) e (a&lt;c) então                    escreva (b, a, c)                 senão         se (b&lt;c) e (c&lt;a) então            escreva (b, c, a)                            senão                               se (c&lt;a) e (a&lt;b) então      escreva (c, a, b)                               senão       escreva (c, b, a)                                        fim_se            fim_se   fim_se           fim_se     fim_se fim </vt:lpstr>
      <vt:lpstr>   7- Criar um programa que leia o nome e a idade de 5 usuários. Ao final apresente o nome e a idade do usuário mais velho e o nome e a idade do usuário mais novo.  Algoritmo 1° Passo: Leia o primeiro nome (nome);   2° Passo: Leia a primeira idade (id);              3° Passo: Guardar o nome lido (nomeMaior←nome);      4° Passo: Guardar a idade lida (idMaior←id);     5° Passo: Guardar o nome lido (nomeMenor←nome);    6° Passo: Guardar a idade lida (idMenor←id);    7° Passo: Leia o segundo nome (nome);    8° Passo: Leia a segunda idade (id);     9° Passo: Se (id&gt; idMaior) então;               10° Passo: Guardar na idade do mais velho (idMaior←id);                    11° Passo: Guardar no nome do mais velho (nomeMaior←nome);                       12° Passo: Senão;           13° Passo: Se (id&lt;idMenor) então;             14° Passo: idMenor←id;                     15° Passo: nomeMenor←nome;       16° Passo: Leia o terceiro nome (nome);    17° Passo: Leia a terceira idade (id);      18° Passo: Se (id&gt;idMenor) então;                                                                                                                    19° Passo: Guardar na idade do mais novo (idMenor←id);                                                                                20° Passo: Guardar no nome do mais novo (nomeMenor←nome);        21° Passo: Senão                                                            22° Passo: Se (id&lt;idMaior) então;                                                                      23° Passo: idMaior←id;                                                                                24° Passo: nomeMaior←nome; 25° Passo: Leia o quarto nome (nome); 26° Passo: Leia a quarta idade (id);    </vt:lpstr>
      <vt:lpstr>       27° Passo: Se (id&gt;idMaior) então;            Java            28° Passo: Guardar na idade do mais velho (idMaior←id);                       29° Passo: Guardar no nome do mais velho (nomeMaior←nome);  30° Passo: Senão;            31° Passo: Se (id&lt;idMaior) então;         32° Passo: idMaior←id;                33° Passo: nomeMaior←nome; 34° Passo: Leia o quinto nome (nome); 35° Passo: Leia a quinta idade (id);  36° Passo: Se (id&lt;idMaior) então;           37° Passo: Guardar na idade do mais novo (idMenor←id);                   38° Passo: Guardar no nome do mais novo (nomeMenor←nome);                 39° Passo: Senão;        40° Passo: Se (id&gt;idMaior) então;              41° Passo: idMaior←id;                42° Passo: nomeMaior←nome;          43° Passo: Apresentar idade maior (idMaior);        43° Passo: Apresentar o nome do mais velho (nomeMaior);       44° Passo: Apresentar idade menor (idMenor);        45° Passo: Apresentar o nome do mais novo (nomeMenor).       </vt:lpstr>
      <vt:lpstr>8- Criar um programa que leia duas notas para um aluno. Calcular e apresentar a sua média, sendo que:  •SE a média for menor do que 3 o aluno está REPROVADO;  •SE a média for &gt;=6 o aluno está APROVADO;  •SE a média for &gt;=3 e &lt; 6 avisar via mensagem que o aluno está em EXAME. Solicitar então uma nota de EXAME, extrair uma nova média entre a média anterior e a nota de EXAME. Caso a nova média seja &gt;=6 o aluno será APROVADO. Caso contrário está reprovado.                    Diagrama de blocos      início Algoritmo        1° Passo: Leia a primeira nota (n1);               2° Passo: Leia a segunda nota (n2);  3° Passo: Calcular a média (m←n1+n2/2);  4° Passo: Apresentar a média (m);  5° Passo: Se (m&lt;3) então;           6° Passo: Escreva (Reprovado);  7° Passo: Senão;                  8° Passo: Se (m&gt;=6) então;                     9° Passo: Escreva (Aprovado);      10° Passo: Senão;                 11° Passo: Se (m&gt;=3 e &lt;6) então;                      12° Passo: Escreva (Exame);                               13° Passo: Calcular a nova média (mediaExame←notaExame+notaExame/2);              14° Passo: Se (mediaExame&gt;=6) então;                     15° Passo: Escreva (Aprovado);        16° Passo: Senão;                            17° Passo: Escreva (Reprovado).</vt:lpstr>
      <vt:lpstr>PORTUGOL          Java programaMÉDIAEXAME  var          n1, n2, m, mediaExame, notaExame: real  inicio    leia (n1)   leia (n2)   m←n1+n2/2   m  se (m&lt;3) então       escreva (Reprovado)   senão                        se (m&gt;=6) então    escreva (Aprovado)        senão     se (m&gt;=3 e =6) então       escreva (Exame)                                         mediaExame←notaExame+notaExame/2    se (mediaExame&gt;=6) então                                                         escreva (Aprovado)                          senão                                                                escreva (Reprovado)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Criar um programa que leia o ano de nascimento de um usuário e o ano atual. Calcule e apresente a sua idade junto com mensagem correspondente: iv. Idade &lt; 10 anos: criança; v. Idade &gt;=10 e &lt; 18: Adolescente; vi. Idade &gt;=18 e Idade &lt;60: Adulto; vii. Idade &gt;=60 : Idoso.  Algoritmo 1- Leia o ano de nascimento do usuário (aN) 2- Leia o ano atual (aT) 3- Calcule a idade do usuário (IU&lt;-aT-Na)</dc:title>
  <dc:creator>Amanda Fernandes Ferreira</dc:creator>
  <cp:lastModifiedBy>Amanda Fernandes Ferreira</cp:lastModifiedBy>
  <cp:revision>37</cp:revision>
  <dcterms:created xsi:type="dcterms:W3CDTF">2021-06-08T22:51:44Z</dcterms:created>
  <dcterms:modified xsi:type="dcterms:W3CDTF">2021-06-18T01:50:30Z</dcterms:modified>
</cp:coreProperties>
</file>