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54"/>
  </p:normalViewPr>
  <p:slideViewPr>
    <p:cSldViewPr snapToGrid="0" snapToObjects="1">
      <p:cViewPr varScale="1">
        <p:scale>
          <a:sx n="114" d="100"/>
          <a:sy n="114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24C3-8977-BA42-9E89-D3ED62291206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FAED-6843-B841-B6E6-C1F8177B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24C3-8977-BA42-9E89-D3ED62291206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FAED-6843-B841-B6E6-C1F8177B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6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24C3-8977-BA42-9E89-D3ED62291206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FAED-6843-B841-B6E6-C1F8177B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24C3-8977-BA42-9E89-D3ED62291206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FAED-6843-B841-B6E6-C1F8177B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24C3-8977-BA42-9E89-D3ED62291206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FAED-6843-B841-B6E6-C1F8177B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24C3-8977-BA42-9E89-D3ED62291206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FAED-6843-B841-B6E6-C1F8177B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9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24C3-8977-BA42-9E89-D3ED62291206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FAED-6843-B841-B6E6-C1F8177B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24C3-8977-BA42-9E89-D3ED62291206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FAED-6843-B841-B6E6-C1F8177B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24C3-8977-BA42-9E89-D3ED62291206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FAED-6843-B841-B6E6-C1F8177B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24C3-8977-BA42-9E89-D3ED62291206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FAED-6843-B841-B6E6-C1F8177B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1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24C3-8977-BA42-9E89-D3ED62291206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FAED-6843-B841-B6E6-C1F8177B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4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24C3-8977-BA42-9E89-D3ED62291206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FAED-6843-B841-B6E6-C1F8177B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4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32" y="0"/>
            <a:ext cx="8875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0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Preachuk</dc:creator>
  <cp:lastModifiedBy>Bill Preachuk</cp:lastModifiedBy>
  <cp:revision>1</cp:revision>
  <dcterms:created xsi:type="dcterms:W3CDTF">2017-10-20T18:04:00Z</dcterms:created>
  <dcterms:modified xsi:type="dcterms:W3CDTF">2017-10-20T18:04:23Z</dcterms:modified>
</cp:coreProperties>
</file>