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71" r:id="rId3"/>
    <p:sldId id="258" r:id="rId4"/>
    <p:sldId id="276" r:id="rId5"/>
    <p:sldId id="275" r:id="rId6"/>
    <p:sldId id="265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9EF39-22F7-4BD6-B8B0-9A82FACB4042}" v="568" dt="2021-11-04T01:21:51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8983D-5139-470C-B517-06F433DFA5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6AAE316-C889-4A83-A8E1-00E5C2AF94EC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Um pouco da Amanda</a:t>
          </a:r>
        </a:p>
      </dgm:t>
    </dgm:pt>
    <dgm:pt modelId="{15220CC7-F7F6-4C8B-AC1D-6B8847FA5A00}" type="parTrans" cxnId="{5C58D581-74C0-4437-8E8F-F83BE0FE1369}">
      <dgm:prSet/>
      <dgm:spPr/>
      <dgm:t>
        <a:bodyPr/>
        <a:lstStyle/>
        <a:p>
          <a:endParaRPr lang="pt-BR"/>
        </a:p>
      </dgm:t>
    </dgm:pt>
    <dgm:pt modelId="{7B7206A9-5772-40EF-82A6-20C007A21107}" type="sibTrans" cxnId="{5C58D581-74C0-4437-8E8F-F83BE0FE1369}">
      <dgm:prSet/>
      <dgm:spPr/>
      <dgm:t>
        <a:bodyPr/>
        <a:lstStyle/>
        <a:p>
          <a:endParaRPr lang="pt-BR"/>
        </a:p>
      </dgm:t>
    </dgm:pt>
    <dgm:pt modelId="{63CB2635-F6D8-495A-A987-BC9A966B7BCE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Hard Skills e Soft Skills</a:t>
          </a:r>
        </a:p>
      </dgm:t>
    </dgm:pt>
    <dgm:pt modelId="{CB136EDA-7A53-4453-BFA8-48A03CA724A0}" type="parTrans" cxnId="{960D2E93-A597-4576-BCBA-E4BAB3C39F8C}">
      <dgm:prSet/>
      <dgm:spPr/>
      <dgm:t>
        <a:bodyPr/>
        <a:lstStyle/>
        <a:p>
          <a:endParaRPr lang="pt-BR"/>
        </a:p>
      </dgm:t>
    </dgm:pt>
    <dgm:pt modelId="{39E6D0F6-941F-4C6D-AFCD-2A1813770427}" type="sibTrans" cxnId="{960D2E93-A597-4576-BCBA-E4BAB3C39F8C}">
      <dgm:prSet/>
      <dgm:spPr/>
      <dgm:t>
        <a:bodyPr/>
        <a:lstStyle/>
        <a:p>
          <a:endParaRPr lang="pt-BR"/>
        </a:p>
      </dgm:t>
    </dgm:pt>
    <dgm:pt modelId="{D80E5710-CC47-443A-94A1-FD7560E3C81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Histórico de avaliações Itaú ( X e Y )</a:t>
          </a:r>
        </a:p>
      </dgm:t>
    </dgm:pt>
    <dgm:pt modelId="{FDCB459B-6E6F-481C-8CCC-1428051D3638}" type="parTrans" cxnId="{64037EC3-465B-4373-B162-81C19D78F538}">
      <dgm:prSet/>
      <dgm:spPr/>
      <dgm:t>
        <a:bodyPr/>
        <a:lstStyle/>
        <a:p>
          <a:endParaRPr lang="pt-BR"/>
        </a:p>
      </dgm:t>
    </dgm:pt>
    <dgm:pt modelId="{D58BAF29-992C-4C97-AB13-F6D42E495CE3}" type="sibTrans" cxnId="{64037EC3-465B-4373-B162-81C19D78F538}">
      <dgm:prSet/>
      <dgm:spPr/>
      <dgm:t>
        <a:bodyPr/>
        <a:lstStyle/>
        <a:p>
          <a:endParaRPr lang="pt-BR"/>
        </a:p>
      </dgm:t>
    </dgm:pt>
    <dgm:pt modelId="{9B031164-56F4-40D8-834C-DE8D6FC58468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Jornada (aonde estou e onde quero chegar)</a:t>
          </a:r>
        </a:p>
      </dgm:t>
    </dgm:pt>
    <dgm:pt modelId="{1122739B-D3CF-45E6-B781-A41A06D63C61}" type="parTrans" cxnId="{5232817C-4801-4B87-8D34-9B8F71B6A464}">
      <dgm:prSet/>
      <dgm:spPr/>
      <dgm:t>
        <a:bodyPr/>
        <a:lstStyle/>
        <a:p>
          <a:endParaRPr lang="pt-BR"/>
        </a:p>
      </dgm:t>
    </dgm:pt>
    <dgm:pt modelId="{386A6645-C5AB-4D05-83BA-66B95073B88C}" type="sibTrans" cxnId="{5232817C-4801-4B87-8D34-9B8F71B6A464}">
      <dgm:prSet/>
      <dgm:spPr/>
      <dgm:t>
        <a:bodyPr/>
        <a:lstStyle/>
        <a:p>
          <a:endParaRPr lang="pt-BR"/>
        </a:p>
      </dgm:t>
    </dgm:pt>
    <dgm:pt modelId="{01B70482-F0E7-414D-B113-86A51E6819AF}" type="pres">
      <dgm:prSet presAssocID="{2968983D-5139-470C-B517-06F433DFA592}" presName="linear" presStyleCnt="0">
        <dgm:presLayoutVars>
          <dgm:dir/>
          <dgm:animLvl val="lvl"/>
          <dgm:resizeHandles val="exact"/>
        </dgm:presLayoutVars>
      </dgm:prSet>
      <dgm:spPr/>
    </dgm:pt>
    <dgm:pt modelId="{D06A4B10-C292-49E6-99A0-78222B8BAE94}" type="pres">
      <dgm:prSet presAssocID="{86AAE316-C889-4A83-A8E1-00E5C2AF94EC}" presName="parentLin" presStyleCnt="0"/>
      <dgm:spPr/>
    </dgm:pt>
    <dgm:pt modelId="{B6BF8058-8F33-41F2-A973-F20E4E6126E1}" type="pres">
      <dgm:prSet presAssocID="{86AAE316-C889-4A83-A8E1-00E5C2AF94EC}" presName="parentLeftMargin" presStyleLbl="node1" presStyleIdx="0" presStyleCnt="4"/>
      <dgm:spPr/>
    </dgm:pt>
    <dgm:pt modelId="{F1675C8B-633F-45F9-BA6E-C6CB5042BED1}" type="pres">
      <dgm:prSet presAssocID="{86AAE316-C889-4A83-A8E1-00E5C2AF94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C5FAC5-A630-449A-ABDD-EF1095BD8BA2}" type="pres">
      <dgm:prSet presAssocID="{86AAE316-C889-4A83-A8E1-00E5C2AF94EC}" presName="negativeSpace" presStyleCnt="0"/>
      <dgm:spPr/>
    </dgm:pt>
    <dgm:pt modelId="{7ECF7B91-BFC4-49E6-B023-ECD73C015459}" type="pres">
      <dgm:prSet presAssocID="{86AAE316-C889-4A83-A8E1-00E5C2AF94EC}" presName="childText" presStyleLbl="conFgAcc1" presStyleIdx="0" presStyleCnt="4">
        <dgm:presLayoutVars>
          <dgm:bulletEnabled val="1"/>
        </dgm:presLayoutVars>
      </dgm:prSet>
      <dgm:spPr/>
    </dgm:pt>
    <dgm:pt modelId="{793AD209-5FBB-4252-B35E-1CFEDC658A70}" type="pres">
      <dgm:prSet presAssocID="{7B7206A9-5772-40EF-82A6-20C007A21107}" presName="spaceBetweenRectangles" presStyleCnt="0"/>
      <dgm:spPr/>
    </dgm:pt>
    <dgm:pt modelId="{05B9EF8A-E14B-4332-A3C0-6B441D44B243}" type="pres">
      <dgm:prSet presAssocID="{63CB2635-F6D8-495A-A987-BC9A966B7BCE}" presName="parentLin" presStyleCnt="0"/>
      <dgm:spPr/>
    </dgm:pt>
    <dgm:pt modelId="{6DCDB184-A23F-458E-873D-D47810EA3CFA}" type="pres">
      <dgm:prSet presAssocID="{63CB2635-F6D8-495A-A987-BC9A966B7BCE}" presName="parentLeftMargin" presStyleLbl="node1" presStyleIdx="0" presStyleCnt="4"/>
      <dgm:spPr/>
    </dgm:pt>
    <dgm:pt modelId="{5E85E98D-07B6-4C5D-AD21-F57EC6EE0586}" type="pres">
      <dgm:prSet presAssocID="{63CB2635-F6D8-495A-A987-BC9A966B7B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2C7D31-F216-4644-838C-0206FF89CDD2}" type="pres">
      <dgm:prSet presAssocID="{63CB2635-F6D8-495A-A987-BC9A966B7BCE}" presName="negativeSpace" presStyleCnt="0"/>
      <dgm:spPr/>
    </dgm:pt>
    <dgm:pt modelId="{BBF1034B-57D9-4F34-8370-E60B46F710F7}" type="pres">
      <dgm:prSet presAssocID="{63CB2635-F6D8-495A-A987-BC9A966B7BCE}" presName="childText" presStyleLbl="conFgAcc1" presStyleIdx="1" presStyleCnt="4">
        <dgm:presLayoutVars>
          <dgm:bulletEnabled val="1"/>
        </dgm:presLayoutVars>
      </dgm:prSet>
      <dgm:spPr/>
    </dgm:pt>
    <dgm:pt modelId="{44B1D319-B1FB-4A95-9E8B-65521291CBAB}" type="pres">
      <dgm:prSet presAssocID="{39E6D0F6-941F-4C6D-AFCD-2A1813770427}" presName="spaceBetweenRectangles" presStyleCnt="0"/>
      <dgm:spPr/>
    </dgm:pt>
    <dgm:pt modelId="{F28235B9-67A6-41D8-BDC3-6E4CDE1BBEB5}" type="pres">
      <dgm:prSet presAssocID="{D80E5710-CC47-443A-94A1-FD7560E3C815}" presName="parentLin" presStyleCnt="0"/>
      <dgm:spPr/>
    </dgm:pt>
    <dgm:pt modelId="{D125DED6-67CF-44D2-A328-9669EA49986F}" type="pres">
      <dgm:prSet presAssocID="{D80E5710-CC47-443A-94A1-FD7560E3C815}" presName="parentLeftMargin" presStyleLbl="node1" presStyleIdx="1" presStyleCnt="4"/>
      <dgm:spPr/>
    </dgm:pt>
    <dgm:pt modelId="{2D9FB071-8C61-4635-B34D-C467570C6795}" type="pres">
      <dgm:prSet presAssocID="{D80E5710-CC47-443A-94A1-FD7560E3C8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6A8036-A41C-4761-87E9-DA5EC4E59CC1}" type="pres">
      <dgm:prSet presAssocID="{D80E5710-CC47-443A-94A1-FD7560E3C815}" presName="negativeSpace" presStyleCnt="0"/>
      <dgm:spPr/>
    </dgm:pt>
    <dgm:pt modelId="{DDB67121-22E6-409C-B327-5833F3CBC8D6}" type="pres">
      <dgm:prSet presAssocID="{D80E5710-CC47-443A-94A1-FD7560E3C815}" presName="childText" presStyleLbl="conFgAcc1" presStyleIdx="2" presStyleCnt="4">
        <dgm:presLayoutVars>
          <dgm:bulletEnabled val="1"/>
        </dgm:presLayoutVars>
      </dgm:prSet>
      <dgm:spPr/>
    </dgm:pt>
    <dgm:pt modelId="{5D420D20-AB67-4A6C-B007-474143CC5DFC}" type="pres">
      <dgm:prSet presAssocID="{D58BAF29-992C-4C97-AB13-F6D42E495CE3}" presName="spaceBetweenRectangles" presStyleCnt="0"/>
      <dgm:spPr/>
    </dgm:pt>
    <dgm:pt modelId="{CF56ED21-14A5-4220-92D4-25134E436024}" type="pres">
      <dgm:prSet presAssocID="{9B031164-56F4-40D8-834C-DE8D6FC58468}" presName="parentLin" presStyleCnt="0"/>
      <dgm:spPr/>
    </dgm:pt>
    <dgm:pt modelId="{B2209D27-AE1D-42BF-BC6F-E884E2EB5C7D}" type="pres">
      <dgm:prSet presAssocID="{9B031164-56F4-40D8-834C-DE8D6FC58468}" presName="parentLeftMargin" presStyleLbl="node1" presStyleIdx="2" presStyleCnt="4"/>
      <dgm:spPr/>
    </dgm:pt>
    <dgm:pt modelId="{F2CAE068-9DEA-4602-8AB4-8C6FA33C5A4D}" type="pres">
      <dgm:prSet presAssocID="{9B031164-56F4-40D8-834C-DE8D6FC5846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45793B4-A8CE-44FD-9DF5-3A03DBB4D219}" type="pres">
      <dgm:prSet presAssocID="{9B031164-56F4-40D8-834C-DE8D6FC58468}" presName="negativeSpace" presStyleCnt="0"/>
      <dgm:spPr/>
    </dgm:pt>
    <dgm:pt modelId="{1FD7BD81-3DAA-4B50-975B-266FE86764D6}" type="pres">
      <dgm:prSet presAssocID="{9B031164-56F4-40D8-834C-DE8D6FC5846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2432B1B-A750-4F70-97DA-78CD983E02B9}" type="presOf" srcId="{D80E5710-CC47-443A-94A1-FD7560E3C815}" destId="{2D9FB071-8C61-4635-B34D-C467570C6795}" srcOrd="1" destOrd="0" presId="urn:microsoft.com/office/officeart/2005/8/layout/list1"/>
    <dgm:cxn modelId="{FFB2DD74-39F6-4C7D-B0AA-E4996CE07B56}" type="presOf" srcId="{9B031164-56F4-40D8-834C-DE8D6FC58468}" destId="{F2CAE068-9DEA-4602-8AB4-8C6FA33C5A4D}" srcOrd="1" destOrd="0" presId="urn:microsoft.com/office/officeart/2005/8/layout/list1"/>
    <dgm:cxn modelId="{5232817C-4801-4B87-8D34-9B8F71B6A464}" srcId="{2968983D-5139-470C-B517-06F433DFA592}" destId="{9B031164-56F4-40D8-834C-DE8D6FC58468}" srcOrd="3" destOrd="0" parTransId="{1122739B-D3CF-45E6-B781-A41A06D63C61}" sibTransId="{386A6645-C5AB-4D05-83BA-66B95073B88C}"/>
    <dgm:cxn modelId="{5C58D581-74C0-4437-8E8F-F83BE0FE1369}" srcId="{2968983D-5139-470C-B517-06F433DFA592}" destId="{86AAE316-C889-4A83-A8E1-00E5C2AF94EC}" srcOrd="0" destOrd="0" parTransId="{15220CC7-F7F6-4C8B-AC1D-6B8847FA5A00}" sibTransId="{7B7206A9-5772-40EF-82A6-20C007A21107}"/>
    <dgm:cxn modelId="{960D2E93-A597-4576-BCBA-E4BAB3C39F8C}" srcId="{2968983D-5139-470C-B517-06F433DFA592}" destId="{63CB2635-F6D8-495A-A987-BC9A966B7BCE}" srcOrd="1" destOrd="0" parTransId="{CB136EDA-7A53-4453-BFA8-48A03CA724A0}" sibTransId="{39E6D0F6-941F-4C6D-AFCD-2A1813770427}"/>
    <dgm:cxn modelId="{A6287FAD-E885-4BB6-9B5B-86CC2A333839}" type="presOf" srcId="{63CB2635-F6D8-495A-A987-BC9A966B7BCE}" destId="{6DCDB184-A23F-458E-873D-D47810EA3CFA}" srcOrd="0" destOrd="0" presId="urn:microsoft.com/office/officeart/2005/8/layout/list1"/>
    <dgm:cxn modelId="{B57417B5-D57D-4A85-9541-2106B83ED5B8}" type="presOf" srcId="{9B031164-56F4-40D8-834C-DE8D6FC58468}" destId="{B2209D27-AE1D-42BF-BC6F-E884E2EB5C7D}" srcOrd="0" destOrd="0" presId="urn:microsoft.com/office/officeart/2005/8/layout/list1"/>
    <dgm:cxn modelId="{64037EC3-465B-4373-B162-81C19D78F538}" srcId="{2968983D-5139-470C-B517-06F433DFA592}" destId="{D80E5710-CC47-443A-94A1-FD7560E3C815}" srcOrd="2" destOrd="0" parTransId="{FDCB459B-6E6F-481C-8CCC-1428051D3638}" sibTransId="{D58BAF29-992C-4C97-AB13-F6D42E495CE3}"/>
    <dgm:cxn modelId="{D3BC4BCB-ECF9-49FE-A4E3-8ECD8BC3A0E7}" type="presOf" srcId="{86AAE316-C889-4A83-A8E1-00E5C2AF94EC}" destId="{F1675C8B-633F-45F9-BA6E-C6CB5042BED1}" srcOrd="1" destOrd="0" presId="urn:microsoft.com/office/officeart/2005/8/layout/list1"/>
    <dgm:cxn modelId="{A466A4CF-5FA1-4059-AE0E-8C5C98B424DF}" type="presOf" srcId="{63CB2635-F6D8-495A-A987-BC9A966B7BCE}" destId="{5E85E98D-07B6-4C5D-AD21-F57EC6EE0586}" srcOrd="1" destOrd="0" presId="urn:microsoft.com/office/officeart/2005/8/layout/list1"/>
    <dgm:cxn modelId="{39D70EDE-8832-4B00-B31B-738411A5ABB6}" type="presOf" srcId="{2968983D-5139-470C-B517-06F433DFA592}" destId="{01B70482-F0E7-414D-B113-86A51E6819AF}" srcOrd="0" destOrd="0" presId="urn:microsoft.com/office/officeart/2005/8/layout/list1"/>
    <dgm:cxn modelId="{E087A6DE-1D8B-419B-A5E9-07C2DFF619C9}" type="presOf" srcId="{D80E5710-CC47-443A-94A1-FD7560E3C815}" destId="{D125DED6-67CF-44D2-A328-9669EA49986F}" srcOrd="0" destOrd="0" presId="urn:microsoft.com/office/officeart/2005/8/layout/list1"/>
    <dgm:cxn modelId="{6C81B2E2-E244-432A-9A1B-A6350EE01347}" type="presOf" srcId="{86AAE316-C889-4A83-A8E1-00E5C2AF94EC}" destId="{B6BF8058-8F33-41F2-A973-F20E4E6126E1}" srcOrd="0" destOrd="0" presId="urn:microsoft.com/office/officeart/2005/8/layout/list1"/>
    <dgm:cxn modelId="{EC0E455A-4F05-4131-A89F-C8C310AEDAD4}" type="presParOf" srcId="{01B70482-F0E7-414D-B113-86A51E6819AF}" destId="{D06A4B10-C292-49E6-99A0-78222B8BAE94}" srcOrd="0" destOrd="0" presId="urn:microsoft.com/office/officeart/2005/8/layout/list1"/>
    <dgm:cxn modelId="{F64C0DAC-8C4D-43B1-A70F-99F713AEA98D}" type="presParOf" srcId="{D06A4B10-C292-49E6-99A0-78222B8BAE94}" destId="{B6BF8058-8F33-41F2-A973-F20E4E6126E1}" srcOrd="0" destOrd="0" presId="urn:microsoft.com/office/officeart/2005/8/layout/list1"/>
    <dgm:cxn modelId="{273C8222-A5A8-40D6-AB3D-7A3FC6B543CC}" type="presParOf" srcId="{D06A4B10-C292-49E6-99A0-78222B8BAE94}" destId="{F1675C8B-633F-45F9-BA6E-C6CB5042BED1}" srcOrd="1" destOrd="0" presId="urn:microsoft.com/office/officeart/2005/8/layout/list1"/>
    <dgm:cxn modelId="{B983CA82-F1A3-43A9-86F9-97E28E145F03}" type="presParOf" srcId="{01B70482-F0E7-414D-B113-86A51E6819AF}" destId="{3EC5FAC5-A630-449A-ABDD-EF1095BD8BA2}" srcOrd="1" destOrd="0" presId="urn:microsoft.com/office/officeart/2005/8/layout/list1"/>
    <dgm:cxn modelId="{589BA27E-F9BB-4DDA-9174-021E57485CDF}" type="presParOf" srcId="{01B70482-F0E7-414D-B113-86A51E6819AF}" destId="{7ECF7B91-BFC4-49E6-B023-ECD73C015459}" srcOrd="2" destOrd="0" presId="urn:microsoft.com/office/officeart/2005/8/layout/list1"/>
    <dgm:cxn modelId="{C4AB1FDD-5915-4230-BC93-2E6F5389B8BE}" type="presParOf" srcId="{01B70482-F0E7-414D-B113-86A51E6819AF}" destId="{793AD209-5FBB-4252-B35E-1CFEDC658A70}" srcOrd="3" destOrd="0" presId="urn:microsoft.com/office/officeart/2005/8/layout/list1"/>
    <dgm:cxn modelId="{418898DB-F326-45CC-9310-B256266A3503}" type="presParOf" srcId="{01B70482-F0E7-414D-B113-86A51E6819AF}" destId="{05B9EF8A-E14B-4332-A3C0-6B441D44B243}" srcOrd="4" destOrd="0" presId="urn:microsoft.com/office/officeart/2005/8/layout/list1"/>
    <dgm:cxn modelId="{F2832C41-7519-4574-B3BC-2F069B1046EB}" type="presParOf" srcId="{05B9EF8A-E14B-4332-A3C0-6B441D44B243}" destId="{6DCDB184-A23F-458E-873D-D47810EA3CFA}" srcOrd="0" destOrd="0" presId="urn:microsoft.com/office/officeart/2005/8/layout/list1"/>
    <dgm:cxn modelId="{C420AAF5-98ED-44A0-A939-A5D27B0CAEB3}" type="presParOf" srcId="{05B9EF8A-E14B-4332-A3C0-6B441D44B243}" destId="{5E85E98D-07B6-4C5D-AD21-F57EC6EE0586}" srcOrd="1" destOrd="0" presId="urn:microsoft.com/office/officeart/2005/8/layout/list1"/>
    <dgm:cxn modelId="{2DDD80EF-6A43-4FCB-B833-E6EFDCA8642A}" type="presParOf" srcId="{01B70482-F0E7-414D-B113-86A51E6819AF}" destId="{A32C7D31-F216-4644-838C-0206FF89CDD2}" srcOrd="5" destOrd="0" presId="urn:microsoft.com/office/officeart/2005/8/layout/list1"/>
    <dgm:cxn modelId="{87924579-06A5-4BFE-9B41-1E9BCF8940B9}" type="presParOf" srcId="{01B70482-F0E7-414D-B113-86A51E6819AF}" destId="{BBF1034B-57D9-4F34-8370-E60B46F710F7}" srcOrd="6" destOrd="0" presId="urn:microsoft.com/office/officeart/2005/8/layout/list1"/>
    <dgm:cxn modelId="{BB41C810-FFB8-4656-B2A7-F59C39644D54}" type="presParOf" srcId="{01B70482-F0E7-414D-B113-86A51E6819AF}" destId="{44B1D319-B1FB-4A95-9E8B-65521291CBAB}" srcOrd="7" destOrd="0" presId="urn:microsoft.com/office/officeart/2005/8/layout/list1"/>
    <dgm:cxn modelId="{48BDAEB9-369E-4AF8-BC12-A00690CBF7BF}" type="presParOf" srcId="{01B70482-F0E7-414D-B113-86A51E6819AF}" destId="{F28235B9-67A6-41D8-BDC3-6E4CDE1BBEB5}" srcOrd="8" destOrd="0" presId="urn:microsoft.com/office/officeart/2005/8/layout/list1"/>
    <dgm:cxn modelId="{7E0A378F-165D-4C7D-BEFC-8B09348BA822}" type="presParOf" srcId="{F28235B9-67A6-41D8-BDC3-6E4CDE1BBEB5}" destId="{D125DED6-67CF-44D2-A328-9669EA49986F}" srcOrd="0" destOrd="0" presId="urn:microsoft.com/office/officeart/2005/8/layout/list1"/>
    <dgm:cxn modelId="{8F409857-EE04-4B37-AC48-FAEA3C8E098E}" type="presParOf" srcId="{F28235B9-67A6-41D8-BDC3-6E4CDE1BBEB5}" destId="{2D9FB071-8C61-4635-B34D-C467570C6795}" srcOrd="1" destOrd="0" presId="urn:microsoft.com/office/officeart/2005/8/layout/list1"/>
    <dgm:cxn modelId="{54F06A4C-5103-47D5-A596-DD5A01B180CA}" type="presParOf" srcId="{01B70482-F0E7-414D-B113-86A51E6819AF}" destId="{356A8036-A41C-4761-87E9-DA5EC4E59CC1}" srcOrd="9" destOrd="0" presId="urn:microsoft.com/office/officeart/2005/8/layout/list1"/>
    <dgm:cxn modelId="{F1BBB4AB-5775-465A-8323-E7192B58F39C}" type="presParOf" srcId="{01B70482-F0E7-414D-B113-86A51E6819AF}" destId="{DDB67121-22E6-409C-B327-5833F3CBC8D6}" srcOrd="10" destOrd="0" presId="urn:microsoft.com/office/officeart/2005/8/layout/list1"/>
    <dgm:cxn modelId="{317C2CCD-4072-42E9-B2C3-26B1CBAB4BAE}" type="presParOf" srcId="{01B70482-F0E7-414D-B113-86A51E6819AF}" destId="{5D420D20-AB67-4A6C-B007-474143CC5DFC}" srcOrd="11" destOrd="0" presId="urn:microsoft.com/office/officeart/2005/8/layout/list1"/>
    <dgm:cxn modelId="{F6C7531E-947E-45A5-A494-0A1A2D0004F0}" type="presParOf" srcId="{01B70482-F0E7-414D-B113-86A51E6819AF}" destId="{CF56ED21-14A5-4220-92D4-25134E436024}" srcOrd="12" destOrd="0" presId="urn:microsoft.com/office/officeart/2005/8/layout/list1"/>
    <dgm:cxn modelId="{3E4E3D76-E2E6-4429-BFFE-31D5406FA14F}" type="presParOf" srcId="{CF56ED21-14A5-4220-92D4-25134E436024}" destId="{B2209D27-AE1D-42BF-BC6F-E884E2EB5C7D}" srcOrd="0" destOrd="0" presId="urn:microsoft.com/office/officeart/2005/8/layout/list1"/>
    <dgm:cxn modelId="{B3D3BDC2-9C8F-457F-AE93-54BBD7D1BA11}" type="presParOf" srcId="{CF56ED21-14A5-4220-92D4-25134E436024}" destId="{F2CAE068-9DEA-4602-8AB4-8C6FA33C5A4D}" srcOrd="1" destOrd="0" presId="urn:microsoft.com/office/officeart/2005/8/layout/list1"/>
    <dgm:cxn modelId="{C7F7DDA2-0BEE-41C5-9BE1-B6B626AB45B2}" type="presParOf" srcId="{01B70482-F0E7-414D-B113-86A51E6819AF}" destId="{D45793B4-A8CE-44FD-9DF5-3A03DBB4D219}" srcOrd="13" destOrd="0" presId="urn:microsoft.com/office/officeart/2005/8/layout/list1"/>
    <dgm:cxn modelId="{724EC928-D5AC-4159-9F51-3E084D82F03B}" type="presParOf" srcId="{01B70482-F0E7-414D-B113-86A51E6819AF}" destId="{1FD7BD81-3DAA-4B50-975B-266FE86764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F7B91-BFC4-49E6-B023-ECD73C015459}">
      <dsp:nvSpPr>
        <dsp:cNvPr id="0" name=""/>
        <dsp:cNvSpPr/>
      </dsp:nvSpPr>
      <dsp:spPr>
        <a:xfrm>
          <a:off x="0" y="536465"/>
          <a:ext cx="545547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75C8B-633F-45F9-BA6E-C6CB5042BED1}">
      <dsp:nvSpPr>
        <dsp:cNvPr id="0" name=""/>
        <dsp:cNvSpPr/>
      </dsp:nvSpPr>
      <dsp:spPr>
        <a:xfrm>
          <a:off x="272773" y="344585"/>
          <a:ext cx="3818834" cy="383760"/>
        </a:xfrm>
        <a:prstGeom prst="round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44343" tIns="0" rIns="1443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Um pouco da Amanda</a:t>
          </a:r>
        </a:p>
      </dsp:txBody>
      <dsp:txXfrm>
        <a:off x="291507" y="363319"/>
        <a:ext cx="3781366" cy="346292"/>
      </dsp:txXfrm>
    </dsp:sp>
    <dsp:sp modelId="{BBF1034B-57D9-4F34-8370-E60B46F710F7}">
      <dsp:nvSpPr>
        <dsp:cNvPr id="0" name=""/>
        <dsp:cNvSpPr/>
      </dsp:nvSpPr>
      <dsp:spPr>
        <a:xfrm>
          <a:off x="0" y="1126145"/>
          <a:ext cx="545547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E98D-07B6-4C5D-AD21-F57EC6EE0586}">
      <dsp:nvSpPr>
        <dsp:cNvPr id="0" name=""/>
        <dsp:cNvSpPr/>
      </dsp:nvSpPr>
      <dsp:spPr>
        <a:xfrm>
          <a:off x="272773" y="934265"/>
          <a:ext cx="3818834" cy="383760"/>
        </a:xfrm>
        <a:prstGeom prst="round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44343" tIns="0" rIns="1443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Hard Skills e Soft Skills</a:t>
          </a:r>
        </a:p>
      </dsp:txBody>
      <dsp:txXfrm>
        <a:off x="291507" y="952999"/>
        <a:ext cx="3781366" cy="346292"/>
      </dsp:txXfrm>
    </dsp:sp>
    <dsp:sp modelId="{DDB67121-22E6-409C-B327-5833F3CBC8D6}">
      <dsp:nvSpPr>
        <dsp:cNvPr id="0" name=""/>
        <dsp:cNvSpPr/>
      </dsp:nvSpPr>
      <dsp:spPr>
        <a:xfrm>
          <a:off x="0" y="1715825"/>
          <a:ext cx="545547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FB071-8C61-4635-B34D-C467570C6795}">
      <dsp:nvSpPr>
        <dsp:cNvPr id="0" name=""/>
        <dsp:cNvSpPr/>
      </dsp:nvSpPr>
      <dsp:spPr>
        <a:xfrm>
          <a:off x="272773" y="1523945"/>
          <a:ext cx="3818834" cy="383760"/>
        </a:xfrm>
        <a:prstGeom prst="round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44343" tIns="0" rIns="1443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Histórico de avaliações Itaú ( X e Y )</a:t>
          </a:r>
        </a:p>
      </dsp:txBody>
      <dsp:txXfrm>
        <a:off x="291507" y="1542679"/>
        <a:ext cx="3781366" cy="346292"/>
      </dsp:txXfrm>
    </dsp:sp>
    <dsp:sp modelId="{1FD7BD81-3DAA-4B50-975B-266FE86764D6}">
      <dsp:nvSpPr>
        <dsp:cNvPr id="0" name=""/>
        <dsp:cNvSpPr/>
      </dsp:nvSpPr>
      <dsp:spPr>
        <a:xfrm>
          <a:off x="0" y="2305505"/>
          <a:ext cx="545547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AE068-9DEA-4602-8AB4-8C6FA33C5A4D}">
      <dsp:nvSpPr>
        <dsp:cNvPr id="0" name=""/>
        <dsp:cNvSpPr/>
      </dsp:nvSpPr>
      <dsp:spPr>
        <a:xfrm>
          <a:off x="272773" y="2113625"/>
          <a:ext cx="3818834" cy="383760"/>
        </a:xfrm>
        <a:prstGeom prst="round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44343" tIns="0" rIns="1443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Jornada (aonde estou e onde quero chegar)</a:t>
          </a:r>
        </a:p>
      </dsp:txBody>
      <dsp:txXfrm>
        <a:off x="291507" y="2132359"/>
        <a:ext cx="378136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5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5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artic.com.br/_mally_/desenho-livre/pequeno-principe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E749FE4-7AFE-4C50-A40F-C46F379F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246" b="19740"/>
          <a:stretch/>
        </p:blipFill>
        <p:spPr>
          <a:xfrm>
            <a:off x="-31" y="-251628"/>
            <a:ext cx="12192031" cy="4915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 err="1">
                <a:solidFill>
                  <a:srgbClr val="FFFFFF"/>
                </a:solidFill>
                <a:cs typeface="Calibri Light"/>
              </a:rPr>
              <a:t>Carreira</a:t>
            </a:r>
            <a:r>
              <a:rPr lang="en-US" sz="4400" dirty="0">
                <a:solidFill>
                  <a:srgbClr val="FFFFFF"/>
                </a:solidFill>
                <a:cs typeface="Calibri Light"/>
              </a:rPr>
              <a:t> – Amanda Oliveira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58290FA-12D0-4B7A-B5B8-D5022FD1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Out/2021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B6AE91E-01DA-47A6-9BD7-43E583921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314186"/>
              </p:ext>
            </p:extLst>
          </p:nvPr>
        </p:nvGraphicFramePr>
        <p:xfrm>
          <a:off x="6559826" y="1940154"/>
          <a:ext cx="5455478" cy="297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49">
            <a:extLst>
              <a:ext uri="{FF2B5EF4-FFF2-40B4-BE49-F238E27FC236}">
                <a16:creationId xmlns:a16="http://schemas.microsoft.com/office/drawing/2014/main" id="{AC60D80A-97AE-44E4-BC8C-524DA560F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7" y="1526839"/>
            <a:ext cx="8050978" cy="428685"/>
          </a:xfrm>
          <a:prstGeom prst="rect">
            <a:avLst/>
          </a:prstGeom>
        </p:spPr>
      </p:pic>
      <p:graphicFrame>
        <p:nvGraphicFramePr>
          <p:cNvPr id="17" name="Tabela 25">
            <a:extLst>
              <a:ext uri="{FF2B5EF4-FFF2-40B4-BE49-F238E27FC236}">
                <a16:creationId xmlns:a16="http://schemas.microsoft.com/office/drawing/2014/main" id="{B6A173B6-2287-4F6D-87B7-D84560374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14915"/>
              </p:ext>
            </p:extLst>
          </p:nvPr>
        </p:nvGraphicFramePr>
        <p:xfrm>
          <a:off x="99390" y="53008"/>
          <a:ext cx="11993220" cy="675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305">
                  <a:extLst>
                    <a:ext uri="{9D8B030D-6E8A-4147-A177-3AD203B41FA5}">
                      <a16:colId xmlns:a16="http://schemas.microsoft.com/office/drawing/2014/main" val="3527995032"/>
                    </a:ext>
                  </a:extLst>
                </a:gridCol>
                <a:gridCol w="2998305">
                  <a:extLst>
                    <a:ext uri="{9D8B030D-6E8A-4147-A177-3AD203B41FA5}">
                      <a16:colId xmlns:a16="http://schemas.microsoft.com/office/drawing/2014/main" val="241711278"/>
                    </a:ext>
                  </a:extLst>
                </a:gridCol>
                <a:gridCol w="2998305">
                  <a:extLst>
                    <a:ext uri="{9D8B030D-6E8A-4147-A177-3AD203B41FA5}">
                      <a16:colId xmlns:a16="http://schemas.microsoft.com/office/drawing/2014/main" val="4023246658"/>
                    </a:ext>
                  </a:extLst>
                </a:gridCol>
                <a:gridCol w="2998305">
                  <a:extLst>
                    <a:ext uri="{9D8B030D-6E8A-4147-A177-3AD203B41FA5}">
                      <a16:colId xmlns:a16="http://schemas.microsoft.com/office/drawing/2014/main" val="1119524524"/>
                    </a:ext>
                  </a:extLst>
                </a:gridCol>
              </a:tblGrid>
              <a:tr h="337930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382904"/>
                  </a:ext>
                </a:extLst>
              </a:tr>
              <a:tr h="337930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47700"/>
                  </a:ext>
                </a:extLst>
              </a:tr>
            </a:tbl>
          </a:graphicData>
        </a:graphic>
      </p:graphicFrame>
      <p:pic>
        <p:nvPicPr>
          <p:cNvPr id="26" name="Picture 6">
            <a:extLst>
              <a:ext uri="{FF2B5EF4-FFF2-40B4-BE49-F238E27FC236}">
                <a16:creationId xmlns:a16="http://schemas.microsoft.com/office/drawing/2014/main" id="{A03BD48A-DC9F-4D77-89B5-7E2912AA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42" y="407074"/>
            <a:ext cx="2743200" cy="2057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7FC05FB-E95D-483B-989B-ADFFCFB161C0}"/>
              </a:ext>
            </a:extLst>
          </p:cNvPr>
          <p:cNvSpPr txBox="1"/>
          <p:nvPr/>
        </p:nvSpPr>
        <p:spPr>
          <a:xfrm>
            <a:off x="153064" y="84365"/>
            <a:ext cx="16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Técnico ADM</a:t>
            </a:r>
          </a:p>
        </p:txBody>
      </p:sp>
      <p:pic>
        <p:nvPicPr>
          <p:cNvPr id="2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28B8A37-2B21-4352-8446-6AF213CA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868" y="388302"/>
            <a:ext cx="2743200" cy="20574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33783575-A0AB-4375-B63D-F7CA583640EE}"/>
              </a:ext>
            </a:extLst>
          </p:cNvPr>
          <p:cNvSpPr txBox="1"/>
          <p:nvPr/>
        </p:nvSpPr>
        <p:spPr>
          <a:xfrm>
            <a:off x="3126645" y="18970"/>
            <a:ext cx="28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Cursinho </a:t>
            </a:r>
            <a:r>
              <a:rPr lang="pt-BR" dirty="0" err="1"/>
              <a:t>pré</a:t>
            </a:r>
            <a:r>
              <a:rPr lang="pt-BR" dirty="0"/>
              <a:t> vestibular</a:t>
            </a:r>
          </a:p>
        </p:txBody>
      </p:sp>
      <p:pic>
        <p:nvPicPr>
          <p:cNvPr id="30" name="Picture 5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0791D969-DCE3-4456-88BC-6F122282F8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633" b="857"/>
          <a:stretch/>
        </p:blipFill>
        <p:spPr>
          <a:xfrm>
            <a:off x="6539869" y="378423"/>
            <a:ext cx="1738292" cy="2039762"/>
          </a:xfrm>
          <a:prstGeom prst="rect">
            <a:avLst/>
          </a:prstGeom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6AEDEBD8-53CD-4637-8890-8DE0F98056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058" t="33558" r="142" b="-354"/>
          <a:stretch/>
        </p:blipFill>
        <p:spPr>
          <a:xfrm rot="20679065">
            <a:off x="6314423" y="1709009"/>
            <a:ext cx="2581051" cy="1341782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3A2EEC-7E6C-4366-8E6F-7B595372C32D}"/>
              </a:ext>
            </a:extLst>
          </p:cNvPr>
          <p:cNvSpPr txBox="1"/>
          <p:nvPr/>
        </p:nvSpPr>
        <p:spPr>
          <a:xfrm>
            <a:off x="6460249" y="53008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1º </a:t>
            </a:r>
            <a:r>
              <a:rPr lang="pt-BR" dirty="0" err="1"/>
              <a:t>Job</a:t>
            </a:r>
            <a:r>
              <a:rPr lang="pt-BR" dirty="0"/>
              <a:t>: Bradesco</a:t>
            </a:r>
          </a:p>
        </p:txBody>
      </p:sp>
      <p:pic>
        <p:nvPicPr>
          <p:cNvPr id="33" name="Picture 9">
            <a:extLst>
              <a:ext uri="{FF2B5EF4-FFF2-40B4-BE49-F238E27FC236}">
                <a16:creationId xmlns:a16="http://schemas.microsoft.com/office/drawing/2014/main" id="{82E73E41-4977-44BE-A5FD-736E27296B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807" t="12525" r="3145" b="38208"/>
          <a:stretch/>
        </p:blipFill>
        <p:spPr>
          <a:xfrm>
            <a:off x="9598827" y="378423"/>
            <a:ext cx="1736884" cy="2421814"/>
          </a:xfrm>
          <a:prstGeom prst="rect">
            <a:avLst/>
          </a:prstGeom>
        </p:spPr>
      </p:pic>
      <p:pic>
        <p:nvPicPr>
          <p:cNvPr id="34" name="Picture 11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2193CAE1-CBBF-4801-AB8F-F35E6B99CF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41" t="25781" r="524" b="781"/>
          <a:stretch/>
        </p:blipFill>
        <p:spPr>
          <a:xfrm rot="20636537">
            <a:off x="9351255" y="1735429"/>
            <a:ext cx="2545495" cy="132700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124D0B-21CD-44E7-9E74-13EABD8A4F15}"/>
              </a:ext>
            </a:extLst>
          </p:cNvPr>
          <p:cNvSpPr txBox="1"/>
          <p:nvPr/>
        </p:nvSpPr>
        <p:spPr>
          <a:xfrm>
            <a:off x="9488379" y="30500"/>
            <a:ext cx="132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Faculdade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6DA6BCA9-325B-4E5F-87AF-61FAFFB841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866" y="4891268"/>
            <a:ext cx="2453236" cy="183737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13386D-2F33-4478-BDEE-7BD44421763C}"/>
              </a:ext>
            </a:extLst>
          </p:cNvPr>
          <p:cNvSpPr txBox="1"/>
          <p:nvPr/>
        </p:nvSpPr>
        <p:spPr>
          <a:xfrm>
            <a:off x="161379" y="3377561"/>
            <a:ext cx="245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Estágio – Seg. da Info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0C9DAC8-F7DB-4170-A681-22967B85BFDA}"/>
              </a:ext>
            </a:extLst>
          </p:cNvPr>
          <p:cNvSpPr txBox="1"/>
          <p:nvPr/>
        </p:nvSpPr>
        <p:spPr>
          <a:xfrm>
            <a:off x="3143923" y="3423727"/>
            <a:ext cx="286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Analista - Finanças Atacado</a:t>
            </a:r>
          </a:p>
        </p:txBody>
      </p:sp>
      <p:pic>
        <p:nvPicPr>
          <p:cNvPr id="41" name="Picture 14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3FBD7911-1F91-4A7A-9AF5-4CC10F3BF0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5190" y="4074187"/>
            <a:ext cx="2743200" cy="1884872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93FCAEA-1849-43A2-BD55-CF31F6A9C38E}"/>
              </a:ext>
            </a:extLst>
          </p:cNvPr>
          <p:cNvSpPr txBox="1"/>
          <p:nvPr/>
        </p:nvSpPr>
        <p:spPr>
          <a:xfrm>
            <a:off x="6096000" y="3432313"/>
            <a:ext cx="20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Analista – </a:t>
            </a:r>
            <a:r>
              <a:rPr lang="pt-BR" dirty="0" err="1"/>
              <a:t>Ges</a:t>
            </a:r>
            <a:r>
              <a:rPr lang="pt-BR" dirty="0"/>
              <a:t>. TI</a:t>
            </a:r>
          </a:p>
        </p:txBody>
      </p:sp>
      <p:pic>
        <p:nvPicPr>
          <p:cNvPr id="43" name="Picture 15">
            <a:extLst>
              <a:ext uri="{FF2B5EF4-FFF2-40B4-BE49-F238E27FC236}">
                <a16:creationId xmlns:a16="http://schemas.microsoft.com/office/drawing/2014/main" id="{EFE05482-4A28-416E-B5E0-2827B61710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9505" y="3856852"/>
            <a:ext cx="1808672" cy="1354969"/>
          </a:xfrm>
          <a:prstGeom prst="rect">
            <a:avLst/>
          </a:prstGeom>
        </p:spPr>
      </p:pic>
      <p:pic>
        <p:nvPicPr>
          <p:cNvPr id="44" name="Picture 1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9C1EC8C-502F-4F86-A05B-F0ABE5CA23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96520" y="4783459"/>
            <a:ext cx="1808672" cy="1696118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BE342108-FDC0-4574-8CC9-BE229E85BC5C}"/>
              </a:ext>
            </a:extLst>
          </p:cNvPr>
          <p:cNvSpPr txBox="1"/>
          <p:nvPr/>
        </p:nvSpPr>
        <p:spPr>
          <a:xfrm>
            <a:off x="9206391" y="3487520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Família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F3B87F25-41D5-4BAA-AECF-9FCF185BDA2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" r="12089" b="8509"/>
          <a:stretch/>
        </p:blipFill>
        <p:spPr>
          <a:xfrm>
            <a:off x="184571" y="3769401"/>
            <a:ext cx="2743200" cy="1474418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818CD4FD-5FEB-4AA2-A26F-912A526F5472}"/>
              </a:ext>
            </a:extLst>
          </p:cNvPr>
          <p:cNvGrpSpPr/>
          <p:nvPr/>
        </p:nvGrpSpPr>
        <p:grpSpPr>
          <a:xfrm>
            <a:off x="3129146" y="4073802"/>
            <a:ext cx="1987026" cy="1117702"/>
            <a:chOff x="3129146" y="4073802"/>
            <a:chExt cx="1987026" cy="1117702"/>
          </a:xfrm>
        </p:grpSpPr>
        <p:pic>
          <p:nvPicPr>
            <p:cNvPr id="52" name="Imagem 51" descr="Gerência MIS">
              <a:extLst>
                <a:ext uri="{FF2B5EF4-FFF2-40B4-BE49-F238E27FC236}">
                  <a16:creationId xmlns:a16="http://schemas.microsoft.com/office/drawing/2014/main" id="{E15A2EBB-F53A-46BB-9E28-76DF9192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146" y="4073802"/>
              <a:ext cx="1987026" cy="1117702"/>
            </a:xfrm>
            <a:prstGeom prst="rect">
              <a:avLst/>
            </a:prstGeom>
          </p:spPr>
        </p:pic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B42E587-E5E3-490B-8A8F-54876E12E512}"/>
                </a:ext>
              </a:extLst>
            </p:cNvPr>
            <p:cNvSpPr/>
            <p:nvPr/>
          </p:nvSpPr>
          <p:spPr>
            <a:xfrm>
              <a:off x="3129146" y="5015382"/>
              <a:ext cx="1056592" cy="17612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Gerência MIS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F90422A-036F-475B-8B3C-E9022F6630F8}"/>
              </a:ext>
            </a:extLst>
          </p:cNvPr>
          <p:cNvGrpSpPr/>
          <p:nvPr/>
        </p:nvGrpSpPr>
        <p:grpSpPr>
          <a:xfrm>
            <a:off x="3180231" y="5141514"/>
            <a:ext cx="2014334" cy="1510751"/>
            <a:chOff x="3180231" y="5141514"/>
            <a:chExt cx="2014334" cy="1510751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D0091350-8546-4BFE-8D0A-6771AF9EA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39355">
              <a:off x="3180231" y="5141514"/>
              <a:ext cx="2014334" cy="1510751"/>
            </a:xfrm>
            <a:prstGeom prst="rect">
              <a:avLst/>
            </a:prstGeom>
          </p:spPr>
        </p:pic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D977EB04-4B5D-49EC-A06A-D93688F3380F}"/>
                </a:ext>
              </a:extLst>
            </p:cNvPr>
            <p:cNvSpPr/>
            <p:nvPr/>
          </p:nvSpPr>
          <p:spPr>
            <a:xfrm rot="21226886">
              <a:off x="3233910" y="6521298"/>
              <a:ext cx="1430003" cy="13027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Batalha de Dados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F6B4FD8-900B-42B1-B92E-AAA646A27E5F}"/>
              </a:ext>
            </a:extLst>
          </p:cNvPr>
          <p:cNvGrpSpPr/>
          <p:nvPr/>
        </p:nvGrpSpPr>
        <p:grpSpPr>
          <a:xfrm>
            <a:off x="4086819" y="4769571"/>
            <a:ext cx="1985931" cy="898609"/>
            <a:chOff x="4086819" y="4769571"/>
            <a:chExt cx="1985931" cy="898609"/>
          </a:xfrm>
        </p:grpSpPr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6525586B-7259-4662-A41B-022396115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3" b="33597"/>
            <a:stretch/>
          </p:blipFill>
          <p:spPr>
            <a:xfrm rot="20497224">
              <a:off x="4086819" y="4769571"/>
              <a:ext cx="1881766" cy="898609"/>
            </a:xfrm>
            <a:prstGeom prst="rect">
              <a:avLst/>
            </a:prstGeom>
          </p:spPr>
        </p:pic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723A1A3-F89C-4E2F-961E-DAAA08EACDB8}"/>
                </a:ext>
              </a:extLst>
            </p:cNvPr>
            <p:cNvSpPr/>
            <p:nvPr/>
          </p:nvSpPr>
          <p:spPr>
            <a:xfrm rot="20535756">
              <a:off x="4602616" y="5419397"/>
              <a:ext cx="1470134" cy="19171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Estudar Vale a Pena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1CEDB4A-256D-4332-A677-5262456BD122}"/>
              </a:ext>
            </a:extLst>
          </p:cNvPr>
          <p:cNvGrpSpPr/>
          <p:nvPr/>
        </p:nvGrpSpPr>
        <p:grpSpPr>
          <a:xfrm>
            <a:off x="4185738" y="5852848"/>
            <a:ext cx="1861745" cy="946736"/>
            <a:chOff x="4185738" y="5852848"/>
            <a:chExt cx="1861745" cy="946736"/>
          </a:xfrm>
        </p:grpSpPr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87138C02-6306-4CCB-817B-D880FAC7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185738" y="5852848"/>
              <a:ext cx="1861745" cy="934735"/>
            </a:xfrm>
            <a:prstGeom prst="rect">
              <a:avLst/>
            </a:prstGeom>
          </p:spPr>
        </p:pic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498996A-A243-4B4C-BDE8-E09A003D1C6C}"/>
                </a:ext>
              </a:extLst>
            </p:cNvPr>
            <p:cNvSpPr/>
            <p:nvPr/>
          </p:nvSpPr>
          <p:spPr>
            <a:xfrm>
              <a:off x="4196304" y="6688562"/>
              <a:ext cx="1771764" cy="11102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Jornada da Inovação ARF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326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35" grpId="0"/>
      <p:bldP spid="38" grpId="0"/>
      <p:bldP spid="40" grpId="0"/>
      <p:bldP spid="42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tângulo 165">
            <a:extLst>
              <a:ext uri="{FF2B5EF4-FFF2-40B4-BE49-F238E27FC236}">
                <a16:creationId xmlns:a16="http://schemas.microsoft.com/office/drawing/2014/main" id="{5D94FCD7-07D6-427A-A587-77D184869679}"/>
              </a:ext>
            </a:extLst>
          </p:cNvPr>
          <p:cNvSpPr/>
          <p:nvPr/>
        </p:nvSpPr>
        <p:spPr>
          <a:xfrm>
            <a:off x="-2206" y="6393577"/>
            <a:ext cx="12194206" cy="452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41D64277-DC0F-4C4E-A204-551CB42EA3A8}"/>
              </a:ext>
            </a:extLst>
          </p:cNvPr>
          <p:cNvSpPr/>
          <p:nvPr/>
        </p:nvSpPr>
        <p:spPr>
          <a:xfrm>
            <a:off x="0" y="1760674"/>
            <a:ext cx="12192000" cy="42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52BDE2-B0BE-4825-B579-03E01811877B}"/>
              </a:ext>
            </a:extLst>
          </p:cNvPr>
          <p:cNvSpPr txBox="1">
            <a:spLocks/>
          </p:cNvSpPr>
          <p:nvPr/>
        </p:nvSpPr>
        <p:spPr>
          <a:xfrm>
            <a:off x="186824" y="799639"/>
            <a:ext cx="3751277" cy="5722534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ü"/>
            </a:pPr>
            <a:r>
              <a:rPr lang="en-US" dirty="0"/>
              <a:t> Banco de Dados</a:t>
            </a: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dirty="0" err="1"/>
              <a:t>Modelagem</a:t>
            </a:r>
            <a:r>
              <a:rPr lang="en-US" dirty="0"/>
              <a:t> de </a:t>
            </a:r>
            <a:r>
              <a:rPr lang="en-US" dirty="0" err="1"/>
              <a:t>Fluxos</a:t>
            </a:r>
            <a:endParaRPr lang="en-US" dirty="0"/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dirty="0" err="1"/>
              <a:t>Linguagem</a:t>
            </a:r>
            <a:r>
              <a:rPr lang="en-US" dirty="0"/>
              <a:t> SQL</a:t>
            </a: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§"/>
            </a:pPr>
            <a:endParaRPr lang="en-US" dirty="0"/>
          </a:p>
          <a:p>
            <a:pPr>
              <a:buClr>
                <a:srgbClr val="1CADE4"/>
              </a:buClr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Tratamento</a:t>
            </a:r>
            <a:r>
              <a:rPr lang="en-US" dirty="0">
                <a:ea typeface="+mn-lt"/>
                <a:cs typeface="+mn-lt"/>
              </a:rPr>
              <a:t> de Dados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Integration Server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Alteryx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CADE4"/>
              </a:buClr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 Visualização de Dados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Tableau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Power BI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 marL="97790" lvl="1" indent="0">
              <a:lnSpc>
                <a:spcPct val="100000"/>
              </a:lnSpc>
              <a:buClr>
                <a:srgbClr val="1CADE4"/>
              </a:buClr>
              <a:buFont typeface="Calibri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CADE4"/>
              </a:buClr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 Insight de Dados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Python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 err="1">
                <a:ea typeface="+mn-lt"/>
                <a:cs typeface="+mn-lt"/>
              </a:rPr>
              <a:t>Estatistica</a:t>
            </a:r>
            <a:endParaRPr lang="en-US" dirty="0">
              <a:ea typeface="+mn-lt"/>
              <a:cs typeface="+mn-lt"/>
            </a:endParaRP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CADE4"/>
              </a:buClr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Cloud (AWS)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Plataforma AWS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913BDD9-2E69-47E7-B2F4-63C3E8B69C3F}"/>
              </a:ext>
            </a:extLst>
          </p:cNvPr>
          <p:cNvCxnSpPr>
            <a:cxnSpLocks/>
          </p:cNvCxnSpPr>
          <p:nvPr/>
        </p:nvCxnSpPr>
        <p:spPr>
          <a:xfrm>
            <a:off x="481449" y="1368037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84B58C7-050C-4B5C-AACB-2E29486DC2E2}"/>
              </a:ext>
            </a:extLst>
          </p:cNvPr>
          <p:cNvCxnSpPr>
            <a:cxnSpLocks/>
          </p:cNvCxnSpPr>
          <p:nvPr/>
        </p:nvCxnSpPr>
        <p:spPr>
          <a:xfrm>
            <a:off x="481449" y="1624757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391B5A-40A9-4017-9FE6-F4AD021DA2D9}"/>
              </a:ext>
            </a:extLst>
          </p:cNvPr>
          <p:cNvCxnSpPr>
            <a:cxnSpLocks/>
          </p:cNvCxnSpPr>
          <p:nvPr/>
        </p:nvCxnSpPr>
        <p:spPr>
          <a:xfrm>
            <a:off x="481449" y="2464504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5518CC-7182-477C-9820-EF5A7B60B3FF}"/>
              </a:ext>
            </a:extLst>
          </p:cNvPr>
          <p:cNvCxnSpPr>
            <a:cxnSpLocks/>
          </p:cNvCxnSpPr>
          <p:nvPr/>
        </p:nvCxnSpPr>
        <p:spPr>
          <a:xfrm>
            <a:off x="481449" y="2730228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96D373-3810-4D92-A575-16AB318752CF}"/>
              </a:ext>
            </a:extLst>
          </p:cNvPr>
          <p:cNvCxnSpPr>
            <a:cxnSpLocks/>
          </p:cNvCxnSpPr>
          <p:nvPr/>
        </p:nvCxnSpPr>
        <p:spPr>
          <a:xfrm>
            <a:off x="481449" y="3936581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AB55694-4282-4D7D-B055-0A8D211F795C}"/>
              </a:ext>
            </a:extLst>
          </p:cNvPr>
          <p:cNvCxnSpPr>
            <a:cxnSpLocks/>
          </p:cNvCxnSpPr>
          <p:nvPr/>
        </p:nvCxnSpPr>
        <p:spPr>
          <a:xfrm>
            <a:off x="481449" y="4189054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A3FFF02-AB92-4E27-B643-D35D68B74250}"/>
              </a:ext>
            </a:extLst>
          </p:cNvPr>
          <p:cNvCxnSpPr>
            <a:cxnSpLocks/>
          </p:cNvCxnSpPr>
          <p:nvPr/>
        </p:nvCxnSpPr>
        <p:spPr>
          <a:xfrm>
            <a:off x="481449" y="5268654"/>
            <a:ext cx="3322230" cy="11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591DED7-4262-4F87-8A82-A6D179F3B214}"/>
              </a:ext>
            </a:extLst>
          </p:cNvPr>
          <p:cNvCxnSpPr>
            <a:cxnSpLocks/>
          </p:cNvCxnSpPr>
          <p:nvPr/>
        </p:nvCxnSpPr>
        <p:spPr>
          <a:xfrm>
            <a:off x="481449" y="5545100"/>
            <a:ext cx="32159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DB6D5A-44BF-44F0-84B5-61D1780B7A0B}"/>
              </a:ext>
            </a:extLst>
          </p:cNvPr>
          <p:cNvSpPr txBox="1">
            <a:spLocks/>
          </p:cNvSpPr>
          <p:nvPr/>
        </p:nvSpPr>
        <p:spPr>
          <a:xfrm>
            <a:off x="178157" y="3910236"/>
            <a:ext cx="3751277" cy="291740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sz="1400" dirty="0"/>
              <a:t>Power Point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3F5D1C3-C2F8-4B62-B273-6FE7BD10699A}"/>
              </a:ext>
            </a:extLst>
          </p:cNvPr>
          <p:cNvCxnSpPr>
            <a:cxnSpLocks/>
          </p:cNvCxnSpPr>
          <p:nvPr/>
        </p:nvCxnSpPr>
        <p:spPr>
          <a:xfrm>
            <a:off x="481449" y="4382248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891EBA4-4E31-4B1D-BC68-4A86785C8AF0}"/>
              </a:ext>
            </a:extLst>
          </p:cNvPr>
          <p:cNvCxnSpPr>
            <a:cxnSpLocks/>
          </p:cNvCxnSpPr>
          <p:nvPr/>
        </p:nvCxnSpPr>
        <p:spPr>
          <a:xfrm>
            <a:off x="481449" y="3643714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DC3BE7-DB82-4D6F-8ACE-70B7A0837358}"/>
              </a:ext>
            </a:extLst>
          </p:cNvPr>
          <p:cNvSpPr txBox="1">
            <a:spLocks/>
          </p:cNvSpPr>
          <p:nvPr/>
        </p:nvSpPr>
        <p:spPr>
          <a:xfrm>
            <a:off x="186824" y="4164400"/>
            <a:ext cx="3751277" cy="29184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Excel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929EFA-7BB4-47D1-9528-35B7FC51FDB3}"/>
              </a:ext>
            </a:extLst>
          </p:cNvPr>
          <p:cNvCxnSpPr>
            <a:cxnSpLocks/>
          </p:cNvCxnSpPr>
          <p:nvPr/>
        </p:nvCxnSpPr>
        <p:spPr>
          <a:xfrm>
            <a:off x="481449" y="6430492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1224F2-1854-4F81-BAB0-6BAC79C272AE}"/>
              </a:ext>
            </a:extLst>
          </p:cNvPr>
          <p:cNvSpPr/>
          <p:nvPr/>
        </p:nvSpPr>
        <p:spPr>
          <a:xfrm>
            <a:off x="2917690" y="1170849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D2E741E-8C53-4675-9AA1-9A7CCFB14A36}"/>
              </a:ext>
            </a:extLst>
          </p:cNvPr>
          <p:cNvSpPr/>
          <p:nvPr/>
        </p:nvSpPr>
        <p:spPr>
          <a:xfrm>
            <a:off x="2917690" y="1421045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002FBFD-AE89-41E2-8C33-0EC7F25199C4}"/>
              </a:ext>
            </a:extLst>
          </p:cNvPr>
          <p:cNvSpPr/>
          <p:nvPr/>
        </p:nvSpPr>
        <p:spPr>
          <a:xfrm>
            <a:off x="3918229" y="1170849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38E12F4-7ED8-493B-85A5-967394AA8311}"/>
              </a:ext>
            </a:extLst>
          </p:cNvPr>
          <p:cNvSpPr/>
          <p:nvPr/>
        </p:nvSpPr>
        <p:spPr>
          <a:xfrm>
            <a:off x="3918229" y="1421045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6605CD6-2575-4857-B526-2D79E07C5E10}"/>
              </a:ext>
            </a:extLst>
          </p:cNvPr>
          <p:cNvSpPr/>
          <p:nvPr/>
        </p:nvSpPr>
        <p:spPr>
          <a:xfrm>
            <a:off x="4918768" y="1170849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BDD6ED1-224D-47DA-8BE7-B0EDD38DA815}"/>
              </a:ext>
            </a:extLst>
          </p:cNvPr>
          <p:cNvSpPr/>
          <p:nvPr/>
        </p:nvSpPr>
        <p:spPr>
          <a:xfrm>
            <a:off x="4918768" y="1421045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C4A26BC-5178-4D93-9CF8-81B003134290}"/>
              </a:ext>
            </a:extLst>
          </p:cNvPr>
          <p:cNvSpPr/>
          <p:nvPr/>
        </p:nvSpPr>
        <p:spPr>
          <a:xfrm>
            <a:off x="2917690" y="900897"/>
            <a:ext cx="972000" cy="20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B63DE3B-56E9-4F3A-80AA-4B1BFE2A3E1C}"/>
              </a:ext>
            </a:extLst>
          </p:cNvPr>
          <p:cNvSpPr/>
          <p:nvPr/>
        </p:nvSpPr>
        <p:spPr>
          <a:xfrm>
            <a:off x="3918229" y="900897"/>
            <a:ext cx="972000" cy="20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329530A-224D-4D64-A059-19283B765D23}"/>
              </a:ext>
            </a:extLst>
          </p:cNvPr>
          <p:cNvSpPr/>
          <p:nvPr/>
        </p:nvSpPr>
        <p:spPr>
          <a:xfrm>
            <a:off x="4918768" y="900897"/>
            <a:ext cx="972000" cy="20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99A9237-4DAD-4130-8A4E-BE6B181DCD63}"/>
              </a:ext>
            </a:extLst>
          </p:cNvPr>
          <p:cNvSpPr/>
          <p:nvPr/>
        </p:nvSpPr>
        <p:spPr>
          <a:xfrm>
            <a:off x="2946229" y="227632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6C38FE7-B16A-4F90-81D5-DBF03501FAD6}"/>
              </a:ext>
            </a:extLst>
          </p:cNvPr>
          <p:cNvSpPr/>
          <p:nvPr/>
        </p:nvSpPr>
        <p:spPr>
          <a:xfrm>
            <a:off x="2946229" y="25265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A9D86D-FAAC-45D4-894C-F7DB13156B20}"/>
              </a:ext>
            </a:extLst>
          </p:cNvPr>
          <p:cNvSpPr/>
          <p:nvPr/>
        </p:nvSpPr>
        <p:spPr>
          <a:xfrm>
            <a:off x="3946768" y="227632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CF44499-D91C-40C0-B287-E28126F92A4C}"/>
              </a:ext>
            </a:extLst>
          </p:cNvPr>
          <p:cNvSpPr/>
          <p:nvPr/>
        </p:nvSpPr>
        <p:spPr>
          <a:xfrm>
            <a:off x="3946768" y="25265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3B46597-30A2-46DE-B244-913FFF33505E}"/>
              </a:ext>
            </a:extLst>
          </p:cNvPr>
          <p:cNvSpPr/>
          <p:nvPr/>
        </p:nvSpPr>
        <p:spPr>
          <a:xfrm>
            <a:off x="4947307" y="227632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FBD587C-BD33-4683-93ED-155C26BDB5A8}"/>
              </a:ext>
            </a:extLst>
          </p:cNvPr>
          <p:cNvSpPr/>
          <p:nvPr/>
        </p:nvSpPr>
        <p:spPr>
          <a:xfrm>
            <a:off x="4947307" y="25265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2CE9E88-CF54-4BE2-A95F-73D3EF253046}"/>
              </a:ext>
            </a:extLst>
          </p:cNvPr>
          <p:cNvSpPr/>
          <p:nvPr/>
        </p:nvSpPr>
        <p:spPr>
          <a:xfrm>
            <a:off x="2917689" y="3435154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47A51E4-D670-49AA-963A-51689FB22541}"/>
              </a:ext>
            </a:extLst>
          </p:cNvPr>
          <p:cNvSpPr/>
          <p:nvPr/>
        </p:nvSpPr>
        <p:spPr>
          <a:xfrm>
            <a:off x="2917689" y="368535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E02459-AB11-43AE-86F1-905A2BDF530B}"/>
              </a:ext>
            </a:extLst>
          </p:cNvPr>
          <p:cNvSpPr/>
          <p:nvPr/>
        </p:nvSpPr>
        <p:spPr>
          <a:xfrm>
            <a:off x="3918229" y="3435154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F516B63-9082-45D6-967F-2D0A08099AE6}"/>
              </a:ext>
            </a:extLst>
          </p:cNvPr>
          <p:cNvSpPr/>
          <p:nvPr/>
        </p:nvSpPr>
        <p:spPr>
          <a:xfrm>
            <a:off x="3918229" y="368535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413CB09-0943-44C7-B5C2-B6E465E7CB57}"/>
              </a:ext>
            </a:extLst>
          </p:cNvPr>
          <p:cNvSpPr/>
          <p:nvPr/>
        </p:nvSpPr>
        <p:spPr>
          <a:xfrm>
            <a:off x="4918768" y="3435154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5DC0F5E-21EF-468D-B587-A1830E5E2EDC}"/>
              </a:ext>
            </a:extLst>
          </p:cNvPr>
          <p:cNvSpPr/>
          <p:nvPr/>
        </p:nvSpPr>
        <p:spPr>
          <a:xfrm>
            <a:off x="4918768" y="368535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16F0307-568B-42E5-BA3C-76AF44BF63F5}"/>
              </a:ext>
            </a:extLst>
          </p:cNvPr>
          <p:cNvSpPr/>
          <p:nvPr/>
        </p:nvSpPr>
        <p:spPr>
          <a:xfrm>
            <a:off x="2886724" y="508527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8C50E40-EAA8-4DCA-898D-06EC2653959B}"/>
              </a:ext>
            </a:extLst>
          </p:cNvPr>
          <p:cNvSpPr/>
          <p:nvPr/>
        </p:nvSpPr>
        <p:spPr>
          <a:xfrm>
            <a:off x="2886724" y="533294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F88B802-DA35-4306-8197-8C2C91A6713E}"/>
              </a:ext>
            </a:extLst>
          </p:cNvPr>
          <p:cNvSpPr/>
          <p:nvPr/>
        </p:nvSpPr>
        <p:spPr>
          <a:xfrm>
            <a:off x="3887263" y="508527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213133B-C179-4C3A-A2DB-8BCA68411528}"/>
              </a:ext>
            </a:extLst>
          </p:cNvPr>
          <p:cNvSpPr/>
          <p:nvPr/>
        </p:nvSpPr>
        <p:spPr>
          <a:xfrm>
            <a:off x="3887263" y="533294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8C03501E-8333-4FEF-B686-A0539997B085}"/>
              </a:ext>
            </a:extLst>
          </p:cNvPr>
          <p:cNvSpPr/>
          <p:nvPr/>
        </p:nvSpPr>
        <p:spPr>
          <a:xfrm>
            <a:off x="4887802" y="508527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CC8372C1-E2DA-4346-AE49-AF111D685A87}"/>
              </a:ext>
            </a:extLst>
          </p:cNvPr>
          <p:cNvSpPr/>
          <p:nvPr/>
        </p:nvSpPr>
        <p:spPr>
          <a:xfrm>
            <a:off x="4887802" y="533294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44FF27C5-D8AD-4E47-8EC8-A52438764047}"/>
              </a:ext>
            </a:extLst>
          </p:cNvPr>
          <p:cNvSpPr/>
          <p:nvPr/>
        </p:nvSpPr>
        <p:spPr>
          <a:xfrm>
            <a:off x="2917689" y="39330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67C7687-D467-4C23-91AF-5CD28606941D}"/>
              </a:ext>
            </a:extLst>
          </p:cNvPr>
          <p:cNvSpPr/>
          <p:nvPr/>
        </p:nvSpPr>
        <p:spPr>
          <a:xfrm>
            <a:off x="2917689" y="418321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827DEC7-4D06-4BEB-88B7-BD26632390CA}"/>
              </a:ext>
            </a:extLst>
          </p:cNvPr>
          <p:cNvSpPr/>
          <p:nvPr/>
        </p:nvSpPr>
        <p:spPr>
          <a:xfrm>
            <a:off x="3918229" y="39330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78A13B8-2C91-4616-9DAC-1E82C2D3E3FB}"/>
              </a:ext>
            </a:extLst>
          </p:cNvPr>
          <p:cNvSpPr/>
          <p:nvPr/>
        </p:nvSpPr>
        <p:spPr>
          <a:xfrm>
            <a:off x="3918229" y="418321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316DEEF-7725-4C36-A760-650B53BD17AB}"/>
              </a:ext>
            </a:extLst>
          </p:cNvPr>
          <p:cNvSpPr/>
          <p:nvPr/>
        </p:nvSpPr>
        <p:spPr>
          <a:xfrm>
            <a:off x="4918768" y="39330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7E206AA-E61E-4BA6-BE66-3F48B5BDE251}"/>
              </a:ext>
            </a:extLst>
          </p:cNvPr>
          <p:cNvSpPr/>
          <p:nvPr/>
        </p:nvSpPr>
        <p:spPr>
          <a:xfrm>
            <a:off x="4918768" y="418321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ruz 59">
            <a:extLst>
              <a:ext uri="{FF2B5EF4-FFF2-40B4-BE49-F238E27FC236}">
                <a16:creationId xmlns:a16="http://schemas.microsoft.com/office/drawing/2014/main" id="{5D31D9BF-446D-4BF6-9218-485C89716632}"/>
              </a:ext>
            </a:extLst>
          </p:cNvPr>
          <p:cNvSpPr/>
          <p:nvPr/>
        </p:nvSpPr>
        <p:spPr>
          <a:xfrm rot="18647386">
            <a:off x="5293784" y="1178296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ruz 60">
            <a:extLst>
              <a:ext uri="{FF2B5EF4-FFF2-40B4-BE49-F238E27FC236}">
                <a16:creationId xmlns:a16="http://schemas.microsoft.com/office/drawing/2014/main" id="{0ED4A98C-71A6-441A-A913-E15A40FC2049}"/>
              </a:ext>
            </a:extLst>
          </p:cNvPr>
          <p:cNvSpPr/>
          <p:nvPr/>
        </p:nvSpPr>
        <p:spPr>
          <a:xfrm rot="18647386">
            <a:off x="5307349" y="1435838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ruz 61">
            <a:extLst>
              <a:ext uri="{FF2B5EF4-FFF2-40B4-BE49-F238E27FC236}">
                <a16:creationId xmlns:a16="http://schemas.microsoft.com/office/drawing/2014/main" id="{8C58FFD4-E677-41BC-82B5-01204580C4F7}"/>
              </a:ext>
            </a:extLst>
          </p:cNvPr>
          <p:cNvSpPr/>
          <p:nvPr/>
        </p:nvSpPr>
        <p:spPr>
          <a:xfrm rot="18647386">
            <a:off x="4366314" y="2295397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ruz 62">
            <a:extLst>
              <a:ext uri="{FF2B5EF4-FFF2-40B4-BE49-F238E27FC236}">
                <a16:creationId xmlns:a16="http://schemas.microsoft.com/office/drawing/2014/main" id="{0D57101A-4246-4F1C-BD73-51898AA3B333}"/>
              </a:ext>
            </a:extLst>
          </p:cNvPr>
          <p:cNvSpPr/>
          <p:nvPr/>
        </p:nvSpPr>
        <p:spPr>
          <a:xfrm rot="18647386">
            <a:off x="4366314" y="2563472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ruz 63">
            <a:extLst>
              <a:ext uri="{FF2B5EF4-FFF2-40B4-BE49-F238E27FC236}">
                <a16:creationId xmlns:a16="http://schemas.microsoft.com/office/drawing/2014/main" id="{B202F0D5-A566-4E4A-A042-B375C8AF2DDB}"/>
              </a:ext>
            </a:extLst>
          </p:cNvPr>
          <p:cNvSpPr/>
          <p:nvPr/>
        </p:nvSpPr>
        <p:spPr>
          <a:xfrm rot="18647386">
            <a:off x="3337237" y="3453063"/>
            <a:ext cx="149238" cy="175659"/>
          </a:xfrm>
          <a:prstGeom prst="plu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ruz 64">
            <a:extLst>
              <a:ext uri="{FF2B5EF4-FFF2-40B4-BE49-F238E27FC236}">
                <a16:creationId xmlns:a16="http://schemas.microsoft.com/office/drawing/2014/main" id="{70BC25A0-C911-44B4-8F48-DB000818DE5D}"/>
              </a:ext>
            </a:extLst>
          </p:cNvPr>
          <p:cNvSpPr/>
          <p:nvPr/>
        </p:nvSpPr>
        <p:spPr>
          <a:xfrm rot="18647386">
            <a:off x="4337776" y="3684237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ruz 65">
            <a:extLst>
              <a:ext uri="{FF2B5EF4-FFF2-40B4-BE49-F238E27FC236}">
                <a16:creationId xmlns:a16="http://schemas.microsoft.com/office/drawing/2014/main" id="{D9B1B0C5-6D6E-44C7-B507-8C957859F819}"/>
              </a:ext>
            </a:extLst>
          </p:cNvPr>
          <p:cNvSpPr/>
          <p:nvPr/>
        </p:nvSpPr>
        <p:spPr>
          <a:xfrm rot="18647386">
            <a:off x="4337776" y="3958403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ruz 66">
            <a:extLst>
              <a:ext uri="{FF2B5EF4-FFF2-40B4-BE49-F238E27FC236}">
                <a16:creationId xmlns:a16="http://schemas.microsoft.com/office/drawing/2014/main" id="{D60F0BC0-20A8-480C-A985-5CCAFEFF7F4F}"/>
              </a:ext>
            </a:extLst>
          </p:cNvPr>
          <p:cNvSpPr/>
          <p:nvPr/>
        </p:nvSpPr>
        <p:spPr>
          <a:xfrm rot="18647386">
            <a:off x="4337775" y="4219231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ruz 67">
            <a:extLst>
              <a:ext uri="{FF2B5EF4-FFF2-40B4-BE49-F238E27FC236}">
                <a16:creationId xmlns:a16="http://schemas.microsoft.com/office/drawing/2014/main" id="{870DCF17-853F-4BB9-8CF3-96DD1BCCC71A}"/>
              </a:ext>
            </a:extLst>
          </p:cNvPr>
          <p:cNvSpPr/>
          <p:nvPr/>
        </p:nvSpPr>
        <p:spPr>
          <a:xfrm rot="18647386">
            <a:off x="3337238" y="5114841"/>
            <a:ext cx="149238" cy="175659"/>
          </a:xfrm>
          <a:prstGeom prst="plu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ruz 68">
            <a:extLst>
              <a:ext uri="{FF2B5EF4-FFF2-40B4-BE49-F238E27FC236}">
                <a16:creationId xmlns:a16="http://schemas.microsoft.com/office/drawing/2014/main" id="{9B6D1EBD-63C1-40B8-AEA1-D25F008D2D7E}"/>
              </a:ext>
            </a:extLst>
          </p:cNvPr>
          <p:cNvSpPr/>
          <p:nvPr/>
        </p:nvSpPr>
        <p:spPr>
          <a:xfrm rot="18647386">
            <a:off x="3352972" y="5355300"/>
            <a:ext cx="149238" cy="175659"/>
          </a:xfrm>
          <a:prstGeom prst="plu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4501A568-5C7E-41FF-9FE0-BA2C13D903A9}"/>
              </a:ext>
            </a:extLst>
          </p:cNvPr>
          <p:cNvSpPr/>
          <p:nvPr/>
        </p:nvSpPr>
        <p:spPr>
          <a:xfrm>
            <a:off x="2858185" y="6226998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D0DBFDB-F502-451D-BAD5-C08DD07FE0EE}"/>
              </a:ext>
            </a:extLst>
          </p:cNvPr>
          <p:cNvSpPr/>
          <p:nvPr/>
        </p:nvSpPr>
        <p:spPr>
          <a:xfrm>
            <a:off x="3858724" y="6226998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4DDB3344-D350-4692-84C1-9582E40D9814}"/>
              </a:ext>
            </a:extLst>
          </p:cNvPr>
          <p:cNvSpPr/>
          <p:nvPr/>
        </p:nvSpPr>
        <p:spPr>
          <a:xfrm>
            <a:off x="4859263" y="6226998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ruz 72">
            <a:extLst>
              <a:ext uri="{FF2B5EF4-FFF2-40B4-BE49-F238E27FC236}">
                <a16:creationId xmlns:a16="http://schemas.microsoft.com/office/drawing/2014/main" id="{A83CC1DC-64F9-421F-A6A4-D906ABD9954F}"/>
              </a:ext>
            </a:extLst>
          </p:cNvPr>
          <p:cNvSpPr/>
          <p:nvPr/>
        </p:nvSpPr>
        <p:spPr>
          <a:xfrm rot="18647386">
            <a:off x="3324433" y="6249356"/>
            <a:ext cx="149238" cy="175659"/>
          </a:xfrm>
          <a:prstGeom prst="plu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4" name="Tabela 68">
            <a:extLst>
              <a:ext uri="{FF2B5EF4-FFF2-40B4-BE49-F238E27FC236}">
                <a16:creationId xmlns:a16="http://schemas.microsoft.com/office/drawing/2014/main" id="{69ACBD7F-4401-45D6-8B26-867D247F1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77907"/>
              </p:ext>
            </p:extLst>
          </p:nvPr>
        </p:nvGraphicFramePr>
        <p:xfrm>
          <a:off x="0" y="-16831"/>
          <a:ext cx="12194206" cy="65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103">
                  <a:extLst>
                    <a:ext uri="{9D8B030D-6E8A-4147-A177-3AD203B41FA5}">
                      <a16:colId xmlns:a16="http://schemas.microsoft.com/office/drawing/2014/main" val="2198686908"/>
                    </a:ext>
                  </a:extLst>
                </a:gridCol>
                <a:gridCol w="6097103">
                  <a:extLst>
                    <a:ext uri="{9D8B030D-6E8A-4147-A177-3AD203B41FA5}">
                      <a16:colId xmlns:a16="http://schemas.microsoft.com/office/drawing/2014/main" val="547986311"/>
                    </a:ext>
                  </a:extLst>
                </a:gridCol>
              </a:tblGrid>
              <a:tr h="651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Hard Skills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Soft</a:t>
                      </a:r>
                      <a:r>
                        <a:rPr lang="en-US" sz="2400" dirty="0"/>
                        <a:t> Skills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49725"/>
                  </a:ext>
                </a:extLst>
              </a:tr>
            </a:tbl>
          </a:graphicData>
        </a:graphic>
      </p:graphicFrame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CC4ECFDB-23B5-4E16-A9FD-82435C630D6F}"/>
              </a:ext>
            </a:extLst>
          </p:cNvPr>
          <p:cNvSpPr txBox="1"/>
          <p:nvPr/>
        </p:nvSpPr>
        <p:spPr>
          <a:xfrm>
            <a:off x="2917688" y="862602"/>
            <a:ext cx="972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Básico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7430FAAD-C4FA-4A61-8F56-F269A284197D}"/>
              </a:ext>
            </a:extLst>
          </p:cNvPr>
          <p:cNvSpPr txBox="1"/>
          <p:nvPr/>
        </p:nvSpPr>
        <p:spPr>
          <a:xfrm>
            <a:off x="3792638" y="871207"/>
            <a:ext cx="1241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Intermediário</a:t>
            </a: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B7EEE2DB-B1FC-45E5-B761-E4BF1DB38AC4}"/>
              </a:ext>
            </a:extLst>
          </p:cNvPr>
          <p:cNvSpPr txBox="1"/>
          <p:nvPr/>
        </p:nvSpPr>
        <p:spPr>
          <a:xfrm>
            <a:off x="4918768" y="871607"/>
            <a:ext cx="9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Avançado</a:t>
            </a:r>
          </a:p>
        </p:txBody>
      </p:sp>
    </p:spTree>
    <p:extLst>
      <p:ext uri="{BB962C8B-B14F-4D97-AF65-F5344CB8AC3E}">
        <p14:creationId xmlns:p14="http://schemas.microsoft.com/office/powerpoint/2010/main" val="3329012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4FE5072-2CF5-48C1-821B-7E5959B1A02E}"/>
              </a:ext>
            </a:extLst>
          </p:cNvPr>
          <p:cNvSpPr/>
          <p:nvPr/>
        </p:nvSpPr>
        <p:spPr>
          <a:xfrm>
            <a:off x="-2206" y="6393577"/>
            <a:ext cx="12194206" cy="452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41D64277-DC0F-4C4E-A204-551CB42EA3A8}"/>
              </a:ext>
            </a:extLst>
          </p:cNvPr>
          <p:cNvSpPr/>
          <p:nvPr/>
        </p:nvSpPr>
        <p:spPr>
          <a:xfrm>
            <a:off x="0" y="1760674"/>
            <a:ext cx="12192000" cy="42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52BDE2-B0BE-4825-B579-03E01811877B}"/>
              </a:ext>
            </a:extLst>
          </p:cNvPr>
          <p:cNvSpPr txBox="1">
            <a:spLocks/>
          </p:cNvSpPr>
          <p:nvPr/>
        </p:nvSpPr>
        <p:spPr>
          <a:xfrm>
            <a:off x="186824" y="799639"/>
            <a:ext cx="3751277" cy="5722534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ü"/>
            </a:pPr>
            <a:r>
              <a:rPr lang="en-US" dirty="0"/>
              <a:t> Banco de Dados</a:t>
            </a: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dirty="0" err="1"/>
              <a:t>Modelagem</a:t>
            </a:r>
            <a:r>
              <a:rPr lang="en-US" dirty="0"/>
              <a:t> de </a:t>
            </a:r>
            <a:r>
              <a:rPr lang="en-US" dirty="0" err="1"/>
              <a:t>Fluxos</a:t>
            </a:r>
            <a:endParaRPr lang="en-US" dirty="0"/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§"/>
            </a:pPr>
            <a:r>
              <a:rPr lang="en-US" dirty="0" err="1"/>
              <a:t>Linguagem</a:t>
            </a:r>
            <a:r>
              <a:rPr lang="en-US" dirty="0"/>
              <a:t> SQL</a:t>
            </a:r>
          </a:p>
          <a:p>
            <a:pPr marL="383540" lvl="1">
              <a:lnSpc>
                <a:spcPct val="100000"/>
              </a:lnSpc>
              <a:buFont typeface="Wingdings" panose="020F0502020204030204" pitchFamily="34" charset="0"/>
              <a:buChar char="§"/>
            </a:pPr>
            <a:endParaRPr lang="en-US" dirty="0"/>
          </a:p>
          <a:p>
            <a:pPr>
              <a:buClr>
                <a:srgbClr val="1CADE4"/>
              </a:buClr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Tratamento</a:t>
            </a:r>
            <a:r>
              <a:rPr lang="en-US" dirty="0">
                <a:ea typeface="+mn-lt"/>
                <a:cs typeface="+mn-lt"/>
              </a:rPr>
              <a:t> de Dados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Integration Server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Alteryx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CADE4"/>
              </a:buClr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 Visualização de Dados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Tableau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Power BI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 marL="97790" lvl="1" indent="0">
              <a:lnSpc>
                <a:spcPct val="100000"/>
              </a:lnSpc>
              <a:buClr>
                <a:srgbClr val="1CADE4"/>
              </a:buClr>
              <a:buFont typeface="Calibri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CADE4"/>
              </a:buClr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 Insight de Dados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Python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b="1" dirty="0" err="1">
                <a:solidFill>
                  <a:schemeClr val="accent5"/>
                </a:solidFill>
                <a:ea typeface="+mn-lt"/>
                <a:cs typeface="+mn-lt"/>
              </a:rPr>
              <a:t>Estatistica</a:t>
            </a:r>
            <a:endParaRPr lang="en-US" b="1" dirty="0">
              <a:solidFill>
                <a:schemeClr val="accent5"/>
              </a:solidFill>
              <a:ea typeface="+mn-lt"/>
              <a:cs typeface="+mn-lt"/>
            </a:endParaRP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1CADE4"/>
              </a:buClr>
              <a:buFont typeface="Wingdings,Sans-Serif"/>
              <a:buChar char="ü"/>
            </a:pPr>
            <a:r>
              <a:rPr lang="en-US" dirty="0">
                <a:ea typeface="+mn-lt"/>
                <a:cs typeface="+mn-lt"/>
              </a:rPr>
              <a:t>Cloud (AWS)</a:t>
            </a:r>
          </a:p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Plataforma AWS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913BDD9-2E69-47E7-B2F4-63C3E8B69C3F}"/>
              </a:ext>
            </a:extLst>
          </p:cNvPr>
          <p:cNvCxnSpPr>
            <a:cxnSpLocks/>
          </p:cNvCxnSpPr>
          <p:nvPr/>
        </p:nvCxnSpPr>
        <p:spPr>
          <a:xfrm>
            <a:off x="481449" y="1368037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84B58C7-050C-4B5C-AACB-2E29486DC2E2}"/>
              </a:ext>
            </a:extLst>
          </p:cNvPr>
          <p:cNvCxnSpPr>
            <a:cxnSpLocks/>
          </p:cNvCxnSpPr>
          <p:nvPr/>
        </p:nvCxnSpPr>
        <p:spPr>
          <a:xfrm>
            <a:off x="481449" y="1624757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391B5A-40A9-4017-9FE6-F4AD021DA2D9}"/>
              </a:ext>
            </a:extLst>
          </p:cNvPr>
          <p:cNvCxnSpPr>
            <a:cxnSpLocks/>
          </p:cNvCxnSpPr>
          <p:nvPr/>
        </p:nvCxnSpPr>
        <p:spPr>
          <a:xfrm>
            <a:off x="481449" y="2464504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5518CC-7182-477C-9820-EF5A7B60B3FF}"/>
              </a:ext>
            </a:extLst>
          </p:cNvPr>
          <p:cNvCxnSpPr>
            <a:cxnSpLocks/>
          </p:cNvCxnSpPr>
          <p:nvPr/>
        </p:nvCxnSpPr>
        <p:spPr>
          <a:xfrm>
            <a:off x="481449" y="2730228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96D373-3810-4D92-A575-16AB318752CF}"/>
              </a:ext>
            </a:extLst>
          </p:cNvPr>
          <p:cNvCxnSpPr>
            <a:cxnSpLocks/>
          </p:cNvCxnSpPr>
          <p:nvPr/>
        </p:nvCxnSpPr>
        <p:spPr>
          <a:xfrm>
            <a:off x="481449" y="3936581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AB55694-4282-4D7D-B055-0A8D211F795C}"/>
              </a:ext>
            </a:extLst>
          </p:cNvPr>
          <p:cNvCxnSpPr>
            <a:cxnSpLocks/>
          </p:cNvCxnSpPr>
          <p:nvPr/>
        </p:nvCxnSpPr>
        <p:spPr>
          <a:xfrm>
            <a:off x="481449" y="4189054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A3FFF02-AB92-4E27-B643-D35D68B74250}"/>
              </a:ext>
            </a:extLst>
          </p:cNvPr>
          <p:cNvCxnSpPr>
            <a:cxnSpLocks/>
          </p:cNvCxnSpPr>
          <p:nvPr/>
        </p:nvCxnSpPr>
        <p:spPr>
          <a:xfrm>
            <a:off x="481449" y="5268654"/>
            <a:ext cx="3322230" cy="11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591DED7-4262-4F87-8A82-A6D179F3B214}"/>
              </a:ext>
            </a:extLst>
          </p:cNvPr>
          <p:cNvCxnSpPr>
            <a:cxnSpLocks/>
          </p:cNvCxnSpPr>
          <p:nvPr/>
        </p:nvCxnSpPr>
        <p:spPr>
          <a:xfrm>
            <a:off x="481449" y="5545100"/>
            <a:ext cx="32159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DB6D5A-44BF-44F0-84B5-61D1780B7A0B}"/>
              </a:ext>
            </a:extLst>
          </p:cNvPr>
          <p:cNvSpPr txBox="1">
            <a:spLocks/>
          </p:cNvSpPr>
          <p:nvPr/>
        </p:nvSpPr>
        <p:spPr>
          <a:xfrm>
            <a:off x="178157" y="3910236"/>
            <a:ext cx="3751277" cy="291740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sz="1400" dirty="0"/>
              <a:t>Power Point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3F5D1C3-C2F8-4B62-B273-6FE7BD10699A}"/>
              </a:ext>
            </a:extLst>
          </p:cNvPr>
          <p:cNvCxnSpPr>
            <a:cxnSpLocks/>
          </p:cNvCxnSpPr>
          <p:nvPr/>
        </p:nvCxnSpPr>
        <p:spPr>
          <a:xfrm>
            <a:off x="481449" y="4382248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891EBA4-4E31-4B1D-BC68-4A86785C8AF0}"/>
              </a:ext>
            </a:extLst>
          </p:cNvPr>
          <p:cNvCxnSpPr>
            <a:cxnSpLocks/>
          </p:cNvCxnSpPr>
          <p:nvPr/>
        </p:nvCxnSpPr>
        <p:spPr>
          <a:xfrm>
            <a:off x="481449" y="3643714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DC3BE7-DB82-4D6F-8ACE-70B7A0837358}"/>
              </a:ext>
            </a:extLst>
          </p:cNvPr>
          <p:cNvSpPr txBox="1">
            <a:spLocks/>
          </p:cNvSpPr>
          <p:nvPr/>
        </p:nvSpPr>
        <p:spPr>
          <a:xfrm>
            <a:off x="186824" y="4164400"/>
            <a:ext cx="3751277" cy="291846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lvl="1" indent="-285750">
              <a:lnSpc>
                <a:spcPct val="100000"/>
              </a:lnSpc>
              <a:buClr>
                <a:srgbClr val="1CADE4"/>
              </a:buClr>
              <a:buSzPct val="100000"/>
              <a:buFont typeface="Wingdings,Sans-Serif"/>
              <a:buChar char="§"/>
            </a:pPr>
            <a:r>
              <a:rPr lang="en-US" dirty="0">
                <a:ea typeface="+mn-lt"/>
                <a:cs typeface="+mn-lt"/>
              </a:rPr>
              <a:t>Excel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6929EFA-7BB4-47D1-9528-35B7FC51FDB3}"/>
              </a:ext>
            </a:extLst>
          </p:cNvPr>
          <p:cNvCxnSpPr>
            <a:cxnSpLocks/>
          </p:cNvCxnSpPr>
          <p:nvPr/>
        </p:nvCxnSpPr>
        <p:spPr>
          <a:xfrm>
            <a:off x="481449" y="6430492"/>
            <a:ext cx="35383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1224F2-1854-4F81-BAB0-6BAC79C272AE}"/>
              </a:ext>
            </a:extLst>
          </p:cNvPr>
          <p:cNvSpPr/>
          <p:nvPr/>
        </p:nvSpPr>
        <p:spPr>
          <a:xfrm>
            <a:off x="2917690" y="1170849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D2E741E-8C53-4675-9AA1-9A7CCFB14A36}"/>
              </a:ext>
            </a:extLst>
          </p:cNvPr>
          <p:cNvSpPr/>
          <p:nvPr/>
        </p:nvSpPr>
        <p:spPr>
          <a:xfrm>
            <a:off x="2917690" y="1421045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002FBFD-AE89-41E2-8C33-0EC7F25199C4}"/>
              </a:ext>
            </a:extLst>
          </p:cNvPr>
          <p:cNvSpPr/>
          <p:nvPr/>
        </p:nvSpPr>
        <p:spPr>
          <a:xfrm>
            <a:off x="3918229" y="1170849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38E12F4-7ED8-493B-85A5-967394AA8311}"/>
              </a:ext>
            </a:extLst>
          </p:cNvPr>
          <p:cNvSpPr/>
          <p:nvPr/>
        </p:nvSpPr>
        <p:spPr>
          <a:xfrm>
            <a:off x="3918229" y="1421045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6605CD6-2575-4857-B526-2D79E07C5E10}"/>
              </a:ext>
            </a:extLst>
          </p:cNvPr>
          <p:cNvSpPr/>
          <p:nvPr/>
        </p:nvSpPr>
        <p:spPr>
          <a:xfrm>
            <a:off x="4918768" y="1170849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BDD6ED1-224D-47DA-8BE7-B0EDD38DA815}"/>
              </a:ext>
            </a:extLst>
          </p:cNvPr>
          <p:cNvSpPr/>
          <p:nvPr/>
        </p:nvSpPr>
        <p:spPr>
          <a:xfrm>
            <a:off x="4918768" y="1421045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C4A26BC-5178-4D93-9CF8-81B003134290}"/>
              </a:ext>
            </a:extLst>
          </p:cNvPr>
          <p:cNvSpPr/>
          <p:nvPr/>
        </p:nvSpPr>
        <p:spPr>
          <a:xfrm>
            <a:off x="2917690" y="900897"/>
            <a:ext cx="972000" cy="20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B63DE3B-56E9-4F3A-80AA-4B1BFE2A3E1C}"/>
              </a:ext>
            </a:extLst>
          </p:cNvPr>
          <p:cNvSpPr/>
          <p:nvPr/>
        </p:nvSpPr>
        <p:spPr>
          <a:xfrm>
            <a:off x="3918229" y="900897"/>
            <a:ext cx="972000" cy="20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329530A-224D-4D64-A059-19283B765D23}"/>
              </a:ext>
            </a:extLst>
          </p:cNvPr>
          <p:cNvSpPr/>
          <p:nvPr/>
        </p:nvSpPr>
        <p:spPr>
          <a:xfrm>
            <a:off x="4918768" y="900897"/>
            <a:ext cx="972000" cy="20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FCDAA62-3087-409B-98DB-557C9E107687}"/>
              </a:ext>
            </a:extLst>
          </p:cNvPr>
          <p:cNvSpPr txBox="1"/>
          <p:nvPr/>
        </p:nvSpPr>
        <p:spPr>
          <a:xfrm>
            <a:off x="2917688" y="862602"/>
            <a:ext cx="972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Básico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E77B1A-8B40-4B5F-81B6-BA3727456242}"/>
              </a:ext>
            </a:extLst>
          </p:cNvPr>
          <p:cNvSpPr txBox="1"/>
          <p:nvPr/>
        </p:nvSpPr>
        <p:spPr>
          <a:xfrm>
            <a:off x="3792638" y="871207"/>
            <a:ext cx="1241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solidFill>
                  <a:schemeClr val="bg1"/>
                </a:solidFill>
              </a:rPr>
              <a:t>Intermediário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C5293C2-16F1-4504-99F4-4AD42C12557C}"/>
              </a:ext>
            </a:extLst>
          </p:cNvPr>
          <p:cNvSpPr txBox="1"/>
          <p:nvPr/>
        </p:nvSpPr>
        <p:spPr>
          <a:xfrm>
            <a:off x="4918768" y="871607"/>
            <a:ext cx="9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solidFill>
                  <a:schemeClr val="bg1"/>
                </a:solidFill>
              </a:rPr>
              <a:t>Avançado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099A9237-4DAD-4130-8A4E-BE6B181DCD63}"/>
              </a:ext>
            </a:extLst>
          </p:cNvPr>
          <p:cNvSpPr/>
          <p:nvPr/>
        </p:nvSpPr>
        <p:spPr>
          <a:xfrm>
            <a:off x="2946229" y="227632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6C38FE7-B16A-4F90-81D5-DBF03501FAD6}"/>
              </a:ext>
            </a:extLst>
          </p:cNvPr>
          <p:cNvSpPr/>
          <p:nvPr/>
        </p:nvSpPr>
        <p:spPr>
          <a:xfrm>
            <a:off x="2946229" y="25265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AA9D86D-FAAC-45D4-894C-F7DB13156B20}"/>
              </a:ext>
            </a:extLst>
          </p:cNvPr>
          <p:cNvSpPr/>
          <p:nvPr/>
        </p:nvSpPr>
        <p:spPr>
          <a:xfrm>
            <a:off x="3946768" y="227632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CF44499-D91C-40C0-B287-E28126F92A4C}"/>
              </a:ext>
            </a:extLst>
          </p:cNvPr>
          <p:cNvSpPr/>
          <p:nvPr/>
        </p:nvSpPr>
        <p:spPr>
          <a:xfrm>
            <a:off x="3946768" y="25265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3B46597-30A2-46DE-B244-913FFF33505E}"/>
              </a:ext>
            </a:extLst>
          </p:cNvPr>
          <p:cNvSpPr/>
          <p:nvPr/>
        </p:nvSpPr>
        <p:spPr>
          <a:xfrm>
            <a:off x="4947307" y="227632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FBD587C-BD33-4683-93ED-155C26BDB5A8}"/>
              </a:ext>
            </a:extLst>
          </p:cNvPr>
          <p:cNvSpPr/>
          <p:nvPr/>
        </p:nvSpPr>
        <p:spPr>
          <a:xfrm>
            <a:off x="4947307" y="25265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42CE9E88-CF54-4BE2-A95F-73D3EF253046}"/>
              </a:ext>
            </a:extLst>
          </p:cNvPr>
          <p:cNvSpPr/>
          <p:nvPr/>
        </p:nvSpPr>
        <p:spPr>
          <a:xfrm>
            <a:off x="2917689" y="3435154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47A51E4-D670-49AA-963A-51689FB22541}"/>
              </a:ext>
            </a:extLst>
          </p:cNvPr>
          <p:cNvSpPr/>
          <p:nvPr/>
        </p:nvSpPr>
        <p:spPr>
          <a:xfrm>
            <a:off x="2917689" y="368535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5E02459-AB11-43AE-86F1-905A2BDF530B}"/>
              </a:ext>
            </a:extLst>
          </p:cNvPr>
          <p:cNvSpPr/>
          <p:nvPr/>
        </p:nvSpPr>
        <p:spPr>
          <a:xfrm>
            <a:off x="3918229" y="3435154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F516B63-9082-45D6-967F-2D0A08099AE6}"/>
              </a:ext>
            </a:extLst>
          </p:cNvPr>
          <p:cNvSpPr/>
          <p:nvPr/>
        </p:nvSpPr>
        <p:spPr>
          <a:xfrm>
            <a:off x="3918229" y="368535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413CB09-0943-44C7-B5C2-B6E465E7CB57}"/>
              </a:ext>
            </a:extLst>
          </p:cNvPr>
          <p:cNvSpPr/>
          <p:nvPr/>
        </p:nvSpPr>
        <p:spPr>
          <a:xfrm>
            <a:off x="4918768" y="3435154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C5DC0F5E-21EF-468D-B587-A1830E5E2EDC}"/>
              </a:ext>
            </a:extLst>
          </p:cNvPr>
          <p:cNvSpPr/>
          <p:nvPr/>
        </p:nvSpPr>
        <p:spPr>
          <a:xfrm>
            <a:off x="4918768" y="3685350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16F0307-568B-42E5-BA3C-76AF44BF63F5}"/>
              </a:ext>
            </a:extLst>
          </p:cNvPr>
          <p:cNvSpPr/>
          <p:nvPr/>
        </p:nvSpPr>
        <p:spPr>
          <a:xfrm>
            <a:off x="2886724" y="508527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08C50E40-EAA8-4DCA-898D-06EC2653959B}"/>
              </a:ext>
            </a:extLst>
          </p:cNvPr>
          <p:cNvSpPr/>
          <p:nvPr/>
        </p:nvSpPr>
        <p:spPr>
          <a:xfrm>
            <a:off x="2886724" y="533294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F88B802-DA35-4306-8197-8C2C91A6713E}"/>
              </a:ext>
            </a:extLst>
          </p:cNvPr>
          <p:cNvSpPr/>
          <p:nvPr/>
        </p:nvSpPr>
        <p:spPr>
          <a:xfrm>
            <a:off x="3887263" y="508527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213133B-C179-4C3A-A2DB-8BCA68411528}"/>
              </a:ext>
            </a:extLst>
          </p:cNvPr>
          <p:cNvSpPr/>
          <p:nvPr/>
        </p:nvSpPr>
        <p:spPr>
          <a:xfrm>
            <a:off x="3887263" y="533294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8C03501E-8333-4FEF-B686-A0539997B085}"/>
              </a:ext>
            </a:extLst>
          </p:cNvPr>
          <p:cNvSpPr/>
          <p:nvPr/>
        </p:nvSpPr>
        <p:spPr>
          <a:xfrm>
            <a:off x="4887802" y="508527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CC8372C1-E2DA-4346-AE49-AF111D685A87}"/>
              </a:ext>
            </a:extLst>
          </p:cNvPr>
          <p:cNvSpPr/>
          <p:nvPr/>
        </p:nvSpPr>
        <p:spPr>
          <a:xfrm>
            <a:off x="4887802" y="533294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44FF27C5-D8AD-4E47-8EC8-A52438764047}"/>
              </a:ext>
            </a:extLst>
          </p:cNvPr>
          <p:cNvSpPr/>
          <p:nvPr/>
        </p:nvSpPr>
        <p:spPr>
          <a:xfrm>
            <a:off x="2917689" y="39330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67C7687-D467-4C23-91AF-5CD28606941D}"/>
              </a:ext>
            </a:extLst>
          </p:cNvPr>
          <p:cNvSpPr/>
          <p:nvPr/>
        </p:nvSpPr>
        <p:spPr>
          <a:xfrm>
            <a:off x="2917689" y="418321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827DEC7-4D06-4BEB-88B7-BD26632390CA}"/>
              </a:ext>
            </a:extLst>
          </p:cNvPr>
          <p:cNvSpPr/>
          <p:nvPr/>
        </p:nvSpPr>
        <p:spPr>
          <a:xfrm>
            <a:off x="3918229" y="39330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78A13B8-2C91-4616-9DAC-1E82C2D3E3FB}"/>
              </a:ext>
            </a:extLst>
          </p:cNvPr>
          <p:cNvSpPr/>
          <p:nvPr/>
        </p:nvSpPr>
        <p:spPr>
          <a:xfrm>
            <a:off x="3918229" y="418321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316DEEF-7725-4C36-A760-650B53BD17AB}"/>
              </a:ext>
            </a:extLst>
          </p:cNvPr>
          <p:cNvSpPr/>
          <p:nvPr/>
        </p:nvSpPr>
        <p:spPr>
          <a:xfrm>
            <a:off x="4918768" y="3933016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7E206AA-E61E-4BA6-BE66-3F48B5BDE251}"/>
              </a:ext>
            </a:extLst>
          </p:cNvPr>
          <p:cNvSpPr/>
          <p:nvPr/>
        </p:nvSpPr>
        <p:spPr>
          <a:xfrm>
            <a:off x="4918768" y="4183212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ruz 59">
            <a:extLst>
              <a:ext uri="{FF2B5EF4-FFF2-40B4-BE49-F238E27FC236}">
                <a16:creationId xmlns:a16="http://schemas.microsoft.com/office/drawing/2014/main" id="{5D31D9BF-446D-4BF6-9218-485C89716632}"/>
              </a:ext>
            </a:extLst>
          </p:cNvPr>
          <p:cNvSpPr/>
          <p:nvPr/>
        </p:nvSpPr>
        <p:spPr>
          <a:xfrm rot="18647386">
            <a:off x="5293784" y="1178296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ruz 60">
            <a:extLst>
              <a:ext uri="{FF2B5EF4-FFF2-40B4-BE49-F238E27FC236}">
                <a16:creationId xmlns:a16="http://schemas.microsoft.com/office/drawing/2014/main" id="{0ED4A98C-71A6-441A-A913-E15A40FC2049}"/>
              </a:ext>
            </a:extLst>
          </p:cNvPr>
          <p:cNvSpPr/>
          <p:nvPr/>
        </p:nvSpPr>
        <p:spPr>
          <a:xfrm rot="18647386">
            <a:off x="5307349" y="1435838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ruz 61">
            <a:extLst>
              <a:ext uri="{FF2B5EF4-FFF2-40B4-BE49-F238E27FC236}">
                <a16:creationId xmlns:a16="http://schemas.microsoft.com/office/drawing/2014/main" id="{8C58FFD4-E677-41BC-82B5-01204580C4F7}"/>
              </a:ext>
            </a:extLst>
          </p:cNvPr>
          <p:cNvSpPr/>
          <p:nvPr/>
        </p:nvSpPr>
        <p:spPr>
          <a:xfrm rot="18647386">
            <a:off x="4366314" y="2295397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ruz 62">
            <a:extLst>
              <a:ext uri="{FF2B5EF4-FFF2-40B4-BE49-F238E27FC236}">
                <a16:creationId xmlns:a16="http://schemas.microsoft.com/office/drawing/2014/main" id="{0D57101A-4246-4F1C-BD73-51898AA3B333}"/>
              </a:ext>
            </a:extLst>
          </p:cNvPr>
          <p:cNvSpPr/>
          <p:nvPr/>
        </p:nvSpPr>
        <p:spPr>
          <a:xfrm rot="18647386">
            <a:off x="4366314" y="2563472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ruz 63">
            <a:extLst>
              <a:ext uri="{FF2B5EF4-FFF2-40B4-BE49-F238E27FC236}">
                <a16:creationId xmlns:a16="http://schemas.microsoft.com/office/drawing/2014/main" id="{B202F0D5-A566-4E4A-A042-B375C8AF2DDB}"/>
              </a:ext>
            </a:extLst>
          </p:cNvPr>
          <p:cNvSpPr/>
          <p:nvPr/>
        </p:nvSpPr>
        <p:spPr>
          <a:xfrm rot="18647386">
            <a:off x="3337237" y="3453063"/>
            <a:ext cx="149238" cy="175659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ruz 64">
            <a:extLst>
              <a:ext uri="{FF2B5EF4-FFF2-40B4-BE49-F238E27FC236}">
                <a16:creationId xmlns:a16="http://schemas.microsoft.com/office/drawing/2014/main" id="{70BC25A0-C911-44B4-8F48-DB000818DE5D}"/>
              </a:ext>
            </a:extLst>
          </p:cNvPr>
          <p:cNvSpPr/>
          <p:nvPr/>
        </p:nvSpPr>
        <p:spPr>
          <a:xfrm rot="18647386">
            <a:off x="4337776" y="3684237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ruz 65">
            <a:extLst>
              <a:ext uri="{FF2B5EF4-FFF2-40B4-BE49-F238E27FC236}">
                <a16:creationId xmlns:a16="http://schemas.microsoft.com/office/drawing/2014/main" id="{D9B1B0C5-6D6E-44C7-B507-8C957859F819}"/>
              </a:ext>
            </a:extLst>
          </p:cNvPr>
          <p:cNvSpPr/>
          <p:nvPr/>
        </p:nvSpPr>
        <p:spPr>
          <a:xfrm rot="18647386">
            <a:off x="4337776" y="3958403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ruz 66">
            <a:extLst>
              <a:ext uri="{FF2B5EF4-FFF2-40B4-BE49-F238E27FC236}">
                <a16:creationId xmlns:a16="http://schemas.microsoft.com/office/drawing/2014/main" id="{D60F0BC0-20A8-480C-A985-5CCAFEFF7F4F}"/>
              </a:ext>
            </a:extLst>
          </p:cNvPr>
          <p:cNvSpPr/>
          <p:nvPr/>
        </p:nvSpPr>
        <p:spPr>
          <a:xfrm rot="18647386">
            <a:off x="4337775" y="4219231"/>
            <a:ext cx="149238" cy="175659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ruz 67">
            <a:extLst>
              <a:ext uri="{FF2B5EF4-FFF2-40B4-BE49-F238E27FC236}">
                <a16:creationId xmlns:a16="http://schemas.microsoft.com/office/drawing/2014/main" id="{870DCF17-853F-4BB9-8CF3-96DD1BCCC71A}"/>
              </a:ext>
            </a:extLst>
          </p:cNvPr>
          <p:cNvSpPr/>
          <p:nvPr/>
        </p:nvSpPr>
        <p:spPr>
          <a:xfrm rot="18647386">
            <a:off x="3337238" y="5114841"/>
            <a:ext cx="149238" cy="175659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ruz 68">
            <a:extLst>
              <a:ext uri="{FF2B5EF4-FFF2-40B4-BE49-F238E27FC236}">
                <a16:creationId xmlns:a16="http://schemas.microsoft.com/office/drawing/2014/main" id="{9B6D1EBD-63C1-40B8-AEA1-D25F008D2D7E}"/>
              </a:ext>
            </a:extLst>
          </p:cNvPr>
          <p:cNvSpPr/>
          <p:nvPr/>
        </p:nvSpPr>
        <p:spPr>
          <a:xfrm rot="18647386">
            <a:off x="3352972" y="5355300"/>
            <a:ext cx="149238" cy="175659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4501A568-5C7E-41FF-9FE0-BA2C13D903A9}"/>
              </a:ext>
            </a:extLst>
          </p:cNvPr>
          <p:cNvSpPr/>
          <p:nvPr/>
        </p:nvSpPr>
        <p:spPr>
          <a:xfrm>
            <a:off x="2858185" y="6226998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CD0DBFDB-F502-451D-BAD5-C08DD07FE0EE}"/>
              </a:ext>
            </a:extLst>
          </p:cNvPr>
          <p:cNvSpPr/>
          <p:nvPr/>
        </p:nvSpPr>
        <p:spPr>
          <a:xfrm>
            <a:off x="3858724" y="6226998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4DDB3344-D350-4692-84C1-9582E40D9814}"/>
              </a:ext>
            </a:extLst>
          </p:cNvPr>
          <p:cNvSpPr/>
          <p:nvPr/>
        </p:nvSpPr>
        <p:spPr>
          <a:xfrm>
            <a:off x="4859263" y="6226998"/>
            <a:ext cx="972000" cy="204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ruz 72">
            <a:extLst>
              <a:ext uri="{FF2B5EF4-FFF2-40B4-BE49-F238E27FC236}">
                <a16:creationId xmlns:a16="http://schemas.microsoft.com/office/drawing/2014/main" id="{A83CC1DC-64F9-421F-A6A4-D906ABD9954F}"/>
              </a:ext>
            </a:extLst>
          </p:cNvPr>
          <p:cNvSpPr/>
          <p:nvPr/>
        </p:nvSpPr>
        <p:spPr>
          <a:xfrm rot="18647386">
            <a:off x="3324433" y="6249356"/>
            <a:ext cx="149238" cy="175659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4" name="Tabela 68">
            <a:extLst>
              <a:ext uri="{FF2B5EF4-FFF2-40B4-BE49-F238E27FC236}">
                <a16:creationId xmlns:a16="http://schemas.microsoft.com/office/drawing/2014/main" id="{69ACBD7F-4401-45D6-8B26-867D247F1DA2}"/>
              </a:ext>
            </a:extLst>
          </p:cNvPr>
          <p:cNvGraphicFramePr>
            <a:graphicFrameLocks noGrp="1"/>
          </p:cNvGraphicFramePr>
          <p:nvPr/>
        </p:nvGraphicFramePr>
        <p:xfrm>
          <a:off x="0" y="-16831"/>
          <a:ext cx="12194206" cy="651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7103">
                  <a:extLst>
                    <a:ext uri="{9D8B030D-6E8A-4147-A177-3AD203B41FA5}">
                      <a16:colId xmlns:a16="http://schemas.microsoft.com/office/drawing/2014/main" val="2198686908"/>
                    </a:ext>
                  </a:extLst>
                </a:gridCol>
                <a:gridCol w="6097103">
                  <a:extLst>
                    <a:ext uri="{9D8B030D-6E8A-4147-A177-3AD203B41FA5}">
                      <a16:colId xmlns:a16="http://schemas.microsoft.com/office/drawing/2014/main" val="547986311"/>
                    </a:ext>
                  </a:extLst>
                </a:gridCol>
              </a:tblGrid>
              <a:tr h="651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Hard Skills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Soft</a:t>
                      </a:r>
                      <a:r>
                        <a:rPr lang="en-US" sz="2400" dirty="0"/>
                        <a:t> Skills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4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11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73DC4A-58AB-4F79-ADAE-A0FA1C493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3" r="25233"/>
          <a:stretch/>
        </p:blipFill>
        <p:spPr>
          <a:xfrm>
            <a:off x="388209" y="273179"/>
            <a:ext cx="1704606" cy="189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BE0B20-5D24-47C7-8F0F-DE3BE67CACA6}"/>
              </a:ext>
            </a:extLst>
          </p:cNvPr>
          <p:cNvGraphicFramePr>
            <a:graphicFrameLocks noGrp="1"/>
          </p:cNvGraphicFramePr>
          <p:nvPr/>
        </p:nvGraphicFramePr>
        <p:xfrm>
          <a:off x="273169" y="2990490"/>
          <a:ext cx="11550520" cy="32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104">
                  <a:extLst>
                    <a:ext uri="{9D8B030D-6E8A-4147-A177-3AD203B41FA5}">
                      <a16:colId xmlns:a16="http://schemas.microsoft.com/office/drawing/2014/main" val="1012916125"/>
                    </a:ext>
                  </a:extLst>
                </a:gridCol>
                <a:gridCol w="2310104">
                  <a:extLst>
                    <a:ext uri="{9D8B030D-6E8A-4147-A177-3AD203B41FA5}">
                      <a16:colId xmlns:a16="http://schemas.microsoft.com/office/drawing/2014/main" val="3000554057"/>
                    </a:ext>
                  </a:extLst>
                </a:gridCol>
                <a:gridCol w="2310104">
                  <a:extLst>
                    <a:ext uri="{9D8B030D-6E8A-4147-A177-3AD203B41FA5}">
                      <a16:colId xmlns:a16="http://schemas.microsoft.com/office/drawing/2014/main" val="1897844532"/>
                    </a:ext>
                  </a:extLst>
                </a:gridCol>
                <a:gridCol w="2310104">
                  <a:extLst>
                    <a:ext uri="{9D8B030D-6E8A-4147-A177-3AD203B41FA5}">
                      <a16:colId xmlns:a16="http://schemas.microsoft.com/office/drawing/2014/main" val="4029637390"/>
                    </a:ext>
                  </a:extLst>
                </a:gridCol>
                <a:gridCol w="2310104">
                  <a:extLst>
                    <a:ext uri="{9D8B030D-6E8A-4147-A177-3AD203B41FA5}">
                      <a16:colId xmlns:a16="http://schemas.microsoft.com/office/drawing/2014/main" val="1086971874"/>
                    </a:ext>
                  </a:extLst>
                </a:gridCol>
              </a:tblGrid>
              <a:tr h="645968">
                <a:tc>
                  <a:txBody>
                    <a:bodyPr/>
                    <a:lstStyle/>
                    <a:p>
                      <a:r>
                        <a:rPr lang="en-US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51768"/>
                  </a:ext>
                </a:extLst>
              </a:tr>
              <a:tr h="645968">
                <a:tc>
                  <a:txBody>
                    <a:bodyPr/>
                    <a:lstStyle/>
                    <a:p>
                      <a:r>
                        <a:rPr lang="en-US" dirty="0" err="1"/>
                        <a:t>Eixo</a:t>
                      </a:r>
                      <a:r>
                        <a:rPr lang="en-US" dirty="0"/>
                        <a:t> 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94084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r>
                        <a:rPr lang="en-US" dirty="0" err="1"/>
                        <a:t>Eixo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19195"/>
                  </a:ext>
                </a:extLst>
              </a:tr>
              <a:tr h="645968">
                <a:tc>
                  <a:txBody>
                    <a:bodyPr/>
                    <a:lstStyle/>
                    <a:p>
                      <a:r>
                        <a:rPr lang="en-US" dirty="0" err="1"/>
                        <a:t>Avaliação</a:t>
                      </a:r>
                      <a:r>
                        <a:rPr lang="en-US" dirty="0"/>
                        <a:t>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64720"/>
                  </a:ext>
                </a:extLst>
              </a:tr>
              <a:tr h="660011">
                <a:tc>
                  <a:txBody>
                    <a:bodyPr/>
                    <a:lstStyle/>
                    <a:p>
                      <a:r>
                        <a:rPr lang="en-US" dirty="0" err="1"/>
                        <a:t>Momento</a:t>
                      </a:r>
                      <a:r>
                        <a:rPr lang="en-US" dirty="0"/>
                        <a:t> de Carreira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850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4331CE-CB5B-448B-9515-56CC21463EDF}"/>
              </a:ext>
            </a:extLst>
          </p:cNvPr>
          <p:cNvSpPr txBox="1"/>
          <p:nvPr/>
        </p:nvSpPr>
        <p:spPr>
          <a:xfrm>
            <a:off x="5126966" y="1877683"/>
            <a:ext cx="4957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Avaliação Itaú</a:t>
            </a:r>
          </a:p>
        </p:txBody>
      </p:sp>
    </p:spTree>
    <p:extLst>
      <p:ext uri="{BB962C8B-B14F-4D97-AF65-F5344CB8AC3E}">
        <p14:creationId xmlns:p14="http://schemas.microsoft.com/office/powerpoint/2010/main" val="174202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6FF9D7-C7B2-4861-AC67-9905C418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7333"/>
            <a:ext cx="10058400" cy="1450757"/>
          </a:xfrm>
        </p:spPr>
        <p:txBody>
          <a:bodyPr/>
          <a:lstStyle/>
          <a:p>
            <a:r>
              <a:rPr lang="en-US" dirty="0"/>
              <a:t>Jornada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CC2A35-28C6-4F7C-9F6F-E1C62C173160}"/>
              </a:ext>
            </a:extLst>
          </p:cNvPr>
          <p:cNvSpPr/>
          <p:nvPr/>
        </p:nvSpPr>
        <p:spPr>
          <a:xfrm>
            <a:off x="28961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Junior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74B2F5-5BB2-4328-B06F-A2E1A767BFD6}"/>
              </a:ext>
            </a:extLst>
          </p:cNvPr>
          <p:cNvSpPr/>
          <p:nvPr/>
        </p:nvSpPr>
        <p:spPr>
          <a:xfrm>
            <a:off x="47364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Pleno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CC98554-4FA7-4D96-8475-046525406135}"/>
              </a:ext>
            </a:extLst>
          </p:cNvPr>
          <p:cNvSpPr/>
          <p:nvPr/>
        </p:nvSpPr>
        <p:spPr>
          <a:xfrm>
            <a:off x="6570983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Sênior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B3ACB3A-06EF-4FA6-802F-00A4E89C9E25}"/>
              </a:ext>
            </a:extLst>
          </p:cNvPr>
          <p:cNvSpPr/>
          <p:nvPr/>
        </p:nvSpPr>
        <p:spPr>
          <a:xfrm>
            <a:off x="8405493" y="2411149"/>
            <a:ext cx="1840302" cy="5032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Coordenadora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DD5970B-9ABC-4D87-BF2B-071321F3C085}"/>
              </a:ext>
            </a:extLst>
          </p:cNvPr>
          <p:cNvSpPr/>
          <p:nvPr/>
        </p:nvSpPr>
        <p:spPr>
          <a:xfrm>
            <a:off x="10240005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Gerênte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A5D28F3-D1E4-4EDB-8F80-AE6D2FB34787}"/>
              </a:ext>
            </a:extLst>
          </p:cNvPr>
          <p:cNvSpPr/>
          <p:nvPr/>
        </p:nvSpPr>
        <p:spPr>
          <a:xfrm>
            <a:off x="28961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2017/2019 </a:t>
            </a:r>
            <a:r>
              <a:rPr lang="en-US" sz="1100" dirty="0"/>
              <a:t>(1 ano 4 meses)</a:t>
            </a:r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CB5DF4D-82DD-43BA-97C8-FB53FD509D5D}"/>
              </a:ext>
            </a:extLst>
          </p:cNvPr>
          <p:cNvSpPr/>
          <p:nvPr/>
        </p:nvSpPr>
        <p:spPr>
          <a:xfrm>
            <a:off x="47364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2019/2021 </a:t>
            </a:r>
            <a:r>
              <a:rPr lang="en-US" sz="1100" dirty="0"/>
              <a:t>(2 anos e 10 meses)</a:t>
            </a:r>
            <a:endParaRPr lang="en-US" sz="1400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52E03DF-8290-418C-9AEE-FF7AA0EDF756}"/>
              </a:ext>
            </a:extLst>
          </p:cNvPr>
          <p:cNvSpPr/>
          <p:nvPr/>
        </p:nvSpPr>
        <p:spPr>
          <a:xfrm>
            <a:off x="6570983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2022/2023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B8AA68F-772E-444F-89B7-6654D8E7605B}"/>
              </a:ext>
            </a:extLst>
          </p:cNvPr>
          <p:cNvSpPr/>
          <p:nvPr/>
        </p:nvSpPr>
        <p:spPr>
          <a:xfrm>
            <a:off x="8405493" y="2006350"/>
            <a:ext cx="1840302" cy="503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2026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77FF468-F6EE-4935-812A-111BC6151BF4}"/>
              </a:ext>
            </a:extLst>
          </p:cNvPr>
          <p:cNvSpPr/>
          <p:nvPr/>
        </p:nvSpPr>
        <p:spPr>
          <a:xfrm>
            <a:off x="10240005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27B29EF-8195-4F30-93F3-A0F55B578E9E}"/>
              </a:ext>
            </a:extLst>
          </p:cNvPr>
          <p:cNvSpPr/>
          <p:nvPr/>
        </p:nvSpPr>
        <p:spPr>
          <a:xfrm>
            <a:off x="36053" y="2930785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Profissional</a:t>
            </a:r>
          </a:p>
          <a:p>
            <a:pPr algn="ctr"/>
            <a:r>
              <a:rPr lang="pt-BR" sz="1100" dirty="0"/>
              <a:t>(Itaú)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6FFF8D-EE80-40E5-AD38-1EAFA9141A67}"/>
              </a:ext>
            </a:extLst>
          </p:cNvPr>
          <p:cNvSpPr/>
          <p:nvPr/>
        </p:nvSpPr>
        <p:spPr>
          <a:xfrm>
            <a:off x="36053" y="4070133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Acadêmico</a:t>
            </a:r>
            <a:endParaRPr lang="pt-BR" sz="1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D41B61-F4C6-4F22-9CBE-427D693A5F22}"/>
              </a:ext>
            </a:extLst>
          </p:cNvPr>
          <p:cNvSpPr/>
          <p:nvPr/>
        </p:nvSpPr>
        <p:spPr>
          <a:xfrm>
            <a:off x="36053" y="5209480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Pessoal</a:t>
            </a:r>
            <a:endParaRPr lang="pt-BR" sz="14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443960-E6B4-42EB-9877-E44DF5F24558}"/>
              </a:ext>
            </a:extLst>
          </p:cNvPr>
          <p:cNvCxnSpPr>
            <a:cxnSpLocks/>
          </p:cNvCxnSpPr>
          <p:nvPr/>
        </p:nvCxnSpPr>
        <p:spPr>
          <a:xfrm flipV="1">
            <a:off x="1053442" y="4039340"/>
            <a:ext cx="11026863" cy="278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3ECC9F0-B2EC-4D20-8644-B50A336C335D}"/>
              </a:ext>
            </a:extLst>
          </p:cNvPr>
          <p:cNvCxnSpPr>
            <a:cxnSpLocks/>
          </p:cNvCxnSpPr>
          <p:nvPr/>
        </p:nvCxnSpPr>
        <p:spPr>
          <a:xfrm>
            <a:off x="1053442" y="5209118"/>
            <a:ext cx="11026863" cy="250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7B8E2E1-FEF3-40DA-A6CD-744BFF075D2D}"/>
              </a:ext>
            </a:extLst>
          </p:cNvPr>
          <p:cNvCxnSpPr>
            <a:cxnSpLocks/>
          </p:cNvCxnSpPr>
          <p:nvPr/>
        </p:nvCxnSpPr>
        <p:spPr>
          <a:xfrm flipV="1">
            <a:off x="1053442" y="6289387"/>
            <a:ext cx="11026863" cy="4404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6C0625-7B1F-401C-8A71-F4085B181747}"/>
              </a:ext>
            </a:extLst>
          </p:cNvPr>
          <p:cNvCxnSpPr>
            <a:cxnSpLocks/>
          </p:cNvCxnSpPr>
          <p:nvPr/>
        </p:nvCxnSpPr>
        <p:spPr>
          <a:xfrm>
            <a:off x="12080305" y="2504099"/>
            <a:ext cx="0" cy="379853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9EA1B6F-F5FB-4AC0-AA22-5FCF635F018B}"/>
              </a:ext>
            </a:extLst>
          </p:cNvPr>
          <p:cNvCxnSpPr>
            <a:cxnSpLocks/>
          </p:cNvCxnSpPr>
          <p:nvPr/>
        </p:nvCxnSpPr>
        <p:spPr>
          <a:xfrm flipH="1">
            <a:off x="4703414" y="2946182"/>
            <a:ext cx="34315" cy="3365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1A6DD75-15B6-4C73-9AC1-27B1618C5A7E}"/>
              </a:ext>
            </a:extLst>
          </p:cNvPr>
          <p:cNvCxnSpPr>
            <a:cxnSpLocks/>
          </p:cNvCxnSpPr>
          <p:nvPr/>
        </p:nvCxnSpPr>
        <p:spPr>
          <a:xfrm flipH="1">
            <a:off x="6530141" y="2915388"/>
            <a:ext cx="43358" cy="33960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BF47ED-6DA1-4AF0-A0AE-B9ED96DAB974}"/>
              </a:ext>
            </a:extLst>
          </p:cNvPr>
          <p:cNvCxnSpPr>
            <a:cxnSpLocks/>
          </p:cNvCxnSpPr>
          <p:nvPr/>
        </p:nvCxnSpPr>
        <p:spPr>
          <a:xfrm flipH="1">
            <a:off x="8382261" y="2914356"/>
            <a:ext cx="33489" cy="34036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D33BEF0-CCBA-4293-AEFF-B570DD822B14}"/>
              </a:ext>
            </a:extLst>
          </p:cNvPr>
          <p:cNvCxnSpPr>
            <a:cxnSpLocks/>
          </p:cNvCxnSpPr>
          <p:nvPr/>
        </p:nvCxnSpPr>
        <p:spPr>
          <a:xfrm flipH="1">
            <a:off x="10177678" y="2946182"/>
            <a:ext cx="66764" cy="33718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AFBCBF-DF77-47D2-95C0-DA44AE730353}"/>
              </a:ext>
            </a:extLst>
          </p:cNvPr>
          <p:cNvSpPr txBox="1"/>
          <p:nvPr/>
        </p:nvSpPr>
        <p:spPr>
          <a:xfrm flipH="1">
            <a:off x="4673660" y="4028836"/>
            <a:ext cx="18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Data Science e </a:t>
            </a:r>
            <a:r>
              <a:rPr lang="pt-BR" sz="1200" dirty="0" err="1"/>
              <a:t>Analytics</a:t>
            </a:r>
            <a:r>
              <a:rPr lang="pt-BR" sz="1200" dirty="0"/>
              <a:t> - USP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0229E0-DBE8-41CB-9592-DC86E76AAE36}"/>
              </a:ext>
            </a:extLst>
          </p:cNvPr>
          <p:cNvSpPr txBox="1"/>
          <p:nvPr/>
        </p:nvSpPr>
        <p:spPr>
          <a:xfrm flipH="1">
            <a:off x="4673660" y="4561067"/>
            <a:ext cx="1860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Certificação AWS </a:t>
            </a:r>
            <a:r>
              <a:rPr lang="pt-BR" sz="1200" dirty="0" err="1"/>
              <a:t>Practice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5C8ED4-BAA5-4057-9856-4739785D761D}"/>
              </a:ext>
            </a:extLst>
          </p:cNvPr>
          <p:cNvSpPr txBox="1"/>
          <p:nvPr/>
        </p:nvSpPr>
        <p:spPr>
          <a:xfrm flipH="1">
            <a:off x="6518902" y="4028836"/>
            <a:ext cx="190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Especialização Engenharia de Dados- USP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3505A29-C705-47EA-9B99-8400366CB78D}"/>
              </a:ext>
            </a:extLst>
          </p:cNvPr>
          <p:cNvSpPr txBox="1"/>
          <p:nvPr/>
        </p:nvSpPr>
        <p:spPr>
          <a:xfrm flipH="1">
            <a:off x="6537691" y="4561067"/>
            <a:ext cx="209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Inicio Projeto Mestrado - USP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6BA68D0-CA4F-41A1-83D2-45CD4FEBDBEE}"/>
              </a:ext>
            </a:extLst>
          </p:cNvPr>
          <p:cNvSpPr txBox="1"/>
          <p:nvPr/>
        </p:nvSpPr>
        <p:spPr>
          <a:xfrm flipH="1">
            <a:off x="8351696" y="4028836"/>
            <a:ext cx="167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Finanças / Gestão de Projetos FGV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D27070-17BE-485D-A435-55FB868FB5DD}"/>
              </a:ext>
            </a:extLst>
          </p:cNvPr>
          <p:cNvSpPr txBox="1"/>
          <p:nvPr/>
        </p:nvSpPr>
        <p:spPr>
          <a:xfrm flipH="1">
            <a:off x="6484873" y="5193073"/>
            <a:ext cx="190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Planejamento de Casamento/Filho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9F9870-8EDD-496E-8E5C-D0EE7B372EEC}"/>
              </a:ext>
            </a:extLst>
          </p:cNvPr>
          <p:cNvSpPr txBox="1"/>
          <p:nvPr/>
        </p:nvSpPr>
        <p:spPr>
          <a:xfrm flipH="1">
            <a:off x="6484873" y="5709204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Viajar para o exterior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7C69F4-4979-4C71-B6EA-36D27D664F3E}"/>
              </a:ext>
            </a:extLst>
          </p:cNvPr>
          <p:cNvSpPr txBox="1"/>
          <p:nvPr/>
        </p:nvSpPr>
        <p:spPr>
          <a:xfrm flipH="1">
            <a:off x="4673661" y="5709204"/>
            <a:ext cx="186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Planej. de Casa própria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8036D9-D8E4-4192-8210-6F8BCD8E06C9}"/>
              </a:ext>
            </a:extLst>
          </p:cNvPr>
          <p:cNvSpPr txBox="1"/>
          <p:nvPr/>
        </p:nvSpPr>
        <p:spPr>
          <a:xfrm flipH="1">
            <a:off x="2861115" y="5196236"/>
            <a:ext cx="184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Habilitação e carro 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DBE3980-DBEC-418F-9A4C-C75A4E19F8E8}"/>
              </a:ext>
            </a:extLst>
          </p:cNvPr>
          <p:cNvSpPr txBox="1"/>
          <p:nvPr/>
        </p:nvSpPr>
        <p:spPr>
          <a:xfrm flipH="1">
            <a:off x="2861115" y="2922905"/>
            <a:ext cx="18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 e 4 meses </a:t>
            </a:r>
            <a:r>
              <a:rPr lang="pt-BR" sz="1200" dirty="0"/>
              <a:t>– Digitalização Finanças 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8EBA1-58F6-47BF-88B0-094E3E6A2F6B}"/>
              </a:ext>
            </a:extLst>
          </p:cNvPr>
          <p:cNvSpPr txBox="1"/>
          <p:nvPr/>
        </p:nvSpPr>
        <p:spPr>
          <a:xfrm flipH="1">
            <a:off x="4698921" y="2922905"/>
            <a:ext cx="202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2 anos e 1 mês – Digitalização Finanças</a:t>
            </a:r>
            <a:endParaRPr lang="pt-BR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96C51CB-284B-4B6F-ADF7-181DBCB589F8}"/>
              </a:ext>
            </a:extLst>
          </p:cNvPr>
          <p:cNvSpPr txBox="1"/>
          <p:nvPr/>
        </p:nvSpPr>
        <p:spPr>
          <a:xfrm flipH="1">
            <a:off x="4696893" y="3377317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5 meses – Custos Finanças</a:t>
            </a:r>
            <a:endParaRPr lang="pt-BR" sz="16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D9E5E74-1229-4AC4-9B08-D2DA724BBB59}"/>
              </a:ext>
            </a:extLst>
          </p:cNvPr>
          <p:cNvSpPr txBox="1"/>
          <p:nvPr/>
        </p:nvSpPr>
        <p:spPr>
          <a:xfrm flipH="1">
            <a:off x="4696893" y="3659051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4 meses – Telemetria</a:t>
            </a:r>
            <a:endParaRPr lang="pt-BR" sz="16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1B8BF31-EFDA-487B-BE85-0579B52FB3C1}"/>
              </a:ext>
            </a:extLst>
          </p:cNvPr>
          <p:cNvSpPr txBox="1"/>
          <p:nvPr/>
        </p:nvSpPr>
        <p:spPr>
          <a:xfrm flipH="1">
            <a:off x="6563190" y="292630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Telemetria</a:t>
            </a:r>
            <a:endParaRPr lang="pt-BR" sz="16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4A8DB6-0A36-43CA-86FB-A4120A9EF20E}"/>
              </a:ext>
            </a:extLst>
          </p:cNvPr>
          <p:cNvSpPr txBox="1"/>
          <p:nvPr/>
        </p:nvSpPr>
        <p:spPr>
          <a:xfrm flipH="1">
            <a:off x="8374927" y="2926307"/>
            <a:ext cx="18952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de Estruturação de Dados</a:t>
            </a:r>
            <a:endParaRPr lang="pt-BR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87F270-CC17-46B0-9A32-B7DE24BEBFA9}"/>
              </a:ext>
            </a:extLst>
          </p:cNvPr>
          <p:cNvSpPr txBox="1"/>
          <p:nvPr/>
        </p:nvSpPr>
        <p:spPr>
          <a:xfrm flipH="1">
            <a:off x="6571558" y="337731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Analytics</a:t>
            </a:r>
            <a:endParaRPr lang="pt-BR" sz="1600" dirty="0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1264A56-1FBA-4265-8ED3-983DF7CDCF81}"/>
              </a:ext>
            </a:extLst>
          </p:cNvPr>
          <p:cNvSpPr/>
          <p:nvPr/>
        </p:nvSpPr>
        <p:spPr>
          <a:xfrm>
            <a:off x="1061659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Estágio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D3F0BB3-D6BE-4B16-867A-412DD7505C72}"/>
              </a:ext>
            </a:extLst>
          </p:cNvPr>
          <p:cNvSpPr/>
          <p:nvPr/>
        </p:nvSpPr>
        <p:spPr>
          <a:xfrm>
            <a:off x="1061659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2016/2017 </a:t>
            </a:r>
            <a:r>
              <a:rPr lang="en-US" sz="1100" dirty="0"/>
              <a:t>(1 ano)</a:t>
            </a:r>
            <a:endParaRPr lang="en-US" sz="1400" dirty="0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0EA4E93-96B6-42D9-979B-6C47E1399589}"/>
              </a:ext>
            </a:extLst>
          </p:cNvPr>
          <p:cNvCxnSpPr>
            <a:cxnSpLocks/>
          </p:cNvCxnSpPr>
          <p:nvPr/>
        </p:nvCxnSpPr>
        <p:spPr>
          <a:xfrm flipH="1">
            <a:off x="2865312" y="2946182"/>
            <a:ext cx="36647" cy="33432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01960F7-96D5-467B-89A2-38A91628CD11}"/>
              </a:ext>
            </a:extLst>
          </p:cNvPr>
          <p:cNvSpPr txBox="1"/>
          <p:nvPr/>
        </p:nvSpPr>
        <p:spPr>
          <a:xfrm flipH="1">
            <a:off x="980930" y="2922905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</a:t>
            </a:r>
            <a:r>
              <a:rPr lang="pt-BR" sz="1200" dirty="0"/>
              <a:t>– Segurança da Informação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677999D-E5DD-4DF4-A6A8-25E516E4B1C1}"/>
              </a:ext>
            </a:extLst>
          </p:cNvPr>
          <p:cNvSpPr txBox="1"/>
          <p:nvPr/>
        </p:nvSpPr>
        <p:spPr>
          <a:xfrm flipH="1">
            <a:off x="980930" y="4028836"/>
            <a:ext cx="206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em Sistema </a:t>
            </a:r>
          </a:p>
          <a:p>
            <a:r>
              <a:rPr lang="pt-BR" sz="1200" dirty="0"/>
              <a:t>de informação -Unicamp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D94C4D6-20DE-4849-98DB-0E5D5C833742}"/>
              </a:ext>
            </a:extLst>
          </p:cNvPr>
          <p:cNvSpPr txBox="1"/>
          <p:nvPr/>
        </p:nvSpPr>
        <p:spPr>
          <a:xfrm flipH="1">
            <a:off x="980930" y="4561067"/>
            <a:ext cx="20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Analise e Desenvolvimento de Sistemas-Unicamp</a:t>
            </a:r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A769B8D-ED2F-40CE-B2B5-3032122880DE}"/>
              </a:ext>
            </a:extLst>
          </p:cNvPr>
          <p:cNvSpPr txBox="1"/>
          <p:nvPr/>
        </p:nvSpPr>
        <p:spPr>
          <a:xfrm flipH="1">
            <a:off x="10175176" y="4028836"/>
            <a:ext cx="191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no Exterior Liderança / Inovação / Novas Tecnologias</a:t>
            </a:r>
            <a:endParaRPr lang="pt-BR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D944F9D-E2DD-4927-89CD-6769AA4E3AD7}"/>
              </a:ext>
            </a:extLst>
          </p:cNvPr>
          <p:cNvCxnSpPr>
            <a:cxnSpLocks/>
          </p:cNvCxnSpPr>
          <p:nvPr/>
        </p:nvCxnSpPr>
        <p:spPr>
          <a:xfrm>
            <a:off x="6590282" y="4029412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FD87B8F-3A98-442E-9FA5-715A5FA4A705}"/>
              </a:ext>
            </a:extLst>
          </p:cNvPr>
          <p:cNvCxnSpPr>
            <a:cxnSpLocks/>
          </p:cNvCxnSpPr>
          <p:nvPr/>
        </p:nvCxnSpPr>
        <p:spPr>
          <a:xfrm>
            <a:off x="6583651" y="2514477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9B5B33E-9F77-43B1-AEAC-8987F033ED77}"/>
              </a:ext>
            </a:extLst>
          </p:cNvPr>
          <p:cNvSpPr txBox="1"/>
          <p:nvPr/>
        </p:nvSpPr>
        <p:spPr>
          <a:xfrm flipH="1">
            <a:off x="980930" y="5196236"/>
            <a:ext cx="188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Indepência financeira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D5F38EE-1DCF-4A9E-BCAA-43296E909B43}"/>
              </a:ext>
            </a:extLst>
          </p:cNvPr>
          <p:cNvSpPr txBox="1"/>
          <p:nvPr/>
        </p:nvSpPr>
        <p:spPr>
          <a:xfrm flipH="1">
            <a:off x="10198407" y="2926307"/>
            <a:ext cx="19116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Dados / Automação  / Inovação</a:t>
            </a:r>
            <a:endParaRPr lang="pt-BR" sz="1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3667E43-9C08-4EB0-9197-604826F97427}"/>
              </a:ext>
            </a:extLst>
          </p:cNvPr>
          <p:cNvSpPr txBox="1"/>
          <p:nvPr/>
        </p:nvSpPr>
        <p:spPr>
          <a:xfrm flipH="1">
            <a:off x="10175175" y="5193073"/>
            <a:ext cx="1927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aula na área da Computação / Gestão de Projetos</a:t>
            </a:r>
            <a:endParaRPr lang="pt-BR" sz="16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77D36BF-6256-4230-8DFC-655404B4AA0A}"/>
              </a:ext>
            </a:extLst>
          </p:cNvPr>
          <p:cNvSpPr txBox="1"/>
          <p:nvPr/>
        </p:nvSpPr>
        <p:spPr>
          <a:xfrm flipH="1">
            <a:off x="10175175" y="5724593"/>
            <a:ext cx="176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AA6FD0-DBEC-4BA9-92BD-882FA47B7134}"/>
              </a:ext>
            </a:extLst>
          </p:cNvPr>
          <p:cNvSpPr txBox="1"/>
          <p:nvPr/>
        </p:nvSpPr>
        <p:spPr>
          <a:xfrm flipH="1">
            <a:off x="8351696" y="5724593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8AF8638-6335-4C31-94E7-EC9A36A08062}"/>
              </a:ext>
            </a:extLst>
          </p:cNvPr>
          <p:cNvSpPr txBox="1"/>
          <p:nvPr/>
        </p:nvSpPr>
        <p:spPr>
          <a:xfrm flipH="1">
            <a:off x="8351696" y="5195138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Prêmio com pesquisa</a:t>
            </a:r>
            <a:endParaRPr lang="pt-BR" sz="16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97B0131-F108-4011-8091-E9403F8470D6}"/>
              </a:ext>
            </a:extLst>
          </p:cNvPr>
          <p:cNvSpPr txBox="1"/>
          <p:nvPr/>
        </p:nvSpPr>
        <p:spPr>
          <a:xfrm flipH="1">
            <a:off x="4673661" y="6012388"/>
            <a:ext cx="18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Pular de Para -  quedas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ED149B9-5A45-4C73-86DB-75FE98D14DB9}"/>
              </a:ext>
            </a:extLst>
          </p:cNvPr>
          <p:cNvSpPr txBox="1"/>
          <p:nvPr/>
        </p:nvSpPr>
        <p:spPr>
          <a:xfrm flipH="1">
            <a:off x="6484873" y="6012388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Aula Violão e Teatro 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6EC22DF-4934-455D-9729-4E858D38BA8A}"/>
              </a:ext>
            </a:extLst>
          </p:cNvPr>
          <p:cNvSpPr txBox="1"/>
          <p:nvPr/>
        </p:nvSpPr>
        <p:spPr>
          <a:xfrm flipH="1">
            <a:off x="4673732" y="5196236"/>
            <a:ext cx="205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Mudar de área (assunto)</a:t>
            </a:r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0635B5C-B9F7-4F96-907F-9467EB2603E0}"/>
              </a:ext>
            </a:extLst>
          </p:cNvPr>
          <p:cNvSpPr txBox="1"/>
          <p:nvPr/>
        </p:nvSpPr>
        <p:spPr>
          <a:xfrm flipH="1">
            <a:off x="2861115" y="4028836"/>
            <a:ext cx="1845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Certificação Modelagem Multidimensional – Cubo </a:t>
            </a:r>
            <a:r>
              <a:rPr lang="pt-BR" sz="1100" dirty="0" err="1"/>
              <a:t>Olap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46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1" grpId="0"/>
      <p:bldP spid="53" grpId="0"/>
      <p:bldP spid="54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>
            <a:extLst>
              <a:ext uri="{FF2B5EF4-FFF2-40B4-BE49-F238E27FC236}">
                <a16:creationId xmlns:a16="http://schemas.microsoft.com/office/drawing/2014/main" id="{91F9E1B8-0A7A-4126-8C7B-12075A1FDB71}"/>
              </a:ext>
            </a:extLst>
          </p:cNvPr>
          <p:cNvSpPr/>
          <p:nvPr/>
        </p:nvSpPr>
        <p:spPr>
          <a:xfrm>
            <a:off x="3146053" y="104992"/>
            <a:ext cx="8876242" cy="130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CC2A35-28C6-4F7C-9F6F-E1C62C173160}"/>
              </a:ext>
            </a:extLst>
          </p:cNvPr>
          <p:cNvSpPr/>
          <p:nvPr/>
        </p:nvSpPr>
        <p:spPr>
          <a:xfrm>
            <a:off x="28961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Junior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74B2F5-5BB2-4328-B06F-A2E1A767BFD6}"/>
              </a:ext>
            </a:extLst>
          </p:cNvPr>
          <p:cNvSpPr/>
          <p:nvPr/>
        </p:nvSpPr>
        <p:spPr>
          <a:xfrm>
            <a:off x="47364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Pleno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CC98554-4FA7-4D96-8475-046525406135}"/>
              </a:ext>
            </a:extLst>
          </p:cNvPr>
          <p:cNvSpPr/>
          <p:nvPr/>
        </p:nvSpPr>
        <p:spPr>
          <a:xfrm>
            <a:off x="6570983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Sênior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B3ACB3A-06EF-4FA6-802F-00A4E89C9E25}"/>
              </a:ext>
            </a:extLst>
          </p:cNvPr>
          <p:cNvSpPr/>
          <p:nvPr/>
        </p:nvSpPr>
        <p:spPr>
          <a:xfrm>
            <a:off x="8405493" y="2411149"/>
            <a:ext cx="1840302" cy="5032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Coordenadora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DD5970B-9ABC-4D87-BF2B-071321F3C085}"/>
              </a:ext>
            </a:extLst>
          </p:cNvPr>
          <p:cNvSpPr/>
          <p:nvPr/>
        </p:nvSpPr>
        <p:spPr>
          <a:xfrm>
            <a:off x="10240005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Gerênte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A5D28F3-D1E4-4EDB-8F80-AE6D2FB34787}"/>
              </a:ext>
            </a:extLst>
          </p:cNvPr>
          <p:cNvSpPr/>
          <p:nvPr/>
        </p:nvSpPr>
        <p:spPr>
          <a:xfrm>
            <a:off x="28961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2017/2019 </a:t>
            </a:r>
            <a:r>
              <a:rPr lang="en-US" sz="1100" dirty="0"/>
              <a:t>(1 ano 4 meses)</a:t>
            </a:r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CB5DF4D-82DD-43BA-97C8-FB53FD509D5D}"/>
              </a:ext>
            </a:extLst>
          </p:cNvPr>
          <p:cNvSpPr/>
          <p:nvPr/>
        </p:nvSpPr>
        <p:spPr>
          <a:xfrm>
            <a:off x="47364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2019/2021 </a:t>
            </a:r>
            <a:r>
              <a:rPr lang="en-US" sz="1100" dirty="0"/>
              <a:t>(2 anos e 10 meses)</a:t>
            </a:r>
            <a:endParaRPr lang="en-US" sz="1400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52E03DF-8290-418C-9AEE-FF7AA0EDF756}"/>
              </a:ext>
            </a:extLst>
          </p:cNvPr>
          <p:cNvSpPr/>
          <p:nvPr/>
        </p:nvSpPr>
        <p:spPr>
          <a:xfrm>
            <a:off x="6570983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2022/2023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B8AA68F-772E-444F-89B7-6654D8E7605B}"/>
              </a:ext>
            </a:extLst>
          </p:cNvPr>
          <p:cNvSpPr/>
          <p:nvPr/>
        </p:nvSpPr>
        <p:spPr>
          <a:xfrm>
            <a:off x="8405493" y="2006350"/>
            <a:ext cx="1840302" cy="503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2026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77FF468-F6EE-4935-812A-111BC6151BF4}"/>
              </a:ext>
            </a:extLst>
          </p:cNvPr>
          <p:cNvSpPr/>
          <p:nvPr/>
        </p:nvSpPr>
        <p:spPr>
          <a:xfrm>
            <a:off x="10240005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27B29EF-8195-4F30-93F3-A0F55B578E9E}"/>
              </a:ext>
            </a:extLst>
          </p:cNvPr>
          <p:cNvSpPr/>
          <p:nvPr/>
        </p:nvSpPr>
        <p:spPr>
          <a:xfrm>
            <a:off x="36053" y="2930785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Profissional</a:t>
            </a:r>
          </a:p>
          <a:p>
            <a:pPr algn="ctr"/>
            <a:r>
              <a:rPr lang="pt-BR" sz="1100" dirty="0"/>
              <a:t>(Itaú)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6FFF8D-EE80-40E5-AD38-1EAFA9141A67}"/>
              </a:ext>
            </a:extLst>
          </p:cNvPr>
          <p:cNvSpPr/>
          <p:nvPr/>
        </p:nvSpPr>
        <p:spPr>
          <a:xfrm>
            <a:off x="36053" y="4070133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Acadêmico</a:t>
            </a:r>
            <a:endParaRPr lang="pt-BR" sz="1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D41B61-F4C6-4F22-9CBE-427D693A5F22}"/>
              </a:ext>
            </a:extLst>
          </p:cNvPr>
          <p:cNvSpPr/>
          <p:nvPr/>
        </p:nvSpPr>
        <p:spPr>
          <a:xfrm>
            <a:off x="36053" y="5209480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Pessoal</a:t>
            </a:r>
            <a:endParaRPr lang="pt-BR" sz="14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443960-E6B4-42EB-9877-E44DF5F24558}"/>
              </a:ext>
            </a:extLst>
          </p:cNvPr>
          <p:cNvCxnSpPr>
            <a:cxnSpLocks/>
          </p:cNvCxnSpPr>
          <p:nvPr/>
        </p:nvCxnSpPr>
        <p:spPr>
          <a:xfrm flipV="1">
            <a:off x="1053442" y="4039340"/>
            <a:ext cx="11026863" cy="278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3ECC9F0-B2EC-4D20-8644-B50A336C335D}"/>
              </a:ext>
            </a:extLst>
          </p:cNvPr>
          <p:cNvCxnSpPr>
            <a:cxnSpLocks/>
          </p:cNvCxnSpPr>
          <p:nvPr/>
        </p:nvCxnSpPr>
        <p:spPr>
          <a:xfrm>
            <a:off x="1053442" y="5209118"/>
            <a:ext cx="11026863" cy="250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7B8E2E1-FEF3-40DA-A6CD-744BFF075D2D}"/>
              </a:ext>
            </a:extLst>
          </p:cNvPr>
          <p:cNvCxnSpPr>
            <a:cxnSpLocks/>
          </p:cNvCxnSpPr>
          <p:nvPr/>
        </p:nvCxnSpPr>
        <p:spPr>
          <a:xfrm flipV="1">
            <a:off x="1053442" y="6289387"/>
            <a:ext cx="11026863" cy="4404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6C0625-7B1F-401C-8A71-F4085B181747}"/>
              </a:ext>
            </a:extLst>
          </p:cNvPr>
          <p:cNvCxnSpPr>
            <a:cxnSpLocks/>
          </p:cNvCxnSpPr>
          <p:nvPr/>
        </p:nvCxnSpPr>
        <p:spPr>
          <a:xfrm>
            <a:off x="12080305" y="2504099"/>
            <a:ext cx="0" cy="379853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9EA1B6F-F5FB-4AC0-AA22-5FCF635F018B}"/>
              </a:ext>
            </a:extLst>
          </p:cNvPr>
          <p:cNvCxnSpPr>
            <a:cxnSpLocks/>
          </p:cNvCxnSpPr>
          <p:nvPr/>
        </p:nvCxnSpPr>
        <p:spPr>
          <a:xfrm flipH="1">
            <a:off x="4703414" y="2946182"/>
            <a:ext cx="34315" cy="3365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1A6DD75-15B6-4C73-9AC1-27B1618C5A7E}"/>
              </a:ext>
            </a:extLst>
          </p:cNvPr>
          <p:cNvCxnSpPr>
            <a:cxnSpLocks/>
          </p:cNvCxnSpPr>
          <p:nvPr/>
        </p:nvCxnSpPr>
        <p:spPr>
          <a:xfrm flipH="1">
            <a:off x="6530141" y="2915388"/>
            <a:ext cx="43358" cy="33960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BF47ED-6DA1-4AF0-A0AE-B9ED96DAB974}"/>
              </a:ext>
            </a:extLst>
          </p:cNvPr>
          <p:cNvCxnSpPr>
            <a:cxnSpLocks/>
          </p:cNvCxnSpPr>
          <p:nvPr/>
        </p:nvCxnSpPr>
        <p:spPr>
          <a:xfrm flipH="1">
            <a:off x="8382261" y="2914356"/>
            <a:ext cx="33489" cy="34036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D33BEF0-CCBA-4293-AEFF-B570DD822B14}"/>
              </a:ext>
            </a:extLst>
          </p:cNvPr>
          <p:cNvCxnSpPr>
            <a:cxnSpLocks/>
          </p:cNvCxnSpPr>
          <p:nvPr/>
        </p:nvCxnSpPr>
        <p:spPr>
          <a:xfrm flipH="1">
            <a:off x="10177678" y="2946182"/>
            <a:ext cx="66764" cy="33718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AFBCBF-DF77-47D2-95C0-DA44AE730353}"/>
              </a:ext>
            </a:extLst>
          </p:cNvPr>
          <p:cNvSpPr txBox="1"/>
          <p:nvPr/>
        </p:nvSpPr>
        <p:spPr>
          <a:xfrm flipH="1">
            <a:off x="4673660" y="4028836"/>
            <a:ext cx="18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Data Science e </a:t>
            </a:r>
            <a:r>
              <a:rPr lang="pt-BR" sz="1200" dirty="0" err="1"/>
              <a:t>Analytics</a:t>
            </a:r>
            <a:r>
              <a:rPr lang="pt-BR" sz="1200" dirty="0"/>
              <a:t> - USP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0229E0-DBE8-41CB-9592-DC86E76AAE36}"/>
              </a:ext>
            </a:extLst>
          </p:cNvPr>
          <p:cNvSpPr txBox="1"/>
          <p:nvPr/>
        </p:nvSpPr>
        <p:spPr>
          <a:xfrm flipH="1">
            <a:off x="4673660" y="4561067"/>
            <a:ext cx="1860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Certificação AWS </a:t>
            </a:r>
            <a:r>
              <a:rPr lang="pt-BR" sz="1200" dirty="0" err="1"/>
              <a:t>Practice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5C8ED4-BAA5-4057-9856-4739785D761D}"/>
              </a:ext>
            </a:extLst>
          </p:cNvPr>
          <p:cNvSpPr txBox="1"/>
          <p:nvPr/>
        </p:nvSpPr>
        <p:spPr>
          <a:xfrm flipH="1">
            <a:off x="6518902" y="4028836"/>
            <a:ext cx="190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Especialização Engenharia de Dados- USP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3505A29-C705-47EA-9B99-8400366CB78D}"/>
              </a:ext>
            </a:extLst>
          </p:cNvPr>
          <p:cNvSpPr txBox="1"/>
          <p:nvPr/>
        </p:nvSpPr>
        <p:spPr>
          <a:xfrm flipH="1">
            <a:off x="6537691" y="4561067"/>
            <a:ext cx="209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Inicio Projeto Mestrado - USP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6BA68D0-CA4F-41A1-83D2-45CD4FEBDBEE}"/>
              </a:ext>
            </a:extLst>
          </p:cNvPr>
          <p:cNvSpPr txBox="1"/>
          <p:nvPr/>
        </p:nvSpPr>
        <p:spPr>
          <a:xfrm flipH="1">
            <a:off x="8351696" y="4028836"/>
            <a:ext cx="167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Finanças / Gestão de Projetos FGV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D27070-17BE-485D-A435-55FB868FB5DD}"/>
              </a:ext>
            </a:extLst>
          </p:cNvPr>
          <p:cNvSpPr txBox="1"/>
          <p:nvPr/>
        </p:nvSpPr>
        <p:spPr>
          <a:xfrm flipH="1">
            <a:off x="6484873" y="5193073"/>
            <a:ext cx="190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Planejamento de Casamento/Filho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9F9870-8EDD-496E-8E5C-D0EE7B372EEC}"/>
              </a:ext>
            </a:extLst>
          </p:cNvPr>
          <p:cNvSpPr txBox="1"/>
          <p:nvPr/>
        </p:nvSpPr>
        <p:spPr>
          <a:xfrm flipH="1">
            <a:off x="6484873" y="5709204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Viajar para o exterior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7C69F4-4979-4C71-B6EA-36D27D664F3E}"/>
              </a:ext>
            </a:extLst>
          </p:cNvPr>
          <p:cNvSpPr txBox="1"/>
          <p:nvPr/>
        </p:nvSpPr>
        <p:spPr>
          <a:xfrm flipH="1">
            <a:off x="4673661" y="5709204"/>
            <a:ext cx="186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Planej. de Casa própria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8036D9-D8E4-4192-8210-6F8BCD8E06C9}"/>
              </a:ext>
            </a:extLst>
          </p:cNvPr>
          <p:cNvSpPr txBox="1"/>
          <p:nvPr/>
        </p:nvSpPr>
        <p:spPr>
          <a:xfrm flipH="1">
            <a:off x="2861115" y="5196236"/>
            <a:ext cx="184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Habilitação e carro 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DBE3980-DBEC-418F-9A4C-C75A4E19F8E8}"/>
              </a:ext>
            </a:extLst>
          </p:cNvPr>
          <p:cNvSpPr txBox="1"/>
          <p:nvPr/>
        </p:nvSpPr>
        <p:spPr>
          <a:xfrm flipH="1">
            <a:off x="2861115" y="2922905"/>
            <a:ext cx="18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 e 4 meses </a:t>
            </a:r>
            <a:r>
              <a:rPr lang="pt-BR" sz="1200" dirty="0"/>
              <a:t>– Digitalização Finanças 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8EBA1-58F6-47BF-88B0-094E3E6A2F6B}"/>
              </a:ext>
            </a:extLst>
          </p:cNvPr>
          <p:cNvSpPr txBox="1"/>
          <p:nvPr/>
        </p:nvSpPr>
        <p:spPr>
          <a:xfrm flipH="1">
            <a:off x="4698921" y="2922905"/>
            <a:ext cx="202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2 anos e 1 mês – Digitalização Finanças</a:t>
            </a:r>
            <a:endParaRPr lang="pt-BR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96C51CB-284B-4B6F-ADF7-181DBCB589F8}"/>
              </a:ext>
            </a:extLst>
          </p:cNvPr>
          <p:cNvSpPr txBox="1"/>
          <p:nvPr/>
        </p:nvSpPr>
        <p:spPr>
          <a:xfrm flipH="1">
            <a:off x="4696893" y="3377317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5 meses – Custos Finanças</a:t>
            </a:r>
            <a:endParaRPr lang="pt-BR" sz="16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D9E5E74-1229-4AC4-9B08-D2DA724BBB59}"/>
              </a:ext>
            </a:extLst>
          </p:cNvPr>
          <p:cNvSpPr txBox="1"/>
          <p:nvPr/>
        </p:nvSpPr>
        <p:spPr>
          <a:xfrm flipH="1">
            <a:off x="4696893" y="3659051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4 meses – Telemetria</a:t>
            </a:r>
            <a:endParaRPr lang="pt-BR" sz="16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1B8BF31-EFDA-487B-BE85-0579B52FB3C1}"/>
              </a:ext>
            </a:extLst>
          </p:cNvPr>
          <p:cNvSpPr txBox="1"/>
          <p:nvPr/>
        </p:nvSpPr>
        <p:spPr>
          <a:xfrm flipH="1">
            <a:off x="6563190" y="292630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Telemetria</a:t>
            </a:r>
            <a:endParaRPr lang="pt-BR" sz="16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4A8DB6-0A36-43CA-86FB-A4120A9EF20E}"/>
              </a:ext>
            </a:extLst>
          </p:cNvPr>
          <p:cNvSpPr txBox="1"/>
          <p:nvPr/>
        </p:nvSpPr>
        <p:spPr>
          <a:xfrm flipH="1">
            <a:off x="8374927" y="2926307"/>
            <a:ext cx="18952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de Estruturação de Dados</a:t>
            </a:r>
            <a:endParaRPr lang="pt-BR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87F270-CC17-46B0-9A32-B7DE24BEBFA9}"/>
              </a:ext>
            </a:extLst>
          </p:cNvPr>
          <p:cNvSpPr txBox="1"/>
          <p:nvPr/>
        </p:nvSpPr>
        <p:spPr>
          <a:xfrm flipH="1">
            <a:off x="6571558" y="337731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Analytics</a:t>
            </a:r>
            <a:endParaRPr lang="pt-BR" sz="1600" dirty="0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1264A56-1FBA-4265-8ED3-983DF7CDCF81}"/>
              </a:ext>
            </a:extLst>
          </p:cNvPr>
          <p:cNvSpPr/>
          <p:nvPr/>
        </p:nvSpPr>
        <p:spPr>
          <a:xfrm>
            <a:off x="1061659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Estágio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D3F0BB3-D6BE-4B16-867A-412DD7505C72}"/>
              </a:ext>
            </a:extLst>
          </p:cNvPr>
          <p:cNvSpPr/>
          <p:nvPr/>
        </p:nvSpPr>
        <p:spPr>
          <a:xfrm>
            <a:off x="1061659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2016/2017 </a:t>
            </a:r>
            <a:r>
              <a:rPr lang="en-US" sz="1100" dirty="0"/>
              <a:t>(1 ano)</a:t>
            </a:r>
            <a:endParaRPr lang="en-US" sz="1400" dirty="0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0EA4E93-96B6-42D9-979B-6C47E1399589}"/>
              </a:ext>
            </a:extLst>
          </p:cNvPr>
          <p:cNvCxnSpPr>
            <a:cxnSpLocks/>
          </p:cNvCxnSpPr>
          <p:nvPr/>
        </p:nvCxnSpPr>
        <p:spPr>
          <a:xfrm flipH="1">
            <a:off x="2865312" y="2946182"/>
            <a:ext cx="36647" cy="33432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01960F7-96D5-467B-89A2-38A91628CD11}"/>
              </a:ext>
            </a:extLst>
          </p:cNvPr>
          <p:cNvSpPr txBox="1"/>
          <p:nvPr/>
        </p:nvSpPr>
        <p:spPr>
          <a:xfrm flipH="1">
            <a:off x="980930" y="2922905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</a:t>
            </a:r>
            <a:r>
              <a:rPr lang="pt-BR" sz="1200" dirty="0"/>
              <a:t>– Segurança da Informação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677999D-E5DD-4DF4-A6A8-25E516E4B1C1}"/>
              </a:ext>
            </a:extLst>
          </p:cNvPr>
          <p:cNvSpPr txBox="1"/>
          <p:nvPr/>
        </p:nvSpPr>
        <p:spPr>
          <a:xfrm flipH="1">
            <a:off x="980930" y="4028836"/>
            <a:ext cx="206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em Sistema </a:t>
            </a:r>
          </a:p>
          <a:p>
            <a:r>
              <a:rPr lang="pt-BR" sz="1200" dirty="0"/>
              <a:t>de informação -Unicamp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D94C4D6-20DE-4849-98DB-0E5D5C833742}"/>
              </a:ext>
            </a:extLst>
          </p:cNvPr>
          <p:cNvSpPr txBox="1"/>
          <p:nvPr/>
        </p:nvSpPr>
        <p:spPr>
          <a:xfrm flipH="1">
            <a:off x="980930" y="4561067"/>
            <a:ext cx="20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Analise e Desenvolvimento de Sistemas-Unicamp</a:t>
            </a:r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A769B8D-ED2F-40CE-B2B5-3032122880DE}"/>
              </a:ext>
            </a:extLst>
          </p:cNvPr>
          <p:cNvSpPr txBox="1"/>
          <p:nvPr/>
        </p:nvSpPr>
        <p:spPr>
          <a:xfrm flipH="1">
            <a:off x="10175176" y="4028836"/>
            <a:ext cx="191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no Exterior Liderança / Inovação / Novas Tecnologias</a:t>
            </a:r>
            <a:endParaRPr lang="pt-BR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D944F9D-E2DD-4927-89CD-6769AA4E3AD7}"/>
              </a:ext>
            </a:extLst>
          </p:cNvPr>
          <p:cNvCxnSpPr>
            <a:cxnSpLocks/>
          </p:cNvCxnSpPr>
          <p:nvPr/>
        </p:nvCxnSpPr>
        <p:spPr>
          <a:xfrm>
            <a:off x="6590282" y="4029412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FD87B8F-3A98-442E-9FA5-715A5FA4A705}"/>
              </a:ext>
            </a:extLst>
          </p:cNvPr>
          <p:cNvCxnSpPr>
            <a:cxnSpLocks/>
          </p:cNvCxnSpPr>
          <p:nvPr/>
        </p:nvCxnSpPr>
        <p:spPr>
          <a:xfrm>
            <a:off x="6583651" y="2514477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9B5B33E-9F77-43B1-AEAC-8987F033ED77}"/>
              </a:ext>
            </a:extLst>
          </p:cNvPr>
          <p:cNvSpPr txBox="1"/>
          <p:nvPr/>
        </p:nvSpPr>
        <p:spPr>
          <a:xfrm flipH="1">
            <a:off x="980930" y="5196236"/>
            <a:ext cx="188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Indepência financeira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D5F38EE-1DCF-4A9E-BCAA-43296E909B43}"/>
              </a:ext>
            </a:extLst>
          </p:cNvPr>
          <p:cNvSpPr txBox="1"/>
          <p:nvPr/>
        </p:nvSpPr>
        <p:spPr>
          <a:xfrm flipH="1">
            <a:off x="10198407" y="2926307"/>
            <a:ext cx="19116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Dados / Automação  / Inovação</a:t>
            </a:r>
            <a:endParaRPr lang="pt-BR" sz="1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3667E43-9C08-4EB0-9197-604826F97427}"/>
              </a:ext>
            </a:extLst>
          </p:cNvPr>
          <p:cNvSpPr txBox="1"/>
          <p:nvPr/>
        </p:nvSpPr>
        <p:spPr>
          <a:xfrm flipH="1">
            <a:off x="10175175" y="5193073"/>
            <a:ext cx="1927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aula na área da Computação / Gestão de Projetos</a:t>
            </a:r>
            <a:endParaRPr lang="pt-BR" sz="16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77D36BF-6256-4230-8DFC-655404B4AA0A}"/>
              </a:ext>
            </a:extLst>
          </p:cNvPr>
          <p:cNvSpPr txBox="1"/>
          <p:nvPr/>
        </p:nvSpPr>
        <p:spPr>
          <a:xfrm flipH="1">
            <a:off x="10175175" y="5724593"/>
            <a:ext cx="176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AA6FD0-DBEC-4BA9-92BD-882FA47B7134}"/>
              </a:ext>
            </a:extLst>
          </p:cNvPr>
          <p:cNvSpPr txBox="1"/>
          <p:nvPr/>
        </p:nvSpPr>
        <p:spPr>
          <a:xfrm flipH="1">
            <a:off x="8351696" y="5724593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8AF8638-6335-4C31-94E7-EC9A36A08062}"/>
              </a:ext>
            </a:extLst>
          </p:cNvPr>
          <p:cNvSpPr txBox="1"/>
          <p:nvPr/>
        </p:nvSpPr>
        <p:spPr>
          <a:xfrm flipH="1">
            <a:off x="8351696" y="5195138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Prêmio com pesquisa</a:t>
            </a:r>
            <a:endParaRPr lang="pt-BR" sz="16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97B0131-F108-4011-8091-E9403F8470D6}"/>
              </a:ext>
            </a:extLst>
          </p:cNvPr>
          <p:cNvSpPr txBox="1"/>
          <p:nvPr/>
        </p:nvSpPr>
        <p:spPr>
          <a:xfrm flipH="1">
            <a:off x="4673661" y="6012388"/>
            <a:ext cx="18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Pular de Para -  quedas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ED149B9-5A45-4C73-86DB-75FE98D14DB9}"/>
              </a:ext>
            </a:extLst>
          </p:cNvPr>
          <p:cNvSpPr txBox="1"/>
          <p:nvPr/>
        </p:nvSpPr>
        <p:spPr>
          <a:xfrm flipH="1">
            <a:off x="6484873" y="6012388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Aula Violão e Teatro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6EC22DF-4934-455D-9729-4E858D38BA8A}"/>
              </a:ext>
            </a:extLst>
          </p:cNvPr>
          <p:cNvSpPr txBox="1"/>
          <p:nvPr/>
        </p:nvSpPr>
        <p:spPr>
          <a:xfrm flipH="1">
            <a:off x="4673732" y="5196236"/>
            <a:ext cx="205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Mudar de área (assunto)</a:t>
            </a:r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0635B5C-B9F7-4F96-907F-9467EB2603E0}"/>
              </a:ext>
            </a:extLst>
          </p:cNvPr>
          <p:cNvSpPr txBox="1"/>
          <p:nvPr/>
        </p:nvSpPr>
        <p:spPr>
          <a:xfrm flipH="1">
            <a:off x="2861115" y="4028836"/>
            <a:ext cx="1845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Certificação Modelagem Multidimensional – Cubo </a:t>
            </a:r>
            <a:r>
              <a:rPr lang="pt-BR" sz="1100" dirty="0" err="1"/>
              <a:t>Olap</a:t>
            </a:r>
            <a:endParaRPr lang="pt-BR" dirty="0"/>
          </a:p>
        </p:txBody>
      </p:sp>
      <p:sp>
        <p:nvSpPr>
          <p:cNvPr id="72" name="Fluxograma: Mesclar 71">
            <a:extLst>
              <a:ext uri="{FF2B5EF4-FFF2-40B4-BE49-F238E27FC236}">
                <a16:creationId xmlns:a16="http://schemas.microsoft.com/office/drawing/2014/main" id="{B73ABA26-4153-485D-BBCD-DE2AE89519A7}"/>
              </a:ext>
            </a:extLst>
          </p:cNvPr>
          <p:cNvSpPr/>
          <p:nvPr/>
        </p:nvSpPr>
        <p:spPr>
          <a:xfrm>
            <a:off x="6030646" y="1411271"/>
            <a:ext cx="1066263" cy="61914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B84F613-01FE-4D78-B1C0-D8C94C4FA83A}"/>
              </a:ext>
            </a:extLst>
          </p:cNvPr>
          <p:cNvSpPr/>
          <p:nvPr/>
        </p:nvSpPr>
        <p:spPr>
          <a:xfrm>
            <a:off x="1061659" y="196909"/>
            <a:ext cx="1986014" cy="107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Plano de Evolução </a:t>
            </a:r>
            <a:r>
              <a:rPr lang="pt-BR" sz="1600" u="sng" dirty="0"/>
              <a:t>Acadêmica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A1C434-5FC0-4011-BA23-AE8AFC43A6C4}"/>
              </a:ext>
            </a:extLst>
          </p:cNvPr>
          <p:cNvSpPr txBox="1"/>
          <p:nvPr/>
        </p:nvSpPr>
        <p:spPr>
          <a:xfrm>
            <a:off x="3164490" y="46037"/>
            <a:ext cx="2991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Curto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Certificação AWS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Formação Tableau Avançado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Formação  Python Avançado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4E8B4E0-EDEC-4EA4-9C4F-71E42532A1B0}"/>
              </a:ext>
            </a:extLst>
          </p:cNvPr>
          <p:cNvSpPr txBox="1"/>
          <p:nvPr/>
        </p:nvSpPr>
        <p:spPr>
          <a:xfrm>
            <a:off x="5997676" y="57048"/>
            <a:ext cx="2991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Médio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Projeto para o Metrado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4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58546D3-34B4-4585-A6B8-77D31CBCDDBB}"/>
              </a:ext>
            </a:extLst>
          </p:cNvPr>
          <p:cNvSpPr txBox="1"/>
          <p:nvPr/>
        </p:nvSpPr>
        <p:spPr>
          <a:xfrm>
            <a:off x="8930400" y="15971"/>
            <a:ext cx="29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Longo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Especialização em Dados</a:t>
            </a:r>
          </a:p>
        </p:txBody>
      </p:sp>
    </p:spTree>
    <p:extLst>
      <p:ext uri="{BB962C8B-B14F-4D97-AF65-F5344CB8AC3E}">
        <p14:creationId xmlns:p14="http://schemas.microsoft.com/office/powerpoint/2010/main" val="54003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8CC2A35-28C6-4F7C-9F6F-E1C62C173160}"/>
              </a:ext>
            </a:extLst>
          </p:cNvPr>
          <p:cNvSpPr/>
          <p:nvPr/>
        </p:nvSpPr>
        <p:spPr>
          <a:xfrm>
            <a:off x="28961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Junior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74B2F5-5BB2-4328-B06F-A2E1A767BFD6}"/>
              </a:ext>
            </a:extLst>
          </p:cNvPr>
          <p:cNvSpPr/>
          <p:nvPr/>
        </p:nvSpPr>
        <p:spPr>
          <a:xfrm>
            <a:off x="47364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Pleno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CC98554-4FA7-4D96-8475-046525406135}"/>
              </a:ext>
            </a:extLst>
          </p:cNvPr>
          <p:cNvSpPr/>
          <p:nvPr/>
        </p:nvSpPr>
        <p:spPr>
          <a:xfrm>
            <a:off x="6570983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Sênior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B3ACB3A-06EF-4FA6-802F-00A4E89C9E25}"/>
              </a:ext>
            </a:extLst>
          </p:cNvPr>
          <p:cNvSpPr/>
          <p:nvPr/>
        </p:nvSpPr>
        <p:spPr>
          <a:xfrm>
            <a:off x="8405493" y="2411149"/>
            <a:ext cx="1840302" cy="5032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Coordenadora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DD5970B-9ABC-4D87-BF2B-071321F3C085}"/>
              </a:ext>
            </a:extLst>
          </p:cNvPr>
          <p:cNvSpPr/>
          <p:nvPr/>
        </p:nvSpPr>
        <p:spPr>
          <a:xfrm>
            <a:off x="10240005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Gerênte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A5D28F3-D1E4-4EDB-8F80-AE6D2FB34787}"/>
              </a:ext>
            </a:extLst>
          </p:cNvPr>
          <p:cNvSpPr/>
          <p:nvPr/>
        </p:nvSpPr>
        <p:spPr>
          <a:xfrm>
            <a:off x="28961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2017/2019 </a:t>
            </a:r>
            <a:r>
              <a:rPr lang="en-US" sz="1100" dirty="0"/>
              <a:t>(1 ano 4 meses)</a:t>
            </a:r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CB5DF4D-82DD-43BA-97C8-FB53FD509D5D}"/>
              </a:ext>
            </a:extLst>
          </p:cNvPr>
          <p:cNvSpPr/>
          <p:nvPr/>
        </p:nvSpPr>
        <p:spPr>
          <a:xfrm>
            <a:off x="47364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2019/2021 </a:t>
            </a:r>
            <a:r>
              <a:rPr lang="en-US" sz="1100" dirty="0"/>
              <a:t>(2 anos e 10 meses)</a:t>
            </a:r>
            <a:endParaRPr lang="en-US" sz="1400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52E03DF-8290-418C-9AEE-FF7AA0EDF756}"/>
              </a:ext>
            </a:extLst>
          </p:cNvPr>
          <p:cNvSpPr/>
          <p:nvPr/>
        </p:nvSpPr>
        <p:spPr>
          <a:xfrm>
            <a:off x="6570983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2022/2023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B8AA68F-772E-444F-89B7-6654D8E7605B}"/>
              </a:ext>
            </a:extLst>
          </p:cNvPr>
          <p:cNvSpPr/>
          <p:nvPr/>
        </p:nvSpPr>
        <p:spPr>
          <a:xfrm>
            <a:off x="8405493" y="2006350"/>
            <a:ext cx="1840302" cy="503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2026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77FF468-F6EE-4935-812A-111BC6151BF4}"/>
              </a:ext>
            </a:extLst>
          </p:cNvPr>
          <p:cNvSpPr/>
          <p:nvPr/>
        </p:nvSpPr>
        <p:spPr>
          <a:xfrm>
            <a:off x="10240005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27B29EF-8195-4F30-93F3-A0F55B578E9E}"/>
              </a:ext>
            </a:extLst>
          </p:cNvPr>
          <p:cNvSpPr/>
          <p:nvPr/>
        </p:nvSpPr>
        <p:spPr>
          <a:xfrm>
            <a:off x="36053" y="2930785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Profissional</a:t>
            </a:r>
          </a:p>
          <a:p>
            <a:pPr algn="ctr"/>
            <a:r>
              <a:rPr lang="pt-BR" sz="1100" dirty="0"/>
              <a:t>(Itaú)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6FFF8D-EE80-40E5-AD38-1EAFA9141A67}"/>
              </a:ext>
            </a:extLst>
          </p:cNvPr>
          <p:cNvSpPr/>
          <p:nvPr/>
        </p:nvSpPr>
        <p:spPr>
          <a:xfrm>
            <a:off x="36053" y="4070133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Acadêmico</a:t>
            </a:r>
            <a:endParaRPr lang="pt-BR" sz="1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D41B61-F4C6-4F22-9CBE-427D693A5F22}"/>
              </a:ext>
            </a:extLst>
          </p:cNvPr>
          <p:cNvSpPr/>
          <p:nvPr/>
        </p:nvSpPr>
        <p:spPr>
          <a:xfrm>
            <a:off x="36053" y="5209480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Pessoal</a:t>
            </a:r>
            <a:endParaRPr lang="pt-BR" sz="14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443960-E6B4-42EB-9877-E44DF5F24558}"/>
              </a:ext>
            </a:extLst>
          </p:cNvPr>
          <p:cNvCxnSpPr>
            <a:cxnSpLocks/>
          </p:cNvCxnSpPr>
          <p:nvPr/>
        </p:nvCxnSpPr>
        <p:spPr>
          <a:xfrm flipV="1">
            <a:off x="1053442" y="4039340"/>
            <a:ext cx="11026863" cy="278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3ECC9F0-B2EC-4D20-8644-B50A336C335D}"/>
              </a:ext>
            </a:extLst>
          </p:cNvPr>
          <p:cNvCxnSpPr>
            <a:cxnSpLocks/>
          </p:cNvCxnSpPr>
          <p:nvPr/>
        </p:nvCxnSpPr>
        <p:spPr>
          <a:xfrm>
            <a:off x="1053442" y="5209118"/>
            <a:ext cx="11026863" cy="250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7B8E2E1-FEF3-40DA-A6CD-744BFF075D2D}"/>
              </a:ext>
            </a:extLst>
          </p:cNvPr>
          <p:cNvCxnSpPr>
            <a:cxnSpLocks/>
          </p:cNvCxnSpPr>
          <p:nvPr/>
        </p:nvCxnSpPr>
        <p:spPr>
          <a:xfrm flipV="1">
            <a:off x="1053442" y="6289387"/>
            <a:ext cx="11026863" cy="4404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6C0625-7B1F-401C-8A71-F4085B181747}"/>
              </a:ext>
            </a:extLst>
          </p:cNvPr>
          <p:cNvCxnSpPr>
            <a:cxnSpLocks/>
          </p:cNvCxnSpPr>
          <p:nvPr/>
        </p:nvCxnSpPr>
        <p:spPr>
          <a:xfrm>
            <a:off x="12080305" y="2504099"/>
            <a:ext cx="0" cy="379853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9EA1B6F-F5FB-4AC0-AA22-5FCF635F018B}"/>
              </a:ext>
            </a:extLst>
          </p:cNvPr>
          <p:cNvCxnSpPr>
            <a:cxnSpLocks/>
          </p:cNvCxnSpPr>
          <p:nvPr/>
        </p:nvCxnSpPr>
        <p:spPr>
          <a:xfrm flipH="1">
            <a:off x="4703414" y="2946182"/>
            <a:ext cx="34315" cy="3365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1A6DD75-15B6-4C73-9AC1-27B1618C5A7E}"/>
              </a:ext>
            </a:extLst>
          </p:cNvPr>
          <p:cNvCxnSpPr>
            <a:cxnSpLocks/>
          </p:cNvCxnSpPr>
          <p:nvPr/>
        </p:nvCxnSpPr>
        <p:spPr>
          <a:xfrm flipH="1">
            <a:off x="6530141" y="2915388"/>
            <a:ext cx="43358" cy="33960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BF47ED-6DA1-4AF0-A0AE-B9ED96DAB974}"/>
              </a:ext>
            </a:extLst>
          </p:cNvPr>
          <p:cNvCxnSpPr>
            <a:cxnSpLocks/>
          </p:cNvCxnSpPr>
          <p:nvPr/>
        </p:nvCxnSpPr>
        <p:spPr>
          <a:xfrm flipH="1">
            <a:off x="8382261" y="2914356"/>
            <a:ext cx="33489" cy="34036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D33BEF0-CCBA-4293-AEFF-B570DD822B14}"/>
              </a:ext>
            </a:extLst>
          </p:cNvPr>
          <p:cNvCxnSpPr>
            <a:cxnSpLocks/>
          </p:cNvCxnSpPr>
          <p:nvPr/>
        </p:nvCxnSpPr>
        <p:spPr>
          <a:xfrm flipH="1">
            <a:off x="10177678" y="2946182"/>
            <a:ext cx="66764" cy="33718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AFBCBF-DF77-47D2-95C0-DA44AE730353}"/>
              </a:ext>
            </a:extLst>
          </p:cNvPr>
          <p:cNvSpPr txBox="1"/>
          <p:nvPr/>
        </p:nvSpPr>
        <p:spPr>
          <a:xfrm flipH="1">
            <a:off x="4673660" y="4028836"/>
            <a:ext cx="18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Data Science e </a:t>
            </a:r>
            <a:r>
              <a:rPr lang="pt-BR" sz="1200" dirty="0" err="1"/>
              <a:t>Analytics</a:t>
            </a:r>
            <a:r>
              <a:rPr lang="pt-BR" sz="1200" dirty="0"/>
              <a:t> - USP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0229E0-DBE8-41CB-9592-DC86E76AAE36}"/>
              </a:ext>
            </a:extLst>
          </p:cNvPr>
          <p:cNvSpPr txBox="1"/>
          <p:nvPr/>
        </p:nvSpPr>
        <p:spPr>
          <a:xfrm flipH="1">
            <a:off x="4673660" y="4561067"/>
            <a:ext cx="1860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Certificação AWS </a:t>
            </a:r>
            <a:r>
              <a:rPr lang="pt-BR" sz="1200" dirty="0" err="1"/>
              <a:t>Practice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5C8ED4-BAA5-4057-9856-4739785D761D}"/>
              </a:ext>
            </a:extLst>
          </p:cNvPr>
          <p:cNvSpPr txBox="1"/>
          <p:nvPr/>
        </p:nvSpPr>
        <p:spPr>
          <a:xfrm flipH="1">
            <a:off x="6518902" y="4028836"/>
            <a:ext cx="190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Especialização Engenharia de Dados- USP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3505A29-C705-47EA-9B99-8400366CB78D}"/>
              </a:ext>
            </a:extLst>
          </p:cNvPr>
          <p:cNvSpPr txBox="1"/>
          <p:nvPr/>
        </p:nvSpPr>
        <p:spPr>
          <a:xfrm flipH="1">
            <a:off x="6537691" y="4561067"/>
            <a:ext cx="209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Inicio Projeto Mestrado - USP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6BA68D0-CA4F-41A1-83D2-45CD4FEBDBEE}"/>
              </a:ext>
            </a:extLst>
          </p:cNvPr>
          <p:cNvSpPr txBox="1"/>
          <p:nvPr/>
        </p:nvSpPr>
        <p:spPr>
          <a:xfrm flipH="1">
            <a:off x="8351696" y="4028836"/>
            <a:ext cx="167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Finanças / Gestão de Projetos FGV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D27070-17BE-485D-A435-55FB868FB5DD}"/>
              </a:ext>
            </a:extLst>
          </p:cNvPr>
          <p:cNvSpPr txBox="1"/>
          <p:nvPr/>
        </p:nvSpPr>
        <p:spPr>
          <a:xfrm flipH="1">
            <a:off x="6484873" y="5193073"/>
            <a:ext cx="190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Planejamento de Casamento/Filho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9F9870-8EDD-496E-8E5C-D0EE7B372EEC}"/>
              </a:ext>
            </a:extLst>
          </p:cNvPr>
          <p:cNvSpPr txBox="1"/>
          <p:nvPr/>
        </p:nvSpPr>
        <p:spPr>
          <a:xfrm flipH="1">
            <a:off x="6484873" y="5709204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Viajar para o exterior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7C69F4-4979-4C71-B6EA-36D27D664F3E}"/>
              </a:ext>
            </a:extLst>
          </p:cNvPr>
          <p:cNvSpPr txBox="1"/>
          <p:nvPr/>
        </p:nvSpPr>
        <p:spPr>
          <a:xfrm flipH="1">
            <a:off x="4673661" y="5709204"/>
            <a:ext cx="186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Planej. de Casa própria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8036D9-D8E4-4192-8210-6F8BCD8E06C9}"/>
              </a:ext>
            </a:extLst>
          </p:cNvPr>
          <p:cNvSpPr txBox="1"/>
          <p:nvPr/>
        </p:nvSpPr>
        <p:spPr>
          <a:xfrm flipH="1">
            <a:off x="2861115" y="5196236"/>
            <a:ext cx="184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Habilitação e carro 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DBE3980-DBEC-418F-9A4C-C75A4E19F8E8}"/>
              </a:ext>
            </a:extLst>
          </p:cNvPr>
          <p:cNvSpPr txBox="1"/>
          <p:nvPr/>
        </p:nvSpPr>
        <p:spPr>
          <a:xfrm flipH="1">
            <a:off x="2861115" y="2922905"/>
            <a:ext cx="18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 e 4 meses </a:t>
            </a:r>
            <a:r>
              <a:rPr lang="pt-BR" sz="1200" dirty="0"/>
              <a:t>– Digitalização Finanças 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8EBA1-58F6-47BF-88B0-094E3E6A2F6B}"/>
              </a:ext>
            </a:extLst>
          </p:cNvPr>
          <p:cNvSpPr txBox="1"/>
          <p:nvPr/>
        </p:nvSpPr>
        <p:spPr>
          <a:xfrm flipH="1">
            <a:off x="4698921" y="2922905"/>
            <a:ext cx="202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2 anos e 1 mês – Digitalização Finanças</a:t>
            </a:r>
            <a:endParaRPr lang="pt-BR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96C51CB-284B-4B6F-ADF7-181DBCB589F8}"/>
              </a:ext>
            </a:extLst>
          </p:cNvPr>
          <p:cNvSpPr txBox="1"/>
          <p:nvPr/>
        </p:nvSpPr>
        <p:spPr>
          <a:xfrm flipH="1">
            <a:off x="4696893" y="3377317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5 meses – Custos Finanças</a:t>
            </a:r>
            <a:endParaRPr lang="pt-BR" sz="16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D9E5E74-1229-4AC4-9B08-D2DA724BBB59}"/>
              </a:ext>
            </a:extLst>
          </p:cNvPr>
          <p:cNvSpPr txBox="1"/>
          <p:nvPr/>
        </p:nvSpPr>
        <p:spPr>
          <a:xfrm flipH="1">
            <a:off x="4696893" y="3659051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4 meses – Telemetria</a:t>
            </a:r>
            <a:endParaRPr lang="pt-BR" sz="16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1B8BF31-EFDA-487B-BE85-0579B52FB3C1}"/>
              </a:ext>
            </a:extLst>
          </p:cNvPr>
          <p:cNvSpPr txBox="1"/>
          <p:nvPr/>
        </p:nvSpPr>
        <p:spPr>
          <a:xfrm flipH="1">
            <a:off x="6563190" y="292630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Telemetria</a:t>
            </a:r>
            <a:endParaRPr lang="pt-BR" sz="16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4A8DB6-0A36-43CA-86FB-A4120A9EF20E}"/>
              </a:ext>
            </a:extLst>
          </p:cNvPr>
          <p:cNvSpPr txBox="1"/>
          <p:nvPr/>
        </p:nvSpPr>
        <p:spPr>
          <a:xfrm flipH="1">
            <a:off x="8374927" y="2926307"/>
            <a:ext cx="18952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de Estruturação de Dados</a:t>
            </a:r>
            <a:endParaRPr lang="pt-BR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87F270-CC17-46B0-9A32-B7DE24BEBFA9}"/>
              </a:ext>
            </a:extLst>
          </p:cNvPr>
          <p:cNvSpPr txBox="1"/>
          <p:nvPr/>
        </p:nvSpPr>
        <p:spPr>
          <a:xfrm flipH="1">
            <a:off x="6571558" y="337731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Analytics</a:t>
            </a:r>
            <a:endParaRPr lang="pt-BR" sz="1600" dirty="0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1264A56-1FBA-4265-8ED3-983DF7CDCF81}"/>
              </a:ext>
            </a:extLst>
          </p:cNvPr>
          <p:cNvSpPr/>
          <p:nvPr/>
        </p:nvSpPr>
        <p:spPr>
          <a:xfrm>
            <a:off x="1061659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Estágio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D3F0BB3-D6BE-4B16-867A-412DD7505C72}"/>
              </a:ext>
            </a:extLst>
          </p:cNvPr>
          <p:cNvSpPr/>
          <p:nvPr/>
        </p:nvSpPr>
        <p:spPr>
          <a:xfrm>
            <a:off x="1061659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2016/2017 </a:t>
            </a:r>
            <a:r>
              <a:rPr lang="en-US" sz="1100" dirty="0"/>
              <a:t>(1 ano)</a:t>
            </a:r>
            <a:endParaRPr lang="en-US" sz="1400" dirty="0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0EA4E93-96B6-42D9-979B-6C47E1399589}"/>
              </a:ext>
            </a:extLst>
          </p:cNvPr>
          <p:cNvCxnSpPr>
            <a:cxnSpLocks/>
          </p:cNvCxnSpPr>
          <p:nvPr/>
        </p:nvCxnSpPr>
        <p:spPr>
          <a:xfrm flipH="1">
            <a:off x="2865312" y="2946182"/>
            <a:ext cx="36647" cy="33432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01960F7-96D5-467B-89A2-38A91628CD11}"/>
              </a:ext>
            </a:extLst>
          </p:cNvPr>
          <p:cNvSpPr txBox="1"/>
          <p:nvPr/>
        </p:nvSpPr>
        <p:spPr>
          <a:xfrm flipH="1">
            <a:off x="980930" y="2922905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</a:t>
            </a:r>
            <a:r>
              <a:rPr lang="pt-BR" sz="1200" dirty="0"/>
              <a:t>– Segurança da Informação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677999D-E5DD-4DF4-A6A8-25E516E4B1C1}"/>
              </a:ext>
            </a:extLst>
          </p:cNvPr>
          <p:cNvSpPr txBox="1"/>
          <p:nvPr/>
        </p:nvSpPr>
        <p:spPr>
          <a:xfrm flipH="1">
            <a:off x="980930" y="4028836"/>
            <a:ext cx="206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em Sistema </a:t>
            </a:r>
          </a:p>
          <a:p>
            <a:r>
              <a:rPr lang="pt-BR" sz="1200" dirty="0"/>
              <a:t>de informação -Unicamp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D94C4D6-20DE-4849-98DB-0E5D5C833742}"/>
              </a:ext>
            </a:extLst>
          </p:cNvPr>
          <p:cNvSpPr txBox="1"/>
          <p:nvPr/>
        </p:nvSpPr>
        <p:spPr>
          <a:xfrm flipH="1">
            <a:off x="980930" y="4561067"/>
            <a:ext cx="20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Analise e Desenvolvimento de Sistemas-Unicamp</a:t>
            </a:r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A769B8D-ED2F-40CE-B2B5-3032122880DE}"/>
              </a:ext>
            </a:extLst>
          </p:cNvPr>
          <p:cNvSpPr txBox="1"/>
          <p:nvPr/>
        </p:nvSpPr>
        <p:spPr>
          <a:xfrm flipH="1">
            <a:off x="10175176" y="4028836"/>
            <a:ext cx="191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no Exterior Liderança / Inovação / Novas Tecnologias</a:t>
            </a:r>
            <a:endParaRPr lang="pt-BR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D944F9D-E2DD-4927-89CD-6769AA4E3AD7}"/>
              </a:ext>
            </a:extLst>
          </p:cNvPr>
          <p:cNvCxnSpPr>
            <a:cxnSpLocks/>
          </p:cNvCxnSpPr>
          <p:nvPr/>
        </p:nvCxnSpPr>
        <p:spPr>
          <a:xfrm>
            <a:off x="6590282" y="4029412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FD87B8F-3A98-442E-9FA5-715A5FA4A705}"/>
              </a:ext>
            </a:extLst>
          </p:cNvPr>
          <p:cNvCxnSpPr>
            <a:cxnSpLocks/>
          </p:cNvCxnSpPr>
          <p:nvPr/>
        </p:nvCxnSpPr>
        <p:spPr>
          <a:xfrm>
            <a:off x="6583651" y="2514477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9B5B33E-9F77-43B1-AEAC-8987F033ED77}"/>
              </a:ext>
            </a:extLst>
          </p:cNvPr>
          <p:cNvSpPr txBox="1"/>
          <p:nvPr/>
        </p:nvSpPr>
        <p:spPr>
          <a:xfrm flipH="1">
            <a:off x="980930" y="5196236"/>
            <a:ext cx="188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Indepência financeira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D5F38EE-1DCF-4A9E-BCAA-43296E909B43}"/>
              </a:ext>
            </a:extLst>
          </p:cNvPr>
          <p:cNvSpPr txBox="1"/>
          <p:nvPr/>
        </p:nvSpPr>
        <p:spPr>
          <a:xfrm flipH="1">
            <a:off x="10198407" y="2926307"/>
            <a:ext cx="19116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Dados / Automação  / Inovação</a:t>
            </a:r>
            <a:endParaRPr lang="pt-BR" sz="1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3667E43-9C08-4EB0-9197-604826F97427}"/>
              </a:ext>
            </a:extLst>
          </p:cNvPr>
          <p:cNvSpPr txBox="1"/>
          <p:nvPr/>
        </p:nvSpPr>
        <p:spPr>
          <a:xfrm flipH="1">
            <a:off x="10175175" y="5193073"/>
            <a:ext cx="1927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aula na área da Computação / Gestão de Projetos</a:t>
            </a:r>
            <a:endParaRPr lang="pt-BR" sz="16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77D36BF-6256-4230-8DFC-655404B4AA0A}"/>
              </a:ext>
            </a:extLst>
          </p:cNvPr>
          <p:cNvSpPr txBox="1"/>
          <p:nvPr/>
        </p:nvSpPr>
        <p:spPr>
          <a:xfrm flipH="1">
            <a:off x="10175175" y="5724593"/>
            <a:ext cx="176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AA6FD0-DBEC-4BA9-92BD-882FA47B7134}"/>
              </a:ext>
            </a:extLst>
          </p:cNvPr>
          <p:cNvSpPr txBox="1"/>
          <p:nvPr/>
        </p:nvSpPr>
        <p:spPr>
          <a:xfrm flipH="1">
            <a:off x="8351696" y="5724593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8AF8638-6335-4C31-94E7-EC9A36A08062}"/>
              </a:ext>
            </a:extLst>
          </p:cNvPr>
          <p:cNvSpPr txBox="1"/>
          <p:nvPr/>
        </p:nvSpPr>
        <p:spPr>
          <a:xfrm flipH="1">
            <a:off x="8351696" y="5195138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Prêmio com pesquisa</a:t>
            </a:r>
            <a:endParaRPr lang="pt-BR" sz="16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97B0131-F108-4011-8091-E9403F8470D6}"/>
              </a:ext>
            </a:extLst>
          </p:cNvPr>
          <p:cNvSpPr txBox="1"/>
          <p:nvPr/>
        </p:nvSpPr>
        <p:spPr>
          <a:xfrm flipH="1">
            <a:off x="4673661" y="6012388"/>
            <a:ext cx="18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Pular de Para -  quedas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ED149B9-5A45-4C73-86DB-75FE98D14DB9}"/>
              </a:ext>
            </a:extLst>
          </p:cNvPr>
          <p:cNvSpPr txBox="1"/>
          <p:nvPr/>
        </p:nvSpPr>
        <p:spPr>
          <a:xfrm flipH="1">
            <a:off x="6484873" y="6012388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Aula Violão e Teatro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6EC22DF-4934-455D-9729-4E858D38BA8A}"/>
              </a:ext>
            </a:extLst>
          </p:cNvPr>
          <p:cNvSpPr txBox="1"/>
          <p:nvPr/>
        </p:nvSpPr>
        <p:spPr>
          <a:xfrm flipH="1">
            <a:off x="4673732" y="5196236"/>
            <a:ext cx="205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Mudar de área (assunto)</a:t>
            </a:r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0635B5C-B9F7-4F96-907F-9467EB2603E0}"/>
              </a:ext>
            </a:extLst>
          </p:cNvPr>
          <p:cNvSpPr txBox="1"/>
          <p:nvPr/>
        </p:nvSpPr>
        <p:spPr>
          <a:xfrm flipH="1">
            <a:off x="2861115" y="4028836"/>
            <a:ext cx="1845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Certificação Modelagem Multidimensional – Cubo </a:t>
            </a:r>
            <a:r>
              <a:rPr lang="pt-BR" sz="1100" dirty="0" err="1"/>
              <a:t>Olap</a:t>
            </a:r>
            <a:endParaRPr lang="pt-BR" dirty="0"/>
          </a:p>
        </p:txBody>
      </p:sp>
      <p:sp>
        <p:nvSpPr>
          <p:cNvPr id="72" name="Fluxograma: Mesclar 71">
            <a:extLst>
              <a:ext uri="{FF2B5EF4-FFF2-40B4-BE49-F238E27FC236}">
                <a16:creationId xmlns:a16="http://schemas.microsoft.com/office/drawing/2014/main" id="{B73ABA26-4153-485D-BBCD-DE2AE89519A7}"/>
              </a:ext>
            </a:extLst>
          </p:cNvPr>
          <p:cNvSpPr/>
          <p:nvPr/>
        </p:nvSpPr>
        <p:spPr>
          <a:xfrm>
            <a:off x="6030646" y="1411271"/>
            <a:ext cx="1066263" cy="61914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B84F613-01FE-4D78-B1C0-D8C94C4FA83A}"/>
              </a:ext>
            </a:extLst>
          </p:cNvPr>
          <p:cNvSpPr/>
          <p:nvPr/>
        </p:nvSpPr>
        <p:spPr>
          <a:xfrm>
            <a:off x="1061659" y="196909"/>
            <a:ext cx="1986014" cy="107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Plano de Evolução </a:t>
            </a:r>
            <a:r>
              <a:rPr lang="pt-BR" sz="1600" u="sng" dirty="0"/>
              <a:t>Profissional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CD45CE-8EF0-4389-B404-04A241AFB3C5}"/>
              </a:ext>
            </a:extLst>
          </p:cNvPr>
          <p:cNvSpPr/>
          <p:nvPr/>
        </p:nvSpPr>
        <p:spPr>
          <a:xfrm>
            <a:off x="3167271" y="64979"/>
            <a:ext cx="8876242" cy="130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A1C434-5FC0-4011-BA23-AE8AFC43A6C4}"/>
              </a:ext>
            </a:extLst>
          </p:cNvPr>
          <p:cNvSpPr txBox="1"/>
          <p:nvPr/>
        </p:nvSpPr>
        <p:spPr>
          <a:xfrm>
            <a:off x="3167271" y="37685"/>
            <a:ext cx="2991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Curto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Estruturar informações de valores para a </a:t>
            </a:r>
            <a:r>
              <a:rPr lang="pt-BR" sz="1400" dirty="0" err="1"/>
              <a:t>Supt</a:t>
            </a: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Apoio e Desenvolvimento de Sistemas de tomada de decisão (cubo)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4E8B4E0-EDEC-4EA4-9C4F-71E42532A1B0}"/>
              </a:ext>
            </a:extLst>
          </p:cNvPr>
          <p:cNvSpPr txBox="1"/>
          <p:nvPr/>
        </p:nvSpPr>
        <p:spPr>
          <a:xfrm>
            <a:off x="6000457" y="48696"/>
            <a:ext cx="2991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Médio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Implementação de documentação para a produção de projetos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Estruturar projetos para Cloud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58546D3-34B4-4585-A6B8-77D31CBCDDBB}"/>
              </a:ext>
            </a:extLst>
          </p:cNvPr>
          <p:cNvSpPr txBox="1"/>
          <p:nvPr/>
        </p:nvSpPr>
        <p:spPr>
          <a:xfrm>
            <a:off x="8933180" y="7619"/>
            <a:ext cx="3258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Longo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Implementação de modelo integrado de informação na Cloud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Ampliação da Cultura de Data Drive pelas comunidades</a:t>
            </a:r>
          </a:p>
        </p:txBody>
      </p:sp>
    </p:spTree>
    <p:extLst>
      <p:ext uri="{BB962C8B-B14F-4D97-AF65-F5344CB8AC3E}">
        <p14:creationId xmlns:p14="http://schemas.microsoft.com/office/powerpoint/2010/main" val="21216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" grpId="0"/>
      <p:bldP spid="76" grpId="0"/>
      <p:bldP spid="77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853</Words>
  <Application>Microsoft Office PowerPoint</Application>
  <PresentationFormat>Widescreen</PresentationFormat>
  <Paragraphs>243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Sagona Book</vt:lpstr>
      <vt:lpstr>Sagona ExtraLight</vt:lpstr>
      <vt:lpstr>Wingdings</vt:lpstr>
      <vt:lpstr>Wingdings,Sans-Serif</vt:lpstr>
      <vt:lpstr>RetrospectVTI</vt:lpstr>
      <vt:lpstr>Carreira – Amanda Oliveira</vt:lpstr>
      <vt:lpstr>Apresentação do PowerPoint</vt:lpstr>
      <vt:lpstr>Apresentação do PowerPoint</vt:lpstr>
      <vt:lpstr>Apresentação do PowerPoint</vt:lpstr>
      <vt:lpstr>Apresentação do PowerPoint</vt:lpstr>
      <vt:lpstr>Jornada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Amanda Oliveira</cp:lastModifiedBy>
  <cp:revision>203</cp:revision>
  <dcterms:created xsi:type="dcterms:W3CDTF">2021-11-03T13:22:23Z</dcterms:created>
  <dcterms:modified xsi:type="dcterms:W3CDTF">2021-11-04T08:04:40Z</dcterms:modified>
</cp:coreProperties>
</file>