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8" r:id="rId2"/>
    <p:sldId id="395" r:id="rId3"/>
    <p:sldId id="392" r:id="rId4"/>
    <p:sldId id="393" r:id="rId5"/>
    <p:sldId id="394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A3A81-D9F7-4305-A7A3-EC083616A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C854A-93D2-4255-9735-4B36CF7A7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F93-801F-499B-BD11-270CAF94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D78194-86AC-403F-8367-38182C8C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66C66C-1B94-4B59-B04E-10A677CE8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6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0C45E-906A-48D0-99B3-84030C3BF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FA37B4-7343-4518-AF2F-D6C867820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762265-181A-45BC-8B27-6E989A1D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297A4D-40E2-40E3-96BB-24D34412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FEE083-8BB4-4EC0-873E-CF110A4CF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212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F6E9CDE-93FD-4C64-9D44-29302100B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ED6CF2-CB07-4B97-93D9-A393A4A3E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82999D-74F3-4C27-8888-867DC3EA3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E7034-068B-4AE2-BACD-FE991481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12B2BE-4FCA-4328-B302-BD9AD79B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9991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3F344-6549-48A4-AFE6-AD42DAA0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CC6E9-06B7-409B-8FFE-2F8E5753C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2FF49F-E4A6-4F8D-8B37-CBDE2C4B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2DBCEB-E91D-452F-881A-C230DBA1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47F621-3A79-459B-B4C6-D05F41352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13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191D5-2C48-4E47-8665-E7D47BF5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C09B7D-D62F-4532-B8A2-25EB571AF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AF6FF0-1BB5-45C6-9F12-8483DDEBF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E9551C-4821-4BBE-A29A-D19CBCF3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D380FC-072D-4F06-8346-3FABC9F2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307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9DA68-C696-4914-9038-57E06FBA5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4A7200-69DA-4EFE-B61C-11A090D799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BFBC65-9B04-48B1-80D0-724826AB7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A07442-CAD6-4B73-BB47-1C26A5E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DB724D7-6EE8-4CC0-AE86-F0C7AA80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A31F23-1C4E-4F21-B7B1-9B0EA4D97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2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C5CFA-C46C-46AF-9A9B-EEAAE957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B137F-9ACA-4CD7-90B2-AE3DCA22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EE4756-CCEA-4F4F-8128-F7B20CF3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57B3BC-33CB-4630-97BA-1ABC98D18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A85A201-027B-42D3-8AA4-3B3E53A1B4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7C2681-F3FB-4F34-BE76-C250F183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2A400B-8F40-4C36-BFD8-A994104D8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D471BF7-0F4D-4509-8AB1-7A0C10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024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CF165-DEBF-4CDC-AD44-28A40CF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6E0E03-41D0-42CE-8C5B-2B67AA01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604B7A-596D-451C-927C-5374DA183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7A6EB8-99CE-4CC7-81D9-B2A166FB7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94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DD9477-877D-4CF4-8023-D152B23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F0B653-B95D-4E0F-8713-BF5101EBA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772B9A-ACB9-4ADD-9D1A-5612084C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65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E82CE9-3DE5-4D94-AAA1-8E2795E7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16570B-D2BF-4085-A836-487B3F324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BEAC7EE-1C1A-48A3-AB80-6A0AD00B4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033203-DC8A-478A-A423-32DD396C1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3AFC86-2D67-4D4F-83FB-164C9294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CE762E-D5CB-47F8-9D98-ADD116D5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05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282C6-1477-4BE9-9A25-B921016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33A852-8F12-420E-B6FF-D6713CEF60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AD6BDD-BFB9-4081-8B6D-4CFF621F4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57B112-6FB0-489F-AB66-D4AF5188A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B601E1-0DCF-4300-AF01-A675F02A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3CE11D-8E63-4F97-B6D3-4B7D87FD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15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B4A11AD-EB3D-4C68-AE9F-7D6E3E5BA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39ABA4-B033-446F-A425-41A04842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5234CE-7B8A-4A4C-9755-3318FEDDE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F955A-0097-435F-BE12-73E1C29F63B6}" type="datetimeFigureOut">
              <a:rPr lang="pt-BR" smtClean="0"/>
              <a:t>10/11/2021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92683-3C5D-4637-980C-087A259FE4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4FE936-C710-4562-806A-88F237C2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AF2F-1441-4F18-B12A-EAABCF073E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86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3358" y="0"/>
            <a:ext cx="11798642" cy="6858000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1357945" y="32616"/>
            <a:ext cx="10767379" cy="6739759"/>
          </a:xfrm>
          <a:prstGeom prst="roundRect">
            <a:avLst>
              <a:gd name="adj" fmla="val 42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542388" y="4453759"/>
            <a:ext cx="4595648" cy="2191407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495631" y="2146438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1540608" y="2127445"/>
            <a:ext cx="7819698" cy="2199761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6273362" y="4453759"/>
            <a:ext cx="3086944" cy="2178516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Arredondado 25"/>
          <p:cNvSpPr/>
          <p:nvPr/>
        </p:nvSpPr>
        <p:spPr>
          <a:xfrm>
            <a:off x="9502198" y="2898242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9495632" y="3650046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Arredondado 27"/>
          <p:cNvSpPr/>
          <p:nvPr/>
        </p:nvSpPr>
        <p:spPr>
          <a:xfrm>
            <a:off x="10803679" y="182244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9508766" y="4453760"/>
            <a:ext cx="2514320" cy="2191406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tângulo Arredondado 61"/>
          <p:cNvSpPr/>
          <p:nvPr/>
        </p:nvSpPr>
        <p:spPr>
          <a:xfrm>
            <a:off x="131196" y="2127445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D9E021"/>
              </a:gs>
              <a:gs pos="50000">
                <a:srgbClr val="F2B035">
                  <a:shade val="67500"/>
                  <a:satMod val="115000"/>
                  <a:lumMod val="95000"/>
                  <a:lumOff val="5000"/>
                </a:srgbClr>
              </a:gs>
              <a:gs pos="100000">
                <a:srgbClr val="FB872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2" y="4551774"/>
            <a:ext cx="403208" cy="39948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959" y="2932816"/>
            <a:ext cx="372006" cy="372006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5" y="3696723"/>
            <a:ext cx="379400" cy="415440"/>
          </a:xfrm>
          <a:prstGeom prst="rect">
            <a:avLst/>
          </a:prstGeom>
        </p:spPr>
      </p:pic>
      <p:sp>
        <p:nvSpPr>
          <p:cNvPr id="65" name="Retângulo Arredondado 64"/>
          <p:cNvSpPr/>
          <p:nvPr/>
        </p:nvSpPr>
        <p:spPr>
          <a:xfrm>
            <a:off x="1547771" y="567415"/>
            <a:ext cx="7812535" cy="1152695"/>
          </a:xfrm>
          <a:prstGeom prst="roundRect">
            <a:avLst>
              <a:gd name="adj" fmla="val 139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tângulo Arredondado 95"/>
          <p:cNvSpPr/>
          <p:nvPr/>
        </p:nvSpPr>
        <p:spPr>
          <a:xfrm>
            <a:off x="9487525" y="182244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tângulo Arredondado 96"/>
          <p:cNvSpPr/>
          <p:nvPr/>
        </p:nvSpPr>
        <p:spPr>
          <a:xfrm>
            <a:off x="9487526" y="996222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tângulo Arredondado 97"/>
          <p:cNvSpPr/>
          <p:nvPr/>
        </p:nvSpPr>
        <p:spPr>
          <a:xfrm>
            <a:off x="10803680" y="994833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412418" y="777805"/>
            <a:ext cx="942261" cy="969548"/>
            <a:chOff x="388840" y="822930"/>
            <a:chExt cx="942261" cy="634023"/>
          </a:xfrm>
        </p:grpSpPr>
        <p:grpSp>
          <p:nvGrpSpPr>
            <p:cNvPr id="60" name="Agrupar 59"/>
            <p:cNvGrpSpPr/>
            <p:nvPr/>
          </p:nvGrpSpPr>
          <p:grpSpPr>
            <a:xfrm>
              <a:off x="388840" y="843801"/>
              <a:ext cx="942261" cy="588704"/>
              <a:chOff x="2608183" y="734545"/>
              <a:chExt cx="942261" cy="588704"/>
            </a:xfrm>
          </p:grpSpPr>
          <p:sp>
            <p:nvSpPr>
              <p:cNvPr id="48" name="CaixaDeTexto 47"/>
              <p:cNvSpPr txBox="1"/>
              <p:nvPr/>
            </p:nvSpPr>
            <p:spPr>
              <a:xfrm>
                <a:off x="2608183" y="734545"/>
                <a:ext cx="942261" cy="58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050" dirty="0">
                  <a:solidFill>
                    <a:prstClr val="white">
                      <a:lumMod val="95000"/>
                    </a:prstClr>
                  </a:solidFill>
                  <a:latin typeface="Montserrat" panose="00000500000000000000" pitchFamily="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ANALYTICS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SQUADS</a:t>
                </a:r>
              </a:p>
            </p:txBody>
          </p:sp>
          <p:sp>
            <p:nvSpPr>
              <p:cNvPr id="46" name="Retângulo Arredondado 45"/>
              <p:cNvSpPr/>
              <p:nvPr/>
            </p:nvSpPr>
            <p:spPr>
              <a:xfrm rot="16200000">
                <a:off x="3194557" y="869791"/>
                <a:ext cx="167114" cy="108693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tângulo Arredondado 53"/>
              <p:cNvSpPr/>
              <p:nvPr/>
            </p:nvSpPr>
            <p:spPr>
              <a:xfrm rot="16200000">
                <a:off x="3084828" y="889115"/>
                <a:ext cx="129600" cy="107561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tângulo Arredondado 54"/>
              <p:cNvSpPr/>
              <p:nvPr/>
            </p:nvSpPr>
            <p:spPr>
              <a:xfrm rot="16200000">
                <a:off x="3353184" y="903143"/>
                <a:ext cx="100800" cy="108304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8" name="Conector reto 87"/>
            <p:cNvCxnSpPr/>
            <p:nvPr/>
          </p:nvCxnSpPr>
          <p:spPr>
            <a:xfrm>
              <a:off x="476827" y="145680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491113" y="82293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0" y="307428"/>
            <a:ext cx="1216278" cy="140914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16" y="267671"/>
            <a:ext cx="717778" cy="140914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60" y="2186964"/>
            <a:ext cx="368764" cy="35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8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3358" y="-1"/>
            <a:ext cx="11798642" cy="10386647"/>
          </a:xfrm>
          <a:prstGeom prst="roundRect">
            <a:avLst>
              <a:gd name="adj" fmla="val 131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1358828" y="53267"/>
            <a:ext cx="10767379" cy="10121428"/>
          </a:xfrm>
          <a:prstGeom prst="roundRect">
            <a:avLst>
              <a:gd name="adj" fmla="val 42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542388" y="4453759"/>
            <a:ext cx="4595648" cy="2191407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1540608" y="2127445"/>
            <a:ext cx="4595648" cy="2199761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6266235" y="4453760"/>
            <a:ext cx="5745593" cy="2191406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tângulo Arredondado 61"/>
          <p:cNvSpPr/>
          <p:nvPr/>
        </p:nvSpPr>
        <p:spPr>
          <a:xfrm>
            <a:off x="134394" y="2637707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D9E021"/>
              </a:gs>
              <a:gs pos="50000">
                <a:srgbClr val="F2B035">
                  <a:shade val="67500"/>
                  <a:satMod val="115000"/>
                  <a:lumMod val="95000"/>
                  <a:lumOff val="5000"/>
                </a:srgbClr>
              </a:gs>
              <a:gs pos="100000">
                <a:srgbClr val="FB872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7" name="Imagem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2" y="3370025"/>
            <a:ext cx="379400" cy="415440"/>
          </a:xfrm>
          <a:prstGeom prst="rect">
            <a:avLst/>
          </a:prstGeom>
        </p:spPr>
      </p:pic>
      <p:sp>
        <p:nvSpPr>
          <p:cNvPr id="65" name="Retângulo Arredondado 64"/>
          <p:cNvSpPr/>
          <p:nvPr/>
        </p:nvSpPr>
        <p:spPr>
          <a:xfrm>
            <a:off x="1547771" y="154162"/>
            <a:ext cx="10468747" cy="629642"/>
          </a:xfrm>
          <a:prstGeom prst="roundRect">
            <a:avLst>
              <a:gd name="adj" fmla="val 139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412418" y="777805"/>
            <a:ext cx="942261" cy="969548"/>
            <a:chOff x="388840" y="822930"/>
            <a:chExt cx="942261" cy="634023"/>
          </a:xfrm>
        </p:grpSpPr>
        <p:grpSp>
          <p:nvGrpSpPr>
            <p:cNvPr id="60" name="Agrupar 59"/>
            <p:cNvGrpSpPr/>
            <p:nvPr/>
          </p:nvGrpSpPr>
          <p:grpSpPr>
            <a:xfrm>
              <a:off x="388840" y="843801"/>
              <a:ext cx="942261" cy="588704"/>
              <a:chOff x="2608183" y="734545"/>
              <a:chExt cx="942261" cy="588704"/>
            </a:xfrm>
          </p:grpSpPr>
          <p:sp>
            <p:nvSpPr>
              <p:cNvPr id="48" name="CaixaDeTexto 47"/>
              <p:cNvSpPr txBox="1"/>
              <p:nvPr/>
            </p:nvSpPr>
            <p:spPr>
              <a:xfrm>
                <a:off x="2608183" y="734545"/>
                <a:ext cx="942261" cy="58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050" dirty="0">
                  <a:solidFill>
                    <a:prstClr val="white">
                      <a:lumMod val="95000"/>
                    </a:prstClr>
                  </a:solidFill>
                  <a:latin typeface="Montserrat" panose="00000500000000000000" pitchFamily="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ANALYTICS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SQUADS</a:t>
                </a:r>
              </a:p>
            </p:txBody>
          </p:sp>
          <p:sp>
            <p:nvSpPr>
              <p:cNvPr id="46" name="Retângulo Arredondado 45"/>
              <p:cNvSpPr/>
              <p:nvPr/>
            </p:nvSpPr>
            <p:spPr>
              <a:xfrm rot="16200000">
                <a:off x="3194557" y="869791"/>
                <a:ext cx="167114" cy="108693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tângulo Arredondado 53"/>
              <p:cNvSpPr/>
              <p:nvPr/>
            </p:nvSpPr>
            <p:spPr>
              <a:xfrm rot="16200000">
                <a:off x="3084828" y="889115"/>
                <a:ext cx="129600" cy="107561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tângulo Arredondado 54"/>
              <p:cNvSpPr/>
              <p:nvPr/>
            </p:nvSpPr>
            <p:spPr>
              <a:xfrm rot="16200000">
                <a:off x="3353184" y="903143"/>
                <a:ext cx="100800" cy="108304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8" name="Conector reto 87"/>
            <p:cNvCxnSpPr/>
            <p:nvPr/>
          </p:nvCxnSpPr>
          <p:spPr>
            <a:xfrm>
              <a:off x="476827" y="145680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491113" y="82293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Imagem 6"/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2" y="2695781"/>
            <a:ext cx="368764" cy="353951"/>
          </a:xfrm>
          <a:prstGeom prst="rect">
            <a:avLst/>
          </a:prstGeom>
        </p:spPr>
      </p:pic>
      <p:sp>
        <p:nvSpPr>
          <p:cNvPr id="31" name="Retângulo Arredondado 16">
            <a:extLst>
              <a:ext uri="{FF2B5EF4-FFF2-40B4-BE49-F238E27FC236}">
                <a16:creationId xmlns:a16="http://schemas.microsoft.com/office/drawing/2014/main" id="{38A64D7F-A875-48E0-AFC1-7888DEC67DD3}"/>
              </a:ext>
            </a:extLst>
          </p:cNvPr>
          <p:cNvSpPr/>
          <p:nvPr/>
        </p:nvSpPr>
        <p:spPr>
          <a:xfrm>
            <a:off x="6273362" y="1987826"/>
            <a:ext cx="5743156" cy="2398267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Arredondado 3">
            <a:extLst>
              <a:ext uri="{FF2B5EF4-FFF2-40B4-BE49-F238E27FC236}">
                <a16:creationId xmlns:a16="http://schemas.microsoft.com/office/drawing/2014/main" id="{69774A68-3427-4831-A08D-0AEAED5AAD3C}"/>
              </a:ext>
            </a:extLst>
          </p:cNvPr>
          <p:cNvSpPr/>
          <p:nvPr/>
        </p:nvSpPr>
        <p:spPr>
          <a:xfrm>
            <a:off x="1527630" y="1505870"/>
            <a:ext cx="2073653" cy="1705543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 Arredondado 3">
            <a:extLst>
              <a:ext uri="{FF2B5EF4-FFF2-40B4-BE49-F238E27FC236}">
                <a16:creationId xmlns:a16="http://schemas.microsoft.com/office/drawing/2014/main" id="{411FB7DE-CD3B-4349-8468-ED0F33CEA02C}"/>
              </a:ext>
            </a:extLst>
          </p:cNvPr>
          <p:cNvSpPr/>
          <p:nvPr/>
        </p:nvSpPr>
        <p:spPr>
          <a:xfrm>
            <a:off x="4081670" y="1500818"/>
            <a:ext cx="2073654" cy="1705543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CB5C1FF-04A1-47DE-8C15-D4C8665AD96A}"/>
              </a:ext>
            </a:extLst>
          </p:cNvPr>
          <p:cNvSpPr txBox="1"/>
          <p:nvPr/>
        </p:nvSpPr>
        <p:spPr>
          <a:xfrm>
            <a:off x="1491185" y="1561943"/>
            <a:ext cx="20970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dirty="0">
                <a:solidFill>
                  <a:prstClr val="white">
                    <a:lumMod val="95000"/>
                  </a:prstClr>
                </a:solidFill>
                <a:latin typeface="Montserrat" panose="00000500000000000000" pitchFamily="2" charset="0"/>
              </a:rPr>
              <a:t>TOTAL DE SQUADS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FD35454-48FD-4C46-9315-1AAD0855DE7C}"/>
              </a:ext>
            </a:extLst>
          </p:cNvPr>
          <p:cNvSpPr txBox="1"/>
          <p:nvPr/>
        </p:nvSpPr>
        <p:spPr>
          <a:xfrm>
            <a:off x="4083625" y="2082186"/>
            <a:ext cx="20526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>
                <a:solidFill>
                  <a:prstClr val="white">
                    <a:lumMod val="95000"/>
                  </a:prstClr>
                </a:solidFill>
                <a:latin typeface="Montserrat" panose="00000500000000000000" pitchFamily="2" charset="0"/>
              </a:rPr>
              <a:t>SQUADS ATIVAS</a:t>
            </a:r>
            <a:endParaRPr kumimoji="0" lang="pt-B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FB05FCF-71A6-440A-98BC-974F2B34BE04}"/>
              </a:ext>
            </a:extLst>
          </p:cNvPr>
          <p:cNvSpPr txBox="1"/>
          <p:nvPr/>
        </p:nvSpPr>
        <p:spPr>
          <a:xfrm>
            <a:off x="4094648" y="2944694"/>
            <a:ext cx="205458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900" dirty="0">
                <a:solidFill>
                  <a:prstClr val="white">
                    <a:lumMod val="95000"/>
                  </a:prstClr>
                </a:solidFill>
                <a:latin typeface="Montserrat" panose="00000500000000000000" pitchFamily="2" charset="0"/>
              </a:rPr>
              <a:t>SQUADS INATIVAS</a:t>
            </a:r>
            <a:endParaRPr kumimoji="0" lang="pt-BR" sz="9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CD21A6A-8011-470F-977F-5338EA9AF776}"/>
              </a:ext>
            </a:extLst>
          </p:cNvPr>
          <p:cNvCxnSpPr/>
          <p:nvPr/>
        </p:nvCxnSpPr>
        <p:spPr>
          <a:xfrm>
            <a:off x="4321081" y="2342074"/>
            <a:ext cx="14972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A82433F-B809-44E8-BC4E-7FFF431E8776}"/>
              </a:ext>
            </a:extLst>
          </p:cNvPr>
          <p:cNvSpPr txBox="1"/>
          <p:nvPr/>
        </p:nvSpPr>
        <p:spPr>
          <a:xfrm>
            <a:off x="6378994" y="2058561"/>
            <a:ext cx="5431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EVOLUÇÃO DAS SQUADS ATIVAS AO LONGO DO TEMPO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45" name="Retângulo Arredondado 3">
            <a:extLst>
              <a:ext uri="{FF2B5EF4-FFF2-40B4-BE49-F238E27FC236}">
                <a16:creationId xmlns:a16="http://schemas.microsoft.com/office/drawing/2014/main" id="{8592A104-3060-47F7-88D1-97FD0B6C20F8}"/>
              </a:ext>
            </a:extLst>
          </p:cNvPr>
          <p:cNvSpPr/>
          <p:nvPr/>
        </p:nvSpPr>
        <p:spPr>
          <a:xfrm>
            <a:off x="9942865" y="1505870"/>
            <a:ext cx="2073653" cy="376350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7390DED-1E3C-46F2-AC3B-EF9EEBC47934}"/>
              </a:ext>
            </a:extLst>
          </p:cNvPr>
          <p:cNvSpPr txBox="1"/>
          <p:nvPr/>
        </p:nvSpPr>
        <p:spPr>
          <a:xfrm>
            <a:off x="1547771" y="249171"/>
            <a:ext cx="10468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PAINEL DE GO</a:t>
            </a:r>
            <a:r>
              <a:rPr lang="pt-BR" sz="2400" dirty="0">
                <a:solidFill>
                  <a:prstClr val="white">
                    <a:lumMod val="95000"/>
                  </a:prstClr>
                </a:solidFill>
                <a:latin typeface="Montserrat" panose="00000500000000000000" pitchFamily="2" charset="0"/>
              </a:rPr>
              <a:t>VERNANÇA DAS SQUADS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59" name="Retângulo Arredondado 64">
            <a:extLst>
              <a:ext uri="{FF2B5EF4-FFF2-40B4-BE49-F238E27FC236}">
                <a16:creationId xmlns:a16="http://schemas.microsoft.com/office/drawing/2014/main" id="{C38F1277-1CF5-421B-8B52-73A58FC1B45D}"/>
              </a:ext>
            </a:extLst>
          </p:cNvPr>
          <p:cNvSpPr/>
          <p:nvPr/>
        </p:nvSpPr>
        <p:spPr>
          <a:xfrm>
            <a:off x="1527630" y="802978"/>
            <a:ext cx="3445432" cy="320671"/>
          </a:xfrm>
          <a:prstGeom prst="roundRect">
            <a:avLst>
              <a:gd name="adj" fmla="val 1391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 Arredondado 64">
            <a:extLst>
              <a:ext uri="{FF2B5EF4-FFF2-40B4-BE49-F238E27FC236}">
                <a16:creationId xmlns:a16="http://schemas.microsoft.com/office/drawing/2014/main" id="{54B41131-41C4-4638-A1EF-DB5471FDD501}"/>
              </a:ext>
            </a:extLst>
          </p:cNvPr>
          <p:cNvSpPr/>
          <p:nvPr/>
        </p:nvSpPr>
        <p:spPr>
          <a:xfrm>
            <a:off x="1527629" y="1086940"/>
            <a:ext cx="3441935" cy="293820"/>
          </a:xfrm>
          <a:prstGeom prst="roundRect">
            <a:avLst>
              <a:gd name="adj" fmla="val 139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73DA469F-D352-4AD3-B294-9D501522418C}"/>
              </a:ext>
            </a:extLst>
          </p:cNvPr>
          <p:cNvSpPr txBox="1"/>
          <p:nvPr/>
        </p:nvSpPr>
        <p:spPr>
          <a:xfrm>
            <a:off x="1538418" y="802978"/>
            <a:ext cx="32863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FILTRO COMUNIDADE</a:t>
            </a:r>
          </a:p>
        </p:txBody>
      </p:sp>
      <p:sp>
        <p:nvSpPr>
          <p:cNvPr id="66" name="Retângulo Arredondado 64">
            <a:extLst>
              <a:ext uri="{FF2B5EF4-FFF2-40B4-BE49-F238E27FC236}">
                <a16:creationId xmlns:a16="http://schemas.microsoft.com/office/drawing/2014/main" id="{11C1462B-9149-4252-BD2B-9259586DB7E7}"/>
              </a:ext>
            </a:extLst>
          </p:cNvPr>
          <p:cNvSpPr/>
          <p:nvPr/>
        </p:nvSpPr>
        <p:spPr>
          <a:xfrm>
            <a:off x="5046915" y="802978"/>
            <a:ext cx="3441935" cy="320671"/>
          </a:xfrm>
          <a:prstGeom prst="roundRect">
            <a:avLst>
              <a:gd name="adj" fmla="val 1391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tângulo Arredondado 64">
            <a:extLst>
              <a:ext uri="{FF2B5EF4-FFF2-40B4-BE49-F238E27FC236}">
                <a16:creationId xmlns:a16="http://schemas.microsoft.com/office/drawing/2014/main" id="{4B7DAEE7-18D7-4622-8E75-71F415D9284D}"/>
              </a:ext>
            </a:extLst>
          </p:cNvPr>
          <p:cNvSpPr/>
          <p:nvPr/>
        </p:nvSpPr>
        <p:spPr>
          <a:xfrm>
            <a:off x="5042019" y="1086940"/>
            <a:ext cx="3446831" cy="293820"/>
          </a:xfrm>
          <a:prstGeom prst="roundRect">
            <a:avLst>
              <a:gd name="adj" fmla="val 139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CE6C6B54-A0C9-4270-A59D-40F261549F33}"/>
              </a:ext>
            </a:extLst>
          </p:cNvPr>
          <p:cNvSpPr txBox="1"/>
          <p:nvPr/>
        </p:nvSpPr>
        <p:spPr>
          <a:xfrm>
            <a:off x="5057703" y="802978"/>
            <a:ext cx="32865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FILTRO RELEASE TRAIN</a:t>
            </a:r>
          </a:p>
        </p:txBody>
      </p:sp>
      <p:sp>
        <p:nvSpPr>
          <p:cNvPr id="69" name="Retângulo Arredondado 64">
            <a:extLst>
              <a:ext uri="{FF2B5EF4-FFF2-40B4-BE49-F238E27FC236}">
                <a16:creationId xmlns:a16="http://schemas.microsoft.com/office/drawing/2014/main" id="{BAD8EDA0-DEE2-47A0-B4F3-58276A9976C0}"/>
              </a:ext>
            </a:extLst>
          </p:cNvPr>
          <p:cNvSpPr/>
          <p:nvPr/>
        </p:nvSpPr>
        <p:spPr>
          <a:xfrm>
            <a:off x="8556641" y="802978"/>
            <a:ext cx="3445432" cy="320671"/>
          </a:xfrm>
          <a:prstGeom prst="roundRect">
            <a:avLst>
              <a:gd name="adj" fmla="val 1391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Retângulo Arredondado 64">
            <a:extLst>
              <a:ext uri="{FF2B5EF4-FFF2-40B4-BE49-F238E27FC236}">
                <a16:creationId xmlns:a16="http://schemas.microsoft.com/office/drawing/2014/main" id="{4118908C-98CE-414A-BC76-59EED243BBB2}"/>
              </a:ext>
            </a:extLst>
          </p:cNvPr>
          <p:cNvSpPr/>
          <p:nvPr/>
        </p:nvSpPr>
        <p:spPr>
          <a:xfrm>
            <a:off x="8556641" y="1086940"/>
            <a:ext cx="3455187" cy="293820"/>
          </a:xfrm>
          <a:prstGeom prst="roundRect">
            <a:avLst>
              <a:gd name="adj" fmla="val 139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9993DA71-32C1-471E-9D12-B88FE39DD80C}"/>
              </a:ext>
            </a:extLst>
          </p:cNvPr>
          <p:cNvSpPr txBox="1"/>
          <p:nvPr/>
        </p:nvSpPr>
        <p:spPr>
          <a:xfrm>
            <a:off x="8581798" y="802978"/>
            <a:ext cx="32500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FILTRO LCIO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0E1E52A-9014-4C7B-89C7-7B36B4D7D74D}"/>
              </a:ext>
            </a:extLst>
          </p:cNvPr>
          <p:cNvSpPr txBox="1"/>
          <p:nvPr/>
        </p:nvSpPr>
        <p:spPr>
          <a:xfrm>
            <a:off x="1538417" y="4501557"/>
            <a:ext cx="4548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AMBIENTE DE APLICAÇÃO DAS SQUADS ATIVAS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8CCFD28-D08D-43B5-80A3-EA7A57B5F2B6}"/>
              </a:ext>
            </a:extLst>
          </p:cNvPr>
          <p:cNvSpPr txBox="1"/>
          <p:nvPr/>
        </p:nvSpPr>
        <p:spPr>
          <a:xfrm>
            <a:off x="6864916" y="4491699"/>
            <a:ext cx="45482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dirty="0">
                <a:solidFill>
                  <a:schemeClr val="tx2">
                    <a:lumMod val="50000"/>
                  </a:schemeClr>
                </a:solidFill>
                <a:latin typeface="Montserrat" panose="00000500000000000000" pitchFamily="2" charset="0"/>
              </a:rPr>
              <a:t>EMPRESA ALOCADORA DE MEMBROS – SQUADS ATIVAS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76" name="Retângulo Arredondado 3">
            <a:extLst>
              <a:ext uri="{FF2B5EF4-FFF2-40B4-BE49-F238E27FC236}">
                <a16:creationId xmlns:a16="http://schemas.microsoft.com/office/drawing/2014/main" id="{A21AD422-EF50-4283-8C0B-E252CB57FBD2}"/>
              </a:ext>
            </a:extLst>
          </p:cNvPr>
          <p:cNvSpPr/>
          <p:nvPr/>
        </p:nvSpPr>
        <p:spPr>
          <a:xfrm>
            <a:off x="1547771" y="6858000"/>
            <a:ext cx="3421793" cy="402336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tângulo Arredondado 3">
            <a:extLst>
              <a:ext uri="{FF2B5EF4-FFF2-40B4-BE49-F238E27FC236}">
                <a16:creationId xmlns:a16="http://schemas.microsoft.com/office/drawing/2014/main" id="{8462B97C-0FBA-4F9B-A7A2-727BE9B5DF54}"/>
              </a:ext>
            </a:extLst>
          </p:cNvPr>
          <p:cNvSpPr/>
          <p:nvPr/>
        </p:nvSpPr>
        <p:spPr>
          <a:xfrm>
            <a:off x="5067057" y="6858000"/>
            <a:ext cx="3421793" cy="402336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Retângulo Arredondado 3">
            <a:extLst>
              <a:ext uri="{FF2B5EF4-FFF2-40B4-BE49-F238E27FC236}">
                <a16:creationId xmlns:a16="http://schemas.microsoft.com/office/drawing/2014/main" id="{B02D52B4-41D5-4E11-9416-A0C3CBDFF145}"/>
              </a:ext>
            </a:extLst>
          </p:cNvPr>
          <p:cNvSpPr/>
          <p:nvPr/>
        </p:nvSpPr>
        <p:spPr>
          <a:xfrm>
            <a:off x="8600078" y="6858000"/>
            <a:ext cx="3421793" cy="402336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A9904942-B62A-43FD-8FE9-1B1D186E8F69}"/>
              </a:ext>
            </a:extLst>
          </p:cNvPr>
          <p:cNvSpPr txBox="1"/>
          <p:nvPr/>
        </p:nvSpPr>
        <p:spPr>
          <a:xfrm>
            <a:off x="1417607" y="6951446"/>
            <a:ext cx="3407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>
                <a:solidFill>
                  <a:prstClr val="white">
                    <a:lumMod val="95000"/>
                  </a:prstClr>
                </a:solidFill>
                <a:latin typeface="Montserrat" panose="00000500000000000000" pitchFamily="2" charset="0"/>
              </a:rPr>
              <a:t>ORDENAÇÃO POR QUANTIDADE DE MEMBROS</a:t>
            </a:r>
            <a:endParaRPr kumimoji="0" lang="pt-B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C92F16C-96CF-4EE3-89B3-DABD868E5910}"/>
              </a:ext>
            </a:extLst>
          </p:cNvPr>
          <p:cNvSpPr txBox="1"/>
          <p:nvPr/>
        </p:nvSpPr>
        <p:spPr>
          <a:xfrm>
            <a:off x="5081673" y="6951446"/>
            <a:ext cx="3407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>
                <a:solidFill>
                  <a:prstClr val="white">
                    <a:lumMod val="95000"/>
                  </a:prstClr>
                </a:solidFill>
                <a:latin typeface="Montserrat" panose="00000500000000000000" pitchFamily="2" charset="0"/>
              </a:rPr>
              <a:t>ORDENAÇÃO POR  DIAS ATIVOS</a:t>
            </a:r>
            <a:endParaRPr kumimoji="0" lang="pt-B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8793926-2D62-4B15-8D92-33E8A8844CF7}"/>
              </a:ext>
            </a:extLst>
          </p:cNvPr>
          <p:cNvSpPr txBox="1"/>
          <p:nvPr/>
        </p:nvSpPr>
        <p:spPr>
          <a:xfrm>
            <a:off x="8576987" y="6963637"/>
            <a:ext cx="34071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>
                <a:solidFill>
                  <a:prstClr val="white">
                    <a:lumMod val="95000"/>
                  </a:prstClr>
                </a:solidFill>
                <a:latin typeface="Montserrat" panose="00000500000000000000" pitchFamily="2" charset="0"/>
              </a:rPr>
              <a:t>ORDENAÇÃO POR  DIAS DA 1º GMUD</a:t>
            </a:r>
            <a:endParaRPr kumimoji="0" lang="pt-BR" sz="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82" name="Retângulo Arredondado 32">
            <a:extLst>
              <a:ext uri="{FF2B5EF4-FFF2-40B4-BE49-F238E27FC236}">
                <a16:creationId xmlns:a16="http://schemas.microsoft.com/office/drawing/2014/main" id="{6091C537-7ADF-4912-AE63-0019CFCCD648}"/>
              </a:ext>
            </a:extLst>
          </p:cNvPr>
          <p:cNvSpPr/>
          <p:nvPr/>
        </p:nvSpPr>
        <p:spPr>
          <a:xfrm>
            <a:off x="1590151" y="7438694"/>
            <a:ext cx="10411922" cy="2449184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Retângulo Arredondado 4">
            <a:extLst>
              <a:ext uri="{FF2B5EF4-FFF2-40B4-BE49-F238E27FC236}">
                <a16:creationId xmlns:a16="http://schemas.microsoft.com/office/drawing/2014/main" id="{DD5F9D95-EA8D-421A-B839-FEA49B91FA50}"/>
              </a:ext>
            </a:extLst>
          </p:cNvPr>
          <p:cNvSpPr/>
          <p:nvPr/>
        </p:nvSpPr>
        <p:spPr>
          <a:xfrm>
            <a:off x="4948529" y="780067"/>
            <a:ext cx="141532" cy="655055"/>
          </a:xfrm>
          <a:prstGeom prst="roundRect">
            <a:avLst>
              <a:gd name="adj" fmla="val 42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Retângulo Arredondado 4">
            <a:extLst>
              <a:ext uri="{FF2B5EF4-FFF2-40B4-BE49-F238E27FC236}">
                <a16:creationId xmlns:a16="http://schemas.microsoft.com/office/drawing/2014/main" id="{25A7A8DF-6AF5-4EE2-8656-C95D7DC6CB6E}"/>
              </a:ext>
            </a:extLst>
          </p:cNvPr>
          <p:cNvSpPr/>
          <p:nvPr/>
        </p:nvSpPr>
        <p:spPr>
          <a:xfrm>
            <a:off x="8457147" y="798129"/>
            <a:ext cx="141531" cy="702689"/>
          </a:xfrm>
          <a:prstGeom prst="roundRect">
            <a:avLst>
              <a:gd name="adj" fmla="val 42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Retângulo Arredondado 4">
            <a:extLst>
              <a:ext uri="{FF2B5EF4-FFF2-40B4-BE49-F238E27FC236}">
                <a16:creationId xmlns:a16="http://schemas.microsoft.com/office/drawing/2014/main" id="{94C38599-AB08-4386-B16F-2B141D7BBD0F}"/>
              </a:ext>
            </a:extLst>
          </p:cNvPr>
          <p:cNvSpPr/>
          <p:nvPr/>
        </p:nvSpPr>
        <p:spPr>
          <a:xfrm>
            <a:off x="1430772" y="785204"/>
            <a:ext cx="118528" cy="650186"/>
          </a:xfrm>
          <a:prstGeom prst="roundRect">
            <a:avLst>
              <a:gd name="adj" fmla="val 42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tângulo Arredondado 4">
            <a:extLst>
              <a:ext uri="{FF2B5EF4-FFF2-40B4-BE49-F238E27FC236}">
                <a16:creationId xmlns:a16="http://schemas.microsoft.com/office/drawing/2014/main" id="{4321AA0E-5BB3-4C23-ACBA-32AD2FBE9F82}"/>
              </a:ext>
            </a:extLst>
          </p:cNvPr>
          <p:cNvSpPr/>
          <p:nvPr/>
        </p:nvSpPr>
        <p:spPr>
          <a:xfrm>
            <a:off x="12016420" y="772304"/>
            <a:ext cx="109788" cy="702689"/>
          </a:xfrm>
          <a:prstGeom prst="roundRect">
            <a:avLst>
              <a:gd name="adj" fmla="val 42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Retângulo Arredondado 4">
            <a:extLst>
              <a:ext uri="{FF2B5EF4-FFF2-40B4-BE49-F238E27FC236}">
                <a16:creationId xmlns:a16="http://schemas.microsoft.com/office/drawing/2014/main" id="{D5AB13AC-DF02-4D65-8C59-D60FF1511020}"/>
              </a:ext>
            </a:extLst>
          </p:cNvPr>
          <p:cNvSpPr/>
          <p:nvPr/>
        </p:nvSpPr>
        <p:spPr>
          <a:xfrm>
            <a:off x="4921889" y="6858000"/>
            <a:ext cx="120130" cy="433164"/>
          </a:xfrm>
          <a:prstGeom prst="roundRect">
            <a:avLst>
              <a:gd name="adj" fmla="val 42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tângulo Arredondado 4">
            <a:extLst>
              <a:ext uri="{FF2B5EF4-FFF2-40B4-BE49-F238E27FC236}">
                <a16:creationId xmlns:a16="http://schemas.microsoft.com/office/drawing/2014/main" id="{3C805F31-96FA-41DF-B91E-7D270B33ADB8}"/>
              </a:ext>
            </a:extLst>
          </p:cNvPr>
          <p:cNvSpPr/>
          <p:nvPr/>
        </p:nvSpPr>
        <p:spPr>
          <a:xfrm>
            <a:off x="8479215" y="6815559"/>
            <a:ext cx="120130" cy="433164"/>
          </a:xfrm>
          <a:prstGeom prst="roundRect">
            <a:avLst>
              <a:gd name="adj" fmla="val 425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68B30783-914E-4C0E-9A1C-A7C40DC96260}"/>
              </a:ext>
            </a:extLst>
          </p:cNvPr>
          <p:cNvSpPr txBox="1"/>
          <p:nvPr/>
        </p:nvSpPr>
        <p:spPr>
          <a:xfrm>
            <a:off x="10166683" y="197409"/>
            <a:ext cx="1853983" cy="256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dirty="0">
                <a:solidFill>
                  <a:prstClr val="white">
                    <a:lumMod val="95000"/>
                  </a:prstClr>
                </a:solidFill>
                <a:latin typeface="Montserrat" panose="00000500000000000000" pitchFamily="2" charset="0"/>
              </a:rPr>
              <a:t>MÊS REFERÊNCIA</a:t>
            </a:r>
            <a:endParaRPr kumimoji="0" lang="pt-B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86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3358" y="0"/>
            <a:ext cx="11798642" cy="6858000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1357945" y="32616"/>
            <a:ext cx="10767379" cy="6739759"/>
          </a:xfrm>
          <a:prstGeom prst="roundRect">
            <a:avLst>
              <a:gd name="adj" fmla="val 42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542388" y="4453759"/>
            <a:ext cx="4595648" cy="2191407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495631" y="2146438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1540608" y="2127445"/>
            <a:ext cx="7819698" cy="2199761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6273362" y="4453759"/>
            <a:ext cx="3086944" cy="2178516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Arredondado 25"/>
          <p:cNvSpPr/>
          <p:nvPr/>
        </p:nvSpPr>
        <p:spPr>
          <a:xfrm>
            <a:off x="9502198" y="2898242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9495632" y="3650046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Arredondado 27"/>
          <p:cNvSpPr/>
          <p:nvPr/>
        </p:nvSpPr>
        <p:spPr>
          <a:xfrm>
            <a:off x="10803679" y="182244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9508766" y="4453760"/>
            <a:ext cx="2514320" cy="2191406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tângulo Arredondado 61"/>
          <p:cNvSpPr/>
          <p:nvPr/>
        </p:nvSpPr>
        <p:spPr>
          <a:xfrm>
            <a:off x="131196" y="2909326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D9E021"/>
              </a:gs>
              <a:gs pos="50000">
                <a:srgbClr val="F2B035">
                  <a:shade val="67500"/>
                  <a:satMod val="115000"/>
                  <a:lumMod val="95000"/>
                  <a:lumOff val="5000"/>
                </a:srgbClr>
              </a:gs>
              <a:gs pos="100000">
                <a:srgbClr val="FB872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2" y="4551774"/>
            <a:ext cx="403208" cy="39948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959" y="2932816"/>
            <a:ext cx="372006" cy="372006"/>
          </a:xfrm>
          <a:prstGeom prst="rect">
            <a:avLst/>
          </a:prstGeom>
        </p:spPr>
      </p:pic>
      <p:pic>
        <p:nvPicPr>
          <p:cNvPr id="37" name="Imagem 3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5" y="3696723"/>
            <a:ext cx="379400" cy="415440"/>
          </a:xfrm>
          <a:prstGeom prst="rect">
            <a:avLst/>
          </a:prstGeom>
        </p:spPr>
      </p:pic>
      <p:sp>
        <p:nvSpPr>
          <p:cNvPr id="65" name="Retângulo Arredondado 64"/>
          <p:cNvSpPr/>
          <p:nvPr/>
        </p:nvSpPr>
        <p:spPr>
          <a:xfrm>
            <a:off x="1547771" y="567415"/>
            <a:ext cx="7812535" cy="1152695"/>
          </a:xfrm>
          <a:prstGeom prst="roundRect">
            <a:avLst>
              <a:gd name="adj" fmla="val 139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tângulo Arredondado 95"/>
          <p:cNvSpPr/>
          <p:nvPr/>
        </p:nvSpPr>
        <p:spPr>
          <a:xfrm>
            <a:off x="9487525" y="182244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tângulo Arredondado 96"/>
          <p:cNvSpPr/>
          <p:nvPr/>
        </p:nvSpPr>
        <p:spPr>
          <a:xfrm>
            <a:off x="9487526" y="996222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tângulo Arredondado 97"/>
          <p:cNvSpPr/>
          <p:nvPr/>
        </p:nvSpPr>
        <p:spPr>
          <a:xfrm>
            <a:off x="10803680" y="994833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412418" y="777805"/>
            <a:ext cx="942261" cy="969548"/>
            <a:chOff x="388840" y="822930"/>
            <a:chExt cx="942261" cy="634023"/>
          </a:xfrm>
        </p:grpSpPr>
        <p:grpSp>
          <p:nvGrpSpPr>
            <p:cNvPr id="60" name="Agrupar 59"/>
            <p:cNvGrpSpPr/>
            <p:nvPr/>
          </p:nvGrpSpPr>
          <p:grpSpPr>
            <a:xfrm>
              <a:off x="388840" y="843801"/>
              <a:ext cx="942261" cy="588704"/>
              <a:chOff x="2608183" y="734545"/>
              <a:chExt cx="942261" cy="588704"/>
            </a:xfrm>
          </p:grpSpPr>
          <p:sp>
            <p:nvSpPr>
              <p:cNvPr id="48" name="CaixaDeTexto 47"/>
              <p:cNvSpPr txBox="1"/>
              <p:nvPr/>
            </p:nvSpPr>
            <p:spPr>
              <a:xfrm>
                <a:off x="2608183" y="734545"/>
                <a:ext cx="942261" cy="58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050" dirty="0">
                  <a:solidFill>
                    <a:prstClr val="white">
                      <a:lumMod val="95000"/>
                    </a:prstClr>
                  </a:solidFill>
                  <a:latin typeface="Montserrat" panose="00000500000000000000" pitchFamily="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ANALYTICS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SQUADS</a:t>
                </a:r>
              </a:p>
            </p:txBody>
          </p:sp>
          <p:sp>
            <p:nvSpPr>
              <p:cNvPr id="46" name="Retângulo Arredondado 45"/>
              <p:cNvSpPr/>
              <p:nvPr/>
            </p:nvSpPr>
            <p:spPr>
              <a:xfrm rot="16200000">
                <a:off x="3194557" y="869791"/>
                <a:ext cx="167114" cy="108693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tângulo Arredondado 53"/>
              <p:cNvSpPr/>
              <p:nvPr/>
            </p:nvSpPr>
            <p:spPr>
              <a:xfrm rot="16200000">
                <a:off x="3084828" y="889115"/>
                <a:ext cx="129600" cy="107561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tângulo Arredondado 54"/>
              <p:cNvSpPr/>
              <p:nvPr/>
            </p:nvSpPr>
            <p:spPr>
              <a:xfrm rot="16200000">
                <a:off x="3353184" y="903143"/>
                <a:ext cx="100800" cy="108304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8" name="Conector reto 87"/>
            <p:cNvCxnSpPr/>
            <p:nvPr/>
          </p:nvCxnSpPr>
          <p:spPr>
            <a:xfrm>
              <a:off x="476827" y="145680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491113" y="82293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m 31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0" y="307428"/>
            <a:ext cx="1216278" cy="140914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16" y="267671"/>
            <a:ext cx="717778" cy="140914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4239716F-EA8D-4B7C-82F8-017B0F4A90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7" y="2186964"/>
            <a:ext cx="381137" cy="3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6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3358" y="0"/>
            <a:ext cx="11798642" cy="6858000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1357945" y="32616"/>
            <a:ext cx="10767379" cy="6739759"/>
          </a:xfrm>
          <a:prstGeom prst="roundRect">
            <a:avLst>
              <a:gd name="adj" fmla="val 42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542388" y="4453759"/>
            <a:ext cx="4595648" cy="2191407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495631" y="2146438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1540608" y="2127445"/>
            <a:ext cx="7819698" cy="2199761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6273362" y="4453759"/>
            <a:ext cx="3086944" cy="2178516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Arredondado 25"/>
          <p:cNvSpPr/>
          <p:nvPr/>
        </p:nvSpPr>
        <p:spPr>
          <a:xfrm>
            <a:off x="9502198" y="2898242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9495632" y="3650046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Arredondado 27"/>
          <p:cNvSpPr/>
          <p:nvPr/>
        </p:nvSpPr>
        <p:spPr>
          <a:xfrm>
            <a:off x="10803679" y="182244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9508766" y="4453760"/>
            <a:ext cx="2514320" cy="2191406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tângulo Arredondado 61"/>
          <p:cNvSpPr/>
          <p:nvPr/>
        </p:nvSpPr>
        <p:spPr>
          <a:xfrm>
            <a:off x="131196" y="3691202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D9E021"/>
              </a:gs>
              <a:gs pos="50000">
                <a:srgbClr val="F2B035">
                  <a:shade val="67500"/>
                  <a:satMod val="115000"/>
                  <a:lumMod val="95000"/>
                  <a:lumOff val="5000"/>
                </a:srgbClr>
              </a:gs>
              <a:gs pos="100000">
                <a:srgbClr val="FB872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Imagem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2" y="4551774"/>
            <a:ext cx="403208" cy="399486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959" y="2932816"/>
            <a:ext cx="372006" cy="372006"/>
          </a:xfrm>
          <a:prstGeom prst="rect">
            <a:avLst/>
          </a:prstGeom>
        </p:spPr>
      </p:pic>
      <p:sp>
        <p:nvSpPr>
          <p:cNvPr id="65" name="Retângulo Arredondado 64"/>
          <p:cNvSpPr/>
          <p:nvPr/>
        </p:nvSpPr>
        <p:spPr>
          <a:xfrm>
            <a:off x="1547771" y="567415"/>
            <a:ext cx="7812535" cy="1152695"/>
          </a:xfrm>
          <a:prstGeom prst="roundRect">
            <a:avLst>
              <a:gd name="adj" fmla="val 139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tângulo Arredondado 95"/>
          <p:cNvSpPr/>
          <p:nvPr/>
        </p:nvSpPr>
        <p:spPr>
          <a:xfrm>
            <a:off x="9487525" y="182244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tângulo Arredondado 96"/>
          <p:cNvSpPr/>
          <p:nvPr/>
        </p:nvSpPr>
        <p:spPr>
          <a:xfrm>
            <a:off x="9487526" y="996222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tângulo Arredondado 97"/>
          <p:cNvSpPr/>
          <p:nvPr/>
        </p:nvSpPr>
        <p:spPr>
          <a:xfrm>
            <a:off x="10803680" y="994833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412418" y="777805"/>
            <a:ext cx="942261" cy="969548"/>
            <a:chOff x="388840" y="822930"/>
            <a:chExt cx="942261" cy="634023"/>
          </a:xfrm>
        </p:grpSpPr>
        <p:grpSp>
          <p:nvGrpSpPr>
            <p:cNvPr id="60" name="Agrupar 59"/>
            <p:cNvGrpSpPr/>
            <p:nvPr/>
          </p:nvGrpSpPr>
          <p:grpSpPr>
            <a:xfrm>
              <a:off x="388840" y="843801"/>
              <a:ext cx="942261" cy="588704"/>
              <a:chOff x="2608183" y="734545"/>
              <a:chExt cx="942261" cy="588704"/>
            </a:xfrm>
          </p:grpSpPr>
          <p:sp>
            <p:nvSpPr>
              <p:cNvPr id="48" name="CaixaDeTexto 47"/>
              <p:cNvSpPr txBox="1"/>
              <p:nvPr/>
            </p:nvSpPr>
            <p:spPr>
              <a:xfrm>
                <a:off x="2608183" y="734545"/>
                <a:ext cx="942261" cy="58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050" dirty="0">
                  <a:solidFill>
                    <a:prstClr val="white">
                      <a:lumMod val="95000"/>
                    </a:prstClr>
                  </a:solidFill>
                  <a:latin typeface="Montserrat" panose="00000500000000000000" pitchFamily="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ANALYTICS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SQUADS</a:t>
                </a:r>
              </a:p>
            </p:txBody>
          </p:sp>
          <p:sp>
            <p:nvSpPr>
              <p:cNvPr id="46" name="Retângulo Arredondado 45"/>
              <p:cNvSpPr/>
              <p:nvPr/>
            </p:nvSpPr>
            <p:spPr>
              <a:xfrm rot="16200000">
                <a:off x="3194557" y="869791"/>
                <a:ext cx="167114" cy="108693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tângulo Arredondado 53"/>
              <p:cNvSpPr/>
              <p:nvPr/>
            </p:nvSpPr>
            <p:spPr>
              <a:xfrm rot="16200000">
                <a:off x="3084828" y="889115"/>
                <a:ext cx="129600" cy="107561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tângulo Arredondado 54"/>
              <p:cNvSpPr/>
              <p:nvPr/>
            </p:nvSpPr>
            <p:spPr>
              <a:xfrm rot="16200000">
                <a:off x="3353184" y="903143"/>
                <a:ext cx="100800" cy="108304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8" name="Conector reto 87"/>
            <p:cNvCxnSpPr/>
            <p:nvPr/>
          </p:nvCxnSpPr>
          <p:spPr>
            <a:xfrm>
              <a:off x="476827" y="145680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491113" y="82293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m 31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0" y="307428"/>
            <a:ext cx="1216278" cy="140914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16" y="267671"/>
            <a:ext cx="717778" cy="140914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4239716F-EA8D-4B7C-82F8-017B0F4A900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7" y="2186964"/>
            <a:ext cx="381137" cy="364129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A9A7C238-F29B-4CA3-B5BE-0713C081F0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5" y="3696723"/>
            <a:ext cx="379400" cy="4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08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/>
          <p:cNvSpPr/>
          <p:nvPr/>
        </p:nvSpPr>
        <p:spPr>
          <a:xfrm>
            <a:off x="393358" y="0"/>
            <a:ext cx="11798642" cy="6858000"/>
          </a:xfrm>
          <a:prstGeom prst="roundRect">
            <a:avLst>
              <a:gd name="adj" fmla="val 425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tângulo Arredondado 4"/>
          <p:cNvSpPr/>
          <p:nvPr/>
        </p:nvSpPr>
        <p:spPr>
          <a:xfrm>
            <a:off x="1357945" y="32616"/>
            <a:ext cx="10767379" cy="6739759"/>
          </a:xfrm>
          <a:prstGeom prst="roundRect">
            <a:avLst>
              <a:gd name="adj" fmla="val 42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Arredondado 7"/>
          <p:cNvSpPr/>
          <p:nvPr/>
        </p:nvSpPr>
        <p:spPr>
          <a:xfrm>
            <a:off x="1542388" y="4453759"/>
            <a:ext cx="4595648" cy="2191407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tângulo Arredondado 13"/>
          <p:cNvSpPr/>
          <p:nvPr/>
        </p:nvSpPr>
        <p:spPr>
          <a:xfrm>
            <a:off x="9495631" y="2146438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tângulo Arredondado 16"/>
          <p:cNvSpPr/>
          <p:nvPr/>
        </p:nvSpPr>
        <p:spPr>
          <a:xfrm>
            <a:off x="1540608" y="2127445"/>
            <a:ext cx="7819698" cy="2199761"/>
          </a:xfrm>
          <a:prstGeom prst="roundRect">
            <a:avLst>
              <a:gd name="adj" fmla="val 67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tângulo Arredondado 24"/>
          <p:cNvSpPr/>
          <p:nvPr/>
        </p:nvSpPr>
        <p:spPr>
          <a:xfrm>
            <a:off x="6273362" y="4453759"/>
            <a:ext cx="3086944" cy="2178516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 Arredondado 25"/>
          <p:cNvSpPr/>
          <p:nvPr/>
        </p:nvSpPr>
        <p:spPr>
          <a:xfrm>
            <a:off x="9502198" y="2898242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9495632" y="3650046"/>
            <a:ext cx="2520888" cy="676917"/>
          </a:xfrm>
          <a:prstGeom prst="roundRect">
            <a:avLst>
              <a:gd name="adj" fmla="val 1938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Arredondado 27"/>
          <p:cNvSpPr/>
          <p:nvPr/>
        </p:nvSpPr>
        <p:spPr>
          <a:xfrm>
            <a:off x="10803679" y="182244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tângulo Arredondado 32"/>
          <p:cNvSpPr/>
          <p:nvPr/>
        </p:nvSpPr>
        <p:spPr>
          <a:xfrm>
            <a:off x="9508766" y="4453760"/>
            <a:ext cx="2514320" cy="2191406"/>
          </a:xfrm>
          <a:prstGeom prst="roundRect">
            <a:avLst>
              <a:gd name="adj" fmla="val 835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tângulo Arredondado 61"/>
          <p:cNvSpPr/>
          <p:nvPr/>
        </p:nvSpPr>
        <p:spPr>
          <a:xfrm>
            <a:off x="131196" y="4526089"/>
            <a:ext cx="990672" cy="457200"/>
          </a:xfrm>
          <a:prstGeom prst="roundRect">
            <a:avLst>
              <a:gd name="adj" fmla="val 19202"/>
            </a:avLst>
          </a:prstGeom>
          <a:gradFill flip="none" rotWithShape="1">
            <a:gsLst>
              <a:gs pos="0">
                <a:srgbClr val="D9E021"/>
              </a:gs>
              <a:gs pos="50000">
                <a:srgbClr val="F2B035">
                  <a:shade val="67500"/>
                  <a:satMod val="115000"/>
                  <a:lumMod val="95000"/>
                  <a:lumOff val="5000"/>
                </a:srgbClr>
              </a:gs>
              <a:gs pos="100000">
                <a:srgbClr val="FB872B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7959" y="2932816"/>
            <a:ext cx="372006" cy="372006"/>
          </a:xfrm>
          <a:prstGeom prst="rect">
            <a:avLst/>
          </a:prstGeom>
        </p:spPr>
      </p:pic>
      <p:sp>
        <p:nvSpPr>
          <p:cNvPr id="65" name="Retângulo Arredondado 64"/>
          <p:cNvSpPr/>
          <p:nvPr/>
        </p:nvSpPr>
        <p:spPr>
          <a:xfrm>
            <a:off x="1547771" y="567415"/>
            <a:ext cx="7812535" cy="1152695"/>
          </a:xfrm>
          <a:prstGeom prst="roundRect">
            <a:avLst>
              <a:gd name="adj" fmla="val 13913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6" name="Retângulo Arredondado 95"/>
          <p:cNvSpPr/>
          <p:nvPr/>
        </p:nvSpPr>
        <p:spPr>
          <a:xfrm>
            <a:off x="9487525" y="182244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Retângulo Arredondado 96"/>
          <p:cNvSpPr/>
          <p:nvPr/>
        </p:nvSpPr>
        <p:spPr>
          <a:xfrm>
            <a:off x="9487526" y="996222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8" name="Retângulo Arredondado 97"/>
          <p:cNvSpPr/>
          <p:nvPr/>
        </p:nvSpPr>
        <p:spPr>
          <a:xfrm>
            <a:off x="10803680" y="994833"/>
            <a:ext cx="1212839" cy="714362"/>
          </a:xfrm>
          <a:prstGeom prst="roundRect">
            <a:avLst>
              <a:gd name="adj" fmla="val 184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412418" y="777805"/>
            <a:ext cx="942261" cy="969548"/>
            <a:chOff x="388840" y="822930"/>
            <a:chExt cx="942261" cy="634023"/>
          </a:xfrm>
        </p:grpSpPr>
        <p:grpSp>
          <p:nvGrpSpPr>
            <p:cNvPr id="60" name="Agrupar 59"/>
            <p:cNvGrpSpPr/>
            <p:nvPr/>
          </p:nvGrpSpPr>
          <p:grpSpPr>
            <a:xfrm>
              <a:off x="388840" y="843801"/>
              <a:ext cx="942261" cy="588704"/>
              <a:chOff x="2608183" y="734545"/>
              <a:chExt cx="942261" cy="588704"/>
            </a:xfrm>
          </p:grpSpPr>
          <p:sp>
            <p:nvSpPr>
              <p:cNvPr id="48" name="CaixaDeTexto 47"/>
              <p:cNvSpPr txBox="1"/>
              <p:nvPr/>
            </p:nvSpPr>
            <p:spPr>
              <a:xfrm>
                <a:off x="2608183" y="734545"/>
                <a:ext cx="942261" cy="58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050" dirty="0">
                  <a:solidFill>
                    <a:prstClr val="white">
                      <a:lumMod val="95000"/>
                    </a:prstClr>
                  </a:solidFill>
                  <a:latin typeface="Montserrat" panose="00000500000000000000" pitchFamily="2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Montserrat" panose="00000500000000000000" pitchFamily="2" charset="0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ANALYTICS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</a:prstClr>
                    </a:solidFill>
                    <a:effectLst/>
                    <a:uLnTx/>
                    <a:uFillTx/>
                    <a:latin typeface="Montserrat" panose="00000500000000000000" pitchFamily="2" charset="0"/>
                    <a:ea typeface="+mn-ea"/>
                    <a:cs typeface="+mn-cs"/>
                  </a:rPr>
                  <a:t>SQUADS</a:t>
                </a:r>
              </a:p>
            </p:txBody>
          </p:sp>
          <p:sp>
            <p:nvSpPr>
              <p:cNvPr id="46" name="Retângulo Arredondado 45"/>
              <p:cNvSpPr/>
              <p:nvPr/>
            </p:nvSpPr>
            <p:spPr>
              <a:xfrm rot="16200000">
                <a:off x="3194557" y="869791"/>
                <a:ext cx="167114" cy="108693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tângulo Arredondado 53"/>
              <p:cNvSpPr/>
              <p:nvPr/>
            </p:nvSpPr>
            <p:spPr>
              <a:xfrm rot="16200000">
                <a:off x="3084828" y="889115"/>
                <a:ext cx="129600" cy="107561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tângulo Arredondado 54"/>
              <p:cNvSpPr/>
              <p:nvPr/>
            </p:nvSpPr>
            <p:spPr>
              <a:xfrm rot="16200000">
                <a:off x="3353184" y="903143"/>
                <a:ext cx="100800" cy="108304"/>
              </a:xfrm>
              <a:prstGeom prst="roundRect">
                <a:avLst>
                  <a:gd name="adj" fmla="val 19202"/>
                </a:avLst>
              </a:prstGeom>
              <a:gradFill flip="none" rotWithShape="1">
                <a:gsLst>
                  <a:gs pos="0">
                    <a:srgbClr val="FB872B"/>
                  </a:gs>
                  <a:gs pos="50000">
                    <a:srgbClr val="F2B035">
                      <a:shade val="67500"/>
                      <a:satMod val="115000"/>
                      <a:lumMod val="95000"/>
                      <a:lumOff val="5000"/>
                    </a:srgbClr>
                  </a:gs>
                  <a:gs pos="100000">
                    <a:srgbClr val="D9E021"/>
                  </a:gs>
                </a:gsLst>
                <a:lin ang="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8" name="Conector reto 87"/>
            <p:cNvCxnSpPr/>
            <p:nvPr/>
          </p:nvCxnSpPr>
          <p:spPr>
            <a:xfrm>
              <a:off x="476827" y="145680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ector reto 99"/>
            <p:cNvCxnSpPr/>
            <p:nvPr/>
          </p:nvCxnSpPr>
          <p:spPr>
            <a:xfrm>
              <a:off x="491113" y="822930"/>
              <a:ext cx="756000" cy="153"/>
            </a:xfrm>
            <a:prstGeom prst="line">
              <a:avLst/>
            </a:prstGeom>
            <a:ln w="15875">
              <a:gradFill>
                <a:gsLst>
                  <a:gs pos="0">
                    <a:srgbClr val="FB872B"/>
                  </a:gs>
                  <a:gs pos="100000">
                    <a:srgbClr val="D9E02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agem 31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810" y="307428"/>
            <a:ext cx="1216278" cy="1409148"/>
          </a:xfrm>
          <a:prstGeom prst="rect">
            <a:avLst/>
          </a:prstGeom>
        </p:spPr>
      </p:pic>
      <p:pic>
        <p:nvPicPr>
          <p:cNvPr id="34" name="Imagem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216" y="267671"/>
            <a:ext cx="717778" cy="1409148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4239716F-EA8D-4B7C-82F8-017B0F4A90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7" y="2186964"/>
            <a:ext cx="381137" cy="364129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C037DE88-E632-4005-85EC-1FB716ED8C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32" y="4551774"/>
            <a:ext cx="403208" cy="399486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265AA32B-5BDC-405A-97AD-0D3B9178C3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35" y="3696723"/>
            <a:ext cx="379400" cy="41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22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Amanda Oliveira</dc:creator>
  <cp:lastModifiedBy>Amanda Oliveira</cp:lastModifiedBy>
  <cp:revision>1</cp:revision>
  <dcterms:created xsi:type="dcterms:W3CDTF">2021-11-10T07:08:41Z</dcterms:created>
  <dcterms:modified xsi:type="dcterms:W3CDTF">2021-11-10T08:47:21Z</dcterms:modified>
</cp:coreProperties>
</file>