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6"/>
  </p:notesMasterIdLst>
  <p:handoutMasterIdLst>
    <p:handoutMasterId r:id="rId7"/>
  </p:handoutMasterIdLst>
  <p:sldIdLst>
    <p:sldId id="256" r:id="rId4"/>
    <p:sldId id="259" r:id="rId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01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pt-BR" b="1" noProof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Clientes Impactados</a:t>
          </a: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pt-BR" noProof="0" dirty="0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pt-BR" noProof="0" dirty="0"/>
        </a:p>
      </dgm:t>
    </dgm:pt>
    <dgm:pt modelId="{349299C9-846E-4827-813A-349CCCE20782}">
      <dgm:prSet phldrT="[Text]" custT="1"/>
      <dgm:spPr/>
      <dgm:t>
        <a:bodyPr lIns="108000" tIns="648000" rIns="288000" rtlCol="0" anchor="t" anchorCtr="0"/>
        <a:lstStyle/>
        <a:p>
          <a:pPr rtl="0">
            <a:lnSpc>
              <a:spcPts val="1500"/>
            </a:lnSpc>
            <a:spcAft>
              <a:spcPts val="0"/>
            </a:spcAft>
          </a:pPr>
          <a:r>
            <a:rPr lang="pt-BR" sz="900" noProof="0" dirty="0">
              <a:solidFill>
                <a:schemeClr val="tx2"/>
              </a:solidFill>
            </a:rPr>
            <a:t>Base não será carregada pela </a:t>
          </a:r>
          <a:r>
            <a:rPr lang="pt-BR" sz="900" noProof="0" dirty="0" err="1">
              <a:solidFill>
                <a:schemeClr val="tx2"/>
              </a:solidFill>
            </a:rPr>
            <a:t>Squad</a:t>
          </a:r>
          <a:r>
            <a:rPr lang="pt-BR" sz="900" noProof="0" dirty="0">
              <a:solidFill>
                <a:schemeClr val="tx2"/>
              </a:solidFill>
            </a:rPr>
            <a:t>. Alinhamento com a gestão para fazer a carga (alerta sobre a mudança do processo para AWS)</a:t>
          </a:r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pt-BR" noProof="0" dirty="0"/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pt-BR" noProof="0" dirty="0"/>
        </a:p>
      </dgm:t>
    </dgm:pt>
    <dgm:pt modelId="{5D70EFF5-8B31-4A1F-AE44-51E4CF0013EB}">
      <dgm:prSet phldrT="[Text]" custT="1"/>
      <dgm:spPr/>
      <dgm:t>
        <a:bodyPr lIns="108000" tIns="648000" rIns="288000" rtlCol="0" anchor="t" anchorCtr="0"/>
        <a:lstStyle/>
        <a:p>
          <a:pPr rtl="0">
            <a:lnSpc>
              <a:spcPts val="1500"/>
            </a:lnSpc>
          </a:pPr>
          <a:r>
            <a:rPr lang="pt-BR" sz="900" noProof="0" dirty="0">
              <a:solidFill>
                <a:schemeClr val="tx2"/>
              </a:solidFill>
            </a:rPr>
            <a:t>Analisado o Cubo, campos aplicáveis para a mudança. Alerta sobre os dados da Rede, </a:t>
          </a:r>
          <a:r>
            <a:rPr lang="pt-BR" sz="900" noProof="0" dirty="0" err="1">
              <a:solidFill>
                <a:schemeClr val="tx2"/>
              </a:solidFill>
            </a:rPr>
            <a:t>squad</a:t>
          </a:r>
          <a:r>
            <a:rPr lang="pt-BR" sz="900" noProof="0" dirty="0">
              <a:solidFill>
                <a:schemeClr val="tx2"/>
              </a:solidFill>
            </a:rPr>
            <a:t> </a:t>
          </a:r>
          <a:r>
            <a:rPr lang="pt-BR" sz="900" noProof="0" dirty="0" err="1">
              <a:solidFill>
                <a:schemeClr val="tx2"/>
              </a:solidFill>
            </a:rPr>
            <a:t>esttrabalhando</a:t>
          </a:r>
          <a:r>
            <a:rPr lang="pt-BR" sz="900" noProof="0" dirty="0">
              <a:solidFill>
                <a:schemeClr val="tx2"/>
              </a:solidFill>
            </a:rPr>
            <a:t> nesta Release para a carga junto com a engenharia</a:t>
          </a:r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pt-BR" noProof="0" dirty="0"/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pt-BR" noProof="0" dirty="0"/>
        </a:p>
      </dgm:t>
    </dgm:pt>
    <dgm:pt modelId="{D71FC021-6A65-44D1-95B9-0E6C89079866}">
      <dgm:prSet phldrT="[Text]"/>
      <dgm:spPr>
        <a:solidFill>
          <a:schemeClr val="accent3"/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r>
            <a:rPr lang="pt-BR" b="1" noProof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GMUD (</a:t>
          </a:r>
          <a:r>
            <a:rPr lang="pt-BR" b="1" noProof="0" dirty="0" err="1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Devops</a:t>
          </a:r>
          <a:r>
            <a:rPr lang="pt-BR" b="1" noProof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)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pt-BR" noProof="0" dirty="0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pt-BR" noProof="0" dirty="0"/>
        </a:p>
      </dgm:t>
    </dgm:pt>
    <dgm:pt modelId="{D07AD3FD-84FF-467E-9693-752776549C61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 rtlCol="0"/>
        <a:lstStyle/>
        <a:p>
          <a:pPr rtl="0"/>
          <a:r>
            <a:rPr lang="pt-BR" b="1" noProof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Lead Time (Sonic)</a:t>
          </a:r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pt-BR" noProof="0" dirty="0"/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pt-BR" noProof="0" dirty="0"/>
        </a:p>
      </dgm:t>
    </dgm:pt>
    <dgm:pt modelId="{32CCB050-072A-41BF-BE1B-388CF53E5629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 rtlCol="0"/>
        <a:lstStyle/>
        <a:p>
          <a:pPr rtl="0"/>
          <a:r>
            <a:rPr lang="pt-BR" b="1" noProof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MTTR, Incidentes</a:t>
          </a:r>
        </a:p>
      </dgm:t>
    </dgm:pt>
    <dgm:pt modelId="{B301371B-A53D-4B79-8B8D-7B304894442B}" type="parTrans" cxnId="{042E0AE1-6450-410A-B96E-AFBADB139BEA}">
      <dgm:prSet/>
      <dgm:spPr/>
      <dgm:t>
        <a:bodyPr rtlCol="0"/>
        <a:lstStyle/>
        <a:p>
          <a:pPr rtl="0"/>
          <a:endParaRPr lang="pt-BR" noProof="0" dirty="0"/>
        </a:p>
      </dgm:t>
    </dgm:pt>
    <dgm:pt modelId="{BF05D8EE-4413-4737-8721-DAF10D6CAB04}" type="sibTrans" cxnId="{042E0AE1-6450-410A-B96E-AFBADB139BEA}">
      <dgm:prSet/>
      <dgm:spPr/>
      <dgm:t>
        <a:bodyPr rtlCol="0"/>
        <a:lstStyle/>
        <a:p>
          <a:pPr rtl="0"/>
          <a:endParaRPr lang="pt-BR" noProof="0" dirty="0"/>
        </a:p>
      </dgm:t>
    </dgm:pt>
    <dgm:pt modelId="{9E838AE2-4659-4603-ABC8-58DF4222C0D4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 rtlCol="0"/>
        <a:lstStyle/>
        <a:p>
          <a:pPr rtl="0"/>
          <a:r>
            <a:rPr lang="pt-BR" b="1" noProof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Capacidade Produtiva</a:t>
          </a:r>
        </a:p>
      </dgm:t>
    </dgm:pt>
    <dgm:pt modelId="{5FC53805-9431-4BC8-ADB9-DABF59DE31C7}" type="parTrans" cxnId="{CF54291C-AAFD-4FA4-9A16-20CE892BA907}">
      <dgm:prSet/>
      <dgm:spPr/>
      <dgm:t>
        <a:bodyPr rtlCol="0"/>
        <a:lstStyle/>
        <a:p>
          <a:pPr rtl="0"/>
          <a:endParaRPr lang="pt-BR" noProof="0" dirty="0"/>
        </a:p>
      </dgm:t>
    </dgm:pt>
    <dgm:pt modelId="{61F1BCD3-232D-4C03-B56C-182BCB6108CD}" type="sibTrans" cxnId="{CF54291C-AAFD-4FA4-9A16-20CE892BA907}">
      <dgm:prSet/>
      <dgm:spPr/>
      <dgm:t>
        <a:bodyPr rtlCol="0"/>
        <a:lstStyle/>
        <a:p>
          <a:pPr rtl="0"/>
          <a:endParaRPr lang="pt-BR" noProof="0" dirty="0"/>
        </a:p>
      </dgm:t>
    </dgm:pt>
    <dgm:pt modelId="{04A40292-9119-41B2-B968-7B651F20675D}">
      <dgm:prSet custT="1"/>
      <dgm:spPr/>
      <dgm:t>
        <a:bodyPr lIns="108000" tIns="648000" rIns="288000" rtlCol="0" anchor="t" anchorCtr="0"/>
        <a:lstStyle/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pt-BR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Cubo em Homologação.</a:t>
          </a:r>
        </a:p>
      </dgm:t>
    </dgm:pt>
    <dgm:pt modelId="{70078FF1-F2A9-4A6B-88D1-8CF3595EFE73}" type="parTrans" cxnId="{1D6C5464-DE30-4BEC-9E27-B2C179C39CC4}">
      <dgm:prSet/>
      <dgm:spPr/>
      <dgm:t>
        <a:bodyPr rtlCol="0"/>
        <a:lstStyle/>
        <a:p>
          <a:pPr rtl="0"/>
          <a:endParaRPr lang="pt-BR" noProof="0" dirty="0"/>
        </a:p>
      </dgm:t>
    </dgm:pt>
    <dgm:pt modelId="{B4C4972A-0898-484E-AF78-D5D7E0F991F2}" type="sibTrans" cxnId="{1D6C5464-DE30-4BEC-9E27-B2C179C39CC4}">
      <dgm:prSet/>
      <dgm:spPr/>
      <dgm:t>
        <a:bodyPr rtlCol="0"/>
        <a:lstStyle/>
        <a:p>
          <a:pPr rtl="0"/>
          <a:endParaRPr lang="pt-BR" noProof="0" dirty="0"/>
        </a:p>
      </dgm:t>
    </dgm:pt>
    <dgm:pt modelId="{C8E903CE-0CFD-4D68-A857-80E14557005E}">
      <dgm:prSet custT="1"/>
      <dgm:spPr/>
      <dgm:t>
        <a:bodyPr lIns="108000" tIns="648000" rIns="288000" rtlCol="0" anchor="t" anchorCtr="0"/>
        <a:lstStyle/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pt-BR" sz="10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Processo interno da </a:t>
          </a:r>
          <a:r>
            <a:rPr lang="pt-BR" sz="10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Squad</a:t>
          </a:r>
          <a:r>
            <a:rPr lang="pt-BR" sz="10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 </a:t>
          </a:r>
          <a:r>
            <a:rPr lang="pt-BR" sz="10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Lannister</a:t>
          </a:r>
          <a:r>
            <a:rPr lang="pt-BR" sz="10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. Validar a priorização da automação do processo antes de integrar os dados ao Cubo</a:t>
          </a:r>
        </a:p>
      </dgm:t>
    </dgm:pt>
    <dgm:pt modelId="{D5890537-0D77-4DA1-A100-62C393623468}" type="parTrans" cxnId="{17BD67AD-4331-49EC-BC4A-29404E891597}">
      <dgm:prSet/>
      <dgm:spPr/>
      <dgm:t>
        <a:bodyPr rtlCol="0"/>
        <a:lstStyle/>
        <a:p>
          <a:pPr rtl="0"/>
          <a:endParaRPr lang="pt-BR" noProof="0" dirty="0"/>
        </a:p>
      </dgm:t>
    </dgm:pt>
    <dgm:pt modelId="{862799CE-00F4-4DD6-894E-A487503F8DE6}" type="sibTrans" cxnId="{17BD67AD-4331-49EC-BC4A-29404E891597}">
      <dgm:prSet/>
      <dgm:spPr/>
      <dgm:t>
        <a:bodyPr rtlCol="0"/>
        <a:lstStyle/>
        <a:p>
          <a:pPr rtl="0"/>
          <a:endParaRPr lang="pt-BR" noProof="0" dirty="0"/>
        </a:p>
      </dgm:t>
    </dgm:pt>
    <dgm:pt modelId="{4A6BB192-9983-4F48-BBC5-6E384EED7EC5}">
      <dgm:prSet phldrT="[Text]" custT="1"/>
      <dgm:spPr/>
      <dgm:t>
        <a:bodyPr lIns="108000" tIns="648000" rIns="288000" rtlCol="0" anchor="t" anchorCtr="0"/>
        <a:lstStyle/>
        <a:p>
          <a:pPr rtl="0">
            <a:lnSpc>
              <a:spcPts val="1500"/>
            </a:lnSpc>
          </a:pPr>
          <a:r>
            <a:rPr lang="pt-BR" sz="800" noProof="0" dirty="0">
              <a:solidFill>
                <a:schemeClr val="tx2"/>
              </a:solidFill>
            </a:rPr>
            <a:t>Analise do Cubo, ok para a mudança, porém não há métricas de visão Banco e Comunidade da mesma forma que é gerado na base integrada atualmente, necessidade de estudar a alteração junto com a </a:t>
          </a:r>
          <a:r>
            <a:rPr lang="pt-BR" sz="800" noProof="0" dirty="0" err="1">
              <a:solidFill>
                <a:schemeClr val="tx2"/>
              </a:solidFill>
            </a:rPr>
            <a:t>Squad</a:t>
          </a:r>
          <a:r>
            <a:rPr lang="pt-BR" sz="800" noProof="0" dirty="0">
              <a:solidFill>
                <a:schemeClr val="tx2"/>
              </a:solidFill>
            </a:rPr>
            <a:t> </a:t>
          </a:r>
          <a:r>
            <a:rPr lang="pt-BR" sz="800" noProof="0" dirty="0" err="1">
              <a:solidFill>
                <a:schemeClr val="tx2"/>
              </a:solidFill>
            </a:rPr>
            <a:t>Devops</a:t>
          </a:r>
          <a:endParaRPr lang="pt-BR" sz="800" noProof="0" dirty="0">
            <a:solidFill>
              <a:schemeClr val="tx2"/>
            </a:solidFill>
          </a:endParaRPr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pt-BR" noProof="0" dirty="0"/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pt-BR" noProof="0" dirty="0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F5592489-4EC4-4CD3-8C9F-861313656D99}" type="pres">
      <dgm:prSet presAssocID="{9B090D9D-470E-46E2-AABB-0368A52481AA}" presName="space" presStyleCnt="0"/>
      <dgm:spPr/>
    </dgm:pt>
    <dgm:pt modelId="{62262EA1-D674-4DE8-B444-FEC3F6748520}" type="pres">
      <dgm:prSet presAssocID="{32CCB050-072A-41BF-BE1B-388CF53E5629}" presName="composite" presStyleCnt="0"/>
      <dgm:spPr/>
    </dgm:pt>
    <dgm:pt modelId="{7BF6E820-C6E3-4E2C-BB23-ADF9AD641C6B}" type="pres">
      <dgm:prSet presAssocID="{32CCB050-072A-41BF-BE1B-388CF53E5629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046455-4EBB-40A8-838B-B584850A8B8E}" type="pres">
      <dgm:prSet presAssocID="{32CCB050-072A-41BF-BE1B-388CF53E5629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D84544C-5924-422B-9546-A86AE4927E4C}" type="pres">
      <dgm:prSet presAssocID="{32CCB050-072A-41BF-BE1B-388CF53E5629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ED05E404-1B63-4FC9-A7B8-277860DEBCD0}" type="pres">
      <dgm:prSet presAssocID="{32CCB050-072A-41BF-BE1B-388CF53E5629}" presName="EmptyPlaceHolder" presStyleCnt="0"/>
      <dgm:spPr/>
    </dgm:pt>
    <dgm:pt modelId="{AB144E95-E2AA-430B-870C-A44D04CCB5A8}" type="pres">
      <dgm:prSet presAssocID="{BF05D8EE-4413-4737-8721-DAF10D6CAB04}" presName="space" presStyleCnt="0"/>
      <dgm:spPr/>
    </dgm:pt>
    <dgm:pt modelId="{D0A9E9B9-B6D2-49AA-91D6-7CE223E637D0}" type="pres">
      <dgm:prSet presAssocID="{9E838AE2-4659-4603-ABC8-58DF4222C0D4}" presName="composite" presStyleCnt="0"/>
      <dgm:spPr/>
    </dgm:pt>
    <dgm:pt modelId="{0EE416CF-D8AE-41BD-BF35-9148040E1274}" type="pres">
      <dgm:prSet presAssocID="{9E838AE2-4659-4603-ABC8-58DF4222C0D4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559A9A18-D6AE-4459-8C7F-A17CAB50744A}" type="pres">
      <dgm:prSet presAssocID="{9E838AE2-4659-4603-ABC8-58DF4222C0D4}" presName="parTx" presStyleLbl="alignNode1" presStyleIdx="4" presStyleCnt="5" custLinFactNeighborY="5575">
        <dgm:presLayoutVars>
          <dgm:chMax val="0"/>
          <dgm:chPref val="0"/>
          <dgm:bulletEnabled val="1"/>
        </dgm:presLayoutVars>
      </dgm:prSet>
      <dgm:spPr/>
    </dgm:pt>
    <dgm:pt modelId="{7F54B493-FCA8-4A1F-A2B1-FCB26CA9C396}" type="pres">
      <dgm:prSet presAssocID="{9E838AE2-4659-4603-ABC8-58DF4222C0D4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73F5E39-8993-4D6C-9D92-8E8F41E329B8}" type="pres">
      <dgm:prSet presAssocID="{9E838AE2-4659-4603-ABC8-58DF4222C0D4}" presName="EmptyPlaceHolder" presStyleCnt="0"/>
      <dgm:spPr/>
    </dgm:pt>
  </dgm:ptLst>
  <dgm:cxnLst>
    <dgm:cxn modelId="{20190A0D-EF75-4224-80CC-FC8EBDEF2138}" type="presOf" srcId="{C8E903CE-0CFD-4D68-A857-80E14557005E}" destId="{7F54B493-FCA8-4A1F-A2B1-FCB26CA9C396}" srcOrd="0" destOrd="0" presId="urn:microsoft.com/office/officeart/2016/7/layout/AccentHomeChevronProcess"/>
    <dgm:cxn modelId="{CF54291C-AAFD-4FA4-9A16-20CE892BA907}" srcId="{55C0B14E-AEA6-48D3-A387-ED4A3A3BF840}" destId="{9E838AE2-4659-4603-ABC8-58DF4222C0D4}" srcOrd="4" destOrd="0" parTransId="{5FC53805-9431-4BC8-ADB9-DABF59DE31C7}" sibTransId="{61F1BCD3-232D-4C03-B56C-182BCB6108CD}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1D6C5464-DE30-4BEC-9E27-B2C179C39CC4}" srcId="{32CCB050-072A-41BF-BE1B-388CF53E5629}" destId="{04A40292-9119-41B2-B968-7B651F20675D}" srcOrd="0" destOrd="0" parTransId="{70078FF1-F2A9-4A6B-88D1-8CF3595EFE73}" sibTransId="{B4C4972A-0898-484E-AF78-D5D7E0F991F2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993A834D-F9E7-487D-A46B-FD9A309F5C59}" type="presOf" srcId="{04A40292-9119-41B2-B968-7B651F20675D}" destId="{1D84544C-5924-422B-9546-A86AE4927E4C}" srcOrd="0" destOrd="0" presId="urn:microsoft.com/office/officeart/2016/7/layout/AccentHomeChevronProcess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17BD67AD-4331-49EC-BC4A-29404E891597}" srcId="{9E838AE2-4659-4603-ABC8-58DF4222C0D4}" destId="{C8E903CE-0CFD-4D68-A857-80E14557005E}" srcOrd="0" destOrd="0" parTransId="{D5890537-0D77-4DA1-A100-62C393623468}" sibTransId="{862799CE-00F4-4DD6-894E-A487503F8DE6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DB636DF2-EC68-445F-B7E9-11D2D9235026}" type="presOf" srcId="{9E838AE2-4659-4603-ABC8-58DF4222C0D4}" destId="{559A9A18-D6AE-4459-8C7F-A17CAB50744A}" srcOrd="0" destOrd="0" presId="urn:microsoft.com/office/officeart/2016/7/layout/AccentHomeChevronProcess"/>
    <dgm:cxn modelId="{10122CFA-F2C6-4519-A06A-6ABCC8B80C59}" type="presOf" srcId="{32CCB050-072A-41BF-BE1B-388CF53E5629}" destId="{B8046455-4EBB-40A8-838B-B584850A8B8E}" srcOrd="0" destOrd="0" presId="urn:microsoft.com/office/officeart/2016/7/layout/AccentHomeChevronProcess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76487C60-81CC-4808-A6F6-74C757E56AA2}" type="presParOf" srcId="{594BF422-752C-42F3-A230-3D0E6AE9A886}" destId="{F5592489-4EC4-4CD3-8C9F-861313656D99}" srcOrd="5" destOrd="0" presId="urn:microsoft.com/office/officeart/2016/7/layout/AccentHomeChevronProcess"/>
    <dgm:cxn modelId="{DF11AE77-7C6F-4023-B9CA-C466C92E9683}" type="presParOf" srcId="{594BF422-752C-42F3-A230-3D0E6AE9A886}" destId="{62262EA1-D674-4DE8-B444-FEC3F6748520}" srcOrd="6" destOrd="0" presId="urn:microsoft.com/office/officeart/2016/7/layout/AccentHomeChevronProcess"/>
    <dgm:cxn modelId="{18CDA0B2-B372-4A35-AE00-5304AC3837D3}" type="presParOf" srcId="{62262EA1-D674-4DE8-B444-FEC3F6748520}" destId="{7BF6E820-C6E3-4E2C-BB23-ADF9AD641C6B}" srcOrd="0" destOrd="0" presId="urn:microsoft.com/office/officeart/2016/7/layout/AccentHomeChevronProcess"/>
    <dgm:cxn modelId="{0DF47D5B-8611-4D8E-928B-AA2D5766C18B}" type="presParOf" srcId="{62262EA1-D674-4DE8-B444-FEC3F6748520}" destId="{B8046455-4EBB-40A8-838B-B584850A8B8E}" srcOrd="1" destOrd="0" presId="urn:microsoft.com/office/officeart/2016/7/layout/AccentHomeChevronProcess"/>
    <dgm:cxn modelId="{7C4A88D9-8926-4433-834A-47C1FDDF722F}" type="presParOf" srcId="{62262EA1-D674-4DE8-B444-FEC3F6748520}" destId="{1D84544C-5924-422B-9546-A86AE4927E4C}" srcOrd="2" destOrd="0" presId="urn:microsoft.com/office/officeart/2016/7/layout/AccentHomeChevronProcess"/>
    <dgm:cxn modelId="{43D30544-AB0A-43E8-A43D-B1F41277B0F8}" type="presParOf" srcId="{62262EA1-D674-4DE8-B444-FEC3F6748520}" destId="{ED05E404-1B63-4FC9-A7B8-277860DEBCD0}" srcOrd="3" destOrd="0" presId="urn:microsoft.com/office/officeart/2016/7/layout/AccentHomeChevronProcess"/>
    <dgm:cxn modelId="{6BC4A82E-C8CE-405D-BE38-CA09533ECB3A}" type="presParOf" srcId="{594BF422-752C-42F3-A230-3D0E6AE9A886}" destId="{AB144E95-E2AA-430B-870C-A44D04CCB5A8}" srcOrd="7" destOrd="0" presId="urn:microsoft.com/office/officeart/2016/7/layout/AccentHomeChevronProcess"/>
    <dgm:cxn modelId="{B07B5F95-29F3-4EBA-881F-2F9C82CD9290}" type="presParOf" srcId="{594BF422-752C-42F3-A230-3D0E6AE9A886}" destId="{D0A9E9B9-B6D2-49AA-91D6-7CE223E637D0}" srcOrd="8" destOrd="0" presId="urn:microsoft.com/office/officeart/2016/7/layout/AccentHomeChevronProcess"/>
    <dgm:cxn modelId="{6DCE379C-942E-4A9E-8128-B2C269A9781F}" type="presParOf" srcId="{D0A9E9B9-B6D2-49AA-91D6-7CE223E637D0}" destId="{0EE416CF-D8AE-41BD-BF35-9148040E1274}" srcOrd="0" destOrd="0" presId="urn:microsoft.com/office/officeart/2016/7/layout/AccentHomeChevronProcess"/>
    <dgm:cxn modelId="{FE2C896A-6834-4EDF-8664-05B479C8F0ED}" type="presParOf" srcId="{D0A9E9B9-B6D2-49AA-91D6-7CE223E637D0}" destId="{559A9A18-D6AE-4459-8C7F-A17CAB50744A}" srcOrd="1" destOrd="0" presId="urn:microsoft.com/office/officeart/2016/7/layout/AccentHomeChevronProcess"/>
    <dgm:cxn modelId="{10CD1AE1-F5D1-4C7E-9DFC-2BC8AB439A36}" type="presParOf" srcId="{D0A9E9B9-B6D2-49AA-91D6-7CE223E637D0}" destId="{7F54B493-FCA8-4A1F-A2B1-FCB26CA9C396}" srcOrd="2" destOrd="0" presId="urn:microsoft.com/office/officeart/2016/7/layout/AccentHomeChevronProcess"/>
    <dgm:cxn modelId="{3BA0BF32-4C4F-4617-8C77-FB7B13572D62}" type="presParOf" srcId="{D0A9E9B9-B6D2-49AA-91D6-7CE223E637D0}" destId="{D73F5E39-8993-4D6C-9D92-8E8F41E329B8}" srcOrd="3" destOrd="0" presId="urn:microsoft.com/office/officeart/2016/7/layout/AccentHomeChevronProcess"/>
  </dgm:cxnLst>
  <dgm:bg>
    <a:blipFill>
      <a:blip xmlns:r="http://schemas.openxmlformats.org/officeDocument/2006/relationships" r:embed="rId1">
        <a:extLst>
          <a:ext uri="{28A0092B-C50C-407E-A947-70E740481C1C}">
            <a14:useLocalDpi xmlns:a14="http://schemas.microsoft.com/office/drawing/2010/main" val="0"/>
          </a:ext>
          <a:ext uri="{96DAC541-7B7A-43D3-8B79-37D633B846F1}">
            <asvg:svgBlip xmlns:asvg="http://schemas.microsoft.com/office/drawing/2016/SVG/main" r:embed="rId2"/>
          </a:ext>
        </a:extLst>
      </a:blip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1123324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2100" y="3510000"/>
          <a:ext cx="2239374" cy="810000"/>
        </a:xfrm>
        <a:prstGeom prst="homePlate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noProof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Clientes Impactados</a:t>
          </a:r>
        </a:p>
      </dsp:txBody>
      <dsp:txXfrm>
        <a:off x="2100" y="3510000"/>
        <a:ext cx="2138124" cy="810000"/>
      </dsp:txXfrm>
    </dsp:sp>
    <dsp:sp modelId="{810D7AA7-A541-4507-BE7F-36CCF210089F}">
      <dsp:nvSpPr>
        <dsp:cNvPr id="0" name=""/>
        <dsp:cNvSpPr/>
      </dsp:nvSpPr>
      <dsp:spPr>
        <a:xfrm>
          <a:off x="181250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rtlCol="0" anchor="t" anchorCtr="0">
          <a:noAutofit/>
        </a:bodyPr>
        <a:lstStyle/>
        <a:p>
          <a:pPr marL="0" lvl="0" indent="0" algn="l" defTabSz="400050" rtl="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pt-BR" sz="900" kern="1200" noProof="0" dirty="0">
              <a:solidFill>
                <a:schemeClr val="tx2"/>
              </a:solidFill>
            </a:rPr>
            <a:t>Base não será carregada pela </a:t>
          </a:r>
          <a:r>
            <a:rPr lang="pt-BR" sz="900" kern="1200" noProof="0" dirty="0" err="1">
              <a:solidFill>
                <a:schemeClr val="tx2"/>
              </a:solidFill>
            </a:rPr>
            <a:t>Squad</a:t>
          </a:r>
          <a:r>
            <a:rPr lang="pt-BR" sz="900" kern="1200" noProof="0" dirty="0">
              <a:solidFill>
                <a:schemeClr val="tx2"/>
              </a:solidFill>
            </a:rPr>
            <a:t>. Alinhamento com a gestão para fazer a carga (alerta sobre a mudança do processo para AWS)</a:t>
          </a:r>
        </a:p>
      </dsp:txBody>
      <dsp:txXfrm>
        <a:off x="181250" y="1187489"/>
        <a:ext cx="1818372" cy="1806356"/>
      </dsp:txXfrm>
    </dsp:sp>
    <dsp:sp modelId="{E41E7729-FD3F-426D-804C-45BD60BD762D}">
      <dsp:nvSpPr>
        <dsp:cNvPr id="0" name=""/>
        <dsp:cNvSpPr/>
      </dsp:nvSpPr>
      <dsp:spPr>
        <a:xfrm rot="5400000">
          <a:off x="1004081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2129506" y="3510000"/>
          <a:ext cx="2239374" cy="810000"/>
        </a:xfrm>
        <a:prstGeom prst="chevron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noProof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Lead Time (Sonic)</a:t>
          </a:r>
        </a:p>
      </dsp:txBody>
      <dsp:txXfrm>
        <a:off x="2332006" y="3510000"/>
        <a:ext cx="1834374" cy="810000"/>
      </dsp:txXfrm>
    </dsp:sp>
    <dsp:sp modelId="{5E07F9E4-149C-4A89-848F-4ABDD305F0C5}">
      <dsp:nvSpPr>
        <dsp:cNvPr id="0" name=""/>
        <dsp:cNvSpPr/>
      </dsp:nvSpPr>
      <dsp:spPr>
        <a:xfrm>
          <a:off x="2308656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rtlCol="0" anchor="t" anchorCtr="0">
          <a:noAutofit/>
        </a:bodyPr>
        <a:lstStyle/>
        <a:p>
          <a:pPr marL="0" lvl="0" indent="0" algn="l" defTabSz="400050" rtl="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noProof="0" dirty="0">
              <a:solidFill>
                <a:schemeClr val="tx2"/>
              </a:solidFill>
            </a:rPr>
            <a:t>Analisado o Cubo, campos aplicáveis para a mudança. Alerta sobre os dados da Rede, </a:t>
          </a:r>
          <a:r>
            <a:rPr lang="pt-BR" sz="900" kern="1200" noProof="0" dirty="0" err="1">
              <a:solidFill>
                <a:schemeClr val="tx2"/>
              </a:solidFill>
            </a:rPr>
            <a:t>squad</a:t>
          </a:r>
          <a:r>
            <a:rPr lang="pt-BR" sz="900" kern="1200" noProof="0" dirty="0">
              <a:solidFill>
                <a:schemeClr val="tx2"/>
              </a:solidFill>
            </a:rPr>
            <a:t> </a:t>
          </a:r>
          <a:r>
            <a:rPr lang="pt-BR" sz="900" kern="1200" noProof="0" dirty="0" err="1">
              <a:solidFill>
                <a:schemeClr val="tx2"/>
              </a:solidFill>
            </a:rPr>
            <a:t>esttrabalhando</a:t>
          </a:r>
          <a:r>
            <a:rPr lang="pt-BR" sz="900" kern="1200" noProof="0" dirty="0">
              <a:solidFill>
                <a:schemeClr val="tx2"/>
              </a:solidFill>
            </a:rPr>
            <a:t> nesta Release para a carga junto com a engenharia</a:t>
          </a:r>
        </a:p>
      </dsp:txBody>
      <dsp:txXfrm>
        <a:off x="2308656" y="1187489"/>
        <a:ext cx="1818372" cy="1806356"/>
      </dsp:txXfrm>
    </dsp:sp>
    <dsp:sp modelId="{473F2067-7126-4D56-A328-5A8CFD3D8D52}">
      <dsp:nvSpPr>
        <dsp:cNvPr id="0" name=""/>
        <dsp:cNvSpPr/>
      </dsp:nvSpPr>
      <dsp:spPr>
        <a:xfrm rot="5400000">
          <a:off x="3131487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4256912" y="3510000"/>
          <a:ext cx="2239374" cy="810000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noProof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GMUD (</a:t>
          </a:r>
          <a:r>
            <a:rPr lang="pt-BR" sz="1500" b="1" kern="1200" noProof="0" dirty="0" err="1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Devops</a:t>
          </a:r>
          <a:r>
            <a:rPr lang="pt-BR" sz="1500" b="1" kern="1200" noProof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)</a:t>
          </a:r>
        </a:p>
      </dsp:txBody>
      <dsp:txXfrm>
        <a:off x="4459412" y="3510000"/>
        <a:ext cx="1834374" cy="810000"/>
      </dsp:txXfrm>
    </dsp:sp>
    <dsp:sp modelId="{FD7B29F2-0D66-4B4B-BC8A-82DA23575305}">
      <dsp:nvSpPr>
        <dsp:cNvPr id="0" name=""/>
        <dsp:cNvSpPr/>
      </dsp:nvSpPr>
      <dsp:spPr>
        <a:xfrm>
          <a:off x="4436062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rtlCol="0" anchor="t" anchorCtr="0">
          <a:noAutofit/>
        </a:bodyPr>
        <a:lstStyle/>
        <a:p>
          <a:pPr marL="0" lvl="0" indent="0" algn="l" defTabSz="355600" rtl="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noProof="0" dirty="0">
              <a:solidFill>
                <a:schemeClr val="tx2"/>
              </a:solidFill>
            </a:rPr>
            <a:t>Analise do Cubo, ok para a mudança, porém não há métricas de visão Banco e Comunidade da mesma forma que é gerado na base integrada atualmente, necessidade de estudar a alteração junto com a </a:t>
          </a:r>
          <a:r>
            <a:rPr lang="pt-BR" sz="800" kern="1200" noProof="0" dirty="0" err="1">
              <a:solidFill>
                <a:schemeClr val="tx2"/>
              </a:solidFill>
            </a:rPr>
            <a:t>Squad</a:t>
          </a:r>
          <a:r>
            <a:rPr lang="pt-BR" sz="800" kern="1200" noProof="0" dirty="0">
              <a:solidFill>
                <a:schemeClr val="tx2"/>
              </a:solidFill>
            </a:rPr>
            <a:t> </a:t>
          </a:r>
          <a:r>
            <a:rPr lang="pt-BR" sz="800" kern="1200" noProof="0" dirty="0" err="1">
              <a:solidFill>
                <a:schemeClr val="tx2"/>
              </a:solidFill>
            </a:rPr>
            <a:t>Devops</a:t>
          </a:r>
          <a:endParaRPr lang="pt-BR" sz="800" kern="1200" noProof="0" dirty="0">
            <a:solidFill>
              <a:schemeClr val="tx2"/>
            </a:solidFill>
          </a:endParaRPr>
        </a:p>
      </dsp:txBody>
      <dsp:txXfrm>
        <a:off x="4436062" y="1187489"/>
        <a:ext cx="1818372" cy="1806356"/>
      </dsp:txXfrm>
    </dsp:sp>
    <dsp:sp modelId="{7BF6E820-C6E3-4E2C-BB23-ADF9AD641C6B}">
      <dsp:nvSpPr>
        <dsp:cNvPr id="0" name=""/>
        <dsp:cNvSpPr/>
      </dsp:nvSpPr>
      <dsp:spPr>
        <a:xfrm rot="5400000">
          <a:off x="5258893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46455-4EBB-40A8-838B-B584850A8B8E}">
      <dsp:nvSpPr>
        <dsp:cNvPr id="0" name=""/>
        <dsp:cNvSpPr/>
      </dsp:nvSpPr>
      <dsp:spPr>
        <a:xfrm>
          <a:off x="6384318" y="3510000"/>
          <a:ext cx="2239374" cy="810000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noProof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MTTR, Incidentes</a:t>
          </a:r>
        </a:p>
      </dsp:txBody>
      <dsp:txXfrm>
        <a:off x="6586818" y="3510000"/>
        <a:ext cx="1834374" cy="810000"/>
      </dsp:txXfrm>
    </dsp:sp>
    <dsp:sp modelId="{1D84544C-5924-422B-9546-A86AE4927E4C}">
      <dsp:nvSpPr>
        <dsp:cNvPr id="0" name=""/>
        <dsp:cNvSpPr/>
      </dsp:nvSpPr>
      <dsp:spPr>
        <a:xfrm>
          <a:off x="6563468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rtlCol="0" anchor="t" anchorCtr="0">
          <a:noAutofit/>
        </a:bodyPr>
        <a:lstStyle/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pt-BR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Cubo em Homologação.</a:t>
          </a:r>
        </a:p>
      </dsp:txBody>
      <dsp:txXfrm>
        <a:off x="6563468" y="1187489"/>
        <a:ext cx="1818372" cy="1806356"/>
      </dsp:txXfrm>
    </dsp:sp>
    <dsp:sp modelId="{0EE416CF-D8AE-41BD-BF35-9148040E1274}">
      <dsp:nvSpPr>
        <dsp:cNvPr id="0" name=""/>
        <dsp:cNvSpPr/>
      </dsp:nvSpPr>
      <dsp:spPr>
        <a:xfrm rot="5400000">
          <a:off x="7386299" y="2250582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A9A18-D6AE-4459-8C7F-A17CAB50744A}">
      <dsp:nvSpPr>
        <dsp:cNvPr id="0" name=""/>
        <dsp:cNvSpPr/>
      </dsp:nvSpPr>
      <dsp:spPr>
        <a:xfrm>
          <a:off x="8511724" y="3555157"/>
          <a:ext cx="2239374" cy="81000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noProof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Capacidade Produtiva</a:t>
          </a:r>
        </a:p>
      </dsp:txBody>
      <dsp:txXfrm>
        <a:off x="8714224" y="3555157"/>
        <a:ext cx="1834374" cy="810000"/>
      </dsp:txXfrm>
    </dsp:sp>
    <dsp:sp modelId="{7F54B493-FCA8-4A1F-A2B1-FCB26CA9C396}">
      <dsp:nvSpPr>
        <dsp:cNvPr id="0" name=""/>
        <dsp:cNvSpPr/>
      </dsp:nvSpPr>
      <dsp:spPr>
        <a:xfrm>
          <a:off x="8690874" y="1232647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rtlCol="0" anchor="t" anchorCtr="0">
          <a:noAutofit/>
        </a:bodyPr>
        <a:lstStyle/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pt-BR" sz="10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Processo interno da </a:t>
          </a:r>
          <a:r>
            <a:rPr lang="pt-BR" sz="10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Squad</a:t>
          </a:r>
          <a:r>
            <a:rPr lang="pt-BR" sz="10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 </a:t>
          </a:r>
          <a:r>
            <a:rPr lang="pt-BR" sz="10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Lannister</a:t>
          </a:r>
          <a:r>
            <a:rPr lang="pt-BR" sz="10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. Validar a priorização da automação do processo antes de integrar os dados ao Cubo</a:t>
          </a:r>
        </a:p>
      </dsp:txBody>
      <dsp:txXfrm>
        <a:off x="8690874" y="1232647"/>
        <a:ext cx="1818372" cy="1806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D4C36C4-23EF-46A3-82C3-12DCB9B21B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AE13C6F-70D2-4B37-8349-2AC98612A5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1B72B-E1CB-42CE-9D9E-99E9B56FF536}" type="datetimeFigureOut">
              <a:rPr lang="pt-BR" smtClean="0"/>
              <a:t>03/01/2022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5783F82-F3FA-4601-9232-656D4F75EB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3B31BF-5363-4BBE-8823-8523FB24E8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EF31C-F6A8-496C-8543-8F2403C4CA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5886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D8AB6-5DEC-40B2-9320-03F701169F73}" type="datetimeFigureOut">
              <a:rPr lang="pt-BR" smtClean="0"/>
              <a:t>03/01/2022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E1270-EED5-423F-AE37-06F846FB940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6682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E1270-EED5-423F-AE37-06F846FB9401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3848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9DC9BE-8102-4ADA-9C69-422E2361041F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6664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upo 73">
            <a:extLst>
              <a:ext uri="{FF2B5EF4-FFF2-40B4-BE49-F238E27FC236}">
                <a16:creationId xmlns:a16="http://schemas.microsoft.com/office/drawing/2014/main" id="{B9A0CF91-2F3B-40C7-8AB8-A01998346BF2}"/>
              </a:ext>
            </a:extLst>
          </p:cNvPr>
          <p:cNvGrpSpPr/>
          <p:nvPr userDrawn="1"/>
        </p:nvGrpSpPr>
        <p:grpSpPr>
          <a:xfrm>
            <a:off x="345440" y="3227204"/>
            <a:ext cx="11541760" cy="1221033"/>
            <a:chOff x="345440" y="3227204"/>
            <a:chExt cx="11541760" cy="1221033"/>
          </a:xfrm>
        </p:grpSpPr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773EC5C4-1F47-442F-9D5A-B34278E4683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45440" y="3848801"/>
              <a:ext cx="11541760" cy="0"/>
            </a:xfrm>
            <a:prstGeom prst="line">
              <a:avLst/>
            </a:prstGeom>
            <a:ln w="177800" cap="rnd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upo 40">
              <a:extLst>
                <a:ext uri="{FF2B5EF4-FFF2-40B4-BE49-F238E27FC236}">
                  <a16:creationId xmlns:a16="http://schemas.microsoft.com/office/drawing/2014/main" id="{AD0888A5-07F2-4FCF-8971-919AF42D5352}"/>
                </a:ext>
              </a:extLst>
            </p:cNvPr>
            <p:cNvGrpSpPr/>
            <p:nvPr userDrawn="1"/>
          </p:nvGrpSpPr>
          <p:grpSpPr>
            <a:xfrm>
              <a:off x="975360" y="3249361"/>
              <a:ext cx="1198873" cy="1198876"/>
              <a:chOff x="975360" y="2700721"/>
              <a:chExt cx="1198873" cy="1198876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4E8BDE3-4E10-4D56-84BA-7E03385799CB}"/>
                  </a:ext>
                </a:extLst>
              </p:cNvPr>
              <p:cNvSpPr/>
              <p:nvPr userDrawn="1"/>
            </p:nvSpPr>
            <p:spPr>
              <a:xfrm>
                <a:off x="975360" y="2700724"/>
                <a:ext cx="1198873" cy="119887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sp>
            <p:nvSpPr>
              <p:cNvPr id="16" name="Círculo: Vazio 15">
                <a:extLst>
                  <a:ext uri="{FF2B5EF4-FFF2-40B4-BE49-F238E27FC236}">
                    <a16:creationId xmlns:a16="http://schemas.microsoft.com/office/drawing/2014/main" id="{F5EF6C12-ED46-4CB9-82B8-B9991382C462}"/>
                  </a:ext>
                </a:extLst>
              </p:cNvPr>
              <p:cNvSpPr/>
              <p:nvPr userDrawn="1"/>
            </p:nvSpPr>
            <p:spPr>
              <a:xfrm>
                <a:off x="975360" y="2700721"/>
                <a:ext cx="1198873" cy="1198873"/>
              </a:xfrm>
              <a:prstGeom prst="donut">
                <a:avLst>
                  <a:gd name="adj" fmla="val 15363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77768214-9A9D-41A1-9221-4E7DCB69CD98}"/>
                </a:ext>
              </a:extLst>
            </p:cNvPr>
            <p:cNvGrpSpPr/>
            <p:nvPr userDrawn="1"/>
          </p:nvGrpSpPr>
          <p:grpSpPr>
            <a:xfrm>
              <a:off x="3220718" y="3227208"/>
              <a:ext cx="1198877" cy="1198874"/>
              <a:chOff x="3220718" y="2678568"/>
              <a:chExt cx="1198877" cy="1198874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E241B73-D0FF-4F54-8CB5-8A8DE0435F7A}"/>
                  </a:ext>
                </a:extLst>
              </p:cNvPr>
              <p:cNvSpPr/>
              <p:nvPr userDrawn="1"/>
            </p:nvSpPr>
            <p:spPr>
              <a:xfrm>
                <a:off x="3220718" y="2678568"/>
                <a:ext cx="1198873" cy="119887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sp>
            <p:nvSpPr>
              <p:cNvPr id="17" name="Círculo: Vazio 16">
                <a:extLst>
                  <a:ext uri="{FF2B5EF4-FFF2-40B4-BE49-F238E27FC236}">
                    <a16:creationId xmlns:a16="http://schemas.microsoft.com/office/drawing/2014/main" id="{43FC3FE9-3BB8-4E25-8643-4B9FE540F540}"/>
                  </a:ext>
                </a:extLst>
              </p:cNvPr>
              <p:cNvSpPr/>
              <p:nvPr userDrawn="1"/>
            </p:nvSpPr>
            <p:spPr>
              <a:xfrm>
                <a:off x="3220721" y="2678568"/>
                <a:ext cx="1198874" cy="1198874"/>
              </a:xfrm>
              <a:prstGeom prst="donut">
                <a:avLst>
                  <a:gd name="adj" fmla="val 15363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7DBADE76-D1FD-4716-BC11-B0597BDA827B}"/>
                </a:ext>
              </a:extLst>
            </p:cNvPr>
            <p:cNvGrpSpPr/>
            <p:nvPr userDrawn="1"/>
          </p:nvGrpSpPr>
          <p:grpSpPr>
            <a:xfrm>
              <a:off x="5466080" y="3249360"/>
              <a:ext cx="1198873" cy="1198876"/>
              <a:chOff x="5466080" y="2700720"/>
              <a:chExt cx="1198873" cy="1198876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0324D9D-D041-4429-9B95-C40E7FD87798}"/>
                  </a:ext>
                </a:extLst>
              </p:cNvPr>
              <p:cNvSpPr/>
              <p:nvPr userDrawn="1"/>
            </p:nvSpPr>
            <p:spPr>
              <a:xfrm>
                <a:off x="5466080" y="2700723"/>
                <a:ext cx="1198873" cy="119887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sp>
            <p:nvSpPr>
              <p:cNvPr id="18" name="Círculo: Vazio 17">
                <a:extLst>
                  <a:ext uri="{FF2B5EF4-FFF2-40B4-BE49-F238E27FC236}">
                    <a16:creationId xmlns:a16="http://schemas.microsoft.com/office/drawing/2014/main" id="{1DDD0C37-64DC-4390-A307-EAD4C3085251}"/>
                  </a:ext>
                </a:extLst>
              </p:cNvPr>
              <p:cNvSpPr/>
              <p:nvPr userDrawn="1"/>
            </p:nvSpPr>
            <p:spPr>
              <a:xfrm>
                <a:off x="5466080" y="2700720"/>
                <a:ext cx="1198873" cy="1198873"/>
              </a:xfrm>
              <a:prstGeom prst="donut">
                <a:avLst>
                  <a:gd name="adj" fmla="val 15363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Grupo 43">
              <a:extLst>
                <a:ext uri="{FF2B5EF4-FFF2-40B4-BE49-F238E27FC236}">
                  <a16:creationId xmlns:a16="http://schemas.microsoft.com/office/drawing/2014/main" id="{7F066A8B-005D-4E24-BDDB-83EB1B8A97AB}"/>
                </a:ext>
              </a:extLst>
            </p:cNvPr>
            <p:cNvGrpSpPr/>
            <p:nvPr userDrawn="1"/>
          </p:nvGrpSpPr>
          <p:grpSpPr>
            <a:xfrm>
              <a:off x="7711438" y="3227204"/>
              <a:ext cx="1198877" cy="1198877"/>
              <a:chOff x="7711438" y="2678564"/>
              <a:chExt cx="1198877" cy="1198877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0751DBE-F4B9-49A6-92B0-477617634283}"/>
                  </a:ext>
                </a:extLst>
              </p:cNvPr>
              <p:cNvSpPr/>
              <p:nvPr userDrawn="1"/>
            </p:nvSpPr>
            <p:spPr>
              <a:xfrm>
                <a:off x="7711440" y="2678568"/>
                <a:ext cx="1198873" cy="119887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sp>
            <p:nvSpPr>
              <p:cNvPr id="19" name="Círculo: Vazio 18">
                <a:extLst>
                  <a:ext uri="{FF2B5EF4-FFF2-40B4-BE49-F238E27FC236}">
                    <a16:creationId xmlns:a16="http://schemas.microsoft.com/office/drawing/2014/main" id="{5BA1BDFF-D187-4F3E-8E69-2292F809ED2B}"/>
                  </a:ext>
                </a:extLst>
              </p:cNvPr>
              <p:cNvSpPr/>
              <p:nvPr userDrawn="1"/>
            </p:nvSpPr>
            <p:spPr>
              <a:xfrm>
                <a:off x="7711438" y="2678564"/>
                <a:ext cx="1198877" cy="1198877"/>
              </a:xfrm>
              <a:prstGeom prst="donut">
                <a:avLst>
                  <a:gd name="adj" fmla="val 15363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upo 44">
              <a:extLst>
                <a:ext uri="{FF2B5EF4-FFF2-40B4-BE49-F238E27FC236}">
                  <a16:creationId xmlns:a16="http://schemas.microsoft.com/office/drawing/2014/main" id="{5C92BF73-A0CF-44E2-8ED7-366C39070A18}"/>
                </a:ext>
              </a:extLst>
            </p:cNvPr>
            <p:cNvGrpSpPr/>
            <p:nvPr userDrawn="1"/>
          </p:nvGrpSpPr>
          <p:grpSpPr>
            <a:xfrm>
              <a:off x="9956796" y="3249358"/>
              <a:ext cx="1198877" cy="1198877"/>
              <a:chOff x="9956796" y="2700718"/>
              <a:chExt cx="1198877" cy="1198877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6B91428-2BB1-4A9D-B661-7C96679DB024}"/>
                  </a:ext>
                </a:extLst>
              </p:cNvPr>
              <p:cNvSpPr/>
              <p:nvPr userDrawn="1"/>
            </p:nvSpPr>
            <p:spPr>
              <a:xfrm>
                <a:off x="9956800" y="2700722"/>
                <a:ext cx="1198873" cy="119887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sp>
            <p:nvSpPr>
              <p:cNvPr id="20" name="Círculo: Vazio 19">
                <a:extLst>
                  <a:ext uri="{FF2B5EF4-FFF2-40B4-BE49-F238E27FC236}">
                    <a16:creationId xmlns:a16="http://schemas.microsoft.com/office/drawing/2014/main" id="{B5BC5108-ED06-4FAB-BB93-93062E7A6D49}"/>
                  </a:ext>
                </a:extLst>
              </p:cNvPr>
              <p:cNvSpPr/>
              <p:nvPr userDrawn="1"/>
            </p:nvSpPr>
            <p:spPr>
              <a:xfrm>
                <a:off x="9956796" y="2700718"/>
                <a:ext cx="1198873" cy="1198873"/>
              </a:xfrm>
              <a:prstGeom prst="donut">
                <a:avLst>
                  <a:gd name="adj" fmla="val 15363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487E8E15-D7B1-412B-AD6D-32B85B1FDBCD}"/>
              </a:ext>
            </a:extLst>
          </p:cNvPr>
          <p:cNvGrpSpPr/>
          <p:nvPr userDrawn="1"/>
        </p:nvGrpSpPr>
        <p:grpSpPr>
          <a:xfrm>
            <a:off x="403854" y="4617706"/>
            <a:ext cx="2341884" cy="1537384"/>
            <a:chOff x="403854" y="4069066"/>
            <a:chExt cx="2341884" cy="153738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4" name="Losango 23">
              <a:extLst>
                <a:ext uri="{FF2B5EF4-FFF2-40B4-BE49-F238E27FC236}">
                  <a16:creationId xmlns:a16="http://schemas.microsoft.com/office/drawing/2014/main" id="{BA8E296D-FABC-4041-8179-D5E07C0B6210}"/>
                </a:ext>
              </a:extLst>
            </p:cNvPr>
            <p:cNvSpPr/>
            <p:nvPr userDrawn="1"/>
          </p:nvSpPr>
          <p:spPr>
            <a:xfrm>
              <a:off x="1244596" y="4069066"/>
              <a:ext cx="660400" cy="579120"/>
            </a:xfrm>
            <a:prstGeom prst="diamond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18A9B19D-6EB3-4467-AF42-95D984C5D788}"/>
                </a:ext>
              </a:extLst>
            </p:cNvPr>
            <p:cNvGrpSpPr/>
            <p:nvPr userDrawn="1"/>
          </p:nvGrpSpPr>
          <p:grpSpPr>
            <a:xfrm>
              <a:off x="403854" y="4331800"/>
              <a:ext cx="2341884" cy="1274650"/>
              <a:chOff x="403854" y="4331800"/>
              <a:chExt cx="2341884" cy="1274650"/>
            </a:xfrm>
          </p:grpSpPr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9BF44FD4-7FD7-40F2-98C8-E788E2B4D9A5}"/>
                  </a:ext>
                </a:extLst>
              </p:cNvPr>
              <p:cNvSpPr/>
              <p:nvPr userDrawn="1"/>
            </p:nvSpPr>
            <p:spPr>
              <a:xfrm>
                <a:off x="403854" y="4336472"/>
                <a:ext cx="2341884" cy="1269978"/>
              </a:xfrm>
              <a:prstGeom prst="roundRect">
                <a:avLst>
                  <a:gd name="adj" fmla="val 102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90E08B57-ED76-43AF-B67C-BCA6FD9A2059}"/>
                  </a:ext>
                </a:extLst>
              </p:cNvPr>
              <p:cNvSpPr/>
              <p:nvPr userDrawn="1"/>
            </p:nvSpPr>
            <p:spPr>
              <a:xfrm>
                <a:off x="403854" y="4331800"/>
                <a:ext cx="2341884" cy="1104232"/>
              </a:xfrm>
              <a:prstGeom prst="roundRect">
                <a:avLst>
                  <a:gd name="adj" fmla="val 10267"/>
                </a:avLst>
              </a:prstGeom>
              <a:solidFill>
                <a:schemeClr val="bg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</p:grp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CFFC21A9-96FB-4FF8-AEB8-48E0A946427A}"/>
              </a:ext>
            </a:extLst>
          </p:cNvPr>
          <p:cNvGrpSpPr/>
          <p:nvPr userDrawn="1"/>
        </p:nvGrpSpPr>
        <p:grpSpPr>
          <a:xfrm>
            <a:off x="4945374" y="4617706"/>
            <a:ext cx="2341884" cy="1537384"/>
            <a:chOff x="403854" y="4069066"/>
            <a:chExt cx="2341884" cy="153738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2" name="Losango 31">
              <a:extLst>
                <a:ext uri="{FF2B5EF4-FFF2-40B4-BE49-F238E27FC236}">
                  <a16:creationId xmlns:a16="http://schemas.microsoft.com/office/drawing/2014/main" id="{E70F75C1-D801-4001-B85E-599E24F7D1A5}"/>
                </a:ext>
              </a:extLst>
            </p:cNvPr>
            <p:cNvSpPr/>
            <p:nvPr userDrawn="1"/>
          </p:nvSpPr>
          <p:spPr>
            <a:xfrm>
              <a:off x="1244596" y="4069066"/>
              <a:ext cx="660400" cy="579120"/>
            </a:xfrm>
            <a:prstGeom prst="diamond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583F934F-15A5-4EBD-BCF8-D261ADDF9DB4}"/>
                </a:ext>
              </a:extLst>
            </p:cNvPr>
            <p:cNvGrpSpPr/>
            <p:nvPr userDrawn="1"/>
          </p:nvGrpSpPr>
          <p:grpSpPr>
            <a:xfrm>
              <a:off x="403854" y="4331800"/>
              <a:ext cx="2341884" cy="1274650"/>
              <a:chOff x="403854" y="4331800"/>
              <a:chExt cx="2341884" cy="1274650"/>
            </a:xfrm>
          </p:grpSpPr>
          <p:sp>
            <p:nvSpPr>
              <p:cNvPr id="34" name="Retângulo: Cantos arredondados 33">
                <a:extLst>
                  <a:ext uri="{FF2B5EF4-FFF2-40B4-BE49-F238E27FC236}">
                    <a16:creationId xmlns:a16="http://schemas.microsoft.com/office/drawing/2014/main" id="{307ACF98-3D7E-4BB7-9540-6C99E885B32D}"/>
                  </a:ext>
                </a:extLst>
              </p:cNvPr>
              <p:cNvSpPr/>
              <p:nvPr userDrawn="1"/>
            </p:nvSpPr>
            <p:spPr>
              <a:xfrm>
                <a:off x="403854" y="4336472"/>
                <a:ext cx="2341884" cy="1269978"/>
              </a:xfrm>
              <a:prstGeom prst="roundRect">
                <a:avLst>
                  <a:gd name="adj" fmla="val 1026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sp>
            <p:nvSpPr>
              <p:cNvPr id="35" name="Retângulo: Cantos arredondados 34">
                <a:extLst>
                  <a:ext uri="{FF2B5EF4-FFF2-40B4-BE49-F238E27FC236}">
                    <a16:creationId xmlns:a16="http://schemas.microsoft.com/office/drawing/2014/main" id="{028A08F1-3092-4779-A9E8-517DB617DCF8}"/>
                  </a:ext>
                </a:extLst>
              </p:cNvPr>
              <p:cNvSpPr/>
              <p:nvPr userDrawn="1"/>
            </p:nvSpPr>
            <p:spPr>
              <a:xfrm>
                <a:off x="403854" y="4331800"/>
                <a:ext cx="2341884" cy="1104232"/>
              </a:xfrm>
              <a:prstGeom prst="roundRect">
                <a:avLst>
                  <a:gd name="adj" fmla="val 10267"/>
                </a:avLst>
              </a:prstGeom>
              <a:solidFill>
                <a:schemeClr val="bg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</p:grp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2F003540-5294-4111-ACCA-A23E40CB5D0A}"/>
              </a:ext>
            </a:extLst>
          </p:cNvPr>
          <p:cNvGrpSpPr/>
          <p:nvPr userDrawn="1"/>
        </p:nvGrpSpPr>
        <p:grpSpPr>
          <a:xfrm>
            <a:off x="9385293" y="4617706"/>
            <a:ext cx="2341884" cy="1537384"/>
            <a:chOff x="403854" y="4069066"/>
            <a:chExt cx="2341884" cy="153738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7" name="Losango 36">
              <a:extLst>
                <a:ext uri="{FF2B5EF4-FFF2-40B4-BE49-F238E27FC236}">
                  <a16:creationId xmlns:a16="http://schemas.microsoft.com/office/drawing/2014/main" id="{74A68BA0-0E8D-481B-8AAC-C71F39808FE6}"/>
                </a:ext>
              </a:extLst>
            </p:cNvPr>
            <p:cNvSpPr/>
            <p:nvPr userDrawn="1"/>
          </p:nvSpPr>
          <p:spPr>
            <a:xfrm>
              <a:off x="1244596" y="4069066"/>
              <a:ext cx="660400" cy="579120"/>
            </a:xfrm>
            <a:prstGeom prst="diamond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990A82A5-AEC2-4F28-B664-4099320A501D}"/>
                </a:ext>
              </a:extLst>
            </p:cNvPr>
            <p:cNvGrpSpPr/>
            <p:nvPr userDrawn="1"/>
          </p:nvGrpSpPr>
          <p:grpSpPr>
            <a:xfrm>
              <a:off x="403854" y="4331800"/>
              <a:ext cx="2341884" cy="1274650"/>
              <a:chOff x="403854" y="4331800"/>
              <a:chExt cx="2341884" cy="1274650"/>
            </a:xfrm>
          </p:grpSpPr>
          <p:sp>
            <p:nvSpPr>
              <p:cNvPr id="39" name="Retângulo: Cantos arredondados 38">
                <a:extLst>
                  <a:ext uri="{FF2B5EF4-FFF2-40B4-BE49-F238E27FC236}">
                    <a16:creationId xmlns:a16="http://schemas.microsoft.com/office/drawing/2014/main" id="{3E12C820-BCBE-4432-895B-4E6FEAE65778}"/>
                  </a:ext>
                </a:extLst>
              </p:cNvPr>
              <p:cNvSpPr/>
              <p:nvPr userDrawn="1"/>
            </p:nvSpPr>
            <p:spPr>
              <a:xfrm>
                <a:off x="403854" y="4336472"/>
                <a:ext cx="2341884" cy="1269978"/>
              </a:xfrm>
              <a:prstGeom prst="roundRect">
                <a:avLst>
                  <a:gd name="adj" fmla="val 10267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DCAAB050-4206-4A27-B938-06C579DC0BCC}"/>
                  </a:ext>
                </a:extLst>
              </p:cNvPr>
              <p:cNvSpPr/>
              <p:nvPr userDrawn="1"/>
            </p:nvSpPr>
            <p:spPr>
              <a:xfrm>
                <a:off x="403854" y="4331800"/>
                <a:ext cx="2341884" cy="1104232"/>
              </a:xfrm>
              <a:prstGeom prst="roundRect">
                <a:avLst>
                  <a:gd name="adj" fmla="val 10267"/>
                </a:avLst>
              </a:prstGeom>
              <a:solidFill>
                <a:schemeClr val="bg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</p:grp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BB699EEB-C029-4EE9-AB2E-C36BD151BF92}"/>
              </a:ext>
            </a:extLst>
          </p:cNvPr>
          <p:cNvGrpSpPr/>
          <p:nvPr userDrawn="1"/>
        </p:nvGrpSpPr>
        <p:grpSpPr>
          <a:xfrm rot="10800000">
            <a:off x="2649212" y="1471385"/>
            <a:ext cx="2341884" cy="1537384"/>
            <a:chOff x="403854" y="4069066"/>
            <a:chExt cx="2341884" cy="153738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7" name="Losango 46">
              <a:extLst>
                <a:ext uri="{FF2B5EF4-FFF2-40B4-BE49-F238E27FC236}">
                  <a16:creationId xmlns:a16="http://schemas.microsoft.com/office/drawing/2014/main" id="{92488968-C7FD-43D4-AC66-28FAE9D3A0D3}"/>
                </a:ext>
              </a:extLst>
            </p:cNvPr>
            <p:cNvSpPr/>
            <p:nvPr userDrawn="1"/>
          </p:nvSpPr>
          <p:spPr>
            <a:xfrm>
              <a:off x="1244596" y="4069066"/>
              <a:ext cx="660400" cy="579120"/>
            </a:xfrm>
            <a:prstGeom prst="diamond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grpSp>
          <p:nvGrpSpPr>
            <p:cNvPr id="48" name="Grupo 47">
              <a:extLst>
                <a:ext uri="{FF2B5EF4-FFF2-40B4-BE49-F238E27FC236}">
                  <a16:creationId xmlns:a16="http://schemas.microsoft.com/office/drawing/2014/main" id="{EFC385BB-B919-4FE7-B88D-6614D96FE54F}"/>
                </a:ext>
              </a:extLst>
            </p:cNvPr>
            <p:cNvGrpSpPr/>
            <p:nvPr userDrawn="1"/>
          </p:nvGrpSpPr>
          <p:grpSpPr>
            <a:xfrm>
              <a:off x="403854" y="4321208"/>
              <a:ext cx="2341884" cy="1285242"/>
              <a:chOff x="403854" y="4321208"/>
              <a:chExt cx="2341884" cy="1285242"/>
            </a:xfrm>
          </p:grpSpPr>
          <p:sp>
            <p:nvSpPr>
              <p:cNvPr id="49" name="Retângulo: Cantos arredondados 48">
                <a:extLst>
                  <a:ext uri="{FF2B5EF4-FFF2-40B4-BE49-F238E27FC236}">
                    <a16:creationId xmlns:a16="http://schemas.microsoft.com/office/drawing/2014/main" id="{2D40B4F7-4249-48EB-B76D-7322E43B296D}"/>
                  </a:ext>
                </a:extLst>
              </p:cNvPr>
              <p:cNvSpPr/>
              <p:nvPr userDrawn="1"/>
            </p:nvSpPr>
            <p:spPr>
              <a:xfrm>
                <a:off x="403854" y="4336472"/>
                <a:ext cx="2341884" cy="1269978"/>
              </a:xfrm>
              <a:prstGeom prst="roundRect">
                <a:avLst>
                  <a:gd name="adj" fmla="val 10267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sp>
            <p:nvSpPr>
              <p:cNvPr id="50" name="Retângulo: Cantos arredondados 49">
                <a:extLst>
                  <a:ext uri="{FF2B5EF4-FFF2-40B4-BE49-F238E27FC236}">
                    <a16:creationId xmlns:a16="http://schemas.microsoft.com/office/drawing/2014/main" id="{0235ED88-73D7-4913-B429-4E32943AEA7F}"/>
                  </a:ext>
                </a:extLst>
              </p:cNvPr>
              <p:cNvSpPr/>
              <p:nvPr userDrawn="1"/>
            </p:nvSpPr>
            <p:spPr>
              <a:xfrm>
                <a:off x="403854" y="4321208"/>
                <a:ext cx="2341884" cy="1104232"/>
              </a:xfrm>
              <a:prstGeom prst="roundRect">
                <a:avLst>
                  <a:gd name="adj" fmla="val 10267"/>
                </a:avLst>
              </a:prstGeom>
              <a:solidFill>
                <a:schemeClr val="bg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</p:grpSp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CB191BBD-9BF5-4978-AD4B-B8312B56D6F6}"/>
              </a:ext>
            </a:extLst>
          </p:cNvPr>
          <p:cNvGrpSpPr/>
          <p:nvPr userDrawn="1"/>
        </p:nvGrpSpPr>
        <p:grpSpPr>
          <a:xfrm rot="10800000">
            <a:off x="7139934" y="1470488"/>
            <a:ext cx="2341884" cy="1537384"/>
            <a:chOff x="403854" y="4069066"/>
            <a:chExt cx="2341884" cy="153738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2" name="Losango 51">
              <a:extLst>
                <a:ext uri="{FF2B5EF4-FFF2-40B4-BE49-F238E27FC236}">
                  <a16:creationId xmlns:a16="http://schemas.microsoft.com/office/drawing/2014/main" id="{33B76293-DAB7-429C-8B75-19B1BFFF1F73}"/>
                </a:ext>
              </a:extLst>
            </p:cNvPr>
            <p:cNvSpPr/>
            <p:nvPr userDrawn="1"/>
          </p:nvSpPr>
          <p:spPr>
            <a:xfrm>
              <a:off x="1244596" y="4069066"/>
              <a:ext cx="660400" cy="579120"/>
            </a:xfrm>
            <a:prstGeom prst="diamond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grpSp>
          <p:nvGrpSpPr>
            <p:cNvPr id="53" name="Grupo 52">
              <a:extLst>
                <a:ext uri="{FF2B5EF4-FFF2-40B4-BE49-F238E27FC236}">
                  <a16:creationId xmlns:a16="http://schemas.microsoft.com/office/drawing/2014/main" id="{39136E51-5F9F-4189-97FA-588E52C7BD39}"/>
                </a:ext>
              </a:extLst>
            </p:cNvPr>
            <p:cNvGrpSpPr/>
            <p:nvPr userDrawn="1"/>
          </p:nvGrpSpPr>
          <p:grpSpPr>
            <a:xfrm>
              <a:off x="403854" y="4321208"/>
              <a:ext cx="2341884" cy="1285242"/>
              <a:chOff x="403854" y="4321208"/>
              <a:chExt cx="2341884" cy="1285242"/>
            </a:xfrm>
          </p:grpSpPr>
          <p:sp>
            <p:nvSpPr>
              <p:cNvPr id="54" name="Retângulo: Cantos arredondados 53">
                <a:extLst>
                  <a:ext uri="{FF2B5EF4-FFF2-40B4-BE49-F238E27FC236}">
                    <a16:creationId xmlns:a16="http://schemas.microsoft.com/office/drawing/2014/main" id="{4227047C-C5B6-4CAE-AE15-F77FC131354A}"/>
                  </a:ext>
                </a:extLst>
              </p:cNvPr>
              <p:cNvSpPr/>
              <p:nvPr userDrawn="1"/>
            </p:nvSpPr>
            <p:spPr>
              <a:xfrm>
                <a:off x="403854" y="4336472"/>
                <a:ext cx="2341884" cy="1269978"/>
              </a:xfrm>
              <a:prstGeom prst="roundRect">
                <a:avLst>
                  <a:gd name="adj" fmla="val 10267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sp>
            <p:nvSpPr>
              <p:cNvPr id="55" name="Retângulo: Cantos arredondados 54">
                <a:extLst>
                  <a:ext uri="{FF2B5EF4-FFF2-40B4-BE49-F238E27FC236}">
                    <a16:creationId xmlns:a16="http://schemas.microsoft.com/office/drawing/2014/main" id="{2AD0B1F8-0C41-4F72-A916-C531DE13C852}"/>
                  </a:ext>
                </a:extLst>
              </p:cNvPr>
              <p:cNvSpPr/>
              <p:nvPr userDrawn="1"/>
            </p:nvSpPr>
            <p:spPr>
              <a:xfrm>
                <a:off x="403854" y="4321208"/>
                <a:ext cx="2341884" cy="1104232"/>
              </a:xfrm>
              <a:prstGeom prst="roundRect">
                <a:avLst>
                  <a:gd name="adj" fmla="val 10267"/>
                </a:avLst>
              </a:prstGeom>
              <a:solidFill>
                <a:schemeClr val="bg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</p:grpSp>
      </p:grpSp>
      <p:sp>
        <p:nvSpPr>
          <p:cNvPr id="56" name="Título 55">
            <a:extLst>
              <a:ext uri="{FF2B5EF4-FFF2-40B4-BE49-F238E27FC236}">
                <a16:creationId xmlns:a16="http://schemas.microsoft.com/office/drawing/2014/main" id="{3AC4B787-D5D7-4A9A-A2BA-892A84A63E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8516" y="346242"/>
            <a:ext cx="10515600" cy="778159"/>
          </a:xfrm>
          <a:prstGeom prst="rect">
            <a:avLst/>
          </a:prstGeom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58" name="Espaço Reservado para Texto 57">
            <a:extLst>
              <a:ext uri="{FF2B5EF4-FFF2-40B4-BE49-F238E27FC236}">
                <a16:creationId xmlns:a16="http://schemas.microsoft.com/office/drawing/2014/main" id="{EEF042D0-9AB6-4A7E-8DC2-5AA96AC910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26055" y="1747839"/>
            <a:ext cx="2198688" cy="294322"/>
          </a:xfrm>
          <a:prstGeom prst="rect">
            <a:avLst/>
          </a:prstGeom>
        </p:spPr>
        <p:txBody>
          <a:bodyPr rtlCol="0" anchor="ctr" anchorCtr="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9" name="Espaço Reservado para Texto 57">
            <a:extLst>
              <a:ext uri="{FF2B5EF4-FFF2-40B4-BE49-F238E27FC236}">
                <a16:creationId xmlns:a16="http://schemas.microsoft.com/office/drawing/2014/main" id="{F1ABDD9A-E987-4D88-A94A-3844701C23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26055" y="2070540"/>
            <a:ext cx="2198688" cy="29432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0" name="Espaço Reservado para Texto 57">
            <a:extLst>
              <a:ext uri="{FF2B5EF4-FFF2-40B4-BE49-F238E27FC236}">
                <a16:creationId xmlns:a16="http://schemas.microsoft.com/office/drawing/2014/main" id="{EA24A090-F5C9-4DC5-A4C6-756BE14CED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6775" y="1757999"/>
            <a:ext cx="2198688" cy="294322"/>
          </a:xfrm>
          <a:prstGeom prst="rect">
            <a:avLst/>
          </a:prstGeom>
        </p:spPr>
        <p:txBody>
          <a:bodyPr rtlCol="0" anchor="ctr" anchorCtr="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1" name="Espaço Reservado para Texto 57">
            <a:extLst>
              <a:ext uri="{FF2B5EF4-FFF2-40B4-BE49-F238E27FC236}">
                <a16:creationId xmlns:a16="http://schemas.microsoft.com/office/drawing/2014/main" id="{26276A48-6AF6-4E18-B2CD-0B880E531D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16775" y="2080700"/>
            <a:ext cx="2198688" cy="29432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rgbClr val="595959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2" name="Espaço Reservado para Texto 57">
            <a:extLst>
              <a:ext uri="{FF2B5EF4-FFF2-40B4-BE49-F238E27FC236}">
                <a16:creationId xmlns:a16="http://schemas.microsoft.com/office/drawing/2014/main" id="{A27CFD0F-25AF-4D79-8F26-6D9C362BA1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823" y="5009339"/>
            <a:ext cx="2198688" cy="294322"/>
          </a:xfrm>
          <a:prstGeom prst="rect">
            <a:avLst/>
          </a:prstGeom>
        </p:spPr>
        <p:txBody>
          <a:bodyPr rtlCol="0" anchor="ctr" anchorCtr="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3" name="Espaço Reservado para Texto 57">
            <a:extLst>
              <a:ext uri="{FF2B5EF4-FFF2-40B4-BE49-F238E27FC236}">
                <a16:creationId xmlns:a16="http://schemas.microsoft.com/office/drawing/2014/main" id="{872ECCB3-F1D9-435D-9E5A-FEDC64D331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4823" y="5332040"/>
            <a:ext cx="2198688" cy="29432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4" name="Espaço Reservado para Texto 57">
            <a:extLst>
              <a:ext uri="{FF2B5EF4-FFF2-40B4-BE49-F238E27FC236}">
                <a16:creationId xmlns:a16="http://schemas.microsoft.com/office/drawing/2014/main" id="{F9C486BA-7F0F-4FDE-8512-1709168B64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18087" y="5017612"/>
            <a:ext cx="2198688" cy="294322"/>
          </a:xfrm>
          <a:prstGeom prst="rect">
            <a:avLst/>
          </a:prstGeom>
        </p:spPr>
        <p:txBody>
          <a:bodyPr rtlCol="0" anchor="ctr" anchorCtr="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5" name="Espaço Reservado para Texto 57">
            <a:extLst>
              <a:ext uri="{FF2B5EF4-FFF2-40B4-BE49-F238E27FC236}">
                <a16:creationId xmlns:a16="http://schemas.microsoft.com/office/drawing/2014/main" id="{C1C4CE38-F5DF-415D-93CD-1471C1C51FC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18087" y="5340313"/>
            <a:ext cx="2198688" cy="29432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6" name="Espaço Reservado para Texto 57">
            <a:extLst>
              <a:ext uri="{FF2B5EF4-FFF2-40B4-BE49-F238E27FC236}">
                <a16:creationId xmlns:a16="http://schemas.microsoft.com/office/drawing/2014/main" id="{70B1A5FD-7254-4D10-BAF3-109998A1EF3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56103" y="4998704"/>
            <a:ext cx="2198688" cy="294322"/>
          </a:xfrm>
          <a:prstGeom prst="rect">
            <a:avLst/>
          </a:prstGeom>
        </p:spPr>
        <p:txBody>
          <a:bodyPr rtlCol="0" anchor="ctr" anchorCtr="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7" name="Espaço Reservado para Texto 57">
            <a:extLst>
              <a:ext uri="{FF2B5EF4-FFF2-40B4-BE49-F238E27FC236}">
                <a16:creationId xmlns:a16="http://schemas.microsoft.com/office/drawing/2014/main" id="{49D1D764-CBB3-4B86-B321-2B80095F314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56103" y="5321405"/>
            <a:ext cx="2198688" cy="29432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9" name="Espaço Reservado para Texto 68">
            <a:extLst>
              <a:ext uri="{FF2B5EF4-FFF2-40B4-BE49-F238E27FC236}">
                <a16:creationId xmlns:a16="http://schemas.microsoft.com/office/drawing/2014/main" id="{7B2D4918-7013-45C4-8FA9-14CBFF98AAF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44600" y="3707243"/>
            <a:ext cx="660400" cy="26421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36000" rIns="36000" rtlCol="0"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20XX</a:t>
            </a:r>
            <a:endParaRPr lang="pt-BR" dirty="0"/>
          </a:p>
        </p:txBody>
      </p:sp>
      <p:sp>
        <p:nvSpPr>
          <p:cNvPr id="70" name="Espaço Reservado para Texto 68">
            <a:extLst>
              <a:ext uri="{FF2B5EF4-FFF2-40B4-BE49-F238E27FC236}">
                <a16:creationId xmlns:a16="http://schemas.microsoft.com/office/drawing/2014/main" id="{D4171E06-7737-478A-8C33-AAB11606B52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00120" y="3712323"/>
            <a:ext cx="660400" cy="25405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36000" rIns="36000" rtlCol="0"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20XX</a:t>
            </a:r>
            <a:endParaRPr lang="pt-BR" dirty="0"/>
          </a:p>
        </p:txBody>
      </p:sp>
      <p:sp>
        <p:nvSpPr>
          <p:cNvPr id="71" name="Espaço Reservado para Texto 68">
            <a:extLst>
              <a:ext uri="{FF2B5EF4-FFF2-40B4-BE49-F238E27FC236}">
                <a16:creationId xmlns:a16="http://schemas.microsoft.com/office/drawing/2014/main" id="{9A53CF1F-27A1-402D-9394-7DC9EA9B3CC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45480" y="3712323"/>
            <a:ext cx="660400" cy="25405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36000" rIns="36000" rtlCol="0"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20XX</a:t>
            </a:r>
            <a:endParaRPr lang="pt-BR" dirty="0"/>
          </a:p>
        </p:txBody>
      </p:sp>
      <p:sp>
        <p:nvSpPr>
          <p:cNvPr id="72" name="Espaço Reservado para Texto 68">
            <a:extLst>
              <a:ext uri="{FF2B5EF4-FFF2-40B4-BE49-F238E27FC236}">
                <a16:creationId xmlns:a16="http://schemas.microsoft.com/office/drawing/2014/main" id="{EEDA5B9B-4E29-44BD-9AB4-63CC31001C4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980676" y="3707243"/>
            <a:ext cx="660400" cy="26421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36000" rIns="36000" rtlCol="0"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20XX</a:t>
            </a:r>
            <a:endParaRPr lang="pt-BR" dirty="0"/>
          </a:p>
        </p:txBody>
      </p:sp>
      <p:sp>
        <p:nvSpPr>
          <p:cNvPr id="73" name="Espaço Reservado para Texto 68">
            <a:extLst>
              <a:ext uri="{FF2B5EF4-FFF2-40B4-BE49-F238E27FC236}">
                <a16:creationId xmlns:a16="http://schemas.microsoft.com/office/drawing/2014/main" id="{3B7FA5A5-3F35-435F-9C91-FBBB04F5B16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225247" y="3708318"/>
            <a:ext cx="660400" cy="26206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36000" rIns="36000" rtlCol="0"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20XX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072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Texto 16">
            <a:extLst>
              <a:ext uri="{FF2B5EF4-FFF2-40B4-BE49-F238E27FC236}">
                <a16:creationId xmlns:a16="http://schemas.microsoft.com/office/drawing/2014/main" id="{B8498729-8E0E-452C-9DE5-20C4280E68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8339" y="5310000"/>
            <a:ext cx="4536000" cy="1548000"/>
          </a:xfrm>
          <a:solidFill>
            <a:schemeClr val="bg1">
              <a:lumMod val="85000"/>
              <a:alpha val="80000"/>
            </a:schemeClr>
          </a:solidFill>
        </p:spPr>
        <p:txBody>
          <a:bodyPr lIns="288000" tIns="252000" rtlCol="0"/>
          <a:lstStyle>
            <a:lvl1pPr marL="0" indent="0">
              <a:spcBef>
                <a:spcPts val="500"/>
              </a:spcBef>
              <a:buNone/>
              <a:defRPr sz="13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500"/>
              </a:spcBef>
              <a:buNone/>
              <a:defRPr sz="1000">
                <a:solidFill>
                  <a:schemeClr val="bg2"/>
                </a:solidFill>
              </a:defRPr>
            </a:lvl2pPr>
          </a:lstStyle>
          <a:p>
            <a:pPr lvl="0" rtl="0"/>
            <a:r>
              <a:rPr lang="pt-BR" noProof="0" dirty="0"/>
              <a:t>Título de estágio adicional 02</a:t>
            </a:r>
          </a:p>
          <a:p>
            <a:pPr lvl="1" rtl="0"/>
            <a:r>
              <a:rPr lang="pt-BR" noProof="0" dirty="0" err="1"/>
              <a:t>Lorem</a:t>
            </a:r>
            <a:r>
              <a:rPr lang="pt-BR" noProof="0" dirty="0"/>
              <a:t> ipsum </a:t>
            </a:r>
            <a:r>
              <a:rPr lang="pt-BR" noProof="0" dirty="0" err="1"/>
              <a:t>dolor</a:t>
            </a:r>
            <a:r>
              <a:rPr lang="pt-BR" noProof="0" dirty="0"/>
              <a:t> </a:t>
            </a:r>
            <a:r>
              <a:rPr lang="pt-BR" noProof="0" dirty="0" err="1"/>
              <a:t>sit</a:t>
            </a:r>
            <a:r>
              <a:rPr lang="pt-BR" noProof="0" dirty="0"/>
              <a:t> </a:t>
            </a:r>
            <a:r>
              <a:rPr lang="pt-BR" noProof="0" dirty="0" err="1"/>
              <a:t>amet</a:t>
            </a:r>
            <a:r>
              <a:rPr lang="pt-BR" noProof="0" dirty="0"/>
              <a:t>, </a:t>
            </a:r>
            <a:r>
              <a:rPr lang="pt-BR" noProof="0" dirty="0" err="1"/>
              <a:t>consectetuer</a:t>
            </a:r>
            <a:r>
              <a:rPr lang="pt-BR" noProof="0" dirty="0"/>
              <a:t> </a:t>
            </a:r>
            <a:r>
              <a:rPr lang="pt-BR" noProof="0" dirty="0" err="1"/>
              <a:t>adipiscing</a:t>
            </a:r>
            <a:r>
              <a:rPr lang="pt-BR" noProof="0" dirty="0"/>
              <a:t> </a:t>
            </a:r>
            <a:r>
              <a:rPr lang="pt-BR" noProof="0" dirty="0" err="1"/>
              <a:t>elit</a:t>
            </a:r>
            <a:r>
              <a:rPr lang="pt-BR" noProof="0" dirty="0"/>
              <a:t>, </a:t>
            </a:r>
            <a:r>
              <a:rPr lang="pt-BR" noProof="0" dirty="0" err="1"/>
              <a:t>sed</a:t>
            </a:r>
            <a:r>
              <a:rPr lang="pt-BR" noProof="0" dirty="0"/>
              <a:t> </a:t>
            </a:r>
            <a:r>
              <a:rPr lang="pt-BR" noProof="0" dirty="0" err="1"/>
              <a:t>diam</a:t>
            </a:r>
            <a:r>
              <a:rPr lang="pt-BR" noProof="0" dirty="0"/>
              <a:t> </a:t>
            </a:r>
            <a:r>
              <a:rPr lang="pt-BR" noProof="0" dirty="0" err="1"/>
              <a:t>nonummy</a:t>
            </a:r>
            <a:endParaRPr lang="pt-BR" noProof="0" dirty="0"/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6F6ED01E-03BA-4CB7-BDDB-4A7F0B0DA4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7583" y="5310000"/>
            <a:ext cx="2778470" cy="1548000"/>
          </a:xfrm>
          <a:solidFill>
            <a:schemeClr val="bg1">
              <a:lumMod val="95000"/>
            </a:schemeClr>
          </a:solidFill>
        </p:spPr>
        <p:txBody>
          <a:bodyPr lIns="288000" tIns="252000" rtlCol="0"/>
          <a:lstStyle>
            <a:lvl1pPr marL="0" indent="0">
              <a:spcBef>
                <a:spcPts val="500"/>
              </a:spcBef>
              <a:buNone/>
              <a:defRPr sz="13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500"/>
              </a:spcBef>
              <a:buNone/>
              <a:defRPr sz="1000">
                <a:solidFill>
                  <a:schemeClr val="bg2"/>
                </a:solidFill>
              </a:defRPr>
            </a:lvl2pPr>
          </a:lstStyle>
          <a:p>
            <a:pPr lvl="0" rtl="0"/>
            <a:r>
              <a:rPr lang="pt-BR" noProof="0" dirty="0"/>
              <a:t>Título de estágio adicional 01</a:t>
            </a:r>
          </a:p>
          <a:p>
            <a:pPr lvl="1" rtl="0"/>
            <a:r>
              <a:rPr lang="pt-BR" noProof="0" dirty="0" err="1"/>
              <a:t>Lorem</a:t>
            </a:r>
            <a:r>
              <a:rPr lang="pt-BR" noProof="0" dirty="0"/>
              <a:t> ipsum </a:t>
            </a:r>
            <a:r>
              <a:rPr lang="pt-BR" noProof="0" dirty="0" err="1"/>
              <a:t>dolor</a:t>
            </a:r>
            <a:r>
              <a:rPr lang="pt-BR" noProof="0" dirty="0"/>
              <a:t> </a:t>
            </a:r>
            <a:r>
              <a:rPr lang="pt-BR" noProof="0" dirty="0" err="1"/>
              <a:t>sit</a:t>
            </a:r>
            <a:r>
              <a:rPr lang="pt-BR" noProof="0" dirty="0"/>
              <a:t> </a:t>
            </a:r>
            <a:r>
              <a:rPr lang="pt-BR" noProof="0" dirty="0" err="1"/>
              <a:t>amet</a:t>
            </a:r>
            <a:r>
              <a:rPr lang="pt-BR" noProof="0" dirty="0"/>
              <a:t>, </a:t>
            </a:r>
            <a:r>
              <a:rPr lang="pt-BR" noProof="0" dirty="0" err="1"/>
              <a:t>consectetuer</a:t>
            </a:r>
            <a:r>
              <a:rPr lang="pt-BR" noProof="0" dirty="0"/>
              <a:t> </a:t>
            </a:r>
            <a:r>
              <a:rPr lang="pt-BR" noProof="0" dirty="0" err="1"/>
              <a:t>adipiscing</a:t>
            </a:r>
            <a:r>
              <a:rPr lang="pt-BR" noProof="0" dirty="0"/>
              <a:t> </a:t>
            </a:r>
            <a:r>
              <a:rPr lang="pt-BR" noProof="0" dirty="0" err="1"/>
              <a:t>elit</a:t>
            </a:r>
            <a:r>
              <a:rPr lang="pt-BR" noProof="0" dirty="0"/>
              <a:t>, </a:t>
            </a:r>
            <a:r>
              <a:rPr lang="pt-BR" noProof="0" dirty="0" err="1"/>
              <a:t>sed</a:t>
            </a:r>
            <a:r>
              <a:rPr lang="pt-BR" noProof="0" dirty="0"/>
              <a:t> </a:t>
            </a:r>
            <a:r>
              <a:rPr lang="pt-BR" noProof="0" dirty="0" err="1"/>
              <a:t>diam</a:t>
            </a:r>
            <a:r>
              <a:rPr lang="pt-BR" noProof="0" dirty="0"/>
              <a:t> </a:t>
            </a:r>
            <a:r>
              <a:rPr lang="pt-BR" noProof="0" dirty="0" err="1"/>
              <a:t>nonummy</a:t>
            </a:r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060639-BF2D-41F8-822B-DED03338D28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80354" y="197121"/>
            <a:ext cx="10711545" cy="1325563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pt-BR" noProof="0" dirty="0"/>
              <a:t>Linha do tempo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474091-9EA2-47C8-AAA9-6DFE207852E4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680354" y="1786436"/>
            <a:ext cx="10711545" cy="3306069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9" name="Espaço Reservado para Texto 16">
            <a:extLst>
              <a:ext uri="{FF2B5EF4-FFF2-40B4-BE49-F238E27FC236}">
                <a16:creationId xmlns:a16="http://schemas.microsoft.com/office/drawing/2014/main" id="{1C51713D-9A60-48EF-A25A-764AEDE9E6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6626" y="5310000"/>
            <a:ext cx="3103200" cy="1548000"/>
          </a:xfrm>
          <a:solidFill>
            <a:schemeClr val="bg1">
              <a:lumMod val="95000"/>
            </a:schemeClr>
          </a:solidFill>
        </p:spPr>
        <p:txBody>
          <a:bodyPr lIns="288000" tIns="252000" rtlCol="0"/>
          <a:lstStyle>
            <a:lvl1pPr marL="0" indent="0">
              <a:spcBef>
                <a:spcPts val="500"/>
              </a:spcBef>
              <a:buNone/>
              <a:defRPr sz="13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500"/>
              </a:spcBef>
              <a:buNone/>
              <a:defRPr sz="1000">
                <a:solidFill>
                  <a:schemeClr val="bg2"/>
                </a:solidFill>
              </a:defRPr>
            </a:lvl2pPr>
          </a:lstStyle>
          <a:p>
            <a:pPr lvl="0" rtl="0"/>
            <a:r>
              <a:rPr lang="pt-BR" noProof="0" dirty="0"/>
              <a:t>Título de estágio adicional 3</a:t>
            </a:r>
          </a:p>
          <a:p>
            <a:pPr lvl="1" rtl="0"/>
            <a:r>
              <a:rPr lang="pt-BR" noProof="0" dirty="0" err="1"/>
              <a:t>Lorem</a:t>
            </a:r>
            <a:r>
              <a:rPr lang="pt-BR" noProof="0" dirty="0"/>
              <a:t> ipsum </a:t>
            </a:r>
            <a:r>
              <a:rPr lang="pt-BR" noProof="0" dirty="0" err="1"/>
              <a:t>dolor</a:t>
            </a:r>
            <a:r>
              <a:rPr lang="pt-BR" noProof="0" dirty="0"/>
              <a:t> </a:t>
            </a:r>
            <a:r>
              <a:rPr lang="pt-BR" noProof="0" dirty="0" err="1"/>
              <a:t>sit</a:t>
            </a:r>
            <a:r>
              <a:rPr lang="pt-BR" noProof="0" dirty="0"/>
              <a:t> </a:t>
            </a:r>
            <a:r>
              <a:rPr lang="pt-BR" noProof="0" dirty="0" err="1"/>
              <a:t>amet</a:t>
            </a:r>
            <a:r>
              <a:rPr lang="pt-BR" noProof="0" dirty="0"/>
              <a:t>, </a:t>
            </a:r>
            <a:r>
              <a:rPr lang="pt-BR" noProof="0" dirty="0" err="1"/>
              <a:t>consectetuer</a:t>
            </a:r>
            <a:r>
              <a:rPr lang="pt-BR" noProof="0" dirty="0"/>
              <a:t> </a:t>
            </a:r>
            <a:r>
              <a:rPr lang="pt-BR" noProof="0" dirty="0" err="1"/>
              <a:t>adipiscing</a:t>
            </a:r>
            <a:r>
              <a:rPr lang="pt-BR" noProof="0" dirty="0"/>
              <a:t> </a:t>
            </a:r>
            <a:r>
              <a:rPr lang="pt-BR" noProof="0" dirty="0" err="1"/>
              <a:t>elit</a:t>
            </a:r>
            <a:r>
              <a:rPr lang="pt-BR" noProof="0" dirty="0"/>
              <a:t>, </a:t>
            </a:r>
            <a:r>
              <a:rPr lang="pt-BR" noProof="0" dirty="0" err="1"/>
              <a:t>sed</a:t>
            </a:r>
            <a:r>
              <a:rPr lang="pt-BR" noProof="0" dirty="0"/>
              <a:t> </a:t>
            </a:r>
            <a:r>
              <a:rPr lang="pt-BR" noProof="0" dirty="0" err="1"/>
              <a:t>diam</a:t>
            </a:r>
            <a:r>
              <a:rPr lang="pt-BR" noProof="0" dirty="0"/>
              <a:t> </a:t>
            </a:r>
            <a:r>
              <a:rPr lang="pt-BR" noProof="0" dirty="0" err="1"/>
              <a:t>nonummy</a:t>
            </a:r>
            <a:endParaRPr lang="pt-BR" noProof="0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303706AB-7768-4239-93C0-28F2AC35B71A}"/>
              </a:ext>
            </a:extLst>
          </p:cNvPr>
          <p:cNvCxnSpPr/>
          <p:nvPr userDrawn="1"/>
        </p:nvCxnSpPr>
        <p:spPr>
          <a:xfrm>
            <a:off x="2320547" y="1181100"/>
            <a:ext cx="54249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58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506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CA87B64-49E3-47B0-83E3-A5BDDD20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z="4000" dirty="0"/>
              <a:t>Relatório de indicadores das Comunidades (TI + Finanças)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47982AE-5ACF-469D-91A7-92A11C3E63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0976" y="1959666"/>
            <a:ext cx="2198688" cy="415356"/>
          </a:xfrm>
        </p:spPr>
        <p:txBody>
          <a:bodyPr rtlCol="0">
            <a:normAutofit fontScale="70000" lnSpcReduction="20000"/>
          </a:bodyPr>
          <a:lstStyle/>
          <a:p>
            <a:pPr rtl="0">
              <a:lnSpc>
                <a:spcPct val="100000"/>
              </a:lnSpc>
            </a:pPr>
            <a:r>
              <a:rPr lang="pt-BR" dirty="0"/>
              <a:t>Alinhamento com Eficiência de Finanças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68EE015-41C3-4380-8DF3-C2A18B6453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6775" y="1757999"/>
            <a:ext cx="2198688" cy="617023"/>
          </a:xfrm>
        </p:spPr>
        <p:txBody>
          <a:bodyPr rtlCol="0">
            <a:normAutofit fontScale="70000" lnSpcReduction="20000"/>
          </a:bodyPr>
          <a:lstStyle/>
          <a:p>
            <a:pPr rtl="0">
              <a:lnSpc>
                <a:spcPct val="100000"/>
              </a:lnSpc>
            </a:pPr>
            <a:r>
              <a:rPr lang="pt-BR" dirty="0"/>
              <a:t>Analise das Comunidades Integradas: Veículos, Consignados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B062ADA2-DB42-4EFA-A1DF-5213C124AC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5456" y="5340313"/>
            <a:ext cx="2198688" cy="294322"/>
          </a:xfrm>
        </p:spPr>
        <p:txBody>
          <a:bodyPr rtlCol="0">
            <a:normAutofit fontScale="70000" lnSpcReduction="20000"/>
          </a:bodyPr>
          <a:lstStyle/>
          <a:p>
            <a:pPr rtl="0">
              <a:lnSpc>
                <a:spcPct val="100000"/>
              </a:lnSpc>
            </a:pPr>
            <a:r>
              <a:rPr lang="pt-BR" dirty="0"/>
              <a:t>Alinhamento com Finanças 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7019C2C0-DD39-4E66-9A50-474D1D4851E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28811" y="5177135"/>
            <a:ext cx="2198688" cy="457500"/>
          </a:xfrm>
        </p:spPr>
        <p:txBody>
          <a:bodyPr rtlCol="0">
            <a:normAutofit fontScale="85000" lnSpcReduction="20000"/>
          </a:bodyPr>
          <a:lstStyle/>
          <a:p>
            <a:pPr rtl="0">
              <a:lnSpc>
                <a:spcPct val="100000"/>
              </a:lnSpc>
            </a:pPr>
            <a:r>
              <a:rPr lang="pt-BR" dirty="0"/>
              <a:t>Alinhamento com Gestão de Portfólio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4AFC0019-7658-4B77-AD8B-7714621C784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15462" y="4809067"/>
            <a:ext cx="2301081" cy="1196622"/>
          </a:xfrm>
        </p:spPr>
        <p:txBody>
          <a:bodyPr rtlCol="0">
            <a:normAutofit fontScale="47500" lnSpcReduction="20000"/>
          </a:bodyPr>
          <a:lstStyle/>
          <a:p>
            <a:pPr rtl="0">
              <a:lnSpc>
                <a:spcPct val="100000"/>
              </a:lnSpc>
            </a:pPr>
            <a:r>
              <a:rPr lang="pt-BR" dirty="0"/>
              <a:t>Jan/2022 : </a:t>
            </a:r>
          </a:p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/>
              <a:t>Plano de Estudos com Eficiência em Finanças para analise o resultado das Comunidades não integradas</a:t>
            </a:r>
          </a:p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/>
              <a:t>Automatização da extração das informações de finanças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8EF428C8-4594-430E-8C13-D438B2BA1EE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lIns="36000" rIns="36000" rtlCol="0"/>
          <a:lstStyle/>
          <a:p>
            <a:pPr rtl="0"/>
            <a:r>
              <a:rPr lang="pt-BR" dirty="0"/>
              <a:t>1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5D4C4A41-4179-46C1-B06A-59A3009E954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lIns="36000" rIns="36000" rtlCol="0"/>
          <a:lstStyle/>
          <a:p>
            <a:pPr rtl="0"/>
            <a:r>
              <a:rPr lang="pt-BR" dirty="0"/>
              <a:t>2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7176D5BC-F6BD-4551-9649-CC169454543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lIns="36000" rIns="36000" rtlCol="0"/>
          <a:lstStyle/>
          <a:p>
            <a:pPr rtl="0"/>
            <a:r>
              <a:rPr lang="pt-BR" dirty="0"/>
              <a:t>3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46A5122B-0CE4-44E6-A6B1-87B29DE893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lIns="36000" rIns="36000" rtlCol="0"/>
          <a:lstStyle/>
          <a:p>
            <a:pPr rtl="0"/>
            <a:r>
              <a:rPr lang="pt-BR" dirty="0"/>
              <a:t>4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86D19569-8DCF-44EA-8D58-1203447FD38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lIns="36000" rIns="36000" rtlCol="0"/>
          <a:lstStyle/>
          <a:p>
            <a:pPr rtl="0"/>
            <a:r>
              <a:rPr lang="pt-B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8943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ço Reservado para Conteúdo 6" descr="Diagrama de processo de SmartArt">
            <a:extLst>
              <a:ext uri="{FF2B5EF4-FFF2-40B4-BE49-F238E27FC236}">
                <a16:creationId xmlns:a16="http://schemas.microsoft.com/office/drawing/2014/main" id="{703FAB33-C653-48B0-9838-6BDC8704C19E}"/>
              </a:ext>
            </a:extLst>
          </p:cNvPr>
          <p:cNvGraphicFramePr>
            <a:graphicFrameLocks/>
          </p:cNvGraphicFramePr>
          <p:nvPr/>
        </p:nvGraphicFramePr>
        <p:xfrm>
          <a:off x="789873" y="894186"/>
          <a:ext cx="10753200" cy="54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ítulo 3">
            <a:extLst>
              <a:ext uri="{FF2B5EF4-FFF2-40B4-BE49-F238E27FC236}">
                <a16:creationId xmlns:a16="http://schemas.microsoft.com/office/drawing/2014/main" id="{2D15B7BD-52A2-46CD-9905-39068311B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54" y="197121"/>
            <a:ext cx="11105246" cy="1325563"/>
          </a:xfrm>
        </p:spPr>
        <p:txBody>
          <a:bodyPr rtlCol="0"/>
          <a:lstStyle/>
          <a:p>
            <a:pPr rtl="0"/>
            <a:r>
              <a:rPr lang="pt-BR" b="0" dirty="0">
                <a:solidFill>
                  <a:schemeClr val="bg1">
                    <a:lumMod val="65000"/>
                  </a:schemeClr>
                </a:solidFill>
              </a:rPr>
              <a:t>Estudos: Mapeamento dos Cubos/Dados das Squads Produtos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Retângulo 9" descr="Quadrado vermelho">
            <a:extLst>
              <a:ext uri="{FF2B5EF4-FFF2-40B4-BE49-F238E27FC236}">
                <a16:creationId xmlns:a16="http://schemas.microsoft.com/office/drawing/2014/main" id="{A12CC26A-5315-4976-ADC0-5433567BBAE9}"/>
              </a:ext>
            </a:extLst>
          </p:cNvPr>
          <p:cNvSpPr/>
          <p:nvPr/>
        </p:nvSpPr>
        <p:spPr>
          <a:xfrm>
            <a:off x="790594" y="1892518"/>
            <a:ext cx="688931" cy="6889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 descr="Quadrado laranja">
            <a:extLst>
              <a:ext uri="{FF2B5EF4-FFF2-40B4-BE49-F238E27FC236}">
                <a16:creationId xmlns:a16="http://schemas.microsoft.com/office/drawing/2014/main" id="{1930D93D-7C86-4A0B-AC32-322C4830B011}"/>
              </a:ext>
            </a:extLst>
          </p:cNvPr>
          <p:cNvSpPr/>
          <p:nvPr/>
        </p:nvSpPr>
        <p:spPr>
          <a:xfrm>
            <a:off x="2917717" y="1892518"/>
            <a:ext cx="688931" cy="6889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 descr="Quadrado laranja">
            <a:extLst>
              <a:ext uri="{FF2B5EF4-FFF2-40B4-BE49-F238E27FC236}">
                <a16:creationId xmlns:a16="http://schemas.microsoft.com/office/drawing/2014/main" id="{3465B29B-8058-46D1-9660-8E77A907D117}"/>
              </a:ext>
            </a:extLst>
          </p:cNvPr>
          <p:cNvSpPr/>
          <p:nvPr/>
        </p:nvSpPr>
        <p:spPr>
          <a:xfrm>
            <a:off x="5050060" y="1875283"/>
            <a:ext cx="688931" cy="68893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 descr="Quadrado laranja">
            <a:extLst>
              <a:ext uri="{FF2B5EF4-FFF2-40B4-BE49-F238E27FC236}">
                <a16:creationId xmlns:a16="http://schemas.microsoft.com/office/drawing/2014/main" id="{EEFF73B8-4E1C-489B-A505-D683624E688D}"/>
              </a:ext>
            </a:extLst>
          </p:cNvPr>
          <p:cNvSpPr/>
          <p:nvPr/>
        </p:nvSpPr>
        <p:spPr>
          <a:xfrm>
            <a:off x="7172120" y="1892518"/>
            <a:ext cx="688931" cy="68893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6" name="Retângulo 15" descr="Quadrado amarelo">
            <a:extLst>
              <a:ext uri="{FF2B5EF4-FFF2-40B4-BE49-F238E27FC236}">
                <a16:creationId xmlns:a16="http://schemas.microsoft.com/office/drawing/2014/main" id="{5B34B083-2C6A-4916-B16C-EEDE2F7E0A91}"/>
              </a:ext>
            </a:extLst>
          </p:cNvPr>
          <p:cNvSpPr/>
          <p:nvPr/>
        </p:nvSpPr>
        <p:spPr>
          <a:xfrm>
            <a:off x="9310332" y="1892518"/>
            <a:ext cx="688931" cy="68893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24" name="Elemento gráfico 23" descr="Pesquisa">
            <a:extLst>
              <a:ext uri="{FF2B5EF4-FFF2-40B4-BE49-F238E27FC236}">
                <a16:creationId xmlns:a16="http://schemas.microsoft.com/office/drawing/2014/main" id="{B3B066BF-DC70-46FA-B9ED-2111EF601B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88959" y="2015971"/>
            <a:ext cx="432000" cy="432000"/>
          </a:xfrm>
          <a:prstGeom prst="rect">
            <a:avLst/>
          </a:prstGeom>
        </p:spPr>
      </p:pic>
      <p:pic>
        <p:nvPicPr>
          <p:cNvPr id="23" name="Elemento gráfico 23" descr="Pesquisa">
            <a:extLst>
              <a:ext uri="{FF2B5EF4-FFF2-40B4-BE49-F238E27FC236}">
                <a16:creationId xmlns:a16="http://schemas.microsoft.com/office/drawing/2014/main" id="{65A30137-2141-45DB-A6BF-61043ACA32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34522" y="2024589"/>
            <a:ext cx="432000" cy="432000"/>
          </a:xfrm>
          <a:prstGeom prst="rect">
            <a:avLst/>
          </a:prstGeom>
        </p:spPr>
      </p:pic>
      <p:pic>
        <p:nvPicPr>
          <p:cNvPr id="27" name="Elemento gráfico 23" descr="Pesquisa">
            <a:extLst>
              <a:ext uri="{FF2B5EF4-FFF2-40B4-BE49-F238E27FC236}">
                <a16:creationId xmlns:a16="http://schemas.microsoft.com/office/drawing/2014/main" id="{1A222848-5739-49DF-9C0C-52A8403D0D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38797" y="2024589"/>
            <a:ext cx="432000" cy="432000"/>
          </a:xfrm>
          <a:prstGeom prst="rect">
            <a:avLst/>
          </a:prstGeom>
        </p:spPr>
      </p:pic>
      <p:pic>
        <p:nvPicPr>
          <p:cNvPr id="28" name="Elemento gráfico 23" descr="Pesquisa">
            <a:extLst>
              <a:ext uri="{FF2B5EF4-FFF2-40B4-BE49-F238E27FC236}">
                <a16:creationId xmlns:a16="http://schemas.microsoft.com/office/drawing/2014/main" id="{4EDFCAE9-F8B1-464D-907F-45CEF9228C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46182" y="2024589"/>
            <a:ext cx="432000" cy="432000"/>
          </a:xfrm>
          <a:prstGeom prst="rect">
            <a:avLst/>
          </a:prstGeom>
        </p:spPr>
      </p:pic>
      <p:pic>
        <p:nvPicPr>
          <p:cNvPr id="33" name="Elemento gráfico 23" descr="Pesquisa">
            <a:extLst>
              <a:ext uri="{FF2B5EF4-FFF2-40B4-BE49-F238E27FC236}">
                <a16:creationId xmlns:a16="http://schemas.microsoft.com/office/drawing/2014/main" id="{F38B00DD-A727-45E2-B526-4D7AE3FBF5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9168" y="2042154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824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4">
      <a:dk1>
        <a:sysClr val="windowText" lastClr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1983013_TF56232967.potx" id="{1DB1609A-BCF6-49A4-AE8B-FD7CE74C0A9B}" vid="{C36095ED-4BEC-4E95-8D17-20C78AC0F02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B8CF79-60A5-46B0-B68F-F22924249AE1}">
  <ds:schemaRefs>
    <ds:schemaRef ds:uri="6dc4bcd6-49db-4c07-9060-8acfc67cef9f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sharepoint/v3"/>
    <ds:schemaRef ds:uri="http://schemas.openxmlformats.org/package/2006/metadata/core-properties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fb0879af-3eba-417a-a55a-ffe6dcd6ca77"/>
  </ds:schemaRefs>
</ds:datastoreItem>
</file>

<file path=customXml/itemProps2.xml><?xml version="1.0" encoding="utf-8"?>
<ds:datastoreItem xmlns:ds="http://schemas.openxmlformats.org/officeDocument/2006/customXml" ds:itemID="{B31C583C-D7BE-4878-B0AE-10F999A7EC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Linha do tempo com selos de nomes</Template>
  <TotalTime>18</TotalTime>
  <Words>206</Words>
  <Application>Microsoft Office PowerPoint</Application>
  <PresentationFormat>Widescreen</PresentationFormat>
  <Paragraphs>26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do Office</vt:lpstr>
      <vt:lpstr>Relatório de indicadores das Comunidades (TI + Finanças)</vt:lpstr>
      <vt:lpstr>Estudos: Mapeamento dos Cubos/Dados das Squads Produtos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Relatório de indicadores das Comunidades (TI + Finanças)</dc:title>
  <dc:subject/>
  <dc:creator>Amanda Oliveira</dc:creator>
  <cp:keywords/>
  <dc:description/>
  <cp:lastModifiedBy>Amanda Oliveira</cp:lastModifiedBy>
  <cp:revision>1</cp:revision>
  <dcterms:created xsi:type="dcterms:W3CDTF">2022-01-03T17:09:28Z</dcterms:created>
  <dcterms:modified xsi:type="dcterms:W3CDTF">2022-01-03T17:27:56Z</dcterms:modified>
  <cp:category/>
</cp:coreProperties>
</file>