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E9EF39-22F7-4BD6-B8B0-9A82FACB4042}" v="262" dt="2021-11-03T14:08:27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6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4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4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4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1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5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1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0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5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6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rtic.com.br/_mally_/desenho-livre/pequeno-princip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FE749FE4-7AFE-4C50-A40F-C46F379F4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1246" b="19740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  <a:cs typeface="Calibri Light"/>
              </a:rPr>
              <a:t>Carreira – Amanda Oliveira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558290FA-12D0-4B7A-B5B8-D5022FD17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Out/2021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A73DC4A-58AB-4F79-ADAE-A0FA1C493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3" r="25233"/>
          <a:stretch/>
        </p:blipFill>
        <p:spPr>
          <a:xfrm>
            <a:off x="388209" y="273179"/>
            <a:ext cx="1704606" cy="189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491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>
            <a:extLst>
              <a:ext uri="{FF2B5EF4-FFF2-40B4-BE49-F238E27FC236}">
                <a16:creationId xmlns:a16="http://schemas.microsoft.com/office/drawing/2014/main" id="{19C36E94-88BD-457B-AD9E-6D3B268DD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620000">
            <a:off x="1705155" y="4357050"/>
            <a:ext cx="2743200" cy="2054543"/>
          </a:xfrm>
          <a:prstGeom prst="rect">
            <a:avLst/>
          </a:prstGeom>
        </p:spPr>
      </p:pic>
      <p:pic>
        <p:nvPicPr>
          <p:cNvPr id="5" name="Picture 5" descr="A picture containing indoor, wall&#10;&#10;Description automatically generated">
            <a:extLst>
              <a:ext uri="{FF2B5EF4-FFF2-40B4-BE49-F238E27FC236}">
                <a16:creationId xmlns:a16="http://schemas.microsoft.com/office/drawing/2014/main" id="{03345913-26E3-45EA-A19B-AFA08A195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49" y="229319"/>
            <a:ext cx="2743200" cy="20574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D791A1A-23B6-4260-9F85-48025CC12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06" y="229318"/>
            <a:ext cx="2743200" cy="2057400"/>
          </a:xfrm>
          <a:prstGeom prst="rect">
            <a:avLst/>
          </a:prstGeom>
        </p:spPr>
      </p:pic>
      <p:pic>
        <p:nvPicPr>
          <p:cNvPr id="7" name="Picture 7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25FADD91-F02B-42AC-ACAD-8F7F1F9A1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9154" y="229319"/>
            <a:ext cx="2743200" cy="20574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5FD2705-1770-4743-84A5-4EA24D8434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" t="21038" r="63" b="140"/>
          <a:stretch/>
        </p:blipFill>
        <p:spPr>
          <a:xfrm rot="-2220000">
            <a:off x="6566492" y="1477763"/>
            <a:ext cx="2740521" cy="14505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F8B03F9-AE18-4680-893C-CCD31A46254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9807" t="12525" r="3145" b="38208"/>
          <a:stretch/>
        </p:blipFill>
        <p:spPr>
          <a:xfrm>
            <a:off x="9786572" y="144547"/>
            <a:ext cx="1736884" cy="2421814"/>
          </a:xfrm>
          <a:prstGeom prst="rect">
            <a:avLst/>
          </a:prstGeom>
        </p:spPr>
      </p:pic>
      <p:pic>
        <p:nvPicPr>
          <p:cNvPr id="10" name="Picture 11" descr="A group of people holding a sign&#10;&#10;Description automatically generated">
            <a:extLst>
              <a:ext uri="{FF2B5EF4-FFF2-40B4-BE49-F238E27FC236}">
                <a16:creationId xmlns:a16="http://schemas.microsoft.com/office/drawing/2014/main" id="{D6666CFC-2D9A-4583-955A-53753B4E659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41" t="25781" r="524" b="781"/>
          <a:stretch/>
        </p:blipFill>
        <p:spPr>
          <a:xfrm rot="-2040000">
            <a:off x="9483306" y="1883425"/>
            <a:ext cx="2642668" cy="1340930"/>
          </a:xfrm>
          <a:prstGeom prst="rect">
            <a:avLst/>
          </a:prstGeom>
        </p:spPr>
      </p:pic>
      <p:pic>
        <p:nvPicPr>
          <p:cNvPr id="12" name="Picture 13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49EB654E-1ABC-4990-99F2-1E7C53FC01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0701" y="3842671"/>
            <a:ext cx="3131388" cy="1818093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80FCC6F-4409-4675-BDBE-F4D1AFFDC8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947" y="3090414"/>
            <a:ext cx="2743200" cy="2057400"/>
          </a:xfrm>
          <a:prstGeom prst="rect">
            <a:avLst/>
          </a:prstGeom>
        </p:spPr>
      </p:pic>
      <p:pic>
        <p:nvPicPr>
          <p:cNvPr id="14" name="Picture 14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DC25CBF2-F237-4041-952F-4869D48144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78174" y="4355621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38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A73DC4A-58AB-4F79-ADAE-A0FA1C4931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3" r="25233"/>
          <a:stretch/>
        </p:blipFill>
        <p:spPr>
          <a:xfrm>
            <a:off x="388209" y="273179"/>
            <a:ext cx="1704606" cy="1897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BE0B20-5D24-47C7-8F0F-DE3BE67CA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106150"/>
              </p:ext>
            </p:extLst>
          </p:nvPr>
        </p:nvGraphicFramePr>
        <p:xfrm>
          <a:off x="273169" y="2990490"/>
          <a:ext cx="11550520" cy="328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104">
                  <a:extLst>
                    <a:ext uri="{9D8B030D-6E8A-4147-A177-3AD203B41FA5}">
                      <a16:colId xmlns:a16="http://schemas.microsoft.com/office/drawing/2014/main" val="1012916125"/>
                    </a:ext>
                  </a:extLst>
                </a:gridCol>
                <a:gridCol w="2310104">
                  <a:extLst>
                    <a:ext uri="{9D8B030D-6E8A-4147-A177-3AD203B41FA5}">
                      <a16:colId xmlns:a16="http://schemas.microsoft.com/office/drawing/2014/main" val="3000554057"/>
                    </a:ext>
                  </a:extLst>
                </a:gridCol>
                <a:gridCol w="2310104">
                  <a:extLst>
                    <a:ext uri="{9D8B030D-6E8A-4147-A177-3AD203B41FA5}">
                      <a16:colId xmlns:a16="http://schemas.microsoft.com/office/drawing/2014/main" val="1897844532"/>
                    </a:ext>
                  </a:extLst>
                </a:gridCol>
                <a:gridCol w="2310104">
                  <a:extLst>
                    <a:ext uri="{9D8B030D-6E8A-4147-A177-3AD203B41FA5}">
                      <a16:colId xmlns:a16="http://schemas.microsoft.com/office/drawing/2014/main" val="4029637390"/>
                    </a:ext>
                  </a:extLst>
                </a:gridCol>
                <a:gridCol w="2310104">
                  <a:extLst>
                    <a:ext uri="{9D8B030D-6E8A-4147-A177-3AD203B41FA5}">
                      <a16:colId xmlns:a16="http://schemas.microsoft.com/office/drawing/2014/main" val="1086971874"/>
                    </a:ext>
                  </a:extLst>
                </a:gridCol>
              </a:tblGrid>
              <a:tr h="645968">
                <a:tc>
                  <a:txBody>
                    <a:bodyPr/>
                    <a:lstStyle/>
                    <a:p>
                      <a:r>
                        <a:rPr lang="en-US" dirty="0"/>
                        <a:t>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051768"/>
                  </a:ext>
                </a:extLst>
              </a:tr>
              <a:tr h="645968">
                <a:tc>
                  <a:txBody>
                    <a:bodyPr/>
                    <a:lstStyle/>
                    <a:p>
                      <a:r>
                        <a:rPr lang="en-US" dirty="0" err="1"/>
                        <a:t>Eixo</a:t>
                      </a:r>
                      <a:r>
                        <a:rPr lang="en-US" dirty="0"/>
                        <a:t> 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794084"/>
                  </a:ext>
                </a:extLst>
              </a:tr>
              <a:tr h="688095">
                <a:tc>
                  <a:txBody>
                    <a:bodyPr/>
                    <a:lstStyle/>
                    <a:p>
                      <a:r>
                        <a:rPr lang="en-US" dirty="0" err="1"/>
                        <a:t>Eixo</a:t>
                      </a:r>
                      <a:r>
                        <a:rPr lang="en-US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719195"/>
                  </a:ext>
                </a:extLst>
              </a:tr>
              <a:tr h="645968">
                <a:tc>
                  <a:txBody>
                    <a:bodyPr/>
                    <a:lstStyle/>
                    <a:p>
                      <a:r>
                        <a:rPr lang="en-US" dirty="0" err="1"/>
                        <a:t>Avaliação</a:t>
                      </a:r>
                      <a:r>
                        <a:rPr lang="en-US" dirty="0"/>
                        <a:t>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164720"/>
                  </a:ext>
                </a:extLst>
              </a:tr>
              <a:tr h="660011">
                <a:tc>
                  <a:txBody>
                    <a:bodyPr/>
                    <a:lstStyle/>
                    <a:p>
                      <a:r>
                        <a:rPr lang="en-US" dirty="0" err="1"/>
                        <a:t>Momento</a:t>
                      </a:r>
                      <a:r>
                        <a:rPr lang="en-US" dirty="0"/>
                        <a:t> de Carreira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685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012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RetrospectVTI</vt:lpstr>
      <vt:lpstr>Carreira – Amanda Oliveira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87</cp:revision>
  <dcterms:created xsi:type="dcterms:W3CDTF">2021-11-03T13:22:23Z</dcterms:created>
  <dcterms:modified xsi:type="dcterms:W3CDTF">2021-11-03T14:12:03Z</dcterms:modified>
</cp:coreProperties>
</file>