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321" r:id="rId4"/>
    <p:sldId id="310" r:id="rId5"/>
    <p:sldId id="314" r:id="rId6"/>
    <p:sldId id="320" r:id="rId7"/>
    <p:sldId id="311" r:id="rId8"/>
    <p:sldId id="317" r:id="rId9"/>
    <p:sldId id="319" r:id="rId10"/>
    <p:sldId id="307" r:id="rId11"/>
    <p:sldId id="308" r:id="rId12"/>
    <p:sldId id="309" r:id="rId13"/>
    <p:sldId id="316" r:id="rId14"/>
    <p:sldId id="312" r:id="rId15"/>
    <p:sldId id="315" r:id="rId16"/>
    <p:sldId id="313" r:id="rId17"/>
    <p:sldId id="318" r:id="rId18"/>
    <p:sldId id="28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1973D8-B79D-4D3F-9E88-E447B33C8363}">
  <a:tblStyle styleId="{C81973D8-B79D-4D3F-9E88-E447B33C8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1440" autoAdjust="0"/>
  </p:normalViewPr>
  <p:slideViewPr>
    <p:cSldViewPr snapToGrid="0">
      <p:cViewPr varScale="1">
        <p:scale>
          <a:sx n="104" d="100"/>
          <a:sy n="10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9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39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08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398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435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978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491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550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6ba8e432a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6ba8e432a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a8e432a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a8e432a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1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51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3185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040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61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712150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749477" y="3228425"/>
            <a:ext cx="4298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F8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0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50" name="Google Shape;150;p30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576700" y="710691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Cantina </a:t>
            </a:r>
            <a:br>
              <a:rPr lang="en" dirty="0"/>
            </a:br>
            <a:r>
              <a:rPr lang="en" dirty="0"/>
              <a:t>  do Zé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423655" y="3121017"/>
            <a:ext cx="3903133" cy="1792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Sua boca foi feita para comer a melhor comida do mundo: A nossa! </a:t>
            </a:r>
            <a:endParaRPr dirty="0"/>
          </a:p>
        </p:txBody>
      </p:sp>
      <p:cxnSp>
        <p:nvCxnSpPr>
          <p:cNvPr id="157" name="Google Shape;157;p30"/>
          <p:cNvCxnSpPr/>
          <p:nvPr/>
        </p:nvCxnSpPr>
        <p:spPr>
          <a:xfrm>
            <a:off x="663674" y="2984915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8" name="Google Shape;158;p30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59" name="Google Shape;159;p30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3E3C1EF-44D4-DC96-868C-7A8F6DC2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7" y="829163"/>
            <a:ext cx="2985719" cy="4120727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0CD4D2B-19ED-FB84-7D5F-FA4D6B358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564" y="156579"/>
            <a:ext cx="4140491" cy="4793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44987" y="73463"/>
            <a:ext cx="573059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Fale Conosco | Html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897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284" y="73463"/>
            <a:ext cx="416292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Fale Conosco | Css</a:t>
            </a:r>
            <a:endParaRPr sz="3000" dirty="0"/>
          </a:p>
        </p:txBody>
      </p:sp>
      <p:pic>
        <p:nvPicPr>
          <p:cNvPr id="21" name="Imagem 2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1B10D45-1077-4A64-9C1F-9298636D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67" y="829163"/>
            <a:ext cx="2985719" cy="4120727"/>
          </a:xfrm>
          <a:prstGeom prst="rect">
            <a:avLst/>
          </a:prstGeom>
        </p:spPr>
      </p:pic>
      <p:pic>
        <p:nvPicPr>
          <p:cNvPr id="23" name="Imagem 22" descr="Texto&#10;&#10;Descrição gerada automaticamente">
            <a:extLst>
              <a:ext uri="{FF2B5EF4-FFF2-40B4-BE49-F238E27FC236}">
                <a16:creationId xmlns:a16="http://schemas.microsoft.com/office/drawing/2014/main" id="{0620A4D1-7835-B1ED-509D-0E6ECF44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232" y="338909"/>
            <a:ext cx="4888534" cy="4468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05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316" y="73463"/>
            <a:ext cx="889095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Fale Conosco | Css</a:t>
            </a:r>
            <a:endParaRPr sz="3000" dirty="0"/>
          </a:p>
        </p:txBody>
      </p:sp>
      <p:pic>
        <p:nvPicPr>
          <p:cNvPr id="21" name="Imagem 20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1B10D45-1077-4A64-9C1F-9298636D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25" y="829163"/>
            <a:ext cx="2985719" cy="4120727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D1657DD8-209D-2409-7ED8-9F48BF901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286" y="949478"/>
            <a:ext cx="5271988" cy="3485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95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316" y="73463"/>
            <a:ext cx="889095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Fale Conosco | JavaScript</a:t>
            </a:r>
            <a:endParaRPr sz="3000" dirty="0"/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22B57A7-33EB-AC33-D40D-FD376BAE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1058446"/>
            <a:ext cx="4018095" cy="38302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3170F6D-F784-4110-B085-8FD0AF8A4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67" y="1058446"/>
            <a:ext cx="4448796" cy="1914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384D73C-45DB-A362-1936-1C0072FC7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467" y="3202521"/>
            <a:ext cx="4448796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2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" y="-1"/>
            <a:ext cx="5582652" cy="673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Quem Somos | Html</a:t>
            </a:r>
            <a:endParaRPr sz="3000" dirty="0"/>
          </a:p>
        </p:txBody>
      </p:sp>
      <p:pic>
        <p:nvPicPr>
          <p:cNvPr id="6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id="{05FE5CBC-FD55-701B-49D4-57E95B77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6895"/>
            <a:ext cx="4904509" cy="3732887"/>
          </a:xfrm>
          <a:prstGeom prst="rect">
            <a:avLst/>
          </a:prstGeom>
        </p:spPr>
      </p:pic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EFF3967B-82B3-4DA7-9BD0-05660F2FA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527" y="601809"/>
            <a:ext cx="4071438" cy="42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21104"/>
            <a:ext cx="4944459" cy="673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Quem Somos | Css</a:t>
            </a:r>
            <a:endParaRPr sz="3000" dirty="0"/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0685251-4A79-C4DD-BF0D-E7C55AAD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3" y="1427530"/>
            <a:ext cx="3912394" cy="3604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05032E0E-68E8-5EA9-E1AA-EBED88041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459" y="111292"/>
            <a:ext cx="3978420" cy="492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00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6701" y="105547"/>
            <a:ext cx="573059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Nossa Equipe | Html</a:t>
            </a:r>
            <a:endParaRPr sz="30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3B6FABE-D462-AF06-00BE-63A46EAB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0" y="1166047"/>
            <a:ext cx="4635185" cy="3726202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94D3AF3-EA4F-ADA9-CBAA-DC70A9252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99" y="1278087"/>
            <a:ext cx="3865931" cy="350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3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738" y="133255"/>
            <a:ext cx="573059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Nossa Equipe | Css</a:t>
            </a:r>
            <a:endParaRPr sz="3000" dirty="0"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561621B-E7C4-8A75-B943-7CEE68F1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6" y="1025237"/>
            <a:ext cx="4487403" cy="3878118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13332E7-B03C-D71E-2FC4-52D82969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982" y="1025236"/>
            <a:ext cx="3897746" cy="38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9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5"/>
          <p:cNvSpPr/>
          <p:nvPr/>
        </p:nvSpPr>
        <p:spPr>
          <a:xfrm rot="-4254030">
            <a:off x="6172678" y="1531765"/>
            <a:ext cx="4385703" cy="2735710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6" name="Google Shape;1376;p55"/>
          <p:cNvGrpSpPr/>
          <p:nvPr/>
        </p:nvGrpSpPr>
        <p:grpSpPr>
          <a:xfrm>
            <a:off x="6271165" y="1060842"/>
            <a:ext cx="3540893" cy="3930732"/>
            <a:chOff x="6271165" y="1060842"/>
            <a:chExt cx="3540893" cy="3930732"/>
          </a:xfrm>
        </p:grpSpPr>
        <p:grpSp>
          <p:nvGrpSpPr>
            <p:cNvPr id="1377" name="Google Shape;1377;p55"/>
            <p:cNvGrpSpPr/>
            <p:nvPr/>
          </p:nvGrpSpPr>
          <p:grpSpPr>
            <a:xfrm>
              <a:off x="6271165" y="2214577"/>
              <a:ext cx="730084" cy="597906"/>
              <a:chOff x="1968731" y="3237855"/>
              <a:chExt cx="911124" cy="746170"/>
            </a:xfrm>
          </p:grpSpPr>
          <p:sp>
            <p:nvSpPr>
              <p:cNvPr id="1378" name="Google Shape;1378;p55"/>
              <p:cNvSpPr/>
              <p:nvPr/>
            </p:nvSpPr>
            <p:spPr>
              <a:xfrm>
                <a:off x="2054462" y="3804260"/>
                <a:ext cx="739602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23690" h="5758" extrusionOk="0">
                    <a:moveTo>
                      <a:pt x="1" y="1"/>
                    </a:moveTo>
                    <a:lnTo>
                      <a:pt x="1" y="5758"/>
                    </a:lnTo>
                    <a:lnTo>
                      <a:pt x="23689" y="5758"/>
                    </a:lnTo>
                    <a:lnTo>
                      <a:pt x="2368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5"/>
              <p:cNvSpPr/>
              <p:nvPr/>
            </p:nvSpPr>
            <p:spPr>
              <a:xfrm>
                <a:off x="2424268" y="3804260"/>
                <a:ext cx="369801" cy="179765"/>
              </a:xfrm>
              <a:custGeom>
                <a:avLst/>
                <a:gdLst/>
                <a:ahLst/>
                <a:cxnLst/>
                <a:rect l="l" t="t" r="r" b="b"/>
                <a:pathLst>
                  <a:path w="11845" h="5758" extrusionOk="0">
                    <a:moveTo>
                      <a:pt x="0" y="1"/>
                    </a:moveTo>
                    <a:lnTo>
                      <a:pt x="0" y="5758"/>
                    </a:lnTo>
                    <a:lnTo>
                      <a:pt x="11844" y="5758"/>
                    </a:lnTo>
                    <a:lnTo>
                      <a:pt x="118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5"/>
              <p:cNvSpPr/>
              <p:nvPr/>
            </p:nvSpPr>
            <p:spPr>
              <a:xfrm>
                <a:off x="2055930" y="3237855"/>
                <a:ext cx="736730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16302" extrusionOk="0">
                    <a:moveTo>
                      <a:pt x="11798" y="0"/>
                    </a:moveTo>
                    <a:cubicBezTo>
                      <a:pt x="5293" y="0"/>
                      <a:pt x="0" y="5293"/>
                      <a:pt x="0" y="11798"/>
                    </a:cubicBezTo>
                    <a:lnTo>
                      <a:pt x="0" y="16301"/>
                    </a:lnTo>
                    <a:lnTo>
                      <a:pt x="23597" y="16301"/>
                    </a:lnTo>
                    <a:lnTo>
                      <a:pt x="23597" y="11798"/>
                    </a:lnTo>
                    <a:cubicBezTo>
                      <a:pt x="23597" y="5293"/>
                      <a:pt x="18304" y="0"/>
                      <a:pt x="1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5"/>
              <p:cNvSpPr/>
              <p:nvPr/>
            </p:nvSpPr>
            <p:spPr>
              <a:xfrm>
                <a:off x="2424268" y="3237855"/>
                <a:ext cx="368396" cy="50894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16302" extrusionOk="0">
                    <a:moveTo>
                      <a:pt x="0" y="0"/>
                    </a:moveTo>
                    <a:lnTo>
                      <a:pt x="0" y="16301"/>
                    </a:lnTo>
                    <a:lnTo>
                      <a:pt x="11799" y="16301"/>
                    </a:lnTo>
                    <a:lnTo>
                      <a:pt x="11799" y="11798"/>
                    </a:lnTo>
                    <a:cubicBezTo>
                      <a:pt x="11799" y="5293"/>
                      <a:pt x="6506" y="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5"/>
              <p:cNvSpPr/>
              <p:nvPr/>
            </p:nvSpPr>
            <p:spPr>
              <a:xfrm>
                <a:off x="1968731" y="3594768"/>
                <a:ext cx="911124" cy="246419"/>
              </a:xfrm>
              <a:custGeom>
                <a:avLst/>
                <a:gdLst/>
                <a:ahLst/>
                <a:cxnLst/>
                <a:rect l="l" t="t" r="r" b="b"/>
                <a:pathLst>
                  <a:path w="29184" h="7893" extrusionOk="0">
                    <a:moveTo>
                      <a:pt x="3945" y="0"/>
                    </a:moveTo>
                    <a:cubicBezTo>
                      <a:pt x="1770" y="0"/>
                      <a:pt x="0" y="1770"/>
                      <a:pt x="0" y="3947"/>
                    </a:cubicBezTo>
                    <a:cubicBezTo>
                      <a:pt x="0" y="6123"/>
                      <a:pt x="1770" y="7892"/>
                      <a:pt x="3945" y="7892"/>
                    </a:cubicBezTo>
                    <a:lnTo>
                      <a:pt x="25237" y="7892"/>
                    </a:lnTo>
                    <a:cubicBezTo>
                      <a:pt x="27414" y="7892"/>
                      <a:pt x="29183" y="6123"/>
                      <a:pt x="29183" y="3947"/>
                    </a:cubicBezTo>
                    <a:cubicBezTo>
                      <a:pt x="29183" y="1770"/>
                      <a:pt x="27414" y="0"/>
                      <a:pt x="252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5"/>
              <p:cNvSpPr/>
              <p:nvPr/>
            </p:nvSpPr>
            <p:spPr>
              <a:xfrm>
                <a:off x="2253430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55"/>
              <p:cNvSpPr/>
              <p:nvPr/>
            </p:nvSpPr>
            <p:spPr>
              <a:xfrm>
                <a:off x="2541719" y="3429423"/>
                <a:ext cx="53417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1" y="0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5"/>
              <p:cNvSpPr/>
              <p:nvPr/>
            </p:nvSpPr>
            <p:spPr>
              <a:xfrm>
                <a:off x="2397543" y="3334480"/>
                <a:ext cx="53449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1712" h="1711" extrusionOk="0">
                    <a:moveTo>
                      <a:pt x="1" y="1"/>
                    </a:moveTo>
                    <a:lnTo>
                      <a:pt x="1" y="1711"/>
                    </a:lnTo>
                    <a:lnTo>
                      <a:pt x="1711" y="1711"/>
                    </a:lnTo>
                    <a:lnTo>
                      <a:pt x="1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5"/>
              <p:cNvSpPr/>
              <p:nvPr/>
            </p:nvSpPr>
            <p:spPr>
              <a:xfrm>
                <a:off x="2424268" y="3334480"/>
                <a:ext cx="26724" cy="53417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711" extrusionOk="0">
                    <a:moveTo>
                      <a:pt x="0" y="1"/>
                    </a:moveTo>
                    <a:lnTo>
                      <a:pt x="0" y="1711"/>
                    </a:lnTo>
                    <a:lnTo>
                      <a:pt x="855" y="171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5"/>
              <p:cNvSpPr/>
              <p:nvPr/>
            </p:nvSpPr>
            <p:spPr>
              <a:xfrm>
                <a:off x="2576124" y="3594581"/>
                <a:ext cx="113922" cy="189849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6081" extrusionOk="0">
                    <a:moveTo>
                      <a:pt x="0" y="1"/>
                    </a:moveTo>
                    <a:lnTo>
                      <a:pt x="0" y="4256"/>
                    </a:lnTo>
                    <a:cubicBezTo>
                      <a:pt x="0" y="5263"/>
                      <a:pt x="816" y="6081"/>
                      <a:pt x="1825" y="6081"/>
                    </a:cubicBezTo>
                    <a:lnTo>
                      <a:pt x="1825" y="6079"/>
                    </a:lnTo>
                    <a:cubicBezTo>
                      <a:pt x="2832" y="6079"/>
                      <a:pt x="3648" y="5263"/>
                      <a:pt x="3648" y="4256"/>
                    </a:cubicBez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5"/>
              <p:cNvSpPr/>
              <p:nvPr/>
            </p:nvSpPr>
            <p:spPr>
              <a:xfrm>
                <a:off x="2126925" y="3651497"/>
                <a:ext cx="158161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4258" extrusionOk="0">
                    <a:moveTo>
                      <a:pt x="2979" y="1"/>
                    </a:moveTo>
                    <a:lnTo>
                      <a:pt x="0" y="4258"/>
                    </a:lnTo>
                    <a:lnTo>
                      <a:pt x="2087" y="4258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5"/>
              <p:cNvSpPr/>
              <p:nvPr/>
            </p:nvSpPr>
            <p:spPr>
              <a:xfrm>
                <a:off x="2345187" y="3651497"/>
                <a:ext cx="158192" cy="13293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4258" extrusionOk="0">
                    <a:moveTo>
                      <a:pt x="2979" y="1"/>
                    </a:moveTo>
                    <a:lnTo>
                      <a:pt x="1" y="4258"/>
                    </a:lnTo>
                    <a:lnTo>
                      <a:pt x="2088" y="4258"/>
                    </a:lnTo>
                    <a:lnTo>
                      <a:pt x="50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5"/>
              <p:cNvSpPr/>
              <p:nvPr/>
            </p:nvSpPr>
            <p:spPr>
              <a:xfrm>
                <a:off x="2424268" y="3651497"/>
                <a:ext cx="79111" cy="113016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3620" extrusionOk="0">
                    <a:moveTo>
                      <a:pt x="446" y="1"/>
                    </a:moveTo>
                    <a:lnTo>
                      <a:pt x="0" y="639"/>
                    </a:lnTo>
                    <a:lnTo>
                      <a:pt x="0" y="3620"/>
                    </a:lnTo>
                    <a:lnTo>
                      <a:pt x="2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5"/>
              <p:cNvSpPr/>
              <p:nvPr/>
            </p:nvSpPr>
            <p:spPr>
              <a:xfrm>
                <a:off x="2633070" y="3594581"/>
                <a:ext cx="56976" cy="189818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6080" extrusionOk="0">
                    <a:moveTo>
                      <a:pt x="1" y="1"/>
                    </a:moveTo>
                    <a:lnTo>
                      <a:pt x="1" y="6079"/>
                    </a:lnTo>
                    <a:cubicBezTo>
                      <a:pt x="1008" y="6079"/>
                      <a:pt x="1824" y="5263"/>
                      <a:pt x="1824" y="4256"/>
                    </a:cubicBezTo>
                    <a:lnTo>
                      <a:pt x="18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2" name="Google Shape;1392;p55"/>
            <p:cNvGrpSpPr/>
            <p:nvPr/>
          </p:nvGrpSpPr>
          <p:grpSpPr>
            <a:xfrm rot="-358812">
              <a:off x="6451047" y="1216708"/>
              <a:ext cx="3181144" cy="3619000"/>
              <a:chOff x="8890095" y="3665125"/>
              <a:chExt cx="2909806" cy="3310314"/>
            </a:xfrm>
          </p:grpSpPr>
          <p:sp>
            <p:nvSpPr>
              <p:cNvPr id="1393" name="Google Shape;1393;p55"/>
              <p:cNvSpPr/>
              <p:nvPr/>
            </p:nvSpPr>
            <p:spPr>
              <a:xfrm>
                <a:off x="9441440" y="4001047"/>
                <a:ext cx="2358461" cy="2974393"/>
              </a:xfrm>
              <a:custGeom>
                <a:avLst/>
                <a:gdLst/>
                <a:ahLst/>
                <a:cxnLst/>
                <a:rect l="l" t="t" r="r" b="b"/>
                <a:pathLst>
                  <a:path w="110389" h="139218" extrusionOk="0">
                    <a:moveTo>
                      <a:pt x="109392" y="20761"/>
                    </a:moveTo>
                    <a:cubicBezTo>
                      <a:pt x="110388" y="17897"/>
                      <a:pt x="107327" y="15198"/>
                      <a:pt x="105713" y="13621"/>
                    </a:cubicBezTo>
                    <a:cubicBezTo>
                      <a:pt x="103468" y="11426"/>
                      <a:pt x="102131" y="11015"/>
                      <a:pt x="102131" y="11015"/>
                    </a:cubicBezTo>
                    <a:lnTo>
                      <a:pt x="49447" y="767"/>
                    </a:lnTo>
                    <a:cubicBezTo>
                      <a:pt x="45536" y="0"/>
                      <a:pt x="41263" y="2461"/>
                      <a:pt x="39913" y="6257"/>
                    </a:cubicBezTo>
                    <a:lnTo>
                      <a:pt x="942" y="116582"/>
                    </a:lnTo>
                    <a:cubicBezTo>
                      <a:pt x="0" y="118474"/>
                      <a:pt x="1441" y="126254"/>
                      <a:pt x="4334" y="127566"/>
                    </a:cubicBezTo>
                    <a:lnTo>
                      <a:pt x="59897" y="138451"/>
                    </a:lnTo>
                    <a:cubicBezTo>
                      <a:pt x="63808" y="139217"/>
                      <a:pt x="68081" y="136757"/>
                      <a:pt x="69431" y="132961"/>
                    </a:cubicBezTo>
                    <a:cubicBezTo>
                      <a:pt x="69431" y="132961"/>
                      <a:pt x="104779" y="34029"/>
                      <a:pt x="109392" y="207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5"/>
              <p:cNvSpPr/>
              <p:nvPr/>
            </p:nvSpPr>
            <p:spPr>
              <a:xfrm>
                <a:off x="9434902" y="3993869"/>
                <a:ext cx="2273706" cy="2875344"/>
              </a:xfrm>
              <a:custGeom>
                <a:avLst/>
                <a:gdLst/>
                <a:ahLst/>
                <a:cxnLst/>
                <a:rect l="l" t="t" r="r" b="b"/>
                <a:pathLst>
                  <a:path w="106422" h="134582" extrusionOk="0">
                    <a:moveTo>
                      <a:pt x="105169" y="18473"/>
                    </a:moveTo>
                    <a:cubicBezTo>
                      <a:pt x="106422" y="14952"/>
                      <a:pt x="104493" y="11516"/>
                      <a:pt x="100867" y="10806"/>
                    </a:cubicBezTo>
                    <a:lnTo>
                      <a:pt x="49341" y="711"/>
                    </a:lnTo>
                    <a:cubicBezTo>
                      <a:pt x="45715" y="0"/>
                      <a:pt x="41752" y="2281"/>
                      <a:pt x="40500" y="5803"/>
                    </a:cubicBezTo>
                    <a:lnTo>
                      <a:pt x="1253" y="116110"/>
                    </a:lnTo>
                    <a:cubicBezTo>
                      <a:pt x="0" y="119630"/>
                      <a:pt x="1929" y="123065"/>
                      <a:pt x="5555" y="123776"/>
                    </a:cubicBezTo>
                    <a:lnTo>
                      <a:pt x="57081" y="133871"/>
                    </a:lnTo>
                    <a:cubicBezTo>
                      <a:pt x="60707" y="134581"/>
                      <a:pt x="64670" y="132300"/>
                      <a:pt x="65921" y="1287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5"/>
              <p:cNvSpPr/>
              <p:nvPr/>
            </p:nvSpPr>
            <p:spPr>
              <a:xfrm>
                <a:off x="9626995" y="4143231"/>
                <a:ext cx="1946480" cy="2382497"/>
              </a:xfrm>
              <a:custGeom>
                <a:avLst/>
                <a:gdLst/>
                <a:ahLst/>
                <a:cxnLst/>
                <a:rect l="l" t="t" r="r" b="b"/>
                <a:pathLst>
                  <a:path w="91106" h="111514" extrusionOk="0">
                    <a:moveTo>
                      <a:pt x="89968" y="16409"/>
                    </a:moveTo>
                    <a:cubicBezTo>
                      <a:pt x="91105" y="13213"/>
                      <a:pt x="89355" y="10094"/>
                      <a:pt x="86062" y="9449"/>
                    </a:cubicBezTo>
                    <a:lnTo>
                      <a:pt x="41129" y="645"/>
                    </a:lnTo>
                    <a:cubicBezTo>
                      <a:pt x="37836" y="0"/>
                      <a:pt x="34239" y="2072"/>
                      <a:pt x="33100" y="5268"/>
                    </a:cubicBezTo>
                    <a:lnTo>
                      <a:pt x="1137" y="95103"/>
                    </a:lnTo>
                    <a:cubicBezTo>
                      <a:pt x="0" y="98299"/>
                      <a:pt x="1751" y="101420"/>
                      <a:pt x="5044" y="102065"/>
                    </a:cubicBezTo>
                    <a:lnTo>
                      <a:pt x="49977" y="110868"/>
                    </a:lnTo>
                    <a:cubicBezTo>
                      <a:pt x="53271" y="111513"/>
                      <a:pt x="56868" y="109442"/>
                      <a:pt x="58005" y="106244"/>
                    </a:cubicBezTo>
                    <a:close/>
                  </a:path>
                </a:pathLst>
              </a:custGeom>
              <a:solidFill>
                <a:srgbClr val="FFFA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5"/>
              <p:cNvSpPr/>
              <p:nvPr/>
            </p:nvSpPr>
            <p:spPr>
              <a:xfrm>
                <a:off x="10033400" y="6444477"/>
                <a:ext cx="224140" cy="218222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0214" extrusionOk="0">
                    <a:moveTo>
                      <a:pt x="6498" y="1"/>
                    </a:moveTo>
                    <a:cubicBezTo>
                      <a:pt x="4971" y="1"/>
                      <a:pt x="3320" y="755"/>
                      <a:pt x="2097" y="2167"/>
                    </a:cubicBezTo>
                    <a:cubicBezTo>
                      <a:pt x="100" y="4472"/>
                      <a:pt x="1" y="7659"/>
                      <a:pt x="1875" y="9283"/>
                    </a:cubicBezTo>
                    <a:cubicBezTo>
                      <a:pt x="2580" y="9893"/>
                      <a:pt x="3495" y="10214"/>
                      <a:pt x="4489" y="10214"/>
                    </a:cubicBezTo>
                    <a:cubicBezTo>
                      <a:pt x="4766" y="10214"/>
                      <a:pt x="5049" y="10189"/>
                      <a:pt x="5335" y="10139"/>
                    </a:cubicBezTo>
                    <a:cubicBezTo>
                      <a:pt x="6650" y="9907"/>
                      <a:pt x="7926" y="9156"/>
                      <a:pt x="8886" y="8048"/>
                    </a:cubicBezTo>
                    <a:cubicBezTo>
                      <a:pt x="9845" y="6941"/>
                      <a:pt x="10407" y="5569"/>
                      <a:pt x="10449" y="4235"/>
                    </a:cubicBezTo>
                    <a:cubicBezTo>
                      <a:pt x="10490" y="2901"/>
                      <a:pt x="10008" y="1713"/>
                      <a:pt x="9108" y="932"/>
                    </a:cubicBezTo>
                    <a:cubicBezTo>
                      <a:pt x="8381" y="303"/>
                      <a:pt x="7465" y="1"/>
                      <a:pt x="6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5"/>
              <p:cNvSpPr/>
              <p:nvPr/>
            </p:nvSpPr>
            <p:spPr>
              <a:xfrm>
                <a:off x="9437616" y="3665125"/>
                <a:ext cx="966873" cy="965591"/>
              </a:xfrm>
              <a:custGeom>
                <a:avLst/>
                <a:gdLst/>
                <a:ahLst/>
                <a:cxnLst/>
                <a:rect l="l" t="t" r="r" b="b"/>
                <a:pathLst>
                  <a:path w="45255" h="45195" extrusionOk="0">
                    <a:moveTo>
                      <a:pt x="38984" y="17864"/>
                    </a:moveTo>
                    <a:cubicBezTo>
                      <a:pt x="38984" y="17864"/>
                      <a:pt x="41221" y="7674"/>
                      <a:pt x="29690" y="7260"/>
                    </a:cubicBezTo>
                    <a:cubicBezTo>
                      <a:pt x="21762" y="6975"/>
                      <a:pt x="15137" y="4268"/>
                      <a:pt x="11635" y="2134"/>
                    </a:cubicBezTo>
                    <a:cubicBezTo>
                      <a:pt x="8131" y="1"/>
                      <a:pt x="3796" y="5139"/>
                      <a:pt x="9751" y="8597"/>
                    </a:cubicBezTo>
                    <a:cubicBezTo>
                      <a:pt x="9751" y="8597"/>
                      <a:pt x="1804" y="5580"/>
                      <a:pt x="1024" y="11674"/>
                    </a:cubicBezTo>
                    <a:cubicBezTo>
                      <a:pt x="0" y="19686"/>
                      <a:pt x="9562" y="20209"/>
                      <a:pt x="14299" y="21375"/>
                    </a:cubicBezTo>
                    <a:cubicBezTo>
                      <a:pt x="19037" y="22539"/>
                      <a:pt x="27502" y="44583"/>
                      <a:pt x="32484" y="45194"/>
                    </a:cubicBezTo>
                    <a:cubicBezTo>
                      <a:pt x="32484" y="45194"/>
                      <a:pt x="36209" y="42749"/>
                      <a:pt x="39673" y="36991"/>
                    </a:cubicBezTo>
                    <a:cubicBezTo>
                      <a:pt x="42996" y="31467"/>
                      <a:pt x="45254" y="22131"/>
                      <a:pt x="38984" y="178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5"/>
              <p:cNvSpPr/>
              <p:nvPr/>
            </p:nvSpPr>
            <p:spPr>
              <a:xfrm>
                <a:off x="9606442" y="3997864"/>
                <a:ext cx="1541164" cy="1825532"/>
              </a:xfrm>
              <a:custGeom>
                <a:avLst/>
                <a:gdLst/>
                <a:ahLst/>
                <a:cxnLst/>
                <a:rect l="l" t="t" r="r" b="b"/>
                <a:pathLst>
                  <a:path w="72135" h="85445" extrusionOk="0">
                    <a:moveTo>
                      <a:pt x="19508" y="7049"/>
                    </a:moveTo>
                    <a:cubicBezTo>
                      <a:pt x="19945" y="912"/>
                      <a:pt x="8452" y="1"/>
                      <a:pt x="6444" y="1517"/>
                    </a:cubicBezTo>
                    <a:cubicBezTo>
                      <a:pt x="4374" y="3081"/>
                      <a:pt x="3119" y="5198"/>
                      <a:pt x="2068" y="9755"/>
                    </a:cubicBezTo>
                    <a:cubicBezTo>
                      <a:pt x="0" y="18730"/>
                      <a:pt x="441" y="28013"/>
                      <a:pt x="3581" y="30974"/>
                    </a:cubicBezTo>
                    <a:cubicBezTo>
                      <a:pt x="5432" y="32720"/>
                      <a:pt x="12826" y="33311"/>
                      <a:pt x="12826" y="33311"/>
                    </a:cubicBezTo>
                    <a:cubicBezTo>
                      <a:pt x="12826" y="33311"/>
                      <a:pt x="20210" y="36637"/>
                      <a:pt x="20498" y="42615"/>
                    </a:cubicBezTo>
                    <a:cubicBezTo>
                      <a:pt x="20823" y="49351"/>
                      <a:pt x="12642" y="65718"/>
                      <a:pt x="19971" y="70129"/>
                    </a:cubicBezTo>
                    <a:cubicBezTo>
                      <a:pt x="27298" y="74538"/>
                      <a:pt x="35305" y="83821"/>
                      <a:pt x="47443" y="84627"/>
                    </a:cubicBezTo>
                    <a:cubicBezTo>
                      <a:pt x="59761" y="85445"/>
                      <a:pt x="72135" y="69834"/>
                      <a:pt x="67683" y="64579"/>
                    </a:cubicBezTo>
                    <a:cubicBezTo>
                      <a:pt x="58201" y="53386"/>
                      <a:pt x="49836" y="35510"/>
                      <a:pt x="34961" y="33187"/>
                    </a:cubicBezTo>
                    <a:cubicBezTo>
                      <a:pt x="28265" y="32141"/>
                      <a:pt x="24547" y="32406"/>
                      <a:pt x="24579" y="25606"/>
                    </a:cubicBezTo>
                    <a:cubicBezTo>
                      <a:pt x="24579" y="25606"/>
                      <a:pt x="26095" y="25566"/>
                      <a:pt x="27666" y="24176"/>
                    </a:cubicBezTo>
                    <a:cubicBezTo>
                      <a:pt x="29646" y="22422"/>
                      <a:pt x="30899" y="17763"/>
                      <a:pt x="27828" y="16202"/>
                    </a:cubicBezTo>
                    <a:cubicBezTo>
                      <a:pt x="25946" y="15245"/>
                      <a:pt x="24287" y="16297"/>
                      <a:pt x="24582" y="16622"/>
                    </a:cubicBezTo>
                    <a:lnTo>
                      <a:pt x="23843" y="20085"/>
                    </a:lnTo>
                    <a:cubicBezTo>
                      <a:pt x="23843" y="20085"/>
                      <a:pt x="18706" y="18319"/>
                      <a:pt x="19508" y="70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5"/>
              <p:cNvSpPr/>
              <p:nvPr/>
            </p:nvSpPr>
            <p:spPr>
              <a:xfrm>
                <a:off x="9897476" y="4552328"/>
                <a:ext cx="1509736" cy="1443056"/>
              </a:xfrm>
              <a:custGeom>
                <a:avLst/>
                <a:gdLst/>
                <a:ahLst/>
                <a:cxnLst/>
                <a:rect l="l" t="t" r="r" b="b"/>
                <a:pathLst>
                  <a:path w="70664" h="67543" extrusionOk="0">
                    <a:moveTo>
                      <a:pt x="16757" y="61276"/>
                    </a:moveTo>
                    <a:cubicBezTo>
                      <a:pt x="16757" y="61276"/>
                      <a:pt x="6764" y="53718"/>
                      <a:pt x="3197" y="44691"/>
                    </a:cubicBezTo>
                    <a:cubicBezTo>
                      <a:pt x="0" y="36601"/>
                      <a:pt x="3096" y="27301"/>
                      <a:pt x="5055" y="26926"/>
                    </a:cubicBezTo>
                    <a:cubicBezTo>
                      <a:pt x="9267" y="26121"/>
                      <a:pt x="14965" y="14534"/>
                      <a:pt x="19328" y="4483"/>
                    </a:cubicBezTo>
                    <a:cubicBezTo>
                      <a:pt x="21273" y="0"/>
                      <a:pt x="57527" y="29106"/>
                      <a:pt x="64095" y="35766"/>
                    </a:cubicBezTo>
                    <a:cubicBezTo>
                      <a:pt x="70663" y="42426"/>
                      <a:pt x="47308" y="60725"/>
                      <a:pt x="40124" y="64134"/>
                    </a:cubicBezTo>
                    <a:cubicBezTo>
                      <a:pt x="32942" y="67542"/>
                      <a:pt x="16757" y="61276"/>
                      <a:pt x="16757" y="6127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5"/>
              <p:cNvSpPr/>
              <p:nvPr/>
            </p:nvSpPr>
            <p:spPr>
              <a:xfrm>
                <a:off x="9116628" y="4688252"/>
                <a:ext cx="1530738" cy="990674"/>
              </a:xfrm>
              <a:custGeom>
                <a:avLst/>
                <a:gdLst/>
                <a:ahLst/>
                <a:cxnLst/>
                <a:rect l="l" t="t" r="r" b="b"/>
                <a:pathLst>
                  <a:path w="71647" h="46369" extrusionOk="0">
                    <a:moveTo>
                      <a:pt x="55014" y="7375"/>
                    </a:moveTo>
                    <a:cubicBezTo>
                      <a:pt x="52129" y="12817"/>
                      <a:pt x="41607" y="25707"/>
                      <a:pt x="35402" y="29433"/>
                    </a:cubicBezTo>
                    <a:cubicBezTo>
                      <a:pt x="32471" y="31192"/>
                      <a:pt x="4671" y="12337"/>
                      <a:pt x="4671" y="12337"/>
                    </a:cubicBezTo>
                    <a:cubicBezTo>
                      <a:pt x="4671" y="12337"/>
                      <a:pt x="0" y="11879"/>
                      <a:pt x="2844" y="16429"/>
                    </a:cubicBezTo>
                    <a:cubicBezTo>
                      <a:pt x="5695" y="20994"/>
                      <a:pt x="26861" y="46369"/>
                      <a:pt x="38706" y="42795"/>
                    </a:cubicBezTo>
                    <a:cubicBezTo>
                      <a:pt x="50551" y="39220"/>
                      <a:pt x="68732" y="22307"/>
                      <a:pt x="70001" y="14967"/>
                    </a:cubicBezTo>
                    <a:cubicBezTo>
                      <a:pt x="71647" y="5452"/>
                      <a:pt x="58923" y="1"/>
                      <a:pt x="55014" y="73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5"/>
              <p:cNvSpPr/>
              <p:nvPr/>
            </p:nvSpPr>
            <p:spPr>
              <a:xfrm>
                <a:off x="8890095" y="4836098"/>
                <a:ext cx="425997" cy="270032"/>
              </a:xfrm>
              <a:custGeom>
                <a:avLst/>
                <a:gdLst/>
                <a:ahLst/>
                <a:cxnLst/>
                <a:rect l="l" t="t" r="r" b="b"/>
                <a:pathLst>
                  <a:path w="19939" h="12639" extrusionOk="0">
                    <a:moveTo>
                      <a:pt x="9866" y="1593"/>
                    </a:moveTo>
                    <a:cubicBezTo>
                      <a:pt x="10946" y="3001"/>
                      <a:pt x="16229" y="4499"/>
                      <a:pt x="19401" y="9607"/>
                    </a:cubicBezTo>
                    <a:cubicBezTo>
                      <a:pt x="19507" y="9779"/>
                      <a:pt x="19939" y="12295"/>
                      <a:pt x="18220" y="12513"/>
                    </a:cubicBezTo>
                    <a:cubicBezTo>
                      <a:pt x="17216" y="12638"/>
                      <a:pt x="14035" y="12175"/>
                      <a:pt x="10308" y="10294"/>
                    </a:cubicBezTo>
                    <a:cubicBezTo>
                      <a:pt x="8093" y="9174"/>
                      <a:pt x="3969" y="7405"/>
                      <a:pt x="2307" y="6680"/>
                    </a:cubicBezTo>
                    <a:cubicBezTo>
                      <a:pt x="624" y="5945"/>
                      <a:pt x="1307" y="5534"/>
                      <a:pt x="2504" y="5916"/>
                    </a:cubicBezTo>
                    <a:cubicBezTo>
                      <a:pt x="3557" y="6251"/>
                      <a:pt x="7317" y="7272"/>
                      <a:pt x="7317" y="7272"/>
                    </a:cubicBezTo>
                    <a:cubicBezTo>
                      <a:pt x="7317" y="7272"/>
                      <a:pt x="2616" y="5183"/>
                      <a:pt x="1451" y="4587"/>
                    </a:cubicBezTo>
                    <a:cubicBezTo>
                      <a:pt x="398" y="4048"/>
                      <a:pt x="1" y="3106"/>
                      <a:pt x="1445" y="3627"/>
                    </a:cubicBezTo>
                    <a:cubicBezTo>
                      <a:pt x="2628" y="4054"/>
                      <a:pt x="7117" y="5963"/>
                      <a:pt x="7117" y="5963"/>
                    </a:cubicBezTo>
                    <a:cubicBezTo>
                      <a:pt x="7117" y="5963"/>
                      <a:pt x="2359" y="3151"/>
                      <a:pt x="1272" y="2416"/>
                    </a:cubicBezTo>
                    <a:cubicBezTo>
                      <a:pt x="529" y="1915"/>
                      <a:pt x="687" y="1163"/>
                      <a:pt x="2147" y="1894"/>
                    </a:cubicBezTo>
                    <a:cubicBezTo>
                      <a:pt x="3316" y="2481"/>
                      <a:pt x="7958" y="4806"/>
                      <a:pt x="7958" y="4806"/>
                    </a:cubicBezTo>
                    <a:cubicBezTo>
                      <a:pt x="7958" y="4806"/>
                      <a:pt x="4260" y="2345"/>
                      <a:pt x="3280" y="1693"/>
                    </a:cubicBezTo>
                    <a:cubicBezTo>
                      <a:pt x="2183" y="961"/>
                      <a:pt x="2161" y="0"/>
                      <a:pt x="4060" y="1055"/>
                    </a:cubicBezTo>
                    <a:cubicBezTo>
                      <a:pt x="5489" y="1850"/>
                      <a:pt x="8974" y="3416"/>
                      <a:pt x="10923" y="4405"/>
                    </a:cubicBezTo>
                    <a:cubicBezTo>
                      <a:pt x="10176" y="3807"/>
                      <a:pt x="8549" y="2604"/>
                      <a:pt x="8697" y="1042"/>
                    </a:cubicBezTo>
                    <a:cubicBezTo>
                      <a:pt x="8726" y="742"/>
                      <a:pt x="8919" y="364"/>
                      <a:pt x="9866" y="15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467;p59">
            <a:extLst>
              <a:ext uri="{FF2B5EF4-FFF2-40B4-BE49-F238E27FC236}">
                <a16:creationId xmlns:a16="http://schemas.microsoft.com/office/drawing/2014/main" id="{F96A9F2A-71DC-E5E1-B3E0-37887D244AC0}"/>
              </a:ext>
            </a:extLst>
          </p:cNvPr>
          <p:cNvSpPr/>
          <p:nvPr/>
        </p:nvSpPr>
        <p:spPr>
          <a:xfrm rot="2947374" flipH="1">
            <a:off x="-1651387" y="438548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64;p59">
            <a:extLst>
              <a:ext uri="{FF2B5EF4-FFF2-40B4-BE49-F238E27FC236}">
                <a16:creationId xmlns:a16="http://schemas.microsoft.com/office/drawing/2014/main" id="{00D00A59-562C-84C8-5369-07A854C56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588" y="198933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Obrigado!</a:t>
            </a:r>
            <a:endParaRPr sz="4400" dirty="0"/>
          </a:p>
        </p:txBody>
      </p:sp>
      <p:grpSp>
        <p:nvGrpSpPr>
          <p:cNvPr id="4" name="Google Shape;934;p45">
            <a:extLst>
              <a:ext uri="{FF2B5EF4-FFF2-40B4-BE49-F238E27FC236}">
                <a16:creationId xmlns:a16="http://schemas.microsoft.com/office/drawing/2014/main" id="{C7C04D58-9109-CD9B-4C91-92645346A742}"/>
              </a:ext>
            </a:extLst>
          </p:cNvPr>
          <p:cNvGrpSpPr/>
          <p:nvPr/>
        </p:nvGrpSpPr>
        <p:grpSpPr>
          <a:xfrm>
            <a:off x="473025" y="1426089"/>
            <a:ext cx="2578070" cy="4148487"/>
            <a:chOff x="2173025" y="238125"/>
            <a:chExt cx="3255550" cy="5238650"/>
          </a:xfrm>
        </p:grpSpPr>
        <p:sp>
          <p:nvSpPr>
            <p:cNvPr id="5" name="Google Shape;935;p45">
              <a:extLst>
                <a:ext uri="{FF2B5EF4-FFF2-40B4-BE49-F238E27FC236}">
                  <a16:creationId xmlns:a16="http://schemas.microsoft.com/office/drawing/2014/main" id="{87A7F0CC-9594-8DE0-E532-6910FEA8C252}"/>
                </a:ext>
              </a:extLst>
            </p:cNvPr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6;p45">
              <a:extLst>
                <a:ext uri="{FF2B5EF4-FFF2-40B4-BE49-F238E27FC236}">
                  <a16:creationId xmlns:a16="http://schemas.microsoft.com/office/drawing/2014/main" id="{11D51AC1-92AA-EB89-F163-CF90039F2554}"/>
                </a:ext>
              </a:extLst>
            </p:cNvPr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7;p45">
              <a:extLst>
                <a:ext uri="{FF2B5EF4-FFF2-40B4-BE49-F238E27FC236}">
                  <a16:creationId xmlns:a16="http://schemas.microsoft.com/office/drawing/2014/main" id="{E054F72D-AD98-5774-BA82-768472CA734A}"/>
                </a:ext>
              </a:extLst>
            </p:cNvPr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8;p45">
              <a:extLst>
                <a:ext uri="{FF2B5EF4-FFF2-40B4-BE49-F238E27FC236}">
                  <a16:creationId xmlns:a16="http://schemas.microsoft.com/office/drawing/2014/main" id="{69AE10BA-8072-3159-6B4A-E572F2AA4000}"/>
                </a:ext>
              </a:extLst>
            </p:cNvPr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9;p45">
              <a:extLst>
                <a:ext uri="{FF2B5EF4-FFF2-40B4-BE49-F238E27FC236}">
                  <a16:creationId xmlns:a16="http://schemas.microsoft.com/office/drawing/2014/main" id="{53F16255-EE57-5462-A22F-2ED336336B9C}"/>
                </a:ext>
              </a:extLst>
            </p:cNvPr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0;p45">
              <a:extLst>
                <a:ext uri="{FF2B5EF4-FFF2-40B4-BE49-F238E27FC236}">
                  <a16:creationId xmlns:a16="http://schemas.microsoft.com/office/drawing/2014/main" id="{D871F891-10CE-CB9F-CC1B-8C65F0399A45}"/>
                </a:ext>
              </a:extLst>
            </p:cNvPr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1;p45">
              <a:extLst>
                <a:ext uri="{FF2B5EF4-FFF2-40B4-BE49-F238E27FC236}">
                  <a16:creationId xmlns:a16="http://schemas.microsoft.com/office/drawing/2014/main" id="{1F2141BF-D33A-9CF1-395F-33D30EC91EA4}"/>
                </a:ext>
              </a:extLst>
            </p:cNvPr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2;p45">
              <a:extLst>
                <a:ext uri="{FF2B5EF4-FFF2-40B4-BE49-F238E27FC236}">
                  <a16:creationId xmlns:a16="http://schemas.microsoft.com/office/drawing/2014/main" id="{05FD163F-2FF7-E34F-3A07-057FC84274BF}"/>
                </a:ext>
              </a:extLst>
            </p:cNvPr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3;p45">
              <a:extLst>
                <a:ext uri="{FF2B5EF4-FFF2-40B4-BE49-F238E27FC236}">
                  <a16:creationId xmlns:a16="http://schemas.microsoft.com/office/drawing/2014/main" id="{995B733C-0B86-0E7C-2993-C20E550F6D4E}"/>
                </a:ext>
              </a:extLst>
            </p:cNvPr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4;p45">
              <a:extLst>
                <a:ext uri="{FF2B5EF4-FFF2-40B4-BE49-F238E27FC236}">
                  <a16:creationId xmlns:a16="http://schemas.microsoft.com/office/drawing/2014/main" id="{36DB2C96-155C-D05F-E33E-C99EF173ED06}"/>
                </a:ext>
              </a:extLst>
            </p:cNvPr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5;p45">
              <a:extLst>
                <a:ext uri="{FF2B5EF4-FFF2-40B4-BE49-F238E27FC236}">
                  <a16:creationId xmlns:a16="http://schemas.microsoft.com/office/drawing/2014/main" id="{26760D6D-C061-A6D5-D6AE-9790AE2E8CE1}"/>
                </a:ext>
              </a:extLst>
            </p:cNvPr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6;p45">
              <a:extLst>
                <a:ext uri="{FF2B5EF4-FFF2-40B4-BE49-F238E27FC236}">
                  <a16:creationId xmlns:a16="http://schemas.microsoft.com/office/drawing/2014/main" id="{9A1225EC-2FF4-17C0-D89E-6FCC930E0BE1}"/>
                </a:ext>
              </a:extLst>
            </p:cNvPr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7;p45">
              <a:extLst>
                <a:ext uri="{FF2B5EF4-FFF2-40B4-BE49-F238E27FC236}">
                  <a16:creationId xmlns:a16="http://schemas.microsoft.com/office/drawing/2014/main" id="{5861084D-7739-9CD5-8AAD-1738769A6A01}"/>
                </a:ext>
              </a:extLst>
            </p:cNvPr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8;p45">
              <a:extLst>
                <a:ext uri="{FF2B5EF4-FFF2-40B4-BE49-F238E27FC236}">
                  <a16:creationId xmlns:a16="http://schemas.microsoft.com/office/drawing/2014/main" id="{4670C15B-980B-190E-A1E5-481334F42067}"/>
                </a:ext>
              </a:extLst>
            </p:cNvPr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9;p45">
              <a:extLst>
                <a:ext uri="{FF2B5EF4-FFF2-40B4-BE49-F238E27FC236}">
                  <a16:creationId xmlns:a16="http://schemas.microsoft.com/office/drawing/2014/main" id="{07C3320C-E67B-C8F6-6638-637C493AF954}"/>
                </a:ext>
              </a:extLst>
            </p:cNvPr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16;p41">
            <a:extLst>
              <a:ext uri="{FF2B5EF4-FFF2-40B4-BE49-F238E27FC236}">
                <a16:creationId xmlns:a16="http://schemas.microsoft.com/office/drawing/2014/main" id="{352F4DB7-0D7E-00F9-C8B3-33504F107226}"/>
              </a:ext>
            </a:extLst>
          </p:cNvPr>
          <p:cNvGrpSpPr/>
          <p:nvPr/>
        </p:nvGrpSpPr>
        <p:grpSpPr>
          <a:xfrm>
            <a:off x="3562144" y="1606476"/>
            <a:ext cx="2378258" cy="2959957"/>
            <a:chOff x="3382878" y="1614602"/>
            <a:chExt cx="2378258" cy="2959957"/>
          </a:xfrm>
        </p:grpSpPr>
        <p:grpSp>
          <p:nvGrpSpPr>
            <p:cNvPr id="21" name="Google Shape;717;p41">
              <a:extLst>
                <a:ext uri="{FF2B5EF4-FFF2-40B4-BE49-F238E27FC236}">
                  <a16:creationId xmlns:a16="http://schemas.microsoft.com/office/drawing/2014/main" id="{524AE2D8-2539-839C-CF1E-58FAE437A9B4}"/>
                </a:ext>
              </a:extLst>
            </p:cNvPr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59" name="Google Shape;718;p41">
                <a:extLst>
                  <a:ext uri="{FF2B5EF4-FFF2-40B4-BE49-F238E27FC236}">
                    <a16:creationId xmlns:a16="http://schemas.microsoft.com/office/drawing/2014/main" id="{B00CBD00-025E-BE51-DDAD-BA91A0F9CCE8}"/>
                  </a:ext>
                </a:extLst>
              </p:cNvPr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19;p41">
                <a:extLst>
                  <a:ext uri="{FF2B5EF4-FFF2-40B4-BE49-F238E27FC236}">
                    <a16:creationId xmlns:a16="http://schemas.microsoft.com/office/drawing/2014/main" id="{9F500D26-CED2-A813-BBE0-800FB93F7026}"/>
                  </a:ext>
                </a:extLst>
              </p:cNvPr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20;p41">
                <a:extLst>
                  <a:ext uri="{FF2B5EF4-FFF2-40B4-BE49-F238E27FC236}">
                    <a16:creationId xmlns:a16="http://schemas.microsoft.com/office/drawing/2014/main" id="{33AD3508-2B37-88B6-A395-560502647D0F}"/>
                  </a:ext>
                </a:extLst>
              </p:cNvPr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21;p41">
                <a:extLst>
                  <a:ext uri="{FF2B5EF4-FFF2-40B4-BE49-F238E27FC236}">
                    <a16:creationId xmlns:a16="http://schemas.microsoft.com/office/drawing/2014/main" id="{9C4F8704-25DD-B2D9-0311-D88F01EDACFD}"/>
                  </a:ext>
                </a:extLst>
              </p:cNvPr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22;p41">
                <a:extLst>
                  <a:ext uri="{FF2B5EF4-FFF2-40B4-BE49-F238E27FC236}">
                    <a16:creationId xmlns:a16="http://schemas.microsoft.com/office/drawing/2014/main" id="{0C46A3D0-E9B1-E2C0-2CA1-82EEA467C069}"/>
                  </a:ext>
                </a:extLst>
              </p:cNvPr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723;p41">
                <a:extLst>
                  <a:ext uri="{FF2B5EF4-FFF2-40B4-BE49-F238E27FC236}">
                    <a16:creationId xmlns:a16="http://schemas.microsoft.com/office/drawing/2014/main" id="{5E49A1AC-F6DB-3F9C-97E5-6A1D2651C462}"/>
                  </a:ext>
                </a:extLst>
              </p:cNvPr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724;p41">
                <a:extLst>
                  <a:ext uri="{FF2B5EF4-FFF2-40B4-BE49-F238E27FC236}">
                    <a16:creationId xmlns:a16="http://schemas.microsoft.com/office/drawing/2014/main" id="{215E416B-3041-7066-79DF-02A870B31ACF}"/>
                  </a:ext>
                </a:extLst>
              </p:cNvPr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725;p41">
                <a:extLst>
                  <a:ext uri="{FF2B5EF4-FFF2-40B4-BE49-F238E27FC236}">
                    <a16:creationId xmlns:a16="http://schemas.microsoft.com/office/drawing/2014/main" id="{658A3A03-C8F8-6262-61D1-42D8962024ED}"/>
                  </a:ext>
                </a:extLst>
              </p:cNvPr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726;p41">
                <a:extLst>
                  <a:ext uri="{FF2B5EF4-FFF2-40B4-BE49-F238E27FC236}">
                    <a16:creationId xmlns:a16="http://schemas.microsoft.com/office/drawing/2014/main" id="{9241FC30-3975-2C27-0822-564DB2256061}"/>
                  </a:ext>
                </a:extLst>
              </p:cNvPr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727;p41">
                <a:extLst>
                  <a:ext uri="{FF2B5EF4-FFF2-40B4-BE49-F238E27FC236}">
                    <a16:creationId xmlns:a16="http://schemas.microsoft.com/office/drawing/2014/main" id="{CA9C1E7D-9521-F26E-1344-9E332E81CBA0}"/>
                  </a:ext>
                </a:extLst>
              </p:cNvPr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1426" name="Google Shape;728;p41">
                  <a:extLst>
                    <a:ext uri="{FF2B5EF4-FFF2-40B4-BE49-F238E27FC236}">
                      <a16:creationId xmlns:a16="http://schemas.microsoft.com/office/drawing/2014/main" id="{37E7B081-C5FA-6EBF-3D4F-5405AA430900}"/>
                    </a:ext>
                  </a:extLst>
                </p:cNvPr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729;p41">
                  <a:extLst>
                    <a:ext uri="{FF2B5EF4-FFF2-40B4-BE49-F238E27FC236}">
                      <a16:creationId xmlns:a16="http://schemas.microsoft.com/office/drawing/2014/main" id="{BB59550C-CE6A-ACA0-8324-843B294AFA48}"/>
                    </a:ext>
                  </a:extLst>
                </p:cNvPr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730;p41">
                  <a:extLst>
                    <a:ext uri="{FF2B5EF4-FFF2-40B4-BE49-F238E27FC236}">
                      <a16:creationId xmlns:a16="http://schemas.microsoft.com/office/drawing/2014/main" id="{E0846314-9C0C-30CF-2779-DC91D140C2C0}"/>
                    </a:ext>
                  </a:extLst>
                </p:cNvPr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731;p41">
                  <a:extLst>
                    <a:ext uri="{FF2B5EF4-FFF2-40B4-BE49-F238E27FC236}">
                      <a16:creationId xmlns:a16="http://schemas.microsoft.com/office/drawing/2014/main" id="{83D7A3B9-1D49-B450-C5C9-0F489BDA78B6}"/>
                    </a:ext>
                  </a:extLst>
                </p:cNvPr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732;p41">
                  <a:extLst>
                    <a:ext uri="{FF2B5EF4-FFF2-40B4-BE49-F238E27FC236}">
                      <a16:creationId xmlns:a16="http://schemas.microsoft.com/office/drawing/2014/main" id="{10DE8BD8-1491-897E-4FA6-4225C4C61C3E}"/>
                    </a:ext>
                  </a:extLst>
                </p:cNvPr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733;p41">
                  <a:extLst>
                    <a:ext uri="{FF2B5EF4-FFF2-40B4-BE49-F238E27FC236}">
                      <a16:creationId xmlns:a16="http://schemas.microsoft.com/office/drawing/2014/main" id="{9901E1D3-11DE-73EE-3962-1462E6E6D378}"/>
                    </a:ext>
                  </a:extLst>
                </p:cNvPr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734;p41">
                  <a:extLst>
                    <a:ext uri="{FF2B5EF4-FFF2-40B4-BE49-F238E27FC236}">
                      <a16:creationId xmlns:a16="http://schemas.microsoft.com/office/drawing/2014/main" id="{3476619D-591F-CC76-880C-3A30CF6AE6C6}"/>
                    </a:ext>
                  </a:extLst>
                </p:cNvPr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735;p41">
                  <a:extLst>
                    <a:ext uri="{FF2B5EF4-FFF2-40B4-BE49-F238E27FC236}">
                      <a16:creationId xmlns:a16="http://schemas.microsoft.com/office/drawing/2014/main" id="{F6434875-9AB5-ABCB-3467-2B50E2445F7C}"/>
                    </a:ext>
                  </a:extLst>
                </p:cNvPr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736;p41">
                  <a:extLst>
                    <a:ext uri="{FF2B5EF4-FFF2-40B4-BE49-F238E27FC236}">
                      <a16:creationId xmlns:a16="http://schemas.microsoft.com/office/drawing/2014/main" id="{CC7479AB-5463-972A-9AAE-AEF3C844F65D}"/>
                    </a:ext>
                  </a:extLst>
                </p:cNvPr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737;p41">
                  <a:extLst>
                    <a:ext uri="{FF2B5EF4-FFF2-40B4-BE49-F238E27FC236}">
                      <a16:creationId xmlns:a16="http://schemas.microsoft.com/office/drawing/2014/main" id="{6AEF5E1F-67B3-C576-73ED-DDE27F1DEFC4}"/>
                    </a:ext>
                  </a:extLst>
                </p:cNvPr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" name="Google Shape;738;p41">
                  <a:extLst>
                    <a:ext uri="{FF2B5EF4-FFF2-40B4-BE49-F238E27FC236}">
                      <a16:creationId xmlns:a16="http://schemas.microsoft.com/office/drawing/2014/main" id="{B4815FDA-8E66-6920-1220-ACDCE6AD1045}"/>
                    </a:ext>
                  </a:extLst>
                </p:cNvPr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739;p41">
                  <a:extLst>
                    <a:ext uri="{FF2B5EF4-FFF2-40B4-BE49-F238E27FC236}">
                      <a16:creationId xmlns:a16="http://schemas.microsoft.com/office/drawing/2014/main" id="{B56ED4DD-AB89-2D00-AE27-3D6431D20C49}"/>
                    </a:ext>
                  </a:extLst>
                </p:cNvPr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740;p41">
                  <a:extLst>
                    <a:ext uri="{FF2B5EF4-FFF2-40B4-BE49-F238E27FC236}">
                      <a16:creationId xmlns:a16="http://schemas.microsoft.com/office/drawing/2014/main" id="{7008AB4F-812E-78C3-F73B-50E487031985}"/>
                    </a:ext>
                  </a:extLst>
                </p:cNvPr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9" name="Google Shape;741;p41">
                <a:extLst>
                  <a:ext uri="{FF2B5EF4-FFF2-40B4-BE49-F238E27FC236}">
                    <a16:creationId xmlns:a16="http://schemas.microsoft.com/office/drawing/2014/main" id="{BF57D592-F043-CD77-72FD-4DD96AEA65DA}"/>
                  </a:ext>
                </a:extLst>
              </p:cNvPr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1412" name="Google Shape;742;p41">
                  <a:extLst>
                    <a:ext uri="{FF2B5EF4-FFF2-40B4-BE49-F238E27FC236}">
                      <a16:creationId xmlns:a16="http://schemas.microsoft.com/office/drawing/2014/main" id="{1AF067CB-FA30-ECC5-93AF-E9698320B1CE}"/>
                    </a:ext>
                  </a:extLst>
                </p:cNvPr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743;p41">
                  <a:extLst>
                    <a:ext uri="{FF2B5EF4-FFF2-40B4-BE49-F238E27FC236}">
                      <a16:creationId xmlns:a16="http://schemas.microsoft.com/office/drawing/2014/main" id="{8B799373-8C3C-4421-9287-C80123693A6D}"/>
                    </a:ext>
                  </a:extLst>
                </p:cNvPr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744;p41">
                  <a:extLst>
                    <a:ext uri="{FF2B5EF4-FFF2-40B4-BE49-F238E27FC236}">
                      <a16:creationId xmlns:a16="http://schemas.microsoft.com/office/drawing/2014/main" id="{A3E4E923-1484-64C3-89CE-E65669EF4B63}"/>
                    </a:ext>
                  </a:extLst>
                </p:cNvPr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745;p41">
                  <a:extLst>
                    <a:ext uri="{FF2B5EF4-FFF2-40B4-BE49-F238E27FC236}">
                      <a16:creationId xmlns:a16="http://schemas.microsoft.com/office/drawing/2014/main" id="{C07E049F-F340-3053-CEB5-81C52CA968E0}"/>
                    </a:ext>
                  </a:extLst>
                </p:cNvPr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746;p41">
                  <a:extLst>
                    <a:ext uri="{FF2B5EF4-FFF2-40B4-BE49-F238E27FC236}">
                      <a16:creationId xmlns:a16="http://schemas.microsoft.com/office/drawing/2014/main" id="{3092550C-F801-3278-476D-032B1AD85E19}"/>
                    </a:ext>
                  </a:extLst>
                </p:cNvPr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747;p41">
                  <a:extLst>
                    <a:ext uri="{FF2B5EF4-FFF2-40B4-BE49-F238E27FC236}">
                      <a16:creationId xmlns:a16="http://schemas.microsoft.com/office/drawing/2014/main" id="{E8792186-A67B-AC73-989C-9D90749962C1}"/>
                    </a:ext>
                  </a:extLst>
                </p:cNvPr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748;p41">
                  <a:extLst>
                    <a:ext uri="{FF2B5EF4-FFF2-40B4-BE49-F238E27FC236}">
                      <a16:creationId xmlns:a16="http://schemas.microsoft.com/office/drawing/2014/main" id="{58E0F994-D672-666A-D956-B45DD0601EDD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749;p41">
                  <a:extLst>
                    <a:ext uri="{FF2B5EF4-FFF2-40B4-BE49-F238E27FC236}">
                      <a16:creationId xmlns:a16="http://schemas.microsoft.com/office/drawing/2014/main" id="{AD79490E-6749-C6E1-D50B-BB0066DBD242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750;p41">
                  <a:extLst>
                    <a:ext uri="{FF2B5EF4-FFF2-40B4-BE49-F238E27FC236}">
                      <a16:creationId xmlns:a16="http://schemas.microsoft.com/office/drawing/2014/main" id="{20F9F671-1ADB-226F-BE9F-114D1A0AFDCB}"/>
                    </a:ext>
                  </a:extLst>
                </p:cNvPr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751;p41">
                  <a:extLst>
                    <a:ext uri="{FF2B5EF4-FFF2-40B4-BE49-F238E27FC236}">
                      <a16:creationId xmlns:a16="http://schemas.microsoft.com/office/drawing/2014/main" id="{407ADBBB-0C7B-291C-9FE6-433268013B94}"/>
                    </a:ext>
                  </a:extLst>
                </p:cNvPr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752;p41">
                  <a:extLst>
                    <a:ext uri="{FF2B5EF4-FFF2-40B4-BE49-F238E27FC236}">
                      <a16:creationId xmlns:a16="http://schemas.microsoft.com/office/drawing/2014/main" id="{7EB6ADAE-769A-6283-E9E9-BA40FFEBBC6C}"/>
                    </a:ext>
                  </a:extLst>
                </p:cNvPr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753;p41">
                  <a:extLst>
                    <a:ext uri="{FF2B5EF4-FFF2-40B4-BE49-F238E27FC236}">
                      <a16:creationId xmlns:a16="http://schemas.microsoft.com/office/drawing/2014/main" id="{3EB3471C-19FB-DD81-2F96-316EA14871F9}"/>
                    </a:ext>
                  </a:extLst>
                </p:cNvPr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754;p41">
                  <a:extLst>
                    <a:ext uri="{FF2B5EF4-FFF2-40B4-BE49-F238E27FC236}">
                      <a16:creationId xmlns:a16="http://schemas.microsoft.com/office/drawing/2014/main" id="{534EE069-7167-0D61-3584-4B01CB825DEA}"/>
                    </a:ext>
                  </a:extLst>
                </p:cNvPr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755;p41">
                  <a:extLst>
                    <a:ext uri="{FF2B5EF4-FFF2-40B4-BE49-F238E27FC236}">
                      <a16:creationId xmlns:a16="http://schemas.microsoft.com/office/drawing/2014/main" id="{3C41D50B-B61E-C7B1-9200-4A3F754B1756}"/>
                    </a:ext>
                  </a:extLst>
                </p:cNvPr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0" name="Google Shape;756;p41">
                <a:extLst>
                  <a:ext uri="{FF2B5EF4-FFF2-40B4-BE49-F238E27FC236}">
                    <a16:creationId xmlns:a16="http://schemas.microsoft.com/office/drawing/2014/main" id="{1E3394E3-5500-42FA-7416-A5646A5EF0F6}"/>
                  </a:ext>
                </a:extLst>
              </p:cNvPr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757;p41">
                <a:extLst>
                  <a:ext uri="{FF2B5EF4-FFF2-40B4-BE49-F238E27FC236}">
                    <a16:creationId xmlns:a16="http://schemas.microsoft.com/office/drawing/2014/main" id="{15B3DD3D-D0B5-7DD2-F554-E38DF32913AE}"/>
                  </a:ext>
                </a:extLst>
              </p:cNvPr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758;p41">
                <a:extLst>
                  <a:ext uri="{FF2B5EF4-FFF2-40B4-BE49-F238E27FC236}">
                    <a16:creationId xmlns:a16="http://schemas.microsoft.com/office/drawing/2014/main" id="{CCFFDDFB-B18D-A284-5A92-590835B9A331}"/>
                  </a:ext>
                </a:extLst>
              </p:cNvPr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759;p41">
                <a:extLst>
                  <a:ext uri="{FF2B5EF4-FFF2-40B4-BE49-F238E27FC236}">
                    <a16:creationId xmlns:a16="http://schemas.microsoft.com/office/drawing/2014/main" id="{330F50B3-2157-A85D-1630-64E781B59DEE}"/>
                  </a:ext>
                </a:extLst>
              </p:cNvPr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760;p41">
                <a:extLst>
                  <a:ext uri="{FF2B5EF4-FFF2-40B4-BE49-F238E27FC236}">
                    <a16:creationId xmlns:a16="http://schemas.microsoft.com/office/drawing/2014/main" id="{AA33337E-2C26-4BA1-347D-B9AC0C1C814D}"/>
                  </a:ext>
                </a:extLst>
              </p:cNvPr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761;p41">
                <a:extLst>
                  <a:ext uri="{FF2B5EF4-FFF2-40B4-BE49-F238E27FC236}">
                    <a16:creationId xmlns:a16="http://schemas.microsoft.com/office/drawing/2014/main" id="{55390943-92BA-16D2-9DD2-10F97FA5A46D}"/>
                  </a:ext>
                </a:extLst>
              </p:cNvPr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762;p41">
                <a:extLst>
                  <a:ext uri="{FF2B5EF4-FFF2-40B4-BE49-F238E27FC236}">
                    <a16:creationId xmlns:a16="http://schemas.microsoft.com/office/drawing/2014/main" id="{DAE17369-EEDE-F5FB-56D7-1F8FBCFCFD44}"/>
                  </a:ext>
                </a:extLst>
              </p:cNvPr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763;p41">
                <a:extLst>
                  <a:ext uri="{FF2B5EF4-FFF2-40B4-BE49-F238E27FC236}">
                    <a16:creationId xmlns:a16="http://schemas.microsoft.com/office/drawing/2014/main" id="{FFF1845B-8935-14F4-FCD4-CC5D9C1975A0}"/>
                  </a:ext>
                </a:extLst>
              </p:cNvPr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8" name="Google Shape;764;p41">
                <a:extLst>
                  <a:ext uri="{FF2B5EF4-FFF2-40B4-BE49-F238E27FC236}">
                    <a16:creationId xmlns:a16="http://schemas.microsoft.com/office/drawing/2014/main" id="{A2EB98F8-850F-8209-5496-E812F3E85CFF}"/>
                  </a:ext>
                </a:extLst>
              </p:cNvPr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1359" name="Google Shape;765;p41">
                  <a:extLst>
                    <a:ext uri="{FF2B5EF4-FFF2-40B4-BE49-F238E27FC236}">
                      <a16:creationId xmlns:a16="http://schemas.microsoft.com/office/drawing/2014/main" id="{242826ED-DD85-A7E9-00B4-A4ECCDE6A1F3}"/>
                    </a:ext>
                  </a:extLst>
                </p:cNvPr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766;p41">
                  <a:extLst>
                    <a:ext uri="{FF2B5EF4-FFF2-40B4-BE49-F238E27FC236}">
                      <a16:creationId xmlns:a16="http://schemas.microsoft.com/office/drawing/2014/main" id="{927883B4-F272-9B57-20B5-534041AB8143}"/>
                    </a:ext>
                  </a:extLst>
                </p:cNvPr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767;p41">
                  <a:extLst>
                    <a:ext uri="{FF2B5EF4-FFF2-40B4-BE49-F238E27FC236}">
                      <a16:creationId xmlns:a16="http://schemas.microsoft.com/office/drawing/2014/main" id="{7D4B8188-56DC-0B54-0D22-772A644658A8}"/>
                    </a:ext>
                  </a:extLst>
                </p:cNvPr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768;p41">
                  <a:extLst>
                    <a:ext uri="{FF2B5EF4-FFF2-40B4-BE49-F238E27FC236}">
                      <a16:creationId xmlns:a16="http://schemas.microsoft.com/office/drawing/2014/main" id="{4E6569F5-70B4-49C5-C8D0-7FC54D80D9B0}"/>
                    </a:ext>
                  </a:extLst>
                </p:cNvPr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769;p41">
                  <a:extLst>
                    <a:ext uri="{FF2B5EF4-FFF2-40B4-BE49-F238E27FC236}">
                      <a16:creationId xmlns:a16="http://schemas.microsoft.com/office/drawing/2014/main" id="{CD6D73C8-6ECB-B9E3-2D65-F2662DCC6AE5}"/>
                    </a:ext>
                  </a:extLst>
                </p:cNvPr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" name="Google Shape;770;p41">
                  <a:extLst>
                    <a:ext uri="{FF2B5EF4-FFF2-40B4-BE49-F238E27FC236}">
                      <a16:creationId xmlns:a16="http://schemas.microsoft.com/office/drawing/2014/main" id="{E942D5C8-77BA-682F-E2B5-9D169D9728E1}"/>
                    </a:ext>
                  </a:extLst>
                </p:cNvPr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771;p41">
                  <a:extLst>
                    <a:ext uri="{FF2B5EF4-FFF2-40B4-BE49-F238E27FC236}">
                      <a16:creationId xmlns:a16="http://schemas.microsoft.com/office/drawing/2014/main" id="{BAF97593-9849-03F3-DEBC-0BA878FF33F3}"/>
                    </a:ext>
                  </a:extLst>
                </p:cNvPr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772;p41">
                  <a:extLst>
                    <a:ext uri="{FF2B5EF4-FFF2-40B4-BE49-F238E27FC236}">
                      <a16:creationId xmlns:a16="http://schemas.microsoft.com/office/drawing/2014/main" id="{9E11F0F6-307A-438C-EACF-4C5D68FF6757}"/>
                    </a:ext>
                  </a:extLst>
                </p:cNvPr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773;p41">
                  <a:extLst>
                    <a:ext uri="{FF2B5EF4-FFF2-40B4-BE49-F238E27FC236}">
                      <a16:creationId xmlns:a16="http://schemas.microsoft.com/office/drawing/2014/main" id="{42406F1A-134D-BF81-E8EB-B6B4F1BBF30B}"/>
                    </a:ext>
                  </a:extLst>
                </p:cNvPr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774;p41">
                  <a:extLst>
                    <a:ext uri="{FF2B5EF4-FFF2-40B4-BE49-F238E27FC236}">
                      <a16:creationId xmlns:a16="http://schemas.microsoft.com/office/drawing/2014/main" id="{5F764746-3179-2BAF-AC24-3C47C65FA3A9}"/>
                    </a:ext>
                  </a:extLst>
                </p:cNvPr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775;p41">
                  <a:extLst>
                    <a:ext uri="{FF2B5EF4-FFF2-40B4-BE49-F238E27FC236}">
                      <a16:creationId xmlns:a16="http://schemas.microsoft.com/office/drawing/2014/main" id="{A01E1AE9-1C3E-A17A-F24B-236DDCAC98EE}"/>
                    </a:ext>
                  </a:extLst>
                </p:cNvPr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776;p41">
                  <a:extLst>
                    <a:ext uri="{FF2B5EF4-FFF2-40B4-BE49-F238E27FC236}">
                      <a16:creationId xmlns:a16="http://schemas.microsoft.com/office/drawing/2014/main" id="{D096CBAD-A07B-3BEF-9C96-771D85574E83}"/>
                    </a:ext>
                  </a:extLst>
                </p:cNvPr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777;p41">
                  <a:extLst>
                    <a:ext uri="{FF2B5EF4-FFF2-40B4-BE49-F238E27FC236}">
                      <a16:creationId xmlns:a16="http://schemas.microsoft.com/office/drawing/2014/main" id="{42D6FD7C-7DB5-9382-6A51-1D0A2DCACAF9}"/>
                    </a:ext>
                  </a:extLst>
                </p:cNvPr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778;p41">
              <a:extLst>
                <a:ext uri="{FF2B5EF4-FFF2-40B4-BE49-F238E27FC236}">
                  <a16:creationId xmlns:a16="http://schemas.microsoft.com/office/drawing/2014/main" id="{F4E305F1-0654-61D8-B3EE-BA282DF1633D}"/>
                </a:ext>
              </a:extLst>
            </p:cNvPr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41" name="Google Shape;779;p41">
                <a:extLst>
                  <a:ext uri="{FF2B5EF4-FFF2-40B4-BE49-F238E27FC236}">
                    <a16:creationId xmlns:a16="http://schemas.microsoft.com/office/drawing/2014/main" id="{F9A52100-CDE4-DDE8-28C1-299B0B69A5CD}"/>
                  </a:ext>
                </a:extLst>
              </p:cNvPr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80;p41">
                <a:extLst>
                  <a:ext uri="{FF2B5EF4-FFF2-40B4-BE49-F238E27FC236}">
                    <a16:creationId xmlns:a16="http://schemas.microsoft.com/office/drawing/2014/main" id="{6CA4D63D-B1B4-2F4A-627B-BF9AD01FBA4A}"/>
                  </a:ext>
                </a:extLst>
              </p:cNvPr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81;p41">
                <a:extLst>
                  <a:ext uri="{FF2B5EF4-FFF2-40B4-BE49-F238E27FC236}">
                    <a16:creationId xmlns:a16="http://schemas.microsoft.com/office/drawing/2014/main" id="{A2E5EEC0-1EAA-D560-C7A3-3B811B2A4788}"/>
                  </a:ext>
                </a:extLst>
              </p:cNvPr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82;p41">
                <a:extLst>
                  <a:ext uri="{FF2B5EF4-FFF2-40B4-BE49-F238E27FC236}">
                    <a16:creationId xmlns:a16="http://schemas.microsoft.com/office/drawing/2014/main" id="{AB94A78B-F4CB-B813-100C-F10424421157}"/>
                  </a:ext>
                </a:extLst>
              </p:cNvPr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83;p41">
                <a:extLst>
                  <a:ext uri="{FF2B5EF4-FFF2-40B4-BE49-F238E27FC236}">
                    <a16:creationId xmlns:a16="http://schemas.microsoft.com/office/drawing/2014/main" id="{7D81043F-F157-78B8-9C88-644C2C87D543}"/>
                  </a:ext>
                </a:extLst>
              </p:cNvPr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84;p41">
                <a:extLst>
                  <a:ext uri="{FF2B5EF4-FFF2-40B4-BE49-F238E27FC236}">
                    <a16:creationId xmlns:a16="http://schemas.microsoft.com/office/drawing/2014/main" id="{1F149E80-DD5C-1EB8-3F41-37CDD6A20B3C}"/>
                  </a:ext>
                </a:extLst>
              </p:cNvPr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85;p41">
                <a:extLst>
                  <a:ext uri="{FF2B5EF4-FFF2-40B4-BE49-F238E27FC236}">
                    <a16:creationId xmlns:a16="http://schemas.microsoft.com/office/drawing/2014/main" id="{21D5EB15-FB61-0508-30E7-CDB8545682DF}"/>
                  </a:ext>
                </a:extLst>
              </p:cNvPr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86;p41">
                <a:extLst>
                  <a:ext uri="{FF2B5EF4-FFF2-40B4-BE49-F238E27FC236}">
                    <a16:creationId xmlns:a16="http://schemas.microsoft.com/office/drawing/2014/main" id="{12098491-32EC-11BD-2AA0-4E563306A64C}"/>
                  </a:ext>
                </a:extLst>
              </p:cNvPr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87;p41">
                <a:extLst>
                  <a:ext uri="{FF2B5EF4-FFF2-40B4-BE49-F238E27FC236}">
                    <a16:creationId xmlns:a16="http://schemas.microsoft.com/office/drawing/2014/main" id="{8B842AD5-504B-3039-388E-961806DD7B03}"/>
                  </a:ext>
                </a:extLst>
              </p:cNvPr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88;p41">
                <a:extLst>
                  <a:ext uri="{FF2B5EF4-FFF2-40B4-BE49-F238E27FC236}">
                    <a16:creationId xmlns:a16="http://schemas.microsoft.com/office/drawing/2014/main" id="{8AEBF87A-EA39-A461-C023-FD4D319446F6}"/>
                  </a:ext>
                </a:extLst>
              </p:cNvPr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89;p41">
                <a:extLst>
                  <a:ext uri="{FF2B5EF4-FFF2-40B4-BE49-F238E27FC236}">
                    <a16:creationId xmlns:a16="http://schemas.microsoft.com/office/drawing/2014/main" id="{3931BE46-19C4-B143-83F7-63B2CAA0B715}"/>
                  </a:ext>
                </a:extLst>
              </p:cNvPr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90;p41">
                <a:extLst>
                  <a:ext uri="{FF2B5EF4-FFF2-40B4-BE49-F238E27FC236}">
                    <a16:creationId xmlns:a16="http://schemas.microsoft.com/office/drawing/2014/main" id="{763E2E24-96EF-82A2-16FC-6FD122FE085B}"/>
                  </a:ext>
                </a:extLst>
              </p:cNvPr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91;p41">
                <a:extLst>
                  <a:ext uri="{FF2B5EF4-FFF2-40B4-BE49-F238E27FC236}">
                    <a16:creationId xmlns:a16="http://schemas.microsoft.com/office/drawing/2014/main" id="{458DB3C0-0D01-CBD9-C9C8-93C3B0F04CCE}"/>
                  </a:ext>
                </a:extLst>
              </p:cNvPr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92;p41">
                <a:extLst>
                  <a:ext uri="{FF2B5EF4-FFF2-40B4-BE49-F238E27FC236}">
                    <a16:creationId xmlns:a16="http://schemas.microsoft.com/office/drawing/2014/main" id="{F2092910-2731-EA49-BFDD-7A83BA2C199F}"/>
                  </a:ext>
                </a:extLst>
              </p:cNvPr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93;p41">
                <a:extLst>
                  <a:ext uri="{FF2B5EF4-FFF2-40B4-BE49-F238E27FC236}">
                    <a16:creationId xmlns:a16="http://schemas.microsoft.com/office/drawing/2014/main" id="{411023DF-3FA8-684E-53D7-4A7EF9DA81F0}"/>
                  </a:ext>
                </a:extLst>
              </p:cNvPr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94;p41">
                <a:extLst>
                  <a:ext uri="{FF2B5EF4-FFF2-40B4-BE49-F238E27FC236}">
                    <a16:creationId xmlns:a16="http://schemas.microsoft.com/office/drawing/2014/main" id="{9EEF7CAD-798B-020B-4474-1C02E6A3D7C4}"/>
                  </a:ext>
                </a:extLst>
              </p:cNvPr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95;p41">
                <a:extLst>
                  <a:ext uri="{FF2B5EF4-FFF2-40B4-BE49-F238E27FC236}">
                    <a16:creationId xmlns:a16="http://schemas.microsoft.com/office/drawing/2014/main" id="{1FCDD668-D538-FAB5-EE78-ACD774C598F0}"/>
                  </a:ext>
                </a:extLst>
              </p:cNvPr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96;p41">
                <a:extLst>
                  <a:ext uri="{FF2B5EF4-FFF2-40B4-BE49-F238E27FC236}">
                    <a16:creationId xmlns:a16="http://schemas.microsoft.com/office/drawing/2014/main" id="{7B2125D6-BD58-3374-99B1-4921B32F76FC}"/>
                  </a:ext>
                </a:extLst>
              </p:cNvPr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797;p41">
              <a:extLst>
                <a:ext uri="{FF2B5EF4-FFF2-40B4-BE49-F238E27FC236}">
                  <a16:creationId xmlns:a16="http://schemas.microsoft.com/office/drawing/2014/main" id="{2538C750-B10A-8CFF-E3F8-48C9B0021F2E}"/>
                </a:ext>
              </a:extLst>
            </p:cNvPr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24" name="Google Shape;798;p41">
                <a:extLst>
                  <a:ext uri="{FF2B5EF4-FFF2-40B4-BE49-F238E27FC236}">
                    <a16:creationId xmlns:a16="http://schemas.microsoft.com/office/drawing/2014/main" id="{19B0E631-004D-882E-8D34-2E89A098E2B7}"/>
                  </a:ext>
                </a:extLst>
              </p:cNvPr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99;p41">
                <a:extLst>
                  <a:ext uri="{FF2B5EF4-FFF2-40B4-BE49-F238E27FC236}">
                    <a16:creationId xmlns:a16="http://schemas.microsoft.com/office/drawing/2014/main" id="{797A4738-BEDF-011F-FE34-54B098FDD32E}"/>
                  </a:ext>
                </a:extLst>
              </p:cNvPr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0;p41">
                <a:extLst>
                  <a:ext uri="{FF2B5EF4-FFF2-40B4-BE49-F238E27FC236}">
                    <a16:creationId xmlns:a16="http://schemas.microsoft.com/office/drawing/2014/main" id="{61EC2E8F-D96E-6417-0160-7523BBA3D244}"/>
                  </a:ext>
                </a:extLst>
              </p:cNvPr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01;p41">
                <a:extLst>
                  <a:ext uri="{FF2B5EF4-FFF2-40B4-BE49-F238E27FC236}">
                    <a16:creationId xmlns:a16="http://schemas.microsoft.com/office/drawing/2014/main" id="{DCD627BA-DA6C-4F6C-49EF-FF19377BF3A1}"/>
                  </a:ext>
                </a:extLst>
              </p:cNvPr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02;p41">
                <a:extLst>
                  <a:ext uri="{FF2B5EF4-FFF2-40B4-BE49-F238E27FC236}">
                    <a16:creationId xmlns:a16="http://schemas.microsoft.com/office/drawing/2014/main" id="{286A2F77-9324-A2ED-8387-416ED1361D34}"/>
                  </a:ext>
                </a:extLst>
              </p:cNvPr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03;p41">
                <a:extLst>
                  <a:ext uri="{FF2B5EF4-FFF2-40B4-BE49-F238E27FC236}">
                    <a16:creationId xmlns:a16="http://schemas.microsoft.com/office/drawing/2014/main" id="{B6B1B23C-4B7A-BFA9-9B48-592A5EDCE7DB}"/>
                  </a:ext>
                </a:extLst>
              </p:cNvPr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04;p41">
                <a:extLst>
                  <a:ext uri="{FF2B5EF4-FFF2-40B4-BE49-F238E27FC236}">
                    <a16:creationId xmlns:a16="http://schemas.microsoft.com/office/drawing/2014/main" id="{419606CC-BCFA-2375-4288-46EC47DAA597}"/>
                  </a:ext>
                </a:extLst>
              </p:cNvPr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805;p41">
                <a:extLst>
                  <a:ext uri="{FF2B5EF4-FFF2-40B4-BE49-F238E27FC236}">
                    <a16:creationId xmlns:a16="http://schemas.microsoft.com/office/drawing/2014/main" id="{5CEDC25F-C30D-69D3-C5DE-7E58DD83B6D7}"/>
                  </a:ext>
                </a:extLst>
              </p:cNvPr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806;p41">
                <a:extLst>
                  <a:ext uri="{FF2B5EF4-FFF2-40B4-BE49-F238E27FC236}">
                    <a16:creationId xmlns:a16="http://schemas.microsoft.com/office/drawing/2014/main" id="{C20E0837-F21F-58DD-45F5-5DD59A72EBE6}"/>
                  </a:ext>
                </a:extLst>
              </p:cNvPr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807;p41">
                <a:extLst>
                  <a:ext uri="{FF2B5EF4-FFF2-40B4-BE49-F238E27FC236}">
                    <a16:creationId xmlns:a16="http://schemas.microsoft.com/office/drawing/2014/main" id="{7BA65E7A-041B-EEC1-D9BF-145B593A415B}"/>
                  </a:ext>
                </a:extLst>
              </p:cNvPr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808;p41">
                <a:extLst>
                  <a:ext uri="{FF2B5EF4-FFF2-40B4-BE49-F238E27FC236}">
                    <a16:creationId xmlns:a16="http://schemas.microsoft.com/office/drawing/2014/main" id="{0396622C-C949-15BF-AE48-CE44EFB94B40}"/>
                  </a:ext>
                </a:extLst>
              </p:cNvPr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809;p41">
                <a:extLst>
                  <a:ext uri="{FF2B5EF4-FFF2-40B4-BE49-F238E27FC236}">
                    <a16:creationId xmlns:a16="http://schemas.microsoft.com/office/drawing/2014/main" id="{ED686044-58C5-E76F-E832-2F941EFCC559}"/>
                  </a:ext>
                </a:extLst>
              </p:cNvPr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810;p41">
                <a:extLst>
                  <a:ext uri="{FF2B5EF4-FFF2-40B4-BE49-F238E27FC236}">
                    <a16:creationId xmlns:a16="http://schemas.microsoft.com/office/drawing/2014/main" id="{6D707BC2-57AA-B0C6-2DBC-DB259B258B9C}"/>
                  </a:ext>
                </a:extLst>
              </p:cNvPr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811;p41">
                <a:extLst>
                  <a:ext uri="{FF2B5EF4-FFF2-40B4-BE49-F238E27FC236}">
                    <a16:creationId xmlns:a16="http://schemas.microsoft.com/office/drawing/2014/main" id="{50B14039-D8C9-105F-9CFC-A3474F9AB256}"/>
                  </a:ext>
                </a:extLst>
              </p:cNvPr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812;p41">
                <a:extLst>
                  <a:ext uri="{FF2B5EF4-FFF2-40B4-BE49-F238E27FC236}">
                    <a16:creationId xmlns:a16="http://schemas.microsoft.com/office/drawing/2014/main" id="{529F7829-4903-D0B9-22D9-91F484B52716}"/>
                  </a:ext>
                </a:extLst>
              </p:cNvPr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813;p41">
                <a:extLst>
                  <a:ext uri="{FF2B5EF4-FFF2-40B4-BE49-F238E27FC236}">
                    <a16:creationId xmlns:a16="http://schemas.microsoft.com/office/drawing/2014/main" id="{8643FDFA-0420-FCC4-28EA-F3B516C94602}"/>
                  </a:ext>
                </a:extLst>
              </p:cNvPr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814;p41">
                <a:extLst>
                  <a:ext uri="{FF2B5EF4-FFF2-40B4-BE49-F238E27FC236}">
                    <a16:creationId xmlns:a16="http://schemas.microsoft.com/office/drawing/2014/main" id="{65A3D5C6-5A8A-807A-BFF4-F3B38F78D029}"/>
                  </a:ext>
                </a:extLst>
              </p:cNvPr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238527" y="1596371"/>
            <a:ext cx="704331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 dirty="0"/>
              <a:t>José Silva possui uma cantina há 3 anos e agora deseja informatizar o seu negócio para atrair mais clientes e expandir sua cantina através do delivery. Sua expectativa é de que o site possa contar um pouco da história do seu negócio para seus clientes e que mostre a variedade de produtos que ele possui.</a:t>
            </a:r>
            <a:endParaRPr sz="2400"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2" name="Google Shape;1168;p53">
            <a:extLst>
              <a:ext uri="{FF2B5EF4-FFF2-40B4-BE49-F238E27FC236}">
                <a16:creationId xmlns:a16="http://schemas.microsoft.com/office/drawing/2014/main" id="{1B41DB12-FBF0-5FD4-1DCB-AF7680208252}"/>
              </a:ext>
            </a:extLst>
          </p:cNvPr>
          <p:cNvGrpSpPr/>
          <p:nvPr/>
        </p:nvGrpSpPr>
        <p:grpSpPr>
          <a:xfrm>
            <a:off x="7371527" y="1596371"/>
            <a:ext cx="1423731" cy="3346029"/>
            <a:chOff x="15332125" y="955775"/>
            <a:chExt cx="1094925" cy="2573275"/>
          </a:xfrm>
        </p:grpSpPr>
        <p:sp>
          <p:nvSpPr>
            <p:cNvPr id="3" name="Google Shape;1169;p53">
              <a:extLst>
                <a:ext uri="{FF2B5EF4-FFF2-40B4-BE49-F238E27FC236}">
                  <a16:creationId xmlns:a16="http://schemas.microsoft.com/office/drawing/2014/main" id="{D70FEDAD-EE5B-C303-139D-74EF4E46CC3C}"/>
                </a:ext>
              </a:extLst>
            </p:cNvPr>
            <p:cNvSpPr/>
            <p:nvPr/>
          </p:nvSpPr>
          <p:spPr>
            <a:xfrm>
              <a:off x="15477800" y="1654950"/>
              <a:ext cx="121250" cy="219150"/>
            </a:xfrm>
            <a:custGeom>
              <a:avLst/>
              <a:gdLst/>
              <a:ahLst/>
              <a:cxnLst/>
              <a:rect l="l" t="t" r="r" b="b"/>
              <a:pathLst>
                <a:path w="4850" h="8766" extrusionOk="0">
                  <a:moveTo>
                    <a:pt x="926" y="1"/>
                  </a:moveTo>
                  <a:cubicBezTo>
                    <a:pt x="781" y="1"/>
                    <a:pt x="659" y="113"/>
                    <a:pt x="649" y="259"/>
                  </a:cubicBezTo>
                  <a:lnTo>
                    <a:pt x="13" y="8464"/>
                  </a:lnTo>
                  <a:cubicBezTo>
                    <a:pt x="0" y="8618"/>
                    <a:pt x="116" y="8753"/>
                    <a:pt x="270" y="8765"/>
                  </a:cubicBezTo>
                  <a:cubicBezTo>
                    <a:pt x="277" y="8765"/>
                    <a:pt x="284" y="8766"/>
                    <a:pt x="291" y="8766"/>
                  </a:cubicBezTo>
                  <a:cubicBezTo>
                    <a:pt x="302" y="8766"/>
                    <a:pt x="312" y="8765"/>
                    <a:pt x="323" y="8764"/>
                  </a:cubicBezTo>
                  <a:cubicBezTo>
                    <a:pt x="456" y="8749"/>
                    <a:pt x="560" y="8642"/>
                    <a:pt x="570" y="8508"/>
                  </a:cubicBezTo>
                  <a:lnTo>
                    <a:pt x="1186" y="565"/>
                  </a:lnTo>
                  <a:lnTo>
                    <a:pt x="4559" y="627"/>
                  </a:lnTo>
                  <a:cubicBezTo>
                    <a:pt x="4562" y="627"/>
                    <a:pt x="4564" y="627"/>
                    <a:pt x="4567" y="627"/>
                  </a:cubicBezTo>
                  <a:cubicBezTo>
                    <a:pt x="4719" y="627"/>
                    <a:pt x="4844" y="506"/>
                    <a:pt x="4847" y="352"/>
                  </a:cubicBezTo>
                  <a:cubicBezTo>
                    <a:pt x="4850" y="197"/>
                    <a:pt x="4726" y="69"/>
                    <a:pt x="4570" y="68"/>
                  </a:cubicBezTo>
                  <a:lnTo>
                    <a:pt x="932" y="1"/>
                  </a:lnTo>
                  <a:cubicBezTo>
                    <a:pt x="930" y="1"/>
                    <a:pt x="928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70;p53">
              <a:extLst>
                <a:ext uri="{FF2B5EF4-FFF2-40B4-BE49-F238E27FC236}">
                  <a16:creationId xmlns:a16="http://schemas.microsoft.com/office/drawing/2014/main" id="{78E8A2B1-91CB-D8EA-F25C-0C6243E55CA8}"/>
                </a:ext>
              </a:extLst>
            </p:cNvPr>
            <p:cNvSpPr/>
            <p:nvPr/>
          </p:nvSpPr>
          <p:spPr>
            <a:xfrm>
              <a:off x="15394350" y="1811525"/>
              <a:ext cx="209650" cy="320325"/>
            </a:xfrm>
            <a:custGeom>
              <a:avLst/>
              <a:gdLst/>
              <a:ahLst/>
              <a:cxnLst/>
              <a:rect l="l" t="t" r="r" b="b"/>
              <a:pathLst>
                <a:path w="8386" h="12813" extrusionOk="0">
                  <a:moveTo>
                    <a:pt x="8385" y="0"/>
                  </a:moveTo>
                  <a:lnTo>
                    <a:pt x="4742" y="414"/>
                  </a:lnTo>
                  <a:lnTo>
                    <a:pt x="3643" y="538"/>
                  </a:lnTo>
                  <a:lnTo>
                    <a:pt x="0" y="952"/>
                  </a:lnTo>
                  <a:lnTo>
                    <a:pt x="2779" y="12748"/>
                  </a:lnTo>
                  <a:cubicBezTo>
                    <a:pt x="2779" y="12748"/>
                    <a:pt x="3322" y="12812"/>
                    <a:pt x="4120" y="12812"/>
                  </a:cubicBezTo>
                  <a:cubicBezTo>
                    <a:pt x="4398" y="12812"/>
                    <a:pt x="4707" y="12804"/>
                    <a:pt x="5034" y="12783"/>
                  </a:cubicBezTo>
                  <a:lnTo>
                    <a:pt x="5035" y="12791"/>
                  </a:lnTo>
                  <a:cubicBezTo>
                    <a:pt x="5222" y="12777"/>
                    <a:pt x="5407" y="12758"/>
                    <a:pt x="5586" y="12737"/>
                  </a:cubicBezTo>
                  <a:cubicBezTo>
                    <a:pt x="5767" y="12718"/>
                    <a:pt x="5950" y="12694"/>
                    <a:pt x="6135" y="12666"/>
                  </a:cubicBezTo>
                  <a:lnTo>
                    <a:pt x="6135" y="12658"/>
                  </a:lnTo>
                  <a:cubicBezTo>
                    <a:pt x="7387" y="12453"/>
                    <a:pt x="8325" y="12118"/>
                    <a:pt x="8325" y="12118"/>
                  </a:cubicBezTo>
                  <a:lnTo>
                    <a:pt x="8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71;p53">
              <a:extLst>
                <a:ext uri="{FF2B5EF4-FFF2-40B4-BE49-F238E27FC236}">
                  <a16:creationId xmlns:a16="http://schemas.microsoft.com/office/drawing/2014/main" id="{C71C7F8D-350D-E8FE-163F-D82EEBFE5167}"/>
                </a:ext>
              </a:extLst>
            </p:cNvPr>
            <p:cNvSpPr/>
            <p:nvPr/>
          </p:nvSpPr>
          <p:spPr>
            <a:xfrm>
              <a:off x="15381000" y="1791900"/>
              <a:ext cx="235975" cy="62625"/>
            </a:xfrm>
            <a:custGeom>
              <a:avLst/>
              <a:gdLst/>
              <a:ahLst/>
              <a:cxnLst/>
              <a:rect l="l" t="t" r="r" b="b"/>
              <a:pathLst>
                <a:path w="9439" h="2505" extrusionOk="0">
                  <a:moveTo>
                    <a:pt x="9274" y="1"/>
                  </a:moveTo>
                  <a:lnTo>
                    <a:pt x="0" y="1054"/>
                  </a:lnTo>
                  <a:lnTo>
                    <a:pt x="165" y="2505"/>
                  </a:lnTo>
                  <a:lnTo>
                    <a:pt x="9438" y="1451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72;p53">
              <a:extLst>
                <a:ext uri="{FF2B5EF4-FFF2-40B4-BE49-F238E27FC236}">
                  <a16:creationId xmlns:a16="http://schemas.microsoft.com/office/drawing/2014/main" id="{9AF101DE-42EC-698D-8B6F-AC1C0892E8BD}"/>
                </a:ext>
              </a:extLst>
            </p:cNvPr>
            <p:cNvSpPr/>
            <p:nvPr/>
          </p:nvSpPr>
          <p:spPr>
            <a:xfrm>
              <a:off x="15414100" y="1897725"/>
              <a:ext cx="189475" cy="122425"/>
            </a:xfrm>
            <a:custGeom>
              <a:avLst/>
              <a:gdLst/>
              <a:ahLst/>
              <a:cxnLst/>
              <a:rect l="l" t="t" r="r" b="b"/>
              <a:pathLst>
                <a:path w="7579" h="4897" extrusionOk="0">
                  <a:moveTo>
                    <a:pt x="7578" y="1"/>
                  </a:moveTo>
                  <a:lnTo>
                    <a:pt x="1" y="861"/>
                  </a:lnTo>
                  <a:lnTo>
                    <a:pt x="951" y="4897"/>
                  </a:lnTo>
                  <a:lnTo>
                    <a:pt x="7557" y="4146"/>
                  </a:lnTo>
                  <a:lnTo>
                    <a:pt x="7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3;p53">
              <a:extLst>
                <a:ext uri="{FF2B5EF4-FFF2-40B4-BE49-F238E27FC236}">
                  <a16:creationId xmlns:a16="http://schemas.microsoft.com/office/drawing/2014/main" id="{8FF1C835-4CBF-497A-DFD4-1E6B3A363EC7}"/>
                </a:ext>
              </a:extLst>
            </p:cNvPr>
            <p:cNvSpPr/>
            <p:nvPr/>
          </p:nvSpPr>
          <p:spPr>
            <a:xfrm>
              <a:off x="15517050" y="1944850"/>
              <a:ext cx="196600" cy="187100"/>
            </a:xfrm>
            <a:custGeom>
              <a:avLst/>
              <a:gdLst/>
              <a:ahLst/>
              <a:cxnLst/>
              <a:rect l="l" t="t" r="r" b="b"/>
              <a:pathLst>
                <a:path w="7864" h="7484" extrusionOk="0">
                  <a:moveTo>
                    <a:pt x="1114" y="0"/>
                  </a:moveTo>
                  <a:cubicBezTo>
                    <a:pt x="1095" y="0"/>
                    <a:pt x="1075" y="2"/>
                    <a:pt x="1056" y="7"/>
                  </a:cubicBezTo>
                  <a:cubicBezTo>
                    <a:pt x="934" y="36"/>
                    <a:pt x="856" y="165"/>
                    <a:pt x="851" y="290"/>
                  </a:cubicBezTo>
                  <a:cubicBezTo>
                    <a:pt x="847" y="416"/>
                    <a:pt x="902" y="536"/>
                    <a:pt x="972" y="640"/>
                  </a:cubicBezTo>
                  <a:cubicBezTo>
                    <a:pt x="1221" y="1011"/>
                    <a:pt x="1640" y="1231"/>
                    <a:pt x="2053" y="1401"/>
                  </a:cubicBezTo>
                  <a:cubicBezTo>
                    <a:pt x="2518" y="1591"/>
                    <a:pt x="2997" y="1739"/>
                    <a:pt x="3477" y="1888"/>
                  </a:cubicBezTo>
                  <a:cubicBezTo>
                    <a:pt x="2437" y="2312"/>
                    <a:pt x="1208" y="2189"/>
                    <a:pt x="237" y="2753"/>
                  </a:cubicBezTo>
                  <a:cubicBezTo>
                    <a:pt x="124" y="2818"/>
                    <a:pt x="0" y="2940"/>
                    <a:pt x="55" y="3057"/>
                  </a:cubicBezTo>
                  <a:cubicBezTo>
                    <a:pt x="89" y="3131"/>
                    <a:pt x="176" y="3160"/>
                    <a:pt x="255" y="3177"/>
                  </a:cubicBezTo>
                  <a:cubicBezTo>
                    <a:pt x="384" y="3203"/>
                    <a:pt x="515" y="3214"/>
                    <a:pt x="647" y="3214"/>
                  </a:cubicBezTo>
                  <a:cubicBezTo>
                    <a:pt x="864" y="3214"/>
                    <a:pt x="1083" y="3186"/>
                    <a:pt x="1299" y="3156"/>
                  </a:cubicBezTo>
                  <a:cubicBezTo>
                    <a:pt x="1936" y="3068"/>
                    <a:pt x="2572" y="2966"/>
                    <a:pt x="3204" y="2848"/>
                  </a:cubicBezTo>
                  <a:lnTo>
                    <a:pt x="3204" y="2848"/>
                  </a:lnTo>
                  <a:cubicBezTo>
                    <a:pt x="2361" y="3098"/>
                    <a:pt x="1559" y="3473"/>
                    <a:pt x="828" y="3963"/>
                  </a:cubicBezTo>
                  <a:cubicBezTo>
                    <a:pt x="569" y="4135"/>
                    <a:pt x="301" y="4348"/>
                    <a:pt x="235" y="4653"/>
                  </a:cubicBezTo>
                  <a:cubicBezTo>
                    <a:pt x="220" y="4721"/>
                    <a:pt x="217" y="4795"/>
                    <a:pt x="247" y="4858"/>
                  </a:cubicBezTo>
                  <a:cubicBezTo>
                    <a:pt x="293" y="4945"/>
                    <a:pt x="383" y="4976"/>
                    <a:pt x="484" y="4976"/>
                  </a:cubicBezTo>
                  <a:cubicBezTo>
                    <a:pt x="573" y="4976"/>
                    <a:pt x="670" y="4952"/>
                    <a:pt x="752" y="4921"/>
                  </a:cubicBezTo>
                  <a:cubicBezTo>
                    <a:pt x="1602" y="4604"/>
                    <a:pt x="2408" y="4176"/>
                    <a:pt x="3148" y="3650"/>
                  </a:cubicBezTo>
                  <a:lnTo>
                    <a:pt x="3148" y="3650"/>
                  </a:lnTo>
                  <a:cubicBezTo>
                    <a:pt x="2738" y="4080"/>
                    <a:pt x="2260" y="4440"/>
                    <a:pt x="1852" y="4873"/>
                  </a:cubicBezTo>
                  <a:cubicBezTo>
                    <a:pt x="1446" y="5308"/>
                    <a:pt x="1105" y="5841"/>
                    <a:pt x="1064" y="6435"/>
                  </a:cubicBezTo>
                  <a:cubicBezTo>
                    <a:pt x="1056" y="6538"/>
                    <a:pt x="1061" y="6649"/>
                    <a:pt x="1123" y="6733"/>
                  </a:cubicBezTo>
                  <a:cubicBezTo>
                    <a:pt x="1179" y="6808"/>
                    <a:pt x="1273" y="6843"/>
                    <a:pt x="1369" y="6843"/>
                  </a:cubicBezTo>
                  <a:cubicBezTo>
                    <a:pt x="1421" y="6843"/>
                    <a:pt x="1475" y="6832"/>
                    <a:pt x="1523" y="6813"/>
                  </a:cubicBezTo>
                  <a:cubicBezTo>
                    <a:pt x="1659" y="6756"/>
                    <a:pt x="1763" y="6646"/>
                    <a:pt x="1863" y="6539"/>
                  </a:cubicBezTo>
                  <a:lnTo>
                    <a:pt x="3792" y="4456"/>
                  </a:lnTo>
                  <a:lnTo>
                    <a:pt x="3792" y="4456"/>
                  </a:lnTo>
                  <a:cubicBezTo>
                    <a:pt x="3412" y="5273"/>
                    <a:pt x="3023" y="6126"/>
                    <a:pt x="3046" y="7026"/>
                  </a:cubicBezTo>
                  <a:cubicBezTo>
                    <a:pt x="3050" y="7196"/>
                    <a:pt x="3091" y="7397"/>
                    <a:pt x="3248" y="7463"/>
                  </a:cubicBezTo>
                  <a:cubicBezTo>
                    <a:pt x="3281" y="7477"/>
                    <a:pt x="3313" y="7484"/>
                    <a:pt x="3346" y="7484"/>
                  </a:cubicBezTo>
                  <a:cubicBezTo>
                    <a:pt x="3502" y="7484"/>
                    <a:pt x="3653" y="7341"/>
                    <a:pt x="3750" y="7202"/>
                  </a:cubicBezTo>
                  <a:cubicBezTo>
                    <a:pt x="3982" y="6872"/>
                    <a:pt x="4180" y="6479"/>
                    <a:pt x="4264" y="6081"/>
                  </a:cubicBezTo>
                  <a:cubicBezTo>
                    <a:pt x="4355" y="5647"/>
                    <a:pt x="4534" y="5332"/>
                    <a:pt x="4801" y="4964"/>
                  </a:cubicBezTo>
                  <a:cubicBezTo>
                    <a:pt x="4836" y="4914"/>
                    <a:pt x="4873" y="4864"/>
                    <a:pt x="4925" y="4832"/>
                  </a:cubicBezTo>
                  <a:cubicBezTo>
                    <a:pt x="4985" y="4795"/>
                    <a:pt x="5059" y="4785"/>
                    <a:pt x="5130" y="4778"/>
                  </a:cubicBezTo>
                  <a:lnTo>
                    <a:pt x="7864" y="4467"/>
                  </a:lnTo>
                  <a:lnTo>
                    <a:pt x="6282" y="677"/>
                  </a:lnTo>
                  <a:cubicBezTo>
                    <a:pt x="5769" y="803"/>
                    <a:pt x="5243" y="863"/>
                    <a:pt x="4716" y="863"/>
                  </a:cubicBezTo>
                  <a:cubicBezTo>
                    <a:pt x="3563" y="863"/>
                    <a:pt x="2405" y="577"/>
                    <a:pt x="1362" y="77"/>
                  </a:cubicBezTo>
                  <a:cubicBezTo>
                    <a:pt x="1283" y="40"/>
                    <a:pt x="1199" y="0"/>
                    <a:pt x="1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4;p53">
              <a:extLst>
                <a:ext uri="{FF2B5EF4-FFF2-40B4-BE49-F238E27FC236}">
                  <a16:creationId xmlns:a16="http://schemas.microsoft.com/office/drawing/2014/main" id="{BAF0F6A1-5941-EE26-D0FF-E6ABD28769A3}"/>
                </a:ext>
              </a:extLst>
            </p:cNvPr>
            <p:cNvSpPr/>
            <p:nvPr/>
          </p:nvSpPr>
          <p:spPr>
            <a:xfrm>
              <a:off x="15683100" y="1289275"/>
              <a:ext cx="101775" cy="82800"/>
            </a:xfrm>
            <a:custGeom>
              <a:avLst/>
              <a:gdLst/>
              <a:ahLst/>
              <a:cxnLst/>
              <a:rect l="l" t="t" r="r" b="b"/>
              <a:pathLst>
                <a:path w="4071" h="3312" extrusionOk="0">
                  <a:moveTo>
                    <a:pt x="1459" y="0"/>
                  </a:moveTo>
                  <a:cubicBezTo>
                    <a:pt x="1061" y="0"/>
                    <a:pt x="708" y="138"/>
                    <a:pt x="484" y="419"/>
                  </a:cubicBezTo>
                  <a:cubicBezTo>
                    <a:pt x="0" y="1027"/>
                    <a:pt x="301" y="2074"/>
                    <a:pt x="1157" y="2756"/>
                  </a:cubicBezTo>
                  <a:cubicBezTo>
                    <a:pt x="1618" y="3124"/>
                    <a:pt x="2146" y="3311"/>
                    <a:pt x="2610" y="3311"/>
                  </a:cubicBezTo>
                  <a:cubicBezTo>
                    <a:pt x="3009" y="3311"/>
                    <a:pt x="3362" y="3173"/>
                    <a:pt x="3586" y="2892"/>
                  </a:cubicBezTo>
                  <a:cubicBezTo>
                    <a:pt x="4071" y="2284"/>
                    <a:pt x="3769" y="1238"/>
                    <a:pt x="2913" y="555"/>
                  </a:cubicBezTo>
                  <a:cubicBezTo>
                    <a:pt x="2452" y="188"/>
                    <a:pt x="1924" y="0"/>
                    <a:pt x="1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5;p53">
              <a:extLst>
                <a:ext uri="{FF2B5EF4-FFF2-40B4-BE49-F238E27FC236}">
                  <a16:creationId xmlns:a16="http://schemas.microsoft.com/office/drawing/2014/main" id="{055A23DD-1D8D-B7DC-7C0A-01F07F7717A9}"/>
                </a:ext>
              </a:extLst>
            </p:cNvPr>
            <p:cNvSpPr/>
            <p:nvPr/>
          </p:nvSpPr>
          <p:spPr>
            <a:xfrm>
              <a:off x="15925550" y="1435050"/>
              <a:ext cx="85525" cy="174475"/>
            </a:xfrm>
            <a:custGeom>
              <a:avLst/>
              <a:gdLst/>
              <a:ahLst/>
              <a:cxnLst/>
              <a:rect l="l" t="t" r="r" b="b"/>
              <a:pathLst>
                <a:path w="3421" h="6979" extrusionOk="0">
                  <a:moveTo>
                    <a:pt x="1" y="0"/>
                  </a:moveTo>
                  <a:lnTo>
                    <a:pt x="1" y="5936"/>
                  </a:lnTo>
                  <a:cubicBezTo>
                    <a:pt x="0" y="6512"/>
                    <a:pt x="468" y="6979"/>
                    <a:pt x="1044" y="6979"/>
                  </a:cubicBezTo>
                  <a:lnTo>
                    <a:pt x="2376" y="6979"/>
                  </a:lnTo>
                  <a:cubicBezTo>
                    <a:pt x="2953" y="6979"/>
                    <a:pt x="3420" y="6512"/>
                    <a:pt x="3421" y="5936"/>
                  </a:cubicBezTo>
                  <a:lnTo>
                    <a:pt x="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6;p53">
              <a:extLst>
                <a:ext uri="{FF2B5EF4-FFF2-40B4-BE49-F238E27FC236}">
                  <a16:creationId xmlns:a16="http://schemas.microsoft.com/office/drawing/2014/main" id="{AC5640B7-928B-914C-8D9E-D83755ADA737}"/>
                </a:ext>
              </a:extLst>
            </p:cNvPr>
            <p:cNvSpPr/>
            <p:nvPr/>
          </p:nvSpPr>
          <p:spPr>
            <a:xfrm>
              <a:off x="16085000" y="3363675"/>
              <a:ext cx="297625" cy="165375"/>
            </a:xfrm>
            <a:custGeom>
              <a:avLst/>
              <a:gdLst/>
              <a:ahLst/>
              <a:cxnLst/>
              <a:rect l="l" t="t" r="r" b="b"/>
              <a:pathLst>
                <a:path w="11905" h="6615" extrusionOk="0">
                  <a:moveTo>
                    <a:pt x="9992" y="1"/>
                  </a:moveTo>
                  <a:lnTo>
                    <a:pt x="7110" y="502"/>
                  </a:lnTo>
                  <a:lnTo>
                    <a:pt x="6332" y="3216"/>
                  </a:lnTo>
                  <a:cubicBezTo>
                    <a:pt x="6332" y="3216"/>
                    <a:pt x="1" y="4239"/>
                    <a:pt x="341" y="6402"/>
                  </a:cubicBezTo>
                  <a:cubicBezTo>
                    <a:pt x="616" y="6550"/>
                    <a:pt x="1083" y="6615"/>
                    <a:pt x="1679" y="6615"/>
                  </a:cubicBezTo>
                  <a:cubicBezTo>
                    <a:pt x="4432" y="6615"/>
                    <a:pt x="9934" y="5233"/>
                    <a:pt x="11904" y="4298"/>
                  </a:cubicBezTo>
                  <a:cubicBezTo>
                    <a:pt x="10805" y="1477"/>
                    <a:pt x="9992" y="1"/>
                    <a:pt x="9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7;p53">
              <a:extLst>
                <a:ext uri="{FF2B5EF4-FFF2-40B4-BE49-F238E27FC236}">
                  <a16:creationId xmlns:a16="http://schemas.microsoft.com/office/drawing/2014/main" id="{613D7DB0-01AB-7476-00CD-0065A682E75F}"/>
                </a:ext>
              </a:extLst>
            </p:cNvPr>
            <p:cNvSpPr/>
            <p:nvPr/>
          </p:nvSpPr>
          <p:spPr>
            <a:xfrm>
              <a:off x="15332125" y="3350300"/>
              <a:ext cx="289125" cy="146450"/>
            </a:xfrm>
            <a:custGeom>
              <a:avLst/>
              <a:gdLst/>
              <a:ahLst/>
              <a:cxnLst/>
              <a:rect l="l" t="t" r="r" b="b"/>
              <a:pathLst>
                <a:path w="11565" h="5858" extrusionOk="0">
                  <a:moveTo>
                    <a:pt x="1457" y="0"/>
                  </a:moveTo>
                  <a:cubicBezTo>
                    <a:pt x="790" y="0"/>
                    <a:pt x="251" y="181"/>
                    <a:pt x="0" y="661"/>
                  </a:cubicBezTo>
                  <a:cubicBezTo>
                    <a:pt x="747" y="2250"/>
                    <a:pt x="7939" y="5344"/>
                    <a:pt x="10543" y="5858"/>
                  </a:cubicBezTo>
                  <a:cubicBezTo>
                    <a:pt x="11339" y="2936"/>
                    <a:pt x="11564" y="1266"/>
                    <a:pt x="11564" y="1266"/>
                  </a:cubicBezTo>
                  <a:lnTo>
                    <a:pt x="8776" y="111"/>
                  </a:lnTo>
                  <a:lnTo>
                    <a:pt x="6710" y="1669"/>
                  </a:lnTo>
                  <a:cubicBezTo>
                    <a:pt x="6710" y="1669"/>
                    <a:pt x="3486" y="0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8;p53">
              <a:extLst>
                <a:ext uri="{FF2B5EF4-FFF2-40B4-BE49-F238E27FC236}">
                  <a16:creationId xmlns:a16="http://schemas.microsoft.com/office/drawing/2014/main" id="{AB75805E-9447-7DD1-80F2-D8FAE425911C}"/>
                </a:ext>
              </a:extLst>
            </p:cNvPr>
            <p:cNvSpPr/>
            <p:nvPr/>
          </p:nvSpPr>
          <p:spPr>
            <a:xfrm>
              <a:off x="16092275" y="3448750"/>
              <a:ext cx="290350" cy="80300"/>
            </a:xfrm>
            <a:custGeom>
              <a:avLst/>
              <a:gdLst/>
              <a:ahLst/>
              <a:cxnLst/>
              <a:rect l="l" t="t" r="r" b="b"/>
              <a:pathLst>
                <a:path w="11614" h="3212" extrusionOk="0">
                  <a:moveTo>
                    <a:pt x="11257" y="1"/>
                  </a:moveTo>
                  <a:cubicBezTo>
                    <a:pt x="8034" y="1289"/>
                    <a:pt x="4619" y="2162"/>
                    <a:pt x="1189" y="2162"/>
                  </a:cubicBezTo>
                  <a:cubicBezTo>
                    <a:pt x="886" y="2162"/>
                    <a:pt x="582" y="2155"/>
                    <a:pt x="279" y="2141"/>
                  </a:cubicBezTo>
                  <a:cubicBezTo>
                    <a:pt x="93" y="2405"/>
                    <a:pt x="1" y="2690"/>
                    <a:pt x="50" y="2999"/>
                  </a:cubicBezTo>
                  <a:cubicBezTo>
                    <a:pt x="325" y="3147"/>
                    <a:pt x="792" y="3212"/>
                    <a:pt x="1388" y="3212"/>
                  </a:cubicBezTo>
                  <a:cubicBezTo>
                    <a:pt x="4141" y="3212"/>
                    <a:pt x="9643" y="1830"/>
                    <a:pt x="11613" y="895"/>
                  </a:cubicBezTo>
                  <a:cubicBezTo>
                    <a:pt x="11490" y="579"/>
                    <a:pt x="11371" y="283"/>
                    <a:pt x="112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9;p53">
              <a:extLst>
                <a:ext uri="{FF2B5EF4-FFF2-40B4-BE49-F238E27FC236}">
                  <a16:creationId xmlns:a16="http://schemas.microsoft.com/office/drawing/2014/main" id="{F6FAB090-1138-2A6C-929C-454A925AFF3F}"/>
                </a:ext>
              </a:extLst>
            </p:cNvPr>
            <p:cNvSpPr/>
            <p:nvPr/>
          </p:nvSpPr>
          <p:spPr>
            <a:xfrm>
              <a:off x="16245075" y="3390875"/>
              <a:ext cx="49350" cy="23500"/>
            </a:xfrm>
            <a:custGeom>
              <a:avLst/>
              <a:gdLst/>
              <a:ahLst/>
              <a:cxnLst/>
              <a:rect l="l" t="t" r="r" b="b"/>
              <a:pathLst>
                <a:path w="1974" h="940" extrusionOk="0">
                  <a:moveTo>
                    <a:pt x="930" y="0"/>
                  </a:moveTo>
                  <a:cubicBezTo>
                    <a:pt x="786" y="0"/>
                    <a:pt x="652" y="16"/>
                    <a:pt x="549" y="43"/>
                  </a:cubicBezTo>
                  <a:cubicBezTo>
                    <a:pt x="144" y="148"/>
                    <a:pt x="0" y="503"/>
                    <a:pt x="67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1" y="926"/>
                  </a:cubicBezTo>
                  <a:lnTo>
                    <a:pt x="1725" y="929"/>
                  </a:lnTo>
                  <a:cubicBezTo>
                    <a:pt x="1750" y="935"/>
                    <a:pt x="1777" y="939"/>
                    <a:pt x="1802" y="939"/>
                  </a:cubicBezTo>
                  <a:cubicBezTo>
                    <a:pt x="1836" y="939"/>
                    <a:pt x="1868" y="931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0"/>
                    <a:pt x="1310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0;p53">
              <a:extLst>
                <a:ext uri="{FF2B5EF4-FFF2-40B4-BE49-F238E27FC236}">
                  <a16:creationId xmlns:a16="http://schemas.microsoft.com/office/drawing/2014/main" id="{8011079A-1456-3E04-9BF3-ED74B7B103A7}"/>
                </a:ext>
              </a:extLst>
            </p:cNvPr>
            <p:cNvSpPr/>
            <p:nvPr/>
          </p:nvSpPr>
          <p:spPr>
            <a:xfrm>
              <a:off x="16240925" y="3416450"/>
              <a:ext cx="49325" cy="23500"/>
            </a:xfrm>
            <a:custGeom>
              <a:avLst/>
              <a:gdLst/>
              <a:ahLst/>
              <a:cxnLst/>
              <a:rect l="l" t="t" r="r" b="b"/>
              <a:pathLst>
                <a:path w="1973" h="940" extrusionOk="0">
                  <a:moveTo>
                    <a:pt x="930" y="1"/>
                  </a:moveTo>
                  <a:cubicBezTo>
                    <a:pt x="786" y="1"/>
                    <a:pt x="652" y="16"/>
                    <a:pt x="548" y="43"/>
                  </a:cubicBezTo>
                  <a:cubicBezTo>
                    <a:pt x="144" y="148"/>
                    <a:pt x="1" y="503"/>
                    <a:pt x="68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2" y="926"/>
                  </a:cubicBezTo>
                  <a:lnTo>
                    <a:pt x="1724" y="930"/>
                  </a:lnTo>
                  <a:cubicBezTo>
                    <a:pt x="1750" y="935"/>
                    <a:pt x="1777" y="940"/>
                    <a:pt x="1803" y="940"/>
                  </a:cubicBezTo>
                  <a:cubicBezTo>
                    <a:pt x="1837" y="940"/>
                    <a:pt x="1869" y="932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1"/>
                    <a:pt x="1311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1;p53">
              <a:extLst>
                <a:ext uri="{FF2B5EF4-FFF2-40B4-BE49-F238E27FC236}">
                  <a16:creationId xmlns:a16="http://schemas.microsoft.com/office/drawing/2014/main" id="{B410CF16-B6EF-CE8A-D4E7-957EC0D1C526}"/>
                </a:ext>
              </a:extLst>
            </p:cNvPr>
            <p:cNvSpPr/>
            <p:nvPr/>
          </p:nvSpPr>
          <p:spPr>
            <a:xfrm>
              <a:off x="15761425" y="2175825"/>
              <a:ext cx="579150" cy="1201225"/>
            </a:xfrm>
            <a:custGeom>
              <a:avLst/>
              <a:gdLst/>
              <a:ahLst/>
              <a:cxnLst/>
              <a:rect l="l" t="t" r="r" b="b"/>
              <a:pathLst>
                <a:path w="23166" h="48049" extrusionOk="0">
                  <a:moveTo>
                    <a:pt x="6373" y="0"/>
                  </a:moveTo>
                  <a:cubicBezTo>
                    <a:pt x="3738" y="0"/>
                    <a:pt x="0" y="5348"/>
                    <a:pt x="0" y="5348"/>
                  </a:cubicBezTo>
                  <a:cubicBezTo>
                    <a:pt x="0" y="5348"/>
                    <a:pt x="1526" y="19129"/>
                    <a:pt x="19963" y="48049"/>
                  </a:cubicBezTo>
                  <a:lnTo>
                    <a:pt x="23165" y="47605"/>
                  </a:lnTo>
                  <a:cubicBezTo>
                    <a:pt x="23165" y="47605"/>
                    <a:pt x="9985" y="12520"/>
                    <a:pt x="8744" y="3565"/>
                  </a:cubicBezTo>
                  <a:cubicBezTo>
                    <a:pt x="8379" y="930"/>
                    <a:pt x="7472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2;p53">
              <a:extLst>
                <a:ext uri="{FF2B5EF4-FFF2-40B4-BE49-F238E27FC236}">
                  <a16:creationId xmlns:a16="http://schemas.microsoft.com/office/drawing/2014/main" id="{3A3E3DB8-7E6A-10D9-9D65-8E211044BF20}"/>
                </a:ext>
              </a:extLst>
            </p:cNvPr>
            <p:cNvSpPr/>
            <p:nvPr/>
          </p:nvSpPr>
          <p:spPr>
            <a:xfrm>
              <a:off x="15332125" y="3353025"/>
              <a:ext cx="269725" cy="143725"/>
            </a:xfrm>
            <a:custGeom>
              <a:avLst/>
              <a:gdLst/>
              <a:ahLst/>
              <a:cxnLst/>
              <a:rect l="l" t="t" r="r" b="b"/>
              <a:pathLst>
                <a:path w="10789" h="5749" extrusionOk="0">
                  <a:moveTo>
                    <a:pt x="694" y="0"/>
                  </a:moveTo>
                  <a:cubicBezTo>
                    <a:pt x="389" y="100"/>
                    <a:pt x="146" y="275"/>
                    <a:pt x="0" y="553"/>
                  </a:cubicBezTo>
                  <a:cubicBezTo>
                    <a:pt x="747" y="2141"/>
                    <a:pt x="7939" y="5235"/>
                    <a:pt x="10543" y="5749"/>
                  </a:cubicBezTo>
                  <a:cubicBezTo>
                    <a:pt x="10632" y="5422"/>
                    <a:pt x="10713" y="5113"/>
                    <a:pt x="10788" y="4818"/>
                  </a:cubicBezTo>
                  <a:cubicBezTo>
                    <a:pt x="7136" y="3855"/>
                    <a:pt x="3593" y="2363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3;p53">
              <a:extLst>
                <a:ext uri="{FF2B5EF4-FFF2-40B4-BE49-F238E27FC236}">
                  <a16:creationId xmlns:a16="http://schemas.microsoft.com/office/drawing/2014/main" id="{74678EBC-B417-3561-4F4C-33B0D24DA79D}"/>
                </a:ext>
              </a:extLst>
            </p:cNvPr>
            <p:cNvSpPr/>
            <p:nvPr/>
          </p:nvSpPr>
          <p:spPr>
            <a:xfrm>
              <a:off x="15587950" y="3395825"/>
              <a:ext cx="31025" cy="60600"/>
            </a:xfrm>
            <a:custGeom>
              <a:avLst/>
              <a:gdLst/>
              <a:ahLst/>
              <a:cxnLst/>
              <a:rect l="l" t="t" r="r" b="b"/>
              <a:pathLst>
                <a:path w="1241" h="2424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992" y="70"/>
                    <a:pt x="759" y="187"/>
                    <a:pt x="566" y="359"/>
                  </a:cubicBezTo>
                  <a:cubicBezTo>
                    <a:pt x="194" y="689"/>
                    <a:pt x="0" y="1237"/>
                    <a:pt x="160" y="1707"/>
                  </a:cubicBezTo>
                  <a:cubicBezTo>
                    <a:pt x="261" y="2002"/>
                    <a:pt x="477" y="2228"/>
                    <a:pt x="725" y="2423"/>
                  </a:cubicBezTo>
                  <a:cubicBezTo>
                    <a:pt x="992" y="1317"/>
                    <a:pt x="1153" y="497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4;p53">
              <a:extLst>
                <a:ext uri="{FF2B5EF4-FFF2-40B4-BE49-F238E27FC236}">
                  <a16:creationId xmlns:a16="http://schemas.microsoft.com/office/drawing/2014/main" id="{DC5DE5C2-8176-B432-CDB8-8A5243A1F093}"/>
                </a:ext>
              </a:extLst>
            </p:cNvPr>
            <p:cNvSpPr/>
            <p:nvPr/>
          </p:nvSpPr>
          <p:spPr>
            <a:xfrm>
              <a:off x="15520975" y="3358025"/>
              <a:ext cx="46375" cy="38750"/>
            </a:xfrm>
            <a:custGeom>
              <a:avLst/>
              <a:gdLst/>
              <a:ahLst/>
              <a:cxnLst/>
              <a:rect l="l" t="t" r="r" b="b"/>
              <a:pathLst>
                <a:path w="1855" h="1550" extrusionOk="0">
                  <a:moveTo>
                    <a:pt x="633" y="1"/>
                  </a:moveTo>
                  <a:cubicBezTo>
                    <a:pt x="362" y="1"/>
                    <a:pt x="139" y="181"/>
                    <a:pt x="0" y="454"/>
                  </a:cubicBezTo>
                  <a:cubicBezTo>
                    <a:pt x="452" y="666"/>
                    <a:pt x="978" y="1078"/>
                    <a:pt x="1304" y="1457"/>
                  </a:cubicBezTo>
                  <a:lnTo>
                    <a:pt x="1313" y="1467"/>
                  </a:lnTo>
                  <a:cubicBezTo>
                    <a:pt x="1349" y="1508"/>
                    <a:pt x="1393" y="1550"/>
                    <a:pt x="1444" y="1550"/>
                  </a:cubicBezTo>
                  <a:cubicBezTo>
                    <a:pt x="1449" y="1550"/>
                    <a:pt x="1455" y="1549"/>
                    <a:pt x="1461" y="1548"/>
                  </a:cubicBezTo>
                  <a:cubicBezTo>
                    <a:pt x="1480" y="1544"/>
                    <a:pt x="1498" y="1536"/>
                    <a:pt x="1515" y="1524"/>
                  </a:cubicBezTo>
                  <a:cubicBezTo>
                    <a:pt x="1643" y="1439"/>
                    <a:pt x="1732" y="1307"/>
                    <a:pt x="1763" y="1157"/>
                  </a:cubicBezTo>
                  <a:cubicBezTo>
                    <a:pt x="1854" y="708"/>
                    <a:pt x="1258" y="200"/>
                    <a:pt x="896" y="55"/>
                  </a:cubicBezTo>
                  <a:cubicBezTo>
                    <a:pt x="804" y="18"/>
                    <a:pt x="716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5;p53">
              <a:extLst>
                <a:ext uri="{FF2B5EF4-FFF2-40B4-BE49-F238E27FC236}">
                  <a16:creationId xmlns:a16="http://schemas.microsoft.com/office/drawing/2014/main" id="{F9FEAF5D-C436-2022-AD99-4BC88C21C780}"/>
                </a:ext>
              </a:extLst>
            </p:cNvPr>
            <p:cNvSpPr/>
            <p:nvPr/>
          </p:nvSpPr>
          <p:spPr>
            <a:xfrm>
              <a:off x="15502400" y="3376100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634" y="1"/>
                  </a:moveTo>
                  <a:cubicBezTo>
                    <a:pt x="363" y="1"/>
                    <a:pt x="139" y="181"/>
                    <a:pt x="0" y="455"/>
                  </a:cubicBezTo>
                  <a:cubicBezTo>
                    <a:pt x="453" y="666"/>
                    <a:pt x="979" y="1078"/>
                    <a:pt x="1305" y="1457"/>
                  </a:cubicBezTo>
                  <a:lnTo>
                    <a:pt x="1313" y="1467"/>
                  </a:lnTo>
                  <a:cubicBezTo>
                    <a:pt x="1350" y="1509"/>
                    <a:pt x="1393" y="1551"/>
                    <a:pt x="1444" y="1551"/>
                  </a:cubicBezTo>
                  <a:cubicBezTo>
                    <a:pt x="1449" y="1551"/>
                    <a:pt x="1455" y="1550"/>
                    <a:pt x="1461" y="1549"/>
                  </a:cubicBezTo>
                  <a:cubicBezTo>
                    <a:pt x="1480" y="1544"/>
                    <a:pt x="1499" y="1535"/>
                    <a:pt x="1515" y="1524"/>
                  </a:cubicBezTo>
                  <a:cubicBezTo>
                    <a:pt x="1643" y="1440"/>
                    <a:pt x="1732" y="1307"/>
                    <a:pt x="1764" y="1157"/>
                  </a:cubicBezTo>
                  <a:cubicBezTo>
                    <a:pt x="1854" y="707"/>
                    <a:pt x="1258" y="201"/>
                    <a:pt x="896" y="55"/>
                  </a:cubicBezTo>
                  <a:cubicBezTo>
                    <a:pt x="805" y="18"/>
                    <a:pt x="71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6;p53">
              <a:extLst>
                <a:ext uri="{FF2B5EF4-FFF2-40B4-BE49-F238E27FC236}">
                  <a16:creationId xmlns:a16="http://schemas.microsoft.com/office/drawing/2014/main" id="{D13DC795-015D-00D4-4195-EE07A716FDBF}"/>
                </a:ext>
              </a:extLst>
            </p:cNvPr>
            <p:cNvSpPr/>
            <p:nvPr/>
          </p:nvSpPr>
          <p:spPr>
            <a:xfrm>
              <a:off x="15551475" y="2229100"/>
              <a:ext cx="696425" cy="1152875"/>
            </a:xfrm>
            <a:custGeom>
              <a:avLst/>
              <a:gdLst/>
              <a:ahLst/>
              <a:cxnLst/>
              <a:rect l="l" t="t" r="r" b="b"/>
              <a:pathLst>
                <a:path w="27857" h="46115" extrusionOk="0">
                  <a:moveTo>
                    <a:pt x="22310" y="1"/>
                  </a:moveTo>
                  <a:cubicBezTo>
                    <a:pt x="19827" y="1"/>
                    <a:pt x="17142" y="1434"/>
                    <a:pt x="17142" y="1434"/>
                  </a:cubicBezTo>
                  <a:cubicBezTo>
                    <a:pt x="17142" y="1434"/>
                    <a:pt x="2363" y="26581"/>
                    <a:pt x="1" y="44959"/>
                  </a:cubicBezTo>
                  <a:cubicBezTo>
                    <a:pt x="2039" y="45918"/>
                    <a:pt x="2790" y="46114"/>
                    <a:pt x="2790" y="46114"/>
                  </a:cubicBezTo>
                  <a:cubicBezTo>
                    <a:pt x="2790" y="46114"/>
                    <a:pt x="9822" y="31052"/>
                    <a:pt x="15788" y="22632"/>
                  </a:cubicBezTo>
                  <a:cubicBezTo>
                    <a:pt x="21754" y="14211"/>
                    <a:pt x="27857" y="6703"/>
                    <a:pt x="25962" y="2220"/>
                  </a:cubicBezTo>
                  <a:cubicBezTo>
                    <a:pt x="25247" y="527"/>
                    <a:pt x="23815" y="1"/>
                    <a:pt x="2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7;p53">
              <a:extLst>
                <a:ext uri="{FF2B5EF4-FFF2-40B4-BE49-F238E27FC236}">
                  <a16:creationId xmlns:a16="http://schemas.microsoft.com/office/drawing/2014/main" id="{8B346EF2-E40B-DB04-87C6-9AB579C61224}"/>
                </a:ext>
              </a:extLst>
            </p:cNvPr>
            <p:cNvSpPr/>
            <p:nvPr/>
          </p:nvSpPr>
          <p:spPr>
            <a:xfrm>
              <a:off x="15721300" y="1518975"/>
              <a:ext cx="577825" cy="891800"/>
            </a:xfrm>
            <a:custGeom>
              <a:avLst/>
              <a:gdLst/>
              <a:ahLst/>
              <a:cxnLst/>
              <a:rect l="l" t="t" r="r" b="b"/>
              <a:pathLst>
                <a:path w="23113" h="35672" extrusionOk="0">
                  <a:moveTo>
                    <a:pt x="11038" y="0"/>
                  </a:moveTo>
                  <a:lnTo>
                    <a:pt x="8980" y="502"/>
                  </a:lnTo>
                  <a:cubicBezTo>
                    <a:pt x="8980" y="502"/>
                    <a:pt x="4456" y="1098"/>
                    <a:pt x="3740" y="8982"/>
                  </a:cubicBezTo>
                  <a:cubicBezTo>
                    <a:pt x="3023" y="16867"/>
                    <a:pt x="1" y="34469"/>
                    <a:pt x="1" y="34469"/>
                  </a:cubicBezTo>
                  <a:cubicBezTo>
                    <a:pt x="1" y="34469"/>
                    <a:pt x="6339" y="35672"/>
                    <a:pt x="12778" y="35672"/>
                  </a:cubicBezTo>
                  <a:cubicBezTo>
                    <a:pt x="16632" y="35672"/>
                    <a:pt x="20523" y="35241"/>
                    <a:pt x="23112" y="33863"/>
                  </a:cubicBezTo>
                  <a:cubicBezTo>
                    <a:pt x="20378" y="26224"/>
                    <a:pt x="19528" y="15248"/>
                    <a:pt x="18664" y="11927"/>
                  </a:cubicBezTo>
                  <a:cubicBezTo>
                    <a:pt x="17800" y="8607"/>
                    <a:pt x="16071" y="894"/>
                    <a:pt x="1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8;p53">
              <a:extLst>
                <a:ext uri="{FF2B5EF4-FFF2-40B4-BE49-F238E27FC236}">
                  <a16:creationId xmlns:a16="http://schemas.microsoft.com/office/drawing/2014/main" id="{63327C47-0A12-8198-A4FD-C332D8134090}"/>
                </a:ext>
              </a:extLst>
            </p:cNvPr>
            <p:cNvSpPr/>
            <p:nvPr/>
          </p:nvSpPr>
          <p:spPr>
            <a:xfrm>
              <a:off x="15776775" y="1678125"/>
              <a:ext cx="650100" cy="597775"/>
            </a:xfrm>
            <a:custGeom>
              <a:avLst/>
              <a:gdLst/>
              <a:ahLst/>
              <a:cxnLst/>
              <a:rect l="l" t="t" r="r" b="b"/>
              <a:pathLst>
                <a:path w="26004" h="23911" extrusionOk="0">
                  <a:moveTo>
                    <a:pt x="23141" y="1"/>
                  </a:moveTo>
                  <a:lnTo>
                    <a:pt x="1" y="3200"/>
                  </a:lnTo>
                  <a:lnTo>
                    <a:pt x="2863" y="23910"/>
                  </a:lnTo>
                  <a:lnTo>
                    <a:pt x="26004" y="20712"/>
                  </a:lnTo>
                  <a:lnTo>
                    <a:pt x="2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9;p53">
              <a:extLst>
                <a:ext uri="{FF2B5EF4-FFF2-40B4-BE49-F238E27FC236}">
                  <a16:creationId xmlns:a16="http://schemas.microsoft.com/office/drawing/2014/main" id="{E52FE7CA-379D-5863-FF9E-D22C70158824}"/>
                </a:ext>
              </a:extLst>
            </p:cNvPr>
            <p:cNvSpPr/>
            <p:nvPr/>
          </p:nvSpPr>
          <p:spPr>
            <a:xfrm>
              <a:off x="15886150" y="1762425"/>
              <a:ext cx="446450" cy="336425"/>
            </a:xfrm>
            <a:custGeom>
              <a:avLst/>
              <a:gdLst/>
              <a:ahLst/>
              <a:cxnLst/>
              <a:rect l="l" t="t" r="r" b="b"/>
              <a:pathLst>
                <a:path w="17858" h="13457" extrusionOk="0">
                  <a:moveTo>
                    <a:pt x="6947" y="0"/>
                  </a:moveTo>
                  <a:cubicBezTo>
                    <a:pt x="6710" y="0"/>
                    <a:pt x="6477" y="35"/>
                    <a:pt x="6257" y="125"/>
                  </a:cubicBezTo>
                  <a:cubicBezTo>
                    <a:pt x="5614" y="386"/>
                    <a:pt x="5237" y="1045"/>
                    <a:pt x="4923" y="1665"/>
                  </a:cubicBezTo>
                  <a:cubicBezTo>
                    <a:pt x="3776" y="3927"/>
                    <a:pt x="2838" y="6292"/>
                    <a:pt x="2044" y="8700"/>
                  </a:cubicBezTo>
                  <a:cubicBezTo>
                    <a:pt x="1637" y="9933"/>
                    <a:pt x="0" y="13457"/>
                    <a:pt x="2237" y="13457"/>
                  </a:cubicBezTo>
                  <a:cubicBezTo>
                    <a:pt x="2375" y="13457"/>
                    <a:pt x="2528" y="13443"/>
                    <a:pt x="2696" y="13415"/>
                  </a:cubicBezTo>
                  <a:cubicBezTo>
                    <a:pt x="3950" y="13206"/>
                    <a:pt x="5270" y="12796"/>
                    <a:pt x="6457" y="12367"/>
                  </a:cubicBezTo>
                  <a:cubicBezTo>
                    <a:pt x="6610" y="12312"/>
                    <a:pt x="6766" y="12257"/>
                    <a:pt x="6929" y="12208"/>
                  </a:cubicBezTo>
                  <a:cubicBezTo>
                    <a:pt x="8611" y="11689"/>
                    <a:pt x="10211" y="10886"/>
                    <a:pt x="11866" y="10296"/>
                  </a:cubicBezTo>
                  <a:cubicBezTo>
                    <a:pt x="13011" y="9887"/>
                    <a:pt x="14145" y="9424"/>
                    <a:pt x="15190" y="8798"/>
                  </a:cubicBezTo>
                  <a:cubicBezTo>
                    <a:pt x="15996" y="8315"/>
                    <a:pt x="17326" y="7553"/>
                    <a:pt x="17517" y="6536"/>
                  </a:cubicBezTo>
                  <a:cubicBezTo>
                    <a:pt x="17858" y="4720"/>
                    <a:pt x="15343" y="3304"/>
                    <a:pt x="14105" y="2588"/>
                  </a:cubicBezTo>
                  <a:cubicBezTo>
                    <a:pt x="12204" y="1490"/>
                    <a:pt x="10132" y="679"/>
                    <a:pt x="8001" y="160"/>
                  </a:cubicBezTo>
                  <a:cubicBezTo>
                    <a:pt x="7658" y="76"/>
                    <a:pt x="7298" y="0"/>
                    <a:pt x="6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0;p53">
              <a:extLst>
                <a:ext uri="{FF2B5EF4-FFF2-40B4-BE49-F238E27FC236}">
                  <a16:creationId xmlns:a16="http://schemas.microsoft.com/office/drawing/2014/main" id="{645A6C65-5FB6-DCD2-4433-5888727C8BCD}"/>
                </a:ext>
              </a:extLst>
            </p:cNvPr>
            <p:cNvSpPr/>
            <p:nvPr/>
          </p:nvSpPr>
          <p:spPr>
            <a:xfrm>
              <a:off x="15743050" y="1757900"/>
              <a:ext cx="684000" cy="562200"/>
            </a:xfrm>
            <a:custGeom>
              <a:avLst/>
              <a:gdLst/>
              <a:ahLst/>
              <a:cxnLst/>
              <a:rect l="l" t="t" r="r" b="b"/>
              <a:pathLst>
                <a:path w="27360" h="22488" extrusionOk="0">
                  <a:moveTo>
                    <a:pt x="1355" y="0"/>
                  </a:moveTo>
                  <a:lnTo>
                    <a:pt x="1" y="1677"/>
                  </a:lnTo>
                  <a:lnTo>
                    <a:pt x="2712" y="22488"/>
                  </a:lnTo>
                  <a:lnTo>
                    <a:pt x="25993" y="19268"/>
                  </a:lnTo>
                  <a:lnTo>
                    <a:pt x="27359" y="17512"/>
                  </a:lnTo>
                  <a:lnTo>
                    <a:pt x="4219" y="20711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1;p53">
              <a:extLst>
                <a:ext uri="{FF2B5EF4-FFF2-40B4-BE49-F238E27FC236}">
                  <a16:creationId xmlns:a16="http://schemas.microsoft.com/office/drawing/2014/main" id="{772AB16A-A00E-D22C-0F25-613F937DC6F1}"/>
                </a:ext>
              </a:extLst>
            </p:cNvPr>
            <p:cNvSpPr/>
            <p:nvPr/>
          </p:nvSpPr>
          <p:spPr>
            <a:xfrm>
              <a:off x="15925625" y="1822300"/>
              <a:ext cx="352825" cy="306950"/>
            </a:xfrm>
            <a:custGeom>
              <a:avLst/>
              <a:gdLst/>
              <a:ahLst/>
              <a:cxnLst/>
              <a:rect l="l" t="t" r="r" b="b"/>
              <a:pathLst>
                <a:path w="14113" h="12278" extrusionOk="0">
                  <a:moveTo>
                    <a:pt x="5485" y="1"/>
                  </a:moveTo>
                  <a:cubicBezTo>
                    <a:pt x="5067" y="1"/>
                    <a:pt x="4648" y="25"/>
                    <a:pt x="4239" y="52"/>
                  </a:cubicBezTo>
                  <a:cubicBezTo>
                    <a:pt x="4219" y="54"/>
                    <a:pt x="4196" y="54"/>
                    <a:pt x="4173" y="54"/>
                  </a:cubicBezTo>
                  <a:cubicBezTo>
                    <a:pt x="4030" y="54"/>
                    <a:pt x="3846" y="31"/>
                    <a:pt x="3682" y="31"/>
                  </a:cubicBezTo>
                  <a:cubicBezTo>
                    <a:pt x="3579" y="31"/>
                    <a:pt x="3483" y="40"/>
                    <a:pt x="3410" y="70"/>
                  </a:cubicBezTo>
                  <a:cubicBezTo>
                    <a:pt x="3121" y="192"/>
                    <a:pt x="3132" y="605"/>
                    <a:pt x="3039" y="853"/>
                  </a:cubicBezTo>
                  <a:cubicBezTo>
                    <a:pt x="2911" y="1192"/>
                    <a:pt x="2690" y="1490"/>
                    <a:pt x="2586" y="1841"/>
                  </a:cubicBezTo>
                  <a:cubicBezTo>
                    <a:pt x="2509" y="2103"/>
                    <a:pt x="2504" y="2382"/>
                    <a:pt x="2432" y="2646"/>
                  </a:cubicBezTo>
                  <a:cubicBezTo>
                    <a:pt x="2189" y="3537"/>
                    <a:pt x="1244" y="4093"/>
                    <a:pt x="977" y="4976"/>
                  </a:cubicBezTo>
                  <a:cubicBezTo>
                    <a:pt x="839" y="5430"/>
                    <a:pt x="895" y="5930"/>
                    <a:pt x="727" y="6374"/>
                  </a:cubicBezTo>
                  <a:cubicBezTo>
                    <a:pt x="613" y="6676"/>
                    <a:pt x="401" y="6931"/>
                    <a:pt x="248" y="7215"/>
                  </a:cubicBezTo>
                  <a:cubicBezTo>
                    <a:pt x="94" y="7500"/>
                    <a:pt x="0" y="7851"/>
                    <a:pt x="138" y="8143"/>
                  </a:cubicBezTo>
                  <a:cubicBezTo>
                    <a:pt x="203" y="8279"/>
                    <a:pt x="313" y="8392"/>
                    <a:pt x="355" y="8537"/>
                  </a:cubicBezTo>
                  <a:cubicBezTo>
                    <a:pt x="439" y="8829"/>
                    <a:pt x="216" y="9113"/>
                    <a:pt x="152" y="9410"/>
                  </a:cubicBezTo>
                  <a:cubicBezTo>
                    <a:pt x="60" y="9840"/>
                    <a:pt x="358" y="10317"/>
                    <a:pt x="785" y="10421"/>
                  </a:cubicBezTo>
                  <a:cubicBezTo>
                    <a:pt x="1076" y="10492"/>
                    <a:pt x="1403" y="10408"/>
                    <a:pt x="1674" y="10540"/>
                  </a:cubicBezTo>
                  <a:cubicBezTo>
                    <a:pt x="2019" y="10708"/>
                    <a:pt x="2120" y="11137"/>
                    <a:pt x="2243" y="11501"/>
                  </a:cubicBezTo>
                  <a:cubicBezTo>
                    <a:pt x="2356" y="11839"/>
                    <a:pt x="2610" y="12208"/>
                    <a:pt x="2948" y="12208"/>
                  </a:cubicBezTo>
                  <a:cubicBezTo>
                    <a:pt x="2974" y="12208"/>
                    <a:pt x="3002" y="12206"/>
                    <a:pt x="3029" y="12201"/>
                  </a:cubicBezTo>
                  <a:cubicBezTo>
                    <a:pt x="3259" y="12160"/>
                    <a:pt x="3424" y="11949"/>
                    <a:pt x="3501" y="11728"/>
                  </a:cubicBezTo>
                  <a:cubicBezTo>
                    <a:pt x="3577" y="11509"/>
                    <a:pt x="3586" y="11271"/>
                    <a:pt x="3633" y="11043"/>
                  </a:cubicBezTo>
                  <a:cubicBezTo>
                    <a:pt x="3659" y="10921"/>
                    <a:pt x="3701" y="10792"/>
                    <a:pt x="3802" y="10718"/>
                  </a:cubicBezTo>
                  <a:cubicBezTo>
                    <a:pt x="3858" y="10676"/>
                    <a:pt x="3922" y="10658"/>
                    <a:pt x="3987" y="10658"/>
                  </a:cubicBezTo>
                  <a:cubicBezTo>
                    <a:pt x="4150" y="10658"/>
                    <a:pt x="4328" y="10768"/>
                    <a:pt x="4451" y="10893"/>
                  </a:cubicBezTo>
                  <a:cubicBezTo>
                    <a:pt x="4789" y="11236"/>
                    <a:pt x="5007" y="11690"/>
                    <a:pt x="5374" y="12001"/>
                  </a:cubicBezTo>
                  <a:cubicBezTo>
                    <a:pt x="5574" y="12171"/>
                    <a:pt x="5852" y="12278"/>
                    <a:pt x="6111" y="12278"/>
                  </a:cubicBezTo>
                  <a:cubicBezTo>
                    <a:pt x="6328" y="12278"/>
                    <a:pt x="6531" y="12202"/>
                    <a:pt x="6661" y="12024"/>
                  </a:cubicBezTo>
                  <a:cubicBezTo>
                    <a:pt x="6879" y="11727"/>
                    <a:pt x="6782" y="11315"/>
                    <a:pt x="6707" y="10955"/>
                  </a:cubicBezTo>
                  <a:cubicBezTo>
                    <a:pt x="6632" y="10594"/>
                    <a:pt x="6621" y="10145"/>
                    <a:pt x="6927" y="9938"/>
                  </a:cubicBezTo>
                  <a:cubicBezTo>
                    <a:pt x="7090" y="10069"/>
                    <a:pt x="7186" y="10266"/>
                    <a:pt x="7327" y="10421"/>
                  </a:cubicBezTo>
                  <a:cubicBezTo>
                    <a:pt x="7432" y="10537"/>
                    <a:pt x="7587" y="10631"/>
                    <a:pt x="7736" y="10631"/>
                  </a:cubicBezTo>
                  <a:cubicBezTo>
                    <a:pt x="7787" y="10631"/>
                    <a:pt x="7837" y="10620"/>
                    <a:pt x="7884" y="10596"/>
                  </a:cubicBezTo>
                  <a:cubicBezTo>
                    <a:pt x="8260" y="10400"/>
                    <a:pt x="7953" y="9703"/>
                    <a:pt x="8293" y="9450"/>
                  </a:cubicBezTo>
                  <a:cubicBezTo>
                    <a:pt x="8357" y="9402"/>
                    <a:pt x="8427" y="9381"/>
                    <a:pt x="8499" y="9381"/>
                  </a:cubicBezTo>
                  <a:cubicBezTo>
                    <a:pt x="8716" y="9381"/>
                    <a:pt x="8951" y="9565"/>
                    <a:pt x="9101" y="9752"/>
                  </a:cubicBezTo>
                  <a:cubicBezTo>
                    <a:pt x="9419" y="10149"/>
                    <a:pt x="9679" y="10602"/>
                    <a:pt x="10078" y="10917"/>
                  </a:cubicBezTo>
                  <a:cubicBezTo>
                    <a:pt x="10323" y="11112"/>
                    <a:pt x="10645" y="11240"/>
                    <a:pt x="10951" y="11240"/>
                  </a:cubicBezTo>
                  <a:cubicBezTo>
                    <a:pt x="11143" y="11240"/>
                    <a:pt x="11330" y="11189"/>
                    <a:pt x="11488" y="11072"/>
                  </a:cubicBezTo>
                  <a:cubicBezTo>
                    <a:pt x="11905" y="10763"/>
                    <a:pt x="11937" y="10135"/>
                    <a:pt x="11767" y="9645"/>
                  </a:cubicBezTo>
                  <a:cubicBezTo>
                    <a:pt x="11597" y="9153"/>
                    <a:pt x="11275" y="8728"/>
                    <a:pt x="11098" y="8240"/>
                  </a:cubicBezTo>
                  <a:cubicBezTo>
                    <a:pt x="11074" y="8171"/>
                    <a:pt x="11051" y="8097"/>
                    <a:pt x="11068" y="8027"/>
                  </a:cubicBezTo>
                  <a:cubicBezTo>
                    <a:pt x="11097" y="7900"/>
                    <a:pt x="11223" y="7848"/>
                    <a:pt x="11359" y="7848"/>
                  </a:cubicBezTo>
                  <a:cubicBezTo>
                    <a:pt x="11439" y="7848"/>
                    <a:pt x="11522" y="7866"/>
                    <a:pt x="11592" y="7897"/>
                  </a:cubicBezTo>
                  <a:cubicBezTo>
                    <a:pt x="11747" y="7966"/>
                    <a:pt x="11907" y="8070"/>
                    <a:pt x="12070" y="8070"/>
                  </a:cubicBezTo>
                  <a:cubicBezTo>
                    <a:pt x="12104" y="8070"/>
                    <a:pt x="12139" y="8066"/>
                    <a:pt x="12173" y="8055"/>
                  </a:cubicBezTo>
                  <a:cubicBezTo>
                    <a:pt x="12462" y="7964"/>
                    <a:pt x="12470" y="7557"/>
                    <a:pt x="12654" y="7316"/>
                  </a:cubicBezTo>
                  <a:cubicBezTo>
                    <a:pt x="12826" y="7091"/>
                    <a:pt x="13138" y="7033"/>
                    <a:pt x="13360" y="6858"/>
                  </a:cubicBezTo>
                  <a:cubicBezTo>
                    <a:pt x="13703" y="6587"/>
                    <a:pt x="13755" y="6021"/>
                    <a:pt x="13468" y="5693"/>
                  </a:cubicBezTo>
                  <a:cubicBezTo>
                    <a:pt x="13900" y="5622"/>
                    <a:pt x="14112" y="5068"/>
                    <a:pt x="13969" y="4653"/>
                  </a:cubicBezTo>
                  <a:cubicBezTo>
                    <a:pt x="13826" y="4239"/>
                    <a:pt x="13443" y="3957"/>
                    <a:pt x="13056" y="3750"/>
                  </a:cubicBezTo>
                  <a:cubicBezTo>
                    <a:pt x="12014" y="3192"/>
                    <a:pt x="10783" y="2978"/>
                    <a:pt x="9862" y="2236"/>
                  </a:cubicBezTo>
                  <a:cubicBezTo>
                    <a:pt x="9302" y="1785"/>
                    <a:pt x="8892" y="1164"/>
                    <a:pt x="8315" y="738"/>
                  </a:cubicBezTo>
                  <a:cubicBezTo>
                    <a:pt x="7512" y="144"/>
                    <a:pt x="6504" y="1"/>
                    <a:pt x="5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2;p53">
              <a:extLst>
                <a:ext uri="{FF2B5EF4-FFF2-40B4-BE49-F238E27FC236}">
                  <a16:creationId xmlns:a16="http://schemas.microsoft.com/office/drawing/2014/main" id="{B95B90E4-0774-013C-D6F6-7E70053FEA42}"/>
                </a:ext>
              </a:extLst>
            </p:cNvPr>
            <p:cNvSpPr/>
            <p:nvPr/>
          </p:nvSpPr>
          <p:spPr>
            <a:xfrm>
              <a:off x="16000250" y="1762425"/>
              <a:ext cx="332350" cy="209100"/>
            </a:xfrm>
            <a:custGeom>
              <a:avLst/>
              <a:gdLst/>
              <a:ahLst/>
              <a:cxnLst/>
              <a:rect l="l" t="t" r="r" b="b"/>
              <a:pathLst>
                <a:path w="13294" h="8364" extrusionOk="0">
                  <a:moveTo>
                    <a:pt x="2383" y="0"/>
                  </a:moveTo>
                  <a:cubicBezTo>
                    <a:pt x="2146" y="0"/>
                    <a:pt x="1913" y="35"/>
                    <a:pt x="1693" y="125"/>
                  </a:cubicBezTo>
                  <a:cubicBezTo>
                    <a:pt x="1050" y="386"/>
                    <a:pt x="673" y="1045"/>
                    <a:pt x="359" y="1665"/>
                  </a:cubicBezTo>
                  <a:cubicBezTo>
                    <a:pt x="237" y="1905"/>
                    <a:pt x="119" y="2148"/>
                    <a:pt x="1" y="2390"/>
                  </a:cubicBezTo>
                  <a:cubicBezTo>
                    <a:pt x="178" y="2632"/>
                    <a:pt x="482" y="2778"/>
                    <a:pt x="785" y="2812"/>
                  </a:cubicBezTo>
                  <a:cubicBezTo>
                    <a:pt x="846" y="2819"/>
                    <a:pt x="906" y="2822"/>
                    <a:pt x="967" y="2822"/>
                  </a:cubicBezTo>
                  <a:cubicBezTo>
                    <a:pt x="1273" y="2822"/>
                    <a:pt x="1579" y="2744"/>
                    <a:pt x="1876" y="2661"/>
                  </a:cubicBezTo>
                  <a:lnTo>
                    <a:pt x="1876" y="2661"/>
                  </a:lnTo>
                  <a:cubicBezTo>
                    <a:pt x="1765" y="3086"/>
                    <a:pt x="2107" y="3501"/>
                    <a:pt x="2478" y="3736"/>
                  </a:cubicBezTo>
                  <a:cubicBezTo>
                    <a:pt x="2920" y="4014"/>
                    <a:pt x="3441" y="4158"/>
                    <a:pt x="3963" y="4158"/>
                  </a:cubicBezTo>
                  <a:cubicBezTo>
                    <a:pt x="4246" y="4158"/>
                    <a:pt x="4528" y="4116"/>
                    <a:pt x="4797" y="4030"/>
                  </a:cubicBezTo>
                  <a:cubicBezTo>
                    <a:pt x="5148" y="4936"/>
                    <a:pt x="6113" y="5539"/>
                    <a:pt x="7074" y="5539"/>
                  </a:cubicBezTo>
                  <a:cubicBezTo>
                    <a:pt x="7282" y="5539"/>
                    <a:pt x="7489" y="5511"/>
                    <a:pt x="7691" y="5452"/>
                  </a:cubicBezTo>
                  <a:cubicBezTo>
                    <a:pt x="7752" y="6006"/>
                    <a:pt x="8196" y="6496"/>
                    <a:pt x="8741" y="6613"/>
                  </a:cubicBezTo>
                  <a:cubicBezTo>
                    <a:pt x="8956" y="6659"/>
                    <a:pt x="9180" y="6651"/>
                    <a:pt x="9392" y="6707"/>
                  </a:cubicBezTo>
                  <a:cubicBezTo>
                    <a:pt x="10148" y="6909"/>
                    <a:pt x="10477" y="7808"/>
                    <a:pt x="11125" y="8248"/>
                  </a:cubicBezTo>
                  <a:cubicBezTo>
                    <a:pt x="11191" y="8291"/>
                    <a:pt x="11261" y="8330"/>
                    <a:pt x="11334" y="8363"/>
                  </a:cubicBezTo>
                  <a:cubicBezTo>
                    <a:pt x="12049" y="7900"/>
                    <a:pt x="12812" y="7288"/>
                    <a:pt x="12953" y="6536"/>
                  </a:cubicBezTo>
                  <a:cubicBezTo>
                    <a:pt x="13294" y="4720"/>
                    <a:pt x="10779" y="3304"/>
                    <a:pt x="9541" y="2588"/>
                  </a:cubicBezTo>
                  <a:cubicBezTo>
                    <a:pt x="7640" y="1490"/>
                    <a:pt x="5568" y="679"/>
                    <a:pt x="3437" y="160"/>
                  </a:cubicBezTo>
                  <a:cubicBezTo>
                    <a:pt x="3094" y="76"/>
                    <a:pt x="2734" y="0"/>
                    <a:pt x="2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3;p53">
              <a:extLst>
                <a:ext uri="{FF2B5EF4-FFF2-40B4-BE49-F238E27FC236}">
                  <a16:creationId xmlns:a16="http://schemas.microsoft.com/office/drawing/2014/main" id="{2B10763A-88FD-5BE7-82C5-6ABAE25BDDF4}"/>
                </a:ext>
              </a:extLst>
            </p:cNvPr>
            <p:cNvSpPr/>
            <p:nvPr/>
          </p:nvSpPr>
          <p:spPr>
            <a:xfrm>
              <a:off x="16019775" y="1870100"/>
              <a:ext cx="63750" cy="49425"/>
            </a:xfrm>
            <a:custGeom>
              <a:avLst/>
              <a:gdLst/>
              <a:ahLst/>
              <a:cxnLst/>
              <a:rect l="l" t="t" r="r" b="b"/>
              <a:pathLst>
                <a:path w="2550" h="1977" extrusionOk="0">
                  <a:moveTo>
                    <a:pt x="1195" y="1"/>
                  </a:moveTo>
                  <a:cubicBezTo>
                    <a:pt x="1023" y="1"/>
                    <a:pt x="852" y="41"/>
                    <a:pt x="690" y="133"/>
                  </a:cubicBezTo>
                  <a:cubicBezTo>
                    <a:pt x="371" y="315"/>
                    <a:pt x="156" y="601"/>
                    <a:pt x="61" y="954"/>
                  </a:cubicBezTo>
                  <a:cubicBezTo>
                    <a:pt x="19" y="1102"/>
                    <a:pt x="0" y="1265"/>
                    <a:pt x="53" y="1410"/>
                  </a:cubicBezTo>
                  <a:cubicBezTo>
                    <a:pt x="104" y="1550"/>
                    <a:pt x="235" y="1668"/>
                    <a:pt x="382" y="1668"/>
                  </a:cubicBezTo>
                  <a:cubicBezTo>
                    <a:pt x="389" y="1668"/>
                    <a:pt x="395" y="1668"/>
                    <a:pt x="401" y="1667"/>
                  </a:cubicBezTo>
                  <a:cubicBezTo>
                    <a:pt x="588" y="1655"/>
                    <a:pt x="713" y="1470"/>
                    <a:pt x="779" y="1293"/>
                  </a:cubicBezTo>
                  <a:cubicBezTo>
                    <a:pt x="800" y="1236"/>
                    <a:pt x="819" y="1177"/>
                    <a:pt x="860" y="1131"/>
                  </a:cubicBezTo>
                  <a:cubicBezTo>
                    <a:pt x="899" y="1087"/>
                    <a:pt x="958" y="1066"/>
                    <a:pt x="1016" y="1066"/>
                  </a:cubicBezTo>
                  <a:cubicBezTo>
                    <a:pt x="1089" y="1066"/>
                    <a:pt x="1162" y="1098"/>
                    <a:pt x="1200" y="1160"/>
                  </a:cubicBezTo>
                  <a:cubicBezTo>
                    <a:pt x="1291" y="1300"/>
                    <a:pt x="1195" y="1487"/>
                    <a:pt x="1226" y="1650"/>
                  </a:cubicBezTo>
                  <a:cubicBezTo>
                    <a:pt x="1258" y="1819"/>
                    <a:pt x="1423" y="1936"/>
                    <a:pt x="1592" y="1970"/>
                  </a:cubicBezTo>
                  <a:cubicBezTo>
                    <a:pt x="1612" y="1974"/>
                    <a:pt x="1633" y="1977"/>
                    <a:pt x="1653" y="1977"/>
                  </a:cubicBezTo>
                  <a:cubicBezTo>
                    <a:pt x="1670" y="1977"/>
                    <a:pt x="1687" y="1974"/>
                    <a:pt x="1704" y="1969"/>
                  </a:cubicBezTo>
                  <a:cubicBezTo>
                    <a:pt x="1777" y="1942"/>
                    <a:pt x="1805" y="1853"/>
                    <a:pt x="1812" y="1775"/>
                  </a:cubicBezTo>
                  <a:cubicBezTo>
                    <a:pt x="1829" y="1574"/>
                    <a:pt x="1762" y="1372"/>
                    <a:pt x="1777" y="1169"/>
                  </a:cubicBezTo>
                  <a:cubicBezTo>
                    <a:pt x="1782" y="1102"/>
                    <a:pt x="1809" y="1077"/>
                    <a:pt x="1849" y="1077"/>
                  </a:cubicBezTo>
                  <a:cubicBezTo>
                    <a:pt x="1953" y="1077"/>
                    <a:pt x="2138" y="1248"/>
                    <a:pt x="2205" y="1252"/>
                  </a:cubicBezTo>
                  <a:cubicBezTo>
                    <a:pt x="2211" y="1252"/>
                    <a:pt x="2217" y="1253"/>
                    <a:pt x="2223" y="1253"/>
                  </a:cubicBezTo>
                  <a:cubicBezTo>
                    <a:pt x="2549" y="1253"/>
                    <a:pt x="2539" y="809"/>
                    <a:pt x="2391" y="628"/>
                  </a:cubicBezTo>
                  <a:cubicBezTo>
                    <a:pt x="2337" y="562"/>
                    <a:pt x="2278" y="501"/>
                    <a:pt x="2215" y="443"/>
                  </a:cubicBezTo>
                  <a:cubicBezTo>
                    <a:pt x="1936" y="187"/>
                    <a:pt x="1565" y="1"/>
                    <a:pt x="1195" y="1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4;p53">
              <a:extLst>
                <a:ext uri="{FF2B5EF4-FFF2-40B4-BE49-F238E27FC236}">
                  <a16:creationId xmlns:a16="http://schemas.microsoft.com/office/drawing/2014/main" id="{07D0DE15-7F29-A653-8D76-5A7542F22AFA}"/>
                </a:ext>
              </a:extLst>
            </p:cNvPr>
            <p:cNvSpPr/>
            <p:nvPr/>
          </p:nvSpPr>
          <p:spPr>
            <a:xfrm>
              <a:off x="16059150" y="1988050"/>
              <a:ext cx="50225" cy="42950"/>
            </a:xfrm>
            <a:custGeom>
              <a:avLst/>
              <a:gdLst/>
              <a:ahLst/>
              <a:cxnLst/>
              <a:rect l="l" t="t" r="r" b="b"/>
              <a:pathLst>
                <a:path w="2009" h="1718" extrusionOk="0">
                  <a:moveTo>
                    <a:pt x="1082" y="0"/>
                  </a:moveTo>
                  <a:cubicBezTo>
                    <a:pt x="728" y="0"/>
                    <a:pt x="379" y="129"/>
                    <a:pt x="191" y="448"/>
                  </a:cubicBezTo>
                  <a:cubicBezTo>
                    <a:pt x="36" y="712"/>
                    <a:pt x="0" y="1009"/>
                    <a:pt x="78" y="1302"/>
                  </a:cubicBezTo>
                  <a:cubicBezTo>
                    <a:pt x="109" y="1427"/>
                    <a:pt x="164" y="1552"/>
                    <a:pt x="262" y="1635"/>
                  </a:cubicBezTo>
                  <a:cubicBezTo>
                    <a:pt x="322" y="1686"/>
                    <a:pt x="402" y="1717"/>
                    <a:pt x="480" y="1717"/>
                  </a:cubicBezTo>
                  <a:cubicBezTo>
                    <a:pt x="529" y="1717"/>
                    <a:pt x="578" y="1705"/>
                    <a:pt x="620" y="1676"/>
                  </a:cubicBezTo>
                  <a:cubicBezTo>
                    <a:pt x="751" y="1591"/>
                    <a:pt x="763" y="1404"/>
                    <a:pt x="738" y="1250"/>
                  </a:cubicBezTo>
                  <a:cubicBezTo>
                    <a:pt x="729" y="1200"/>
                    <a:pt x="719" y="1148"/>
                    <a:pt x="729" y="1098"/>
                  </a:cubicBezTo>
                  <a:cubicBezTo>
                    <a:pt x="746" y="1016"/>
                    <a:pt x="830" y="959"/>
                    <a:pt x="913" y="959"/>
                  </a:cubicBezTo>
                  <a:cubicBezTo>
                    <a:pt x="938" y="959"/>
                    <a:pt x="964" y="965"/>
                    <a:pt x="987" y="977"/>
                  </a:cubicBezTo>
                  <a:cubicBezTo>
                    <a:pt x="1110" y="1042"/>
                    <a:pt x="1119" y="1216"/>
                    <a:pt x="1209" y="1322"/>
                  </a:cubicBezTo>
                  <a:cubicBezTo>
                    <a:pt x="1271" y="1394"/>
                    <a:pt x="1365" y="1425"/>
                    <a:pt x="1461" y="1425"/>
                  </a:cubicBezTo>
                  <a:cubicBezTo>
                    <a:pt x="1511" y="1425"/>
                    <a:pt x="1561" y="1417"/>
                    <a:pt x="1607" y="1402"/>
                  </a:cubicBezTo>
                  <a:cubicBezTo>
                    <a:pt x="1638" y="1393"/>
                    <a:pt x="1665" y="1376"/>
                    <a:pt x="1687" y="1354"/>
                  </a:cubicBezTo>
                  <a:cubicBezTo>
                    <a:pt x="1729" y="1304"/>
                    <a:pt x="1713" y="1228"/>
                    <a:pt x="1685" y="1169"/>
                  </a:cubicBezTo>
                  <a:cubicBezTo>
                    <a:pt x="1613" y="1016"/>
                    <a:pt x="1481" y="898"/>
                    <a:pt x="1408" y="746"/>
                  </a:cubicBezTo>
                  <a:cubicBezTo>
                    <a:pt x="1361" y="647"/>
                    <a:pt x="1441" y="630"/>
                    <a:pt x="1536" y="630"/>
                  </a:cubicBezTo>
                  <a:cubicBezTo>
                    <a:pt x="1591" y="630"/>
                    <a:pt x="1650" y="635"/>
                    <a:pt x="1695" y="635"/>
                  </a:cubicBezTo>
                  <a:cubicBezTo>
                    <a:pt x="1720" y="635"/>
                    <a:pt x="1740" y="634"/>
                    <a:pt x="1751" y="628"/>
                  </a:cubicBezTo>
                  <a:cubicBezTo>
                    <a:pt x="2008" y="497"/>
                    <a:pt x="1813" y="169"/>
                    <a:pt x="1627" y="99"/>
                  </a:cubicBezTo>
                  <a:cubicBezTo>
                    <a:pt x="1560" y="75"/>
                    <a:pt x="1492" y="55"/>
                    <a:pt x="1423" y="39"/>
                  </a:cubicBezTo>
                  <a:cubicBezTo>
                    <a:pt x="1313" y="14"/>
                    <a:pt x="1197" y="0"/>
                    <a:pt x="1082" y="0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5;p53">
              <a:extLst>
                <a:ext uri="{FF2B5EF4-FFF2-40B4-BE49-F238E27FC236}">
                  <a16:creationId xmlns:a16="http://schemas.microsoft.com/office/drawing/2014/main" id="{E22F5AEC-B4F2-8492-93BD-09E7C5F0B19C}"/>
                </a:ext>
              </a:extLst>
            </p:cNvPr>
            <p:cNvSpPr/>
            <p:nvPr/>
          </p:nvSpPr>
          <p:spPr>
            <a:xfrm>
              <a:off x="15998800" y="1975050"/>
              <a:ext cx="13450" cy="10150"/>
            </a:xfrm>
            <a:custGeom>
              <a:avLst/>
              <a:gdLst/>
              <a:ahLst/>
              <a:cxnLst/>
              <a:rect l="l" t="t" r="r" b="b"/>
              <a:pathLst>
                <a:path w="538" h="406" extrusionOk="0">
                  <a:moveTo>
                    <a:pt x="247" y="1"/>
                  </a:moveTo>
                  <a:cubicBezTo>
                    <a:pt x="182" y="1"/>
                    <a:pt x="114" y="39"/>
                    <a:pt x="67" y="138"/>
                  </a:cubicBezTo>
                  <a:cubicBezTo>
                    <a:pt x="0" y="280"/>
                    <a:pt x="124" y="405"/>
                    <a:pt x="254" y="405"/>
                  </a:cubicBezTo>
                  <a:cubicBezTo>
                    <a:pt x="301" y="405"/>
                    <a:pt x="348" y="389"/>
                    <a:pt x="388" y="351"/>
                  </a:cubicBezTo>
                  <a:cubicBezTo>
                    <a:pt x="537" y="206"/>
                    <a:pt x="398" y="1"/>
                    <a:pt x="247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6;p53">
              <a:extLst>
                <a:ext uri="{FF2B5EF4-FFF2-40B4-BE49-F238E27FC236}">
                  <a16:creationId xmlns:a16="http://schemas.microsoft.com/office/drawing/2014/main" id="{C3584D11-25BB-BB26-28A4-046C13615073}"/>
                </a:ext>
              </a:extLst>
            </p:cNvPr>
            <p:cNvSpPr/>
            <p:nvPr/>
          </p:nvSpPr>
          <p:spPr>
            <a:xfrm>
              <a:off x="15965125" y="1989800"/>
              <a:ext cx="16675" cy="16125"/>
            </a:xfrm>
            <a:custGeom>
              <a:avLst/>
              <a:gdLst/>
              <a:ahLst/>
              <a:cxnLst/>
              <a:rect l="l" t="t" r="r" b="b"/>
              <a:pathLst>
                <a:path w="667" h="645" extrusionOk="0">
                  <a:moveTo>
                    <a:pt x="296" y="1"/>
                  </a:moveTo>
                  <a:cubicBezTo>
                    <a:pt x="276" y="1"/>
                    <a:pt x="255" y="3"/>
                    <a:pt x="236" y="8"/>
                  </a:cubicBezTo>
                  <a:cubicBezTo>
                    <a:pt x="75" y="48"/>
                    <a:pt x="1" y="197"/>
                    <a:pt x="6" y="355"/>
                  </a:cubicBezTo>
                  <a:cubicBezTo>
                    <a:pt x="12" y="529"/>
                    <a:pt x="157" y="644"/>
                    <a:pt x="307" y="644"/>
                  </a:cubicBezTo>
                  <a:cubicBezTo>
                    <a:pt x="377" y="644"/>
                    <a:pt x="448" y="620"/>
                    <a:pt x="507" y="565"/>
                  </a:cubicBezTo>
                  <a:cubicBezTo>
                    <a:pt x="538" y="534"/>
                    <a:pt x="564" y="502"/>
                    <a:pt x="587" y="464"/>
                  </a:cubicBezTo>
                  <a:cubicBezTo>
                    <a:pt x="612" y="424"/>
                    <a:pt x="636" y="382"/>
                    <a:pt x="643" y="334"/>
                  </a:cubicBezTo>
                  <a:cubicBezTo>
                    <a:pt x="666" y="155"/>
                    <a:pt x="465" y="1"/>
                    <a:pt x="29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7;p53">
              <a:extLst>
                <a:ext uri="{FF2B5EF4-FFF2-40B4-BE49-F238E27FC236}">
                  <a16:creationId xmlns:a16="http://schemas.microsoft.com/office/drawing/2014/main" id="{E2F3DC17-D917-FD51-7882-92EEB8E39621}"/>
                </a:ext>
              </a:extLst>
            </p:cNvPr>
            <p:cNvSpPr/>
            <p:nvPr/>
          </p:nvSpPr>
          <p:spPr>
            <a:xfrm>
              <a:off x="15993475" y="19988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50" y="1"/>
                  </a:moveTo>
                  <a:cubicBezTo>
                    <a:pt x="235" y="1"/>
                    <a:pt x="220" y="3"/>
                    <a:pt x="204" y="8"/>
                  </a:cubicBezTo>
                  <a:cubicBezTo>
                    <a:pt x="74" y="47"/>
                    <a:pt x="0" y="186"/>
                    <a:pt x="56" y="312"/>
                  </a:cubicBezTo>
                  <a:cubicBezTo>
                    <a:pt x="95" y="394"/>
                    <a:pt x="176" y="449"/>
                    <a:pt x="268" y="455"/>
                  </a:cubicBezTo>
                  <a:cubicBezTo>
                    <a:pt x="271" y="455"/>
                    <a:pt x="274" y="455"/>
                    <a:pt x="278" y="455"/>
                  </a:cubicBezTo>
                  <a:cubicBezTo>
                    <a:pt x="295" y="455"/>
                    <a:pt x="312" y="453"/>
                    <a:pt x="328" y="447"/>
                  </a:cubicBezTo>
                  <a:cubicBezTo>
                    <a:pt x="424" y="421"/>
                    <a:pt x="456" y="341"/>
                    <a:pt x="448" y="256"/>
                  </a:cubicBezTo>
                  <a:cubicBezTo>
                    <a:pt x="438" y="146"/>
                    <a:pt x="365" y="1"/>
                    <a:pt x="250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8;p53">
              <a:extLst>
                <a:ext uri="{FF2B5EF4-FFF2-40B4-BE49-F238E27FC236}">
                  <a16:creationId xmlns:a16="http://schemas.microsoft.com/office/drawing/2014/main" id="{57B4228B-6C7B-4CEB-FD71-399C3B89DD12}"/>
                </a:ext>
              </a:extLst>
            </p:cNvPr>
            <p:cNvSpPr/>
            <p:nvPr/>
          </p:nvSpPr>
          <p:spPr>
            <a:xfrm>
              <a:off x="15984350" y="2027475"/>
              <a:ext cx="12425" cy="10750"/>
            </a:xfrm>
            <a:custGeom>
              <a:avLst/>
              <a:gdLst/>
              <a:ahLst/>
              <a:cxnLst/>
              <a:rect l="l" t="t" r="r" b="b"/>
              <a:pathLst>
                <a:path w="497" h="430" extrusionOk="0">
                  <a:moveTo>
                    <a:pt x="289" y="0"/>
                  </a:moveTo>
                  <a:cubicBezTo>
                    <a:pt x="149" y="0"/>
                    <a:pt x="0" y="148"/>
                    <a:pt x="71" y="298"/>
                  </a:cubicBezTo>
                  <a:cubicBezTo>
                    <a:pt x="106" y="372"/>
                    <a:pt x="178" y="422"/>
                    <a:pt x="261" y="430"/>
                  </a:cubicBezTo>
                  <a:cubicBezTo>
                    <a:pt x="265" y="430"/>
                    <a:pt x="268" y="430"/>
                    <a:pt x="272" y="430"/>
                  </a:cubicBezTo>
                  <a:cubicBezTo>
                    <a:pt x="350" y="430"/>
                    <a:pt x="423" y="387"/>
                    <a:pt x="461" y="318"/>
                  </a:cubicBezTo>
                  <a:cubicBezTo>
                    <a:pt x="497" y="248"/>
                    <a:pt x="489" y="159"/>
                    <a:pt x="448" y="92"/>
                  </a:cubicBezTo>
                  <a:cubicBezTo>
                    <a:pt x="408" y="27"/>
                    <a:pt x="349" y="0"/>
                    <a:pt x="289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9;p53">
              <a:extLst>
                <a:ext uri="{FF2B5EF4-FFF2-40B4-BE49-F238E27FC236}">
                  <a16:creationId xmlns:a16="http://schemas.microsoft.com/office/drawing/2014/main" id="{EC7AD3C5-A71F-37E2-36FF-7ACDB79FE15B}"/>
                </a:ext>
              </a:extLst>
            </p:cNvPr>
            <p:cNvSpPr/>
            <p:nvPr/>
          </p:nvSpPr>
          <p:spPr>
            <a:xfrm>
              <a:off x="16018600" y="2004800"/>
              <a:ext cx="8800" cy="8100"/>
            </a:xfrm>
            <a:custGeom>
              <a:avLst/>
              <a:gdLst/>
              <a:ahLst/>
              <a:cxnLst/>
              <a:rect l="l" t="t" r="r" b="b"/>
              <a:pathLst>
                <a:path w="352" h="324" extrusionOk="0">
                  <a:moveTo>
                    <a:pt x="195" y="0"/>
                  </a:moveTo>
                  <a:cubicBezTo>
                    <a:pt x="138" y="0"/>
                    <a:pt x="79" y="34"/>
                    <a:pt x="48" y="106"/>
                  </a:cubicBezTo>
                  <a:cubicBezTo>
                    <a:pt x="1" y="218"/>
                    <a:pt x="62" y="324"/>
                    <a:pt x="177" y="324"/>
                  </a:cubicBezTo>
                  <a:cubicBezTo>
                    <a:pt x="187" y="324"/>
                    <a:pt x="196" y="323"/>
                    <a:pt x="206" y="322"/>
                  </a:cubicBezTo>
                  <a:cubicBezTo>
                    <a:pt x="278" y="309"/>
                    <a:pt x="333" y="252"/>
                    <a:pt x="340" y="180"/>
                  </a:cubicBezTo>
                  <a:cubicBezTo>
                    <a:pt x="351" y="66"/>
                    <a:pt x="275" y="0"/>
                    <a:pt x="19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0;p53">
              <a:extLst>
                <a:ext uri="{FF2B5EF4-FFF2-40B4-BE49-F238E27FC236}">
                  <a16:creationId xmlns:a16="http://schemas.microsoft.com/office/drawing/2014/main" id="{8E5D61D1-5B19-5A41-9467-7340E7C4250D}"/>
                </a:ext>
              </a:extLst>
            </p:cNvPr>
            <p:cNvSpPr/>
            <p:nvPr/>
          </p:nvSpPr>
          <p:spPr>
            <a:xfrm>
              <a:off x="16103275" y="1918475"/>
              <a:ext cx="97450" cy="85425"/>
            </a:xfrm>
            <a:custGeom>
              <a:avLst/>
              <a:gdLst/>
              <a:ahLst/>
              <a:cxnLst/>
              <a:rect l="l" t="t" r="r" b="b"/>
              <a:pathLst>
                <a:path w="3898" h="3417" extrusionOk="0">
                  <a:moveTo>
                    <a:pt x="2102" y="0"/>
                  </a:moveTo>
                  <a:cubicBezTo>
                    <a:pt x="2073" y="0"/>
                    <a:pt x="2045" y="2"/>
                    <a:pt x="2017" y="4"/>
                  </a:cubicBezTo>
                  <a:cubicBezTo>
                    <a:pt x="1487" y="45"/>
                    <a:pt x="976" y="195"/>
                    <a:pt x="603" y="596"/>
                  </a:cubicBezTo>
                  <a:cubicBezTo>
                    <a:pt x="82" y="1159"/>
                    <a:pt x="0" y="2097"/>
                    <a:pt x="459" y="2711"/>
                  </a:cubicBezTo>
                  <a:cubicBezTo>
                    <a:pt x="795" y="3161"/>
                    <a:pt x="1410" y="3416"/>
                    <a:pt x="2006" y="3416"/>
                  </a:cubicBezTo>
                  <a:cubicBezTo>
                    <a:pt x="2374" y="3416"/>
                    <a:pt x="2734" y="3319"/>
                    <a:pt x="3018" y="3110"/>
                  </a:cubicBezTo>
                  <a:cubicBezTo>
                    <a:pt x="3479" y="2772"/>
                    <a:pt x="3898" y="2099"/>
                    <a:pt x="3803" y="1513"/>
                  </a:cubicBezTo>
                  <a:cubicBezTo>
                    <a:pt x="3776" y="1338"/>
                    <a:pt x="3708" y="1156"/>
                    <a:pt x="3593" y="975"/>
                  </a:cubicBezTo>
                  <a:cubicBezTo>
                    <a:pt x="3291" y="496"/>
                    <a:pt x="2703" y="0"/>
                    <a:pt x="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1;p53">
              <a:extLst>
                <a:ext uri="{FF2B5EF4-FFF2-40B4-BE49-F238E27FC236}">
                  <a16:creationId xmlns:a16="http://schemas.microsoft.com/office/drawing/2014/main" id="{3242F3FD-DCF3-B2B4-7104-0CE262C55946}"/>
                </a:ext>
              </a:extLst>
            </p:cNvPr>
            <p:cNvSpPr/>
            <p:nvPr/>
          </p:nvSpPr>
          <p:spPr>
            <a:xfrm>
              <a:off x="16170250" y="1946950"/>
              <a:ext cx="13625" cy="9875"/>
            </a:xfrm>
            <a:custGeom>
              <a:avLst/>
              <a:gdLst/>
              <a:ahLst/>
              <a:cxnLst/>
              <a:rect l="l" t="t" r="r" b="b"/>
              <a:pathLst>
                <a:path w="545" h="395" extrusionOk="0">
                  <a:moveTo>
                    <a:pt x="290" y="1"/>
                  </a:moveTo>
                  <a:cubicBezTo>
                    <a:pt x="265" y="1"/>
                    <a:pt x="237" y="5"/>
                    <a:pt x="206" y="13"/>
                  </a:cubicBezTo>
                  <a:cubicBezTo>
                    <a:pt x="0" y="72"/>
                    <a:pt x="52" y="376"/>
                    <a:pt x="257" y="393"/>
                  </a:cubicBezTo>
                  <a:cubicBezTo>
                    <a:pt x="264" y="394"/>
                    <a:pt x="272" y="394"/>
                    <a:pt x="279" y="394"/>
                  </a:cubicBezTo>
                  <a:cubicBezTo>
                    <a:pt x="530" y="394"/>
                    <a:pt x="545" y="1"/>
                    <a:pt x="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2;p53">
              <a:extLst>
                <a:ext uri="{FF2B5EF4-FFF2-40B4-BE49-F238E27FC236}">
                  <a16:creationId xmlns:a16="http://schemas.microsoft.com/office/drawing/2014/main" id="{7415C8D4-C023-D64C-54B1-CB24FD512489}"/>
                </a:ext>
              </a:extLst>
            </p:cNvPr>
            <p:cNvSpPr/>
            <p:nvPr/>
          </p:nvSpPr>
          <p:spPr>
            <a:xfrm>
              <a:off x="16132425" y="1931300"/>
              <a:ext cx="19750" cy="15625"/>
            </a:xfrm>
            <a:custGeom>
              <a:avLst/>
              <a:gdLst/>
              <a:ahLst/>
              <a:cxnLst/>
              <a:rect l="l" t="t" r="r" b="b"/>
              <a:pathLst>
                <a:path w="790" h="625" extrusionOk="0">
                  <a:moveTo>
                    <a:pt x="434" y="0"/>
                  </a:moveTo>
                  <a:cubicBezTo>
                    <a:pt x="345" y="0"/>
                    <a:pt x="257" y="42"/>
                    <a:pt x="186" y="107"/>
                  </a:cubicBezTo>
                  <a:cubicBezTo>
                    <a:pt x="1" y="283"/>
                    <a:pt x="104" y="595"/>
                    <a:pt x="357" y="622"/>
                  </a:cubicBezTo>
                  <a:cubicBezTo>
                    <a:pt x="372" y="624"/>
                    <a:pt x="386" y="624"/>
                    <a:pt x="401" y="624"/>
                  </a:cubicBezTo>
                  <a:cubicBezTo>
                    <a:pt x="429" y="624"/>
                    <a:pt x="457" y="622"/>
                    <a:pt x="485" y="617"/>
                  </a:cubicBezTo>
                  <a:cubicBezTo>
                    <a:pt x="532" y="611"/>
                    <a:pt x="581" y="601"/>
                    <a:pt x="620" y="574"/>
                  </a:cubicBezTo>
                  <a:cubicBezTo>
                    <a:pt x="789" y="462"/>
                    <a:pt x="749" y="157"/>
                    <a:pt x="599" y="53"/>
                  </a:cubicBezTo>
                  <a:cubicBezTo>
                    <a:pt x="546" y="16"/>
                    <a:pt x="490" y="0"/>
                    <a:pt x="434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3;p53">
              <a:extLst>
                <a:ext uri="{FF2B5EF4-FFF2-40B4-BE49-F238E27FC236}">
                  <a16:creationId xmlns:a16="http://schemas.microsoft.com/office/drawing/2014/main" id="{2245C16E-195A-2C3C-74A9-F3CB42B65188}"/>
                </a:ext>
              </a:extLst>
            </p:cNvPr>
            <p:cNvSpPr/>
            <p:nvPr/>
          </p:nvSpPr>
          <p:spPr>
            <a:xfrm>
              <a:off x="16149600" y="1958400"/>
              <a:ext cx="12250" cy="11225"/>
            </a:xfrm>
            <a:custGeom>
              <a:avLst/>
              <a:gdLst/>
              <a:ahLst/>
              <a:cxnLst/>
              <a:rect l="l" t="t" r="r" b="b"/>
              <a:pathLst>
                <a:path w="490" h="449" extrusionOk="0">
                  <a:moveTo>
                    <a:pt x="236" y="1"/>
                  </a:moveTo>
                  <a:cubicBezTo>
                    <a:pt x="154" y="1"/>
                    <a:pt x="75" y="44"/>
                    <a:pt x="38" y="125"/>
                  </a:cubicBezTo>
                  <a:cubicBezTo>
                    <a:pt x="0" y="209"/>
                    <a:pt x="12" y="307"/>
                    <a:pt x="68" y="379"/>
                  </a:cubicBezTo>
                  <a:cubicBezTo>
                    <a:pt x="81" y="395"/>
                    <a:pt x="96" y="409"/>
                    <a:pt x="113" y="420"/>
                  </a:cubicBezTo>
                  <a:cubicBezTo>
                    <a:pt x="144" y="440"/>
                    <a:pt x="174" y="449"/>
                    <a:pt x="203" y="449"/>
                  </a:cubicBezTo>
                  <a:cubicBezTo>
                    <a:pt x="253" y="449"/>
                    <a:pt x="299" y="423"/>
                    <a:pt x="337" y="384"/>
                  </a:cubicBezTo>
                  <a:cubicBezTo>
                    <a:pt x="423" y="294"/>
                    <a:pt x="490" y="115"/>
                    <a:pt x="363" y="37"/>
                  </a:cubicBezTo>
                  <a:cubicBezTo>
                    <a:pt x="324" y="13"/>
                    <a:pt x="279" y="1"/>
                    <a:pt x="23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4;p53">
              <a:extLst>
                <a:ext uri="{FF2B5EF4-FFF2-40B4-BE49-F238E27FC236}">
                  <a16:creationId xmlns:a16="http://schemas.microsoft.com/office/drawing/2014/main" id="{0B2C0594-3BEB-4A21-F68D-09621891A85E}"/>
                </a:ext>
              </a:extLst>
            </p:cNvPr>
            <p:cNvSpPr/>
            <p:nvPr/>
          </p:nvSpPr>
          <p:spPr>
            <a:xfrm>
              <a:off x="16122600" y="197070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15" y="0"/>
                  </a:moveTo>
                  <a:cubicBezTo>
                    <a:pt x="141" y="0"/>
                    <a:pt x="68" y="34"/>
                    <a:pt x="34" y="113"/>
                  </a:cubicBezTo>
                  <a:cubicBezTo>
                    <a:pt x="1" y="188"/>
                    <a:pt x="12" y="275"/>
                    <a:pt x="60" y="342"/>
                  </a:cubicBezTo>
                  <a:cubicBezTo>
                    <a:pt x="102" y="395"/>
                    <a:pt x="164" y="425"/>
                    <a:pt x="230" y="425"/>
                  </a:cubicBezTo>
                  <a:cubicBezTo>
                    <a:pt x="245" y="425"/>
                    <a:pt x="260" y="423"/>
                    <a:pt x="276" y="420"/>
                  </a:cubicBezTo>
                  <a:cubicBezTo>
                    <a:pt x="352" y="402"/>
                    <a:pt x="414" y="337"/>
                    <a:pt x="437" y="262"/>
                  </a:cubicBezTo>
                  <a:cubicBezTo>
                    <a:pt x="486" y="106"/>
                    <a:pt x="347" y="0"/>
                    <a:pt x="21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5;p53">
              <a:extLst>
                <a:ext uri="{FF2B5EF4-FFF2-40B4-BE49-F238E27FC236}">
                  <a16:creationId xmlns:a16="http://schemas.microsoft.com/office/drawing/2014/main" id="{0628A9E8-F52C-965D-A36C-32B2075BBDF3}"/>
                </a:ext>
              </a:extLst>
            </p:cNvPr>
            <p:cNvSpPr/>
            <p:nvPr/>
          </p:nvSpPr>
          <p:spPr>
            <a:xfrm>
              <a:off x="16162275" y="1980600"/>
              <a:ext cx="10975" cy="7725"/>
            </a:xfrm>
            <a:custGeom>
              <a:avLst/>
              <a:gdLst/>
              <a:ahLst/>
              <a:cxnLst/>
              <a:rect l="l" t="t" r="r" b="b"/>
              <a:pathLst>
                <a:path w="439" h="309" extrusionOk="0">
                  <a:moveTo>
                    <a:pt x="222" y="1"/>
                  </a:moveTo>
                  <a:cubicBezTo>
                    <a:pt x="203" y="1"/>
                    <a:pt x="182" y="4"/>
                    <a:pt x="161" y="11"/>
                  </a:cubicBezTo>
                  <a:cubicBezTo>
                    <a:pt x="36" y="52"/>
                    <a:pt x="1" y="184"/>
                    <a:pt x="103" y="272"/>
                  </a:cubicBezTo>
                  <a:cubicBezTo>
                    <a:pt x="132" y="296"/>
                    <a:pt x="168" y="308"/>
                    <a:pt x="205" y="308"/>
                  </a:cubicBezTo>
                  <a:cubicBezTo>
                    <a:pt x="237" y="308"/>
                    <a:pt x="270" y="298"/>
                    <a:pt x="298" y="279"/>
                  </a:cubicBezTo>
                  <a:cubicBezTo>
                    <a:pt x="438" y="179"/>
                    <a:pt x="365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6;p53">
              <a:extLst>
                <a:ext uri="{FF2B5EF4-FFF2-40B4-BE49-F238E27FC236}">
                  <a16:creationId xmlns:a16="http://schemas.microsoft.com/office/drawing/2014/main" id="{B627551C-9BB2-B563-2FBE-8FF31B47A459}"/>
                </a:ext>
              </a:extLst>
            </p:cNvPr>
            <p:cNvSpPr/>
            <p:nvPr/>
          </p:nvSpPr>
          <p:spPr>
            <a:xfrm>
              <a:off x="15992525" y="2112750"/>
              <a:ext cx="25075" cy="120975"/>
            </a:xfrm>
            <a:custGeom>
              <a:avLst/>
              <a:gdLst/>
              <a:ahLst/>
              <a:cxnLst/>
              <a:rect l="l" t="t" r="r" b="b"/>
              <a:pathLst>
                <a:path w="1003" h="4839" extrusionOk="0">
                  <a:moveTo>
                    <a:pt x="178" y="0"/>
                  </a:moveTo>
                  <a:cubicBezTo>
                    <a:pt x="85" y="0"/>
                    <a:pt x="0" y="59"/>
                    <a:pt x="16" y="177"/>
                  </a:cubicBezTo>
                  <a:cubicBezTo>
                    <a:pt x="214" y="1672"/>
                    <a:pt x="413" y="3166"/>
                    <a:pt x="615" y="4662"/>
                  </a:cubicBezTo>
                  <a:cubicBezTo>
                    <a:pt x="630" y="4779"/>
                    <a:pt x="732" y="4839"/>
                    <a:pt x="825" y="4839"/>
                  </a:cubicBezTo>
                  <a:cubicBezTo>
                    <a:pt x="918" y="4839"/>
                    <a:pt x="1003" y="4780"/>
                    <a:pt x="987" y="4662"/>
                  </a:cubicBezTo>
                  <a:cubicBezTo>
                    <a:pt x="786" y="3166"/>
                    <a:pt x="587" y="1672"/>
                    <a:pt x="388" y="177"/>
                  </a:cubicBezTo>
                  <a:cubicBezTo>
                    <a:pt x="373" y="60"/>
                    <a:pt x="271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7;p53">
              <a:extLst>
                <a:ext uri="{FF2B5EF4-FFF2-40B4-BE49-F238E27FC236}">
                  <a16:creationId xmlns:a16="http://schemas.microsoft.com/office/drawing/2014/main" id="{8CA21B82-02B7-C183-E1E7-BF47BCAFC558}"/>
                </a:ext>
              </a:extLst>
            </p:cNvPr>
            <p:cNvSpPr/>
            <p:nvPr/>
          </p:nvSpPr>
          <p:spPr>
            <a:xfrm>
              <a:off x="16046350" y="2110425"/>
              <a:ext cx="26275" cy="106575"/>
            </a:xfrm>
            <a:custGeom>
              <a:avLst/>
              <a:gdLst/>
              <a:ahLst/>
              <a:cxnLst/>
              <a:rect l="l" t="t" r="r" b="b"/>
              <a:pathLst>
                <a:path w="1051" h="4263" extrusionOk="0">
                  <a:moveTo>
                    <a:pt x="228" y="0"/>
                  </a:moveTo>
                  <a:cubicBezTo>
                    <a:pt x="118" y="0"/>
                    <a:pt x="0" y="92"/>
                    <a:pt x="33" y="233"/>
                  </a:cubicBezTo>
                  <a:cubicBezTo>
                    <a:pt x="332" y="1500"/>
                    <a:pt x="543" y="2787"/>
                    <a:pt x="667" y="4084"/>
                  </a:cubicBezTo>
                  <a:cubicBezTo>
                    <a:pt x="678" y="4202"/>
                    <a:pt x="777" y="4262"/>
                    <a:pt x="871" y="4262"/>
                  </a:cubicBezTo>
                  <a:cubicBezTo>
                    <a:pt x="964" y="4262"/>
                    <a:pt x="1051" y="4203"/>
                    <a:pt x="1040" y="4084"/>
                  </a:cubicBezTo>
                  <a:cubicBezTo>
                    <a:pt x="913" y="2754"/>
                    <a:pt x="698" y="1435"/>
                    <a:pt x="393" y="133"/>
                  </a:cubicBezTo>
                  <a:cubicBezTo>
                    <a:pt x="371" y="40"/>
                    <a:pt x="30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8;p53">
              <a:extLst>
                <a:ext uri="{FF2B5EF4-FFF2-40B4-BE49-F238E27FC236}">
                  <a16:creationId xmlns:a16="http://schemas.microsoft.com/office/drawing/2014/main" id="{6DAE1186-8717-3296-89A8-B40F988251E3}"/>
                </a:ext>
              </a:extLst>
            </p:cNvPr>
            <p:cNvSpPr/>
            <p:nvPr/>
          </p:nvSpPr>
          <p:spPr>
            <a:xfrm>
              <a:off x="16039900" y="2092700"/>
              <a:ext cx="12050" cy="9350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1"/>
                  </a:moveTo>
                  <a:cubicBezTo>
                    <a:pt x="1" y="1"/>
                    <a:pt x="1" y="373"/>
                    <a:pt x="242" y="373"/>
                  </a:cubicBezTo>
                  <a:cubicBezTo>
                    <a:pt x="481" y="373"/>
                    <a:pt x="481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9;p53">
              <a:extLst>
                <a:ext uri="{FF2B5EF4-FFF2-40B4-BE49-F238E27FC236}">
                  <a16:creationId xmlns:a16="http://schemas.microsoft.com/office/drawing/2014/main" id="{C3AFFBA5-4B68-90BF-6510-3B924CEB52D6}"/>
                </a:ext>
              </a:extLst>
            </p:cNvPr>
            <p:cNvSpPr/>
            <p:nvPr/>
          </p:nvSpPr>
          <p:spPr>
            <a:xfrm>
              <a:off x="16077550" y="2101925"/>
              <a:ext cx="64175" cy="118550"/>
            </a:xfrm>
            <a:custGeom>
              <a:avLst/>
              <a:gdLst/>
              <a:ahLst/>
              <a:cxnLst/>
              <a:rect l="l" t="t" r="r" b="b"/>
              <a:pathLst>
                <a:path w="2567" h="4742" extrusionOk="0">
                  <a:moveTo>
                    <a:pt x="1398" y="1"/>
                  </a:moveTo>
                  <a:cubicBezTo>
                    <a:pt x="1385" y="1"/>
                    <a:pt x="1372" y="1"/>
                    <a:pt x="1359" y="3"/>
                  </a:cubicBezTo>
                  <a:lnTo>
                    <a:pt x="228" y="160"/>
                  </a:lnTo>
                  <a:cubicBezTo>
                    <a:pt x="0" y="192"/>
                    <a:pt x="84" y="521"/>
                    <a:pt x="297" y="521"/>
                  </a:cubicBezTo>
                  <a:cubicBezTo>
                    <a:pt x="306" y="521"/>
                    <a:pt x="316" y="520"/>
                    <a:pt x="327" y="519"/>
                  </a:cubicBezTo>
                  <a:lnTo>
                    <a:pt x="1261" y="390"/>
                  </a:lnTo>
                  <a:lnTo>
                    <a:pt x="1261" y="390"/>
                  </a:lnTo>
                  <a:cubicBezTo>
                    <a:pt x="1369" y="1100"/>
                    <a:pt x="1110" y="1914"/>
                    <a:pt x="967" y="2599"/>
                  </a:cubicBezTo>
                  <a:cubicBezTo>
                    <a:pt x="833" y="3241"/>
                    <a:pt x="664" y="3875"/>
                    <a:pt x="484" y="4506"/>
                  </a:cubicBezTo>
                  <a:cubicBezTo>
                    <a:pt x="451" y="4617"/>
                    <a:pt x="538" y="4741"/>
                    <a:pt x="656" y="4741"/>
                  </a:cubicBezTo>
                  <a:cubicBezTo>
                    <a:pt x="658" y="4741"/>
                    <a:pt x="661" y="4741"/>
                    <a:pt x="663" y="4741"/>
                  </a:cubicBezTo>
                  <a:cubicBezTo>
                    <a:pt x="1235" y="4720"/>
                    <a:pt x="1802" y="4632"/>
                    <a:pt x="2354" y="4479"/>
                  </a:cubicBezTo>
                  <a:cubicBezTo>
                    <a:pt x="2566" y="4420"/>
                    <a:pt x="2500" y="4112"/>
                    <a:pt x="2308" y="4112"/>
                  </a:cubicBezTo>
                  <a:cubicBezTo>
                    <a:pt x="2292" y="4112"/>
                    <a:pt x="2274" y="4114"/>
                    <a:pt x="2255" y="4119"/>
                  </a:cubicBezTo>
                  <a:cubicBezTo>
                    <a:pt x="1816" y="4241"/>
                    <a:pt x="1366" y="4320"/>
                    <a:pt x="913" y="4354"/>
                  </a:cubicBezTo>
                  <a:lnTo>
                    <a:pt x="913" y="4354"/>
                  </a:lnTo>
                  <a:cubicBezTo>
                    <a:pt x="1124" y="3595"/>
                    <a:pt x="1305" y="2830"/>
                    <a:pt x="1456" y="2056"/>
                  </a:cubicBezTo>
                  <a:cubicBezTo>
                    <a:pt x="1579" y="1423"/>
                    <a:pt x="1741" y="771"/>
                    <a:pt x="1589" y="134"/>
                  </a:cubicBezTo>
                  <a:cubicBezTo>
                    <a:pt x="1565" y="39"/>
                    <a:pt x="1484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0;p53">
              <a:extLst>
                <a:ext uri="{FF2B5EF4-FFF2-40B4-BE49-F238E27FC236}">
                  <a16:creationId xmlns:a16="http://schemas.microsoft.com/office/drawing/2014/main" id="{50D7CA17-10DB-8950-7D32-EB0C27442760}"/>
                </a:ext>
              </a:extLst>
            </p:cNvPr>
            <p:cNvSpPr/>
            <p:nvPr/>
          </p:nvSpPr>
          <p:spPr>
            <a:xfrm>
              <a:off x="16128725" y="2095400"/>
              <a:ext cx="53850" cy="95175"/>
            </a:xfrm>
            <a:custGeom>
              <a:avLst/>
              <a:gdLst/>
              <a:ahLst/>
              <a:cxnLst/>
              <a:rect l="l" t="t" r="r" b="b"/>
              <a:pathLst>
                <a:path w="2154" h="3807" extrusionOk="0">
                  <a:moveTo>
                    <a:pt x="1174" y="1"/>
                  </a:moveTo>
                  <a:cubicBezTo>
                    <a:pt x="856" y="1"/>
                    <a:pt x="485" y="101"/>
                    <a:pt x="239" y="128"/>
                  </a:cubicBezTo>
                  <a:cubicBezTo>
                    <a:pt x="11" y="153"/>
                    <a:pt x="1" y="502"/>
                    <a:pt x="216" y="502"/>
                  </a:cubicBezTo>
                  <a:cubicBezTo>
                    <a:pt x="223" y="502"/>
                    <a:pt x="231" y="502"/>
                    <a:pt x="239" y="501"/>
                  </a:cubicBezTo>
                  <a:lnTo>
                    <a:pt x="1225" y="395"/>
                  </a:lnTo>
                  <a:cubicBezTo>
                    <a:pt x="1232" y="394"/>
                    <a:pt x="1239" y="394"/>
                    <a:pt x="1245" y="394"/>
                  </a:cubicBezTo>
                  <a:cubicBezTo>
                    <a:pt x="1548" y="394"/>
                    <a:pt x="1127" y="1198"/>
                    <a:pt x="1090" y="1297"/>
                  </a:cubicBezTo>
                  <a:cubicBezTo>
                    <a:pt x="798" y="2055"/>
                    <a:pt x="506" y="2813"/>
                    <a:pt x="214" y="3570"/>
                  </a:cubicBezTo>
                  <a:cubicBezTo>
                    <a:pt x="172" y="3678"/>
                    <a:pt x="274" y="3806"/>
                    <a:pt x="385" y="3806"/>
                  </a:cubicBezTo>
                  <a:cubicBezTo>
                    <a:pt x="388" y="3806"/>
                    <a:pt x="391" y="3806"/>
                    <a:pt x="394" y="3806"/>
                  </a:cubicBezTo>
                  <a:cubicBezTo>
                    <a:pt x="909" y="3776"/>
                    <a:pt x="1421" y="3718"/>
                    <a:pt x="1930" y="3631"/>
                  </a:cubicBezTo>
                  <a:cubicBezTo>
                    <a:pt x="2154" y="3594"/>
                    <a:pt x="2075" y="3269"/>
                    <a:pt x="1867" y="3269"/>
                  </a:cubicBezTo>
                  <a:cubicBezTo>
                    <a:pt x="1855" y="3269"/>
                    <a:pt x="1843" y="3270"/>
                    <a:pt x="1831" y="3272"/>
                  </a:cubicBezTo>
                  <a:cubicBezTo>
                    <a:pt x="1446" y="3336"/>
                    <a:pt x="1060" y="3384"/>
                    <a:pt x="671" y="3415"/>
                  </a:cubicBezTo>
                  <a:lnTo>
                    <a:pt x="671" y="3415"/>
                  </a:lnTo>
                  <a:cubicBezTo>
                    <a:pt x="866" y="2910"/>
                    <a:pt x="1060" y="2406"/>
                    <a:pt x="1255" y="1902"/>
                  </a:cubicBezTo>
                  <a:cubicBezTo>
                    <a:pt x="1394" y="1541"/>
                    <a:pt x="1838" y="835"/>
                    <a:pt x="1790" y="450"/>
                  </a:cubicBezTo>
                  <a:cubicBezTo>
                    <a:pt x="1744" y="97"/>
                    <a:pt x="1484" y="1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1;p53">
              <a:extLst>
                <a:ext uri="{FF2B5EF4-FFF2-40B4-BE49-F238E27FC236}">
                  <a16:creationId xmlns:a16="http://schemas.microsoft.com/office/drawing/2014/main" id="{8B360453-163D-D617-9520-474DE5585037}"/>
                </a:ext>
              </a:extLst>
            </p:cNvPr>
            <p:cNvSpPr/>
            <p:nvPr/>
          </p:nvSpPr>
          <p:spPr>
            <a:xfrm>
              <a:off x="15992200" y="2111400"/>
              <a:ext cx="45500" cy="71300"/>
            </a:xfrm>
            <a:custGeom>
              <a:avLst/>
              <a:gdLst/>
              <a:ahLst/>
              <a:cxnLst/>
              <a:rect l="l" t="t" r="r" b="b"/>
              <a:pathLst>
                <a:path w="1820" h="2852" extrusionOk="0">
                  <a:moveTo>
                    <a:pt x="575" y="1"/>
                  </a:moveTo>
                  <a:cubicBezTo>
                    <a:pt x="464" y="1"/>
                    <a:pt x="345" y="16"/>
                    <a:pt x="217" y="48"/>
                  </a:cubicBezTo>
                  <a:cubicBezTo>
                    <a:pt x="0" y="102"/>
                    <a:pt x="70" y="414"/>
                    <a:pt x="267" y="414"/>
                  </a:cubicBezTo>
                  <a:cubicBezTo>
                    <a:pt x="283" y="414"/>
                    <a:pt x="299" y="412"/>
                    <a:pt x="317" y="407"/>
                  </a:cubicBezTo>
                  <a:cubicBezTo>
                    <a:pt x="403" y="386"/>
                    <a:pt x="485" y="376"/>
                    <a:pt x="560" y="376"/>
                  </a:cubicBezTo>
                  <a:cubicBezTo>
                    <a:pt x="1552" y="376"/>
                    <a:pt x="1559" y="2124"/>
                    <a:pt x="639" y="2478"/>
                  </a:cubicBezTo>
                  <a:cubicBezTo>
                    <a:pt x="441" y="2555"/>
                    <a:pt x="496" y="2851"/>
                    <a:pt x="671" y="2851"/>
                  </a:cubicBezTo>
                  <a:cubicBezTo>
                    <a:pt x="692" y="2851"/>
                    <a:pt x="714" y="2847"/>
                    <a:pt x="738" y="2838"/>
                  </a:cubicBezTo>
                  <a:cubicBezTo>
                    <a:pt x="1415" y="2578"/>
                    <a:pt x="1819" y="1892"/>
                    <a:pt x="1684" y="1163"/>
                  </a:cubicBezTo>
                  <a:cubicBezTo>
                    <a:pt x="1556" y="480"/>
                    <a:pt x="1200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2;p53">
              <a:extLst>
                <a:ext uri="{FF2B5EF4-FFF2-40B4-BE49-F238E27FC236}">
                  <a16:creationId xmlns:a16="http://schemas.microsoft.com/office/drawing/2014/main" id="{F55FB32B-A610-07A7-B429-88C8258CD70B}"/>
                </a:ext>
              </a:extLst>
            </p:cNvPr>
            <p:cNvSpPr/>
            <p:nvPr/>
          </p:nvSpPr>
          <p:spPr>
            <a:xfrm>
              <a:off x="16189900" y="2070400"/>
              <a:ext cx="59875" cy="131175"/>
            </a:xfrm>
            <a:custGeom>
              <a:avLst/>
              <a:gdLst/>
              <a:ahLst/>
              <a:cxnLst/>
              <a:rect l="l" t="t" r="r" b="b"/>
              <a:pathLst>
                <a:path w="2395" h="5247" extrusionOk="0">
                  <a:moveTo>
                    <a:pt x="631" y="1"/>
                  </a:moveTo>
                  <a:cubicBezTo>
                    <a:pt x="588" y="1"/>
                    <a:pt x="543" y="8"/>
                    <a:pt x="495" y="23"/>
                  </a:cubicBezTo>
                  <a:cubicBezTo>
                    <a:pt x="3" y="180"/>
                    <a:pt x="9" y="791"/>
                    <a:pt x="7" y="1225"/>
                  </a:cubicBezTo>
                  <a:cubicBezTo>
                    <a:pt x="1" y="2503"/>
                    <a:pt x="84" y="3789"/>
                    <a:pt x="129" y="5066"/>
                  </a:cubicBezTo>
                  <a:cubicBezTo>
                    <a:pt x="133" y="5186"/>
                    <a:pt x="229" y="5246"/>
                    <a:pt x="323" y="5246"/>
                  </a:cubicBezTo>
                  <a:cubicBezTo>
                    <a:pt x="416" y="5246"/>
                    <a:pt x="507" y="5186"/>
                    <a:pt x="503" y="5066"/>
                  </a:cubicBezTo>
                  <a:cubicBezTo>
                    <a:pt x="454" y="3690"/>
                    <a:pt x="328" y="2285"/>
                    <a:pt x="388" y="910"/>
                  </a:cubicBezTo>
                  <a:cubicBezTo>
                    <a:pt x="397" y="692"/>
                    <a:pt x="450" y="611"/>
                    <a:pt x="520" y="611"/>
                  </a:cubicBezTo>
                  <a:cubicBezTo>
                    <a:pt x="682" y="611"/>
                    <a:pt x="940" y="1044"/>
                    <a:pt x="990" y="1250"/>
                  </a:cubicBezTo>
                  <a:cubicBezTo>
                    <a:pt x="1080" y="1625"/>
                    <a:pt x="1223" y="1993"/>
                    <a:pt x="1336" y="2362"/>
                  </a:cubicBezTo>
                  <a:cubicBezTo>
                    <a:pt x="1589" y="3199"/>
                    <a:pt x="1796" y="4049"/>
                    <a:pt x="2001" y="4899"/>
                  </a:cubicBezTo>
                  <a:cubicBezTo>
                    <a:pt x="2024" y="4992"/>
                    <a:pt x="2094" y="5033"/>
                    <a:pt x="2168" y="5033"/>
                  </a:cubicBezTo>
                  <a:cubicBezTo>
                    <a:pt x="2278" y="5033"/>
                    <a:pt x="2395" y="4941"/>
                    <a:pt x="2361" y="4801"/>
                  </a:cubicBezTo>
                  <a:cubicBezTo>
                    <a:pt x="2064" y="3569"/>
                    <a:pt x="1692" y="2368"/>
                    <a:pt x="1349" y="1151"/>
                  </a:cubicBezTo>
                  <a:cubicBezTo>
                    <a:pt x="1266" y="857"/>
                    <a:pt x="109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3;p53">
              <a:extLst>
                <a:ext uri="{FF2B5EF4-FFF2-40B4-BE49-F238E27FC236}">
                  <a16:creationId xmlns:a16="http://schemas.microsoft.com/office/drawing/2014/main" id="{A9778DDE-DC3A-658B-39EF-B0829D1B0BC0}"/>
                </a:ext>
              </a:extLst>
            </p:cNvPr>
            <p:cNvSpPr/>
            <p:nvPr/>
          </p:nvSpPr>
          <p:spPr>
            <a:xfrm>
              <a:off x="16191075" y="2123825"/>
              <a:ext cx="40375" cy="14000"/>
            </a:xfrm>
            <a:custGeom>
              <a:avLst/>
              <a:gdLst/>
              <a:ahLst/>
              <a:cxnLst/>
              <a:rect l="l" t="t" r="r" b="b"/>
              <a:pathLst>
                <a:path w="1615" h="560" extrusionOk="0">
                  <a:moveTo>
                    <a:pt x="1388" y="0"/>
                  </a:moveTo>
                  <a:cubicBezTo>
                    <a:pt x="1383" y="0"/>
                    <a:pt x="1379" y="0"/>
                    <a:pt x="1375" y="1"/>
                  </a:cubicBezTo>
                  <a:cubicBezTo>
                    <a:pt x="982" y="23"/>
                    <a:pt x="591" y="87"/>
                    <a:pt x="213" y="192"/>
                  </a:cubicBezTo>
                  <a:cubicBezTo>
                    <a:pt x="0" y="251"/>
                    <a:pt x="66" y="559"/>
                    <a:pt x="258" y="559"/>
                  </a:cubicBezTo>
                  <a:cubicBezTo>
                    <a:pt x="275" y="559"/>
                    <a:pt x="293" y="557"/>
                    <a:pt x="312" y="552"/>
                  </a:cubicBezTo>
                  <a:cubicBezTo>
                    <a:pt x="658" y="454"/>
                    <a:pt x="1015" y="394"/>
                    <a:pt x="1375" y="373"/>
                  </a:cubicBezTo>
                  <a:cubicBezTo>
                    <a:pt x="1609" y="361"/>
                    <a:pt x="1615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4;p53">
              <a:extLst>
                <a:ext uri="{FF2B5EF4-FFF2-40B4-BE49-F238E27FC236}">
                  <a16:creationId xmlns:a16="http://schemas.microsoft.com/office/drawing/2014/main" id="{0F33171B-F726-6262-3D31-8D743316956D}"/>
                </a:ext>
              </a:extLst>
            </p:cNvPr>
            <p:cNvSpPr/>
            <p:nvPr/>
          </p:nvSpPr>
          <p:spPr>
            <a:xfrm>
              <a:off x="15667200" y="1517075"/>
              <a:ext cx="504125" cy="541875"/>
            </a:xfrm>
            <a:custGeom>
              <a:avLst/>
              <a:gdLst/>
              <a:ahLst/>
              <a:cxnLst/>
              <a:rect l="l" t="t" r="r" b="b"/>
              <a:pathLst>
                <a:path w="20165" h="21675" extrusionOk="0">
                  <a:moveTo>
                    <a:pt x="13241" y="0"/>
                  </a:moveTo>
                  <a:cubicBezTo>
                    <a:pt x="13124" y="0"/>
                    <a:pt x="13007" y="10"/>
                    <a:pt x="12891" y="31"/>
                  </a:cubicBezTo>
                  <a:cubicBezTo>
                    <a:pt x="11641" y="252"/>
                    <a:pt x="10405" y="1094"/>
                    <a:pt x="10140" y="2349"/>
                  </a:cubicBezTo>
                  <a:cubicBezTo>
                    <a:pt x="9857" y="3678"/>
                    <a:pt x="10335" y="5035"/>
                    <a:pt x="10772" y="6321"/>
                  </a:cubicBezTo>
                  <a:cubicBezTo>
                    <a:pt x="11622" y="8817"/>
                    <a:pt x="12379" y="11316"/>
                    <a:pt x="12795" y="13925"/>
                  </a:cubicBezTo>
                  <a:cubicBezTo>
                    <a:pt x="8460" y="15018"/>
                    <a:pt x="4188" y="16351"/>
                    <a:pt x="0" y="17918"/>
                  </a:cubicBezTo>
                  <a:lnTo>
                    <a:pt x="394" y="21154"/>
                  </a:lnTo>
                  <a:cubicBezTo>
                    <a:pt x="2589" y="21503"/>
                    <a:pt x="4826" y="21674"/>
                    <a:pt x="7068" y="21674"/>
                  </a:cubicBezTo>
                  <a:cubicBezTo>
                    <a:pt x="11464" y="21674"/>
                    <a:pt x="15881" y="21015"/>
                    <a:pt x="20047" y="19736"/>
                  </a:cubicBezTo>
                  <a:cubicBezTo>
                    <a:pt x="20165" y="16852"/>
                    <a:pt x="20103" y="14272"/>
                    <a:pt x="19512" y="11468"/>
                  </a:cubicBezTo>
                  <a:cubicBezTo>
                    <a:pt x="19018" y="9127"/>
                    <a:pt x="18339" y="6826"/>
                    <a:pt x="17682" y="4527"/>
                  </a:cubicBezTo>
                  <a:cubicBezTo>
                    <a:pt x="17218" y="2898"/>
                    <a:pt x="15239" y="0"/>
                    <a:pt x="13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215;p53">
              <a:extLst>
                <a:ext uri="{FF2B5EF4-FFF2-40B4-BE49-F238E27FC236}">
                  <a16:creationId xmlns:a16="http://schemas.microsoft.com/office/drawing/2014/main" id="{76FB9E61-3172-301B-BE57-702CF42FB43F}"/>
                </a:ext>
              </a:extLst>
            </p:cNvPr>
            <p:cNvSpPr/>
            <p:nvPr/>
          </p:nvSpPr>
          <p:spPr>
            <a:xfrm>
              <a:off x="15652550" y="1929750"/>
              <a:ext cx="94550" cy="147400"/>
            </a:xfrm>
            <a:custGeom>
              <a:avLst/>
              <a:gdLst/>
              <a:ahLst/>
              <a:cxnLst/>
              <a:rect l="l" t="t" r="r" b="b"/>
              <a:pathLst>
                <a:path w="3782" h="5896" extrusionOk="0">
                  <a:moveTo>
                    <a:pt x="2438" y="1"/>
                  </a:moveTo>
                  <a:cubicBezTo>
                    <a:pt x="2105" y="1"/>
                    <a:pt x="1696" y="157"/>
                    <a:pt x="1444" y="223"/>
                  </a:cubicBezTo>
                  <a:cubicBezTo>
                    <a:pt x="1016" y="335"/>
                    <a:pt x="572" y="512"/>
                    <a:pt x="268" y="848"/>
                  </a:cubicBezTo>
                  <a:cubicBezTo>
                    <a:pt x="1" y="1143"/>
                    <a:pt x="88" y="1590"/>
                    <a:pt x="127" y="1960"/>
                  </a:cubicBezTo>
                  <a:cubicBezTo>
                    <a:pt x="243" y="3062"/>
                    <a:pt x="495" y="4152"/>
                    <a:pt x="617" y="5257"/>
                  </a:cubicBezTo>
                  <a:cubicBezTo>
                    <a:pt x="638" y="5440"/>
                    <a:pt x="666" y="5643"/>
                    <a:pt x="807" y="5764"/>
                  </a:cubicBezTo>
                  <a:cubicBezTo>
                    <a:pt x="928" y="5868"/>
                    <a:pt x="1100" y="5881"/>
                    <a:pt x="1260" y="5886"/>
                  </a:cubicBezTo>
                  <a:cubicBezTo>
                    <a:pt x="1430" y="5892"/>
                    <a:pt x="1599" y="5895"/>
                    <a:pt x="1769" y="5895"/>
                  </a:cubicBezTo>
                  <a:cubicBezTo>
                    <a:pt x="2187" y="5895"/>
                    <a:pt x="2605" y="5877"/>
                    <a:pt x="3022" y="5840"/>
                  </a:cubicBezTo>
                  <a:cubicBezTo>
                    <a:pt x="3240" y="5821"/>
                    <a:pt x="3486" y="5781"/>
                    <a:pt x="3632" y="5627"/>
                  </a:cubicBezTo>
                  <a:cubicBezTo>
                    <a:pt x="3653" y="5605"/>
                    <a:pt x="3671" y="5580"/>
                    <a:pt x="3687" y="5554"/>
                  </a:cubicBezTo>
                  <a:cubicBezTo>
                    <a:pt x="3781" y="5398"/>
                    <a:pt x="3762" y="5201"/>
                    <a:pt x="3740" y="5021"/>
                  </a:cubicBezTo>
                  <a:cubicBezTo>
                    <a:pt x="3598" y="3873"/>
                    <a:pt x="3566" y="2704"/>
                    <a:pt x="3352" y="1564"/>
                  </a:cubicBezTo>
                  <a:cubicBezTo>
                    <a:pt x="3273" y="1138"/>
                    <a:pt x="3227" y="785"/>
                    <a:pt x="3021" y="389"/>
                  </a:cubicBezTo>
                  <a:cubicBezTo>
                    <a:pt x="2960" y="272"/>
                    <a:pt x="2886" y="155"/>
                    <a:pt x="2775" y="83"/>
                  </a:cubicBezTo>
                  <a:cubicBezTo>
                    <a:pt x="2683" y="24"/>
                    <a:pt x="2566" y="1"/>
                    <a:pt x="2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6;p53">
              <a:extLst>
                <a:ext uri="{FF2B5EF4-FFF2-40B4-BE49-F238E27FC236}">
                  <a16:creationId xmlns:a16="http://schemas.microsoft.com/office/drawing/2014/main" id="{0D3E3AAA-01DE-F197-1BD8-53A57F742C11}"/>
                </a:ext>
              </a:extLst>
            </p:cNvPr>
            <p:cNvSpPr/>
            <p:nvPr/>
          </p:nvSpPr>
          <p:spPr>
            <a:xfrm>
              <a:off x="15653725" y="955775"/>
              <a:ext cx="497250" cy="309125"/>
            </a:xfrm>
            <a:custGeom>
              <a:avLst/>
              <a:gdLst/>
              <a:ahLst/>
              <a:cxnLst/>
              <a:rect l="l" t="t" r="r" b="b"/>
              <a:pathLst>
                <a:path w="19890" h="12365" extrusionOk="0">
                  <a:moveTo>
                    <a:pt x="6620" y="1"/>
                  </a:moveTo>
                  <a:cubicBezTo>
                    <a:pt x="5760" y="1"/>
                    <a:pt x="4887" y="37"/>
                    <a:pt x="4073" y="309"/>
                  </a:cubicBezTo>
                  <a:cubicBezTo>
                    <a:pt x="2587" y="809"/>
                    <a:pt x="728" y="2806"/>
                    <a:pt x="2438" y="4204"/>
                  </a:cubicBezTo>
                  <a:cubicBezTo>
                    <a:pt x="2418" y="4203"/>
                    <a:pt x="2399" y="4203"/>
                    <a:pt x="2379" y="4203"/>
                  </a:cubicBezTo>
                  <a:cubicBezTo>
                    <a:pt x="1268" y="4203"/>
                    <a:pt x="227" y="5133"/>
                    <a:pt x="115" y="6240"/>
                  </a:cubicBezTo>
                  <a:cubicBezTo>
                    <a:pt x="0" y="7368"/>
                    <a:pt x="863" y="8509"/>
                    <a:pt x="1979" y="8704"/>
                  </a:cubicBezTo>
                  <a:cubicBezTo>
                    <a:pt x="1171" y="9456"/>
                    <a:pt x="1109" y="10868"/>
                    <a:pt x="1846" y="11688"/>
                  </a:cubicBezTo>
                  <a:cubicBezTo>
                    <a:pt x="2247" y="12135"/>
                    <a:pt x="2847" y="12364"/>
                    <a:pt x="3445" y="12364"/>
                  </a:cubicBezTo>
                  <a:cubicBezTo>
                    <a:pt x="3947" y="12364"/>
                    <a:pt x="4447" y="12203"/>
                    <a:pt x="4827" y="11873"/>
                  </a:cubicBezTo>
                  <a:lnTo>
                    <a:pt x="19070" y="12332"/>
                  </a:lnTo>
                  <a:cubicBezTo>
                    <a:pt x="19349" y="10086"/>
                    <a:pt x="19889" y="7673"/>
                    <a:pt x="18622" y="5628"/>
                  </a:cubicBezTo>
                  <a:cubicBezTo>
                    <a:pt x="18496" y="5424"/>
                    <a:pt x="18354" y="5220"/>
                    <a:pt x="18312" y="4984"/>
                  </a:cubicBezTo>
                  <a:cubicBezTo>
                    <a:pt x="18260" y="4690"/>
                    <a:pt x="18374" y="4395"/>
                    <a:pt x="18413" y="4099"/>
                  </a:cubicBezTo>
                  <a:cubicBezTo>
                    <a:pt x="18526" y="3255"/>
                    <a:pt x="18018" y="2427"/>
                    <a:pt x="17337" y="1916"/>
                  </a:cubicBezTo>
                  <a:cubicBezTo>
                    <a:pt x="15962" y="887"/>
                    <a:pt x="13944" y="620"/>
                    <a:pt x="12286" y="448"/>
                  </a:cubicBezTo>
                  <a:cubicBezTo>
                    <a:pt x="10394" y="252"/>
                    <a:pt x="8527" y="1"/>
                    <a:pt x="6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7;p53">
              <a:extLst>
                <a:ext uri="{FF2B5EF4-FFF2-40B4-BE49-F238E27FC236}">
                  <a16:creationId xmlns:a16="http://schemas.microsoft.com/office/drawing/2014/main" id="{8025E5A7-7DA2-85D0-07BE-A64D93E5AF47}"/>
                </a:ext>
              </a:extLst>
            </p:cNvPr>
            <p:cNvSpPr/>
            <p:nvPr/>
          </p:nvSpPr>
          <p:spPr>
            <a:xfrm>
              <a:off x="15717975" y="1020950"/>
              <a:ext cx="404750" cy="465500"/>
            </a:xfrm>
            <a:custGeom>
              <a:avLst/>
              <a:gdLst/>
              <a:ahLst/>
              <a:cxnLst/>
              <a:rect l="l" t="t" r="r" b="b"/>
              <a:pathLst>
                <a:path w="16190" h="18620" extrusionOk="0">
                  <a:moveTo>
                    <a:pt x="8214" y="0"/>
                  </a:moveTo>
                  <a:cubicBezTo>
                    <a:pt x="7955" y="0"/>
                    <a:pt x="7694" y="14"/>
                    <a:pt x="7431" y="43"/>
                  </a:cubicBezTo>
                  <a:lnTo>
                    <a:pt x="6776" y="114"/>
                  </a:lnTo>
                  <a:cubicBezTo>
                    <a:pt x="2842" y="542"/>
                    <a:pt x="1" y="4076"/>
                    <a:pt x="428" y="8010"/>
                  </a:cubicBezTo>
                  <a:lnTo>
                    <a:pt x="1091" y="14106"/>
                  </a:lnTo>
                  <a:cubicBezTo>
                    <a:pt x="1372" y="16698"/>
                    <a:pt x="3565" y="18619"/>
                    <a:pt x="6115" y="18619"/>
                  </a:cubicBezTo>
                  <a:cubicBezTo>
                    <a:pt x="6298" y="18619"/>
                    <a:pt x="6482" y="18610"/>
                    <a:pt x="6667" y="18589"/>
                  </a:cubicBezTo>
                  <a:lnTo>
                    <a:pt x="9413" y="18290"/>
                  </a:lnTo>
                  <a:cubicBezTo>
                    <a:pt x="13347" y="17863"/>
                    <a:pt x="16189" y="14328"/>
                    <a:pt x="15761" y="10395"/>
                  </a:cubicBezTo>
                  <a:lnTo>
                    <a:pt x="15326" y="6391"/>
                  </a:lnTo>
                  <a:cubicBezTo>
                    <a:pt x="14927" y="2721"/>
                    <a:pt x="11823" y="0"/>
                    <a:pt x="8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8;p53">
              <a:extLst>
                <a:ext uri="{FF2B5EF4-FFF2-40B4-BE49-F238E27FC236}">
                  <a16:creationId xmlns:a16="http://schemas.microsoft.com/office/drawing/2014/main" id="{66C216FB-C560-94D4-4DDC-5922FCD27421}"/>
                </a:ext>
              </a:extLst>
            </p:cNvPr>
            <p:cNvSpPr/>
            <p:nvPr/>
          </p:nvSpPr>
          <p:spPr>
            <a:xfrm>
              <a:off x="15810850" y="1011025"/>
              <a:ext cx="307575" cy="260400"/>
            </a:xfrm>
            <a:custGeom>
              <a:avLst/>
              <a:gdLst/>
              <a:ahLst/>
              <a:cxnLst/>
              <a:rect l="l" t="t" r="r" b="b"/>
              <a:pathLst>
                <a:path w="12303" h="10416" extrusionOk="0">
                  <a:moveTo>
                    <a:pt x="3960" y="0"/>
                  </a:moveTo>
                  <a:cubicBezTo>
                    <a:pt x="2583" y="0"/>
                    <a:pt x="1196" y="274"/>
                    <a:pt x="1" y="880"/>
                  </a:cubicBezTo>
                  <a:cubicBezTo>
                    <a:pt x="672" y="1881"/>
                    <a:pt x="1640" y="2202"/>
                    <a:pt x="2689" y="2721"/>
                  </a:cubicBezTo>
                  <a:cubicBezTo>
                    <a:pt x="4493" y="3613"/>
                    <a:pt x="6419" y="4501"/>
                    <a:pt x="8404" y="4501"/>
                  </a:cubicBezTo>
                  <a:cubicBezTo>
                    <a:pt x="8651" y="4501"/>
                    <a:pt x="8899" y="4487"/>
                    <a:pt x="9148" y="4458"/>
                  </a:cubicBezTo>
                  <a:cubicBezTo>
                    <a:pt x="9355" y="6565"/>
                    <a:pt x="10024" y="8599"/>
                    <a:pt x="11111" y="10416"/>
                  </a:cubicBezTo>
                  <a:cubicBezTo>
                    <a:pt x="11350" y="10355"/>
                    <a:pt x="11595" y="10324"/>
                    <a:pt x="11840" y="10324"/>
                  </a:cubicBezTo>
                  <a:cubicBezTo>
                    <a:pt x="11932" y="10324"/>
                    <a:pt x="12024" y="10328"/>
                    <a:pt x="12116" y="10337"/>
                  </a:cubicBezTo>
                  <a:cubicBezTo>
                    <a:pt x="12276" y="8099"/>
                    <a:pt x="12302" y="5727"/>
                    <a:pt x="11210" y="3767"/>
                  </a:cubicBezTo>
                  <a:cubicBezTo>
                    <a:pt x="10157" y="1878"/>
                    <a:pt x="8148" y="630"/>
                    <a:pt x="6026" y="205"/>
                  </a:cubicBezTo>
                  <a:cubicBezTo>
                    <a:pt x="5358" y="71"/>
                    <a:pt x="4660" y="0"/>
                    <a:pt x="3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9;p53">
              <a:extLst>
                <a:ext uri="{FF2B5EF4-FFF2-40B4-BE49-F238E27FC236}">
                  <a16:creationId xmlns:a16="http://schemas.microsoft.com/office/drawing/2014/main" id="{67C5C0AF-83BE-2E2F-A573-20DE3FE3926C}"/>
                </a:ext>
              </a:extLst>
            </p:cNvPr>
            <p:cNvSpPr/>
            <p:nvPr/>
          </p:nvSpPr>
          <p:spPr>
            <a:xfrm>
              <a:off x="16063175" y="1236000"/>
              <a:ext cx="112650" cy="114100"/>
            </a:xfrm>
            <a:custGeom>
              <a:avLst/>
              <a:gdLst/>
              <a:ahLst/>
              <a:cxnLst/>
              <a:rect l="l" t="t" r="r" b="b"/>
              <a:pathLst>
                <a:path w="4506" h="4564" extrusionOk="0">
                  <a:moveTo>
                    <a:pt x="2899" y="1"/>
                  </a:moveTo>
                  <a:cubicBezTo>
                    <a:pt x="2189" y="1"/>
                    <a:pt x="1376" y="457"/>
                    <a:pt x="809" y="1249"/>
                  </a:cubicBezTo>
                  <a:cubicBezTo>
                    <a:pt x="6" y="2372"/>
                    <a:pt x="0" y="3745"/>
                    <a:pt x="798" y="4316"/>
                  </a:cubicBezTo>
                  <a:cubicBezTo>
                    <a:pt x="1032" y="4484"/>
                    <a:pt x="1311" y="4564"/>
                    <a:pt x="1607" y="4564"/>
                  </a:cubicBezTo>
                  <a:cubicBezTo>
                    <a:pt x="2317" y="4564"/>
                    <a:pt x="3130" y="4108"/>
                    <a:pt x="3697" y="3316"/>
                  </a:cubicBezTo>
                  <a:cubicBezTo>
                    <a:pt x="4501" y="2193"/>
                    <a:pt x="4506" y="819"/>
                    <a:pt x="3709" y="248"/>
                  </a:cubicBezTo>
                  <a:cubicBezTo>
                    <a:pt x="3474" y="80"/>
                    <a:pt x="3195" y="1"/>
                    <a:pt x="2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>
            <a:spLocks noGrp="1"/>
          </p:cNvSpPr>
          <p:nvPr>
            <p:ph type="body" idx="1"/>
          </p:nvPr>
        </p:nvSpPr>
        <p:spPr>
          <a:xfrm>
            <a:off x="238527" y="1133475"/>
            <a:ext cx="7043312" cy="3879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Background</a:t>
            </a:r>
            <a:r>
              <a:rPr lang="pt-B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#f4ebdc</a:t>
            </a:r>
            <a:endParaRPr lang="pt-BR" sz="3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Navegação</a:t>
            </a:r>
            <a:r>
              <a:rPr lang="pt-B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:#f72f2f </a:t>
            </a:r>
            <a:endParaRPr lang="pt-BR" sz="3200" b="0" dirty="0">
              <a:effectLst/>
            </a:endParaRP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200" b="0" dirty="0">
                <a:effectLst/>
              </a:rPr>
            </a:br>
            <a:r>
              <a:rPr lang="pt-B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Juntamente com o cliente optamos pela cor vermelha como principal pois essa cor é bastante usada para quem deseja chamar a atenção do consumidor. Além disso, </a:t>
            </a:r>
            <a:r>
              <a:rPr lang="pt-BR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expressa urgência e estimula o apetite dos clientes</a:t>
            </a:r>
            <a:r>
              <a:rPr lang="pt-B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39700" indent="0" rtl="0" fontAlgn="base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3200" b="0" dirty="0">
                <a:effectLst/>
              </a:rPr>
            </a:br>
            <a:r>
              <a:rPr lang="pt-B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o background optamos por uma cor mais suave para levar leveza ao site.</a:t>
            </a:r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Paleta de Cores</a:t>
            </a:r>
            <a:endParaRPr dirty="0"/>
          </a:p>
        </p:txBody>
      </p:sp>
      <p:grpSp>
        <p:nvGrpSpPr>
          <p:cNvPr id="2" name="Google Shape;1168;p53">
            <a:extLst>
              <a:ext uri="{FF2B5EF4-FFF2-40B4-BE49-F238E27FC236}">
                <a16:creationId xmlns:a16="http://schemas.microsoft.com/office/drawing/2014/main" id="{1B41DB12-FBF0-5FD4-1DCB-AF7680208252}"/>
              </a:ext>
            </a:extLst>
          </p:cNvPr>
          <p:cNvGrpSpPr/>
          <p:nvPr/>
        </p:nvGrpSpPr>
        <p:grpSpPr>
          <a:xfrm>
            <a:off x="7371527" y="1596371"/>
            <a:ext cx="1423731" cy="3346029"/>
            <a:chOff x="15332125" y="955775"/>
            <a:chExt cx="1094925" cy="2573275"/>
          </a:xfrm>
        </p:grpSpPr>
        <p:sp>
          <p:nvSpPr>
            <p:cNvPr id="3" name="Google Shape;1169;p53">
              <a:extLst>
                <a:ext uri="{FF2B5EF4-FFF2-40B4-BE49-F238E27FC236}">
                  <a16:creationId xmlns:a16="http://schemas.microsoft.com/office/drawing/2014/main" id="{D70FEDAD-EE5B-C303-139D-74EF4E46CC3C}"/>
                </a:ext>
              </a:extLst>
            </p:cNvPr>
            <p:cNvSpPr/>
            <p:nvPr/>
          </p:nvSpPr>
          <p:spPr>
            <a:xfrm>
              <a:off x="15477800" y="1654950"/>
              <a:ext cx="121250" cy="219150"/>
            </a:xfrm>
            <a:custGeom>
              <a:avLst/>
              <a:gdLst/>
              <a:ahLst/>
              <a:cxnLst/>
              <a:rect l="l" t="t" r="r" b="b"/>
              <a:pathLst>
                <a:path w="4850" h="8766" extrusionOk="0">
                  <a:moveTo>
                    <a:pt x="926" y="1"/>
                  </a:moveTo>
                  <a:cubicBezTo>
                    <a:pt x="781" y="1"/>
                    <a:pt x="659" y="113"/>
                    <a:pt x="649" y="259"/>
                  </a:cubicBezTo>
                  <a:lnTo>
                    <a:pt x="13" y="8464"/>
                  </a:lnTo>
                  <a:cubicBezTo>
                    <a:pt x="0" y="8618"/>
                    <a:pt x="116" y="8753"/>
                    <a:pt x="270" y="8765"/>
                  </a:cubicBezTo>
                  <a:cubicBezTo>
                    <a:pt x="277" y="8765"/>
                    <a:pt x="284" y="8766"/>
                    <a:pt x="291" y="8766"/>
                  </a:cubicBezTo>
                  <a:cubicBezTo>
                    <a:pt x="302" y="8766"/>
                    <a:pt x="312" y="8765"/>
                    <a:pt x="323" y="8764"/>
                  </a:cubicBezTo>
                  <a:cubicBezTo>
                    <a:pt x="456" y="8749"/>
                    <a:pt x="560" y="8642"/>
                    <a:pt x="570" y="8508"/>
                  </a:cubicBezTo>
                  <a:lnTo>
                    <a:pt x="1186" y="565"/>
                  </a:lnTo>
                  <a:lnTo>
                    <a:pt x="4559" y="627"/>
                  </a:lnTo>
                  <a:cubicBezTo>
                    <a:pt x="4562" y="627"/>
                    <a:pt x="4564" y="627"/>
                    <a:pt x="4567" y="627"/>
                  </a:cubicBezTo>
                  <a:cubicBezTo>
                    <a:pt x="4719" y="627"/>
                    <a:pt x="4844" y="506"/>
                    <a:pt x="4847" y="352"/>
                  </a:cubicBezTo>
                  <a:cubicBezTo>
                    <a:pt x="4850" y="197"/>
                    <a:pt x="4726" y="69"/>
                    <a:pt x="4570" y="68"/>
                  </a:cubicBezTo>
                  <a:lnTo>
                    <a:pt x="932" y="1"/>
                  </a:lnTo>
                  <a:cubicBezTo>
                    <a:pt x="930" y="1"/>
                    <a:pt x="928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70;p53">
              <a:extLst>
                <a:ext uri="{FF2B5EF4-FFF2-40B4-BE49-F238E27FC236}">
                  <a16:creationId xmlns:a16="http://schemas.microsoft.com/office/drawing/2014/main" id="{78E8A2B1-91CB-D8EA-F25C-0C6243E55CA8}"/>
                </a:ext>
              </a:extLst>
            </p:cNvPr>
            <p:cNvSpPr/>
            <p:nvPr/>
          </p:nvSpPr>
          <p:spPr>
            <a:xfrm>
              <a:off x="15394350" y="1811525"/>
              <a:ext cx="209650" cy="320325"/>
            </a:xfrm>
            <a:custGeom>
              <a:avLst/>
              <a:gdLst/>
              <a:ahLst/>
              <a:cxnLst/>
              <a:rect l="l" t="t" r="r" b="b"/>
              <a:pathLst>
                <a:path w="8386" h="12813" extrusionOk="0">
                  <a:moveTo>
                    <a:pt x="8385" y="0"/>
                  </a:moveTo>
                  <a:lnTo>
                    <a:pt x="4742" y="414"/>
                  </a:lnTo>
                  <a:lnTo>
                    <a:pt x="3643" y="538"/>
                  </a:lnTo>
                  <a:lnTo>
                    <a:pt x="0" y="952"/>
                  </a:lnTo>
                  <a:lnTo>
                    <a:pt x="2779" y="12748"/>
                  </a:lnTo>
                  <a:cubicBezTo>
                    <a:pt x="2779" y="12748"/>
                    <a:pt x="3322" y="12812"/>
                    <a:pt x="4120" y="12812"/>
                  </a:cubicBezTo>
                  <a:cubicBezTo>
                    <a:pt x="4398" y="12812"/>
                    <a:pt x="4707" y="12804"/>
                    <a:pt x="5034" y="12783"/>
                  </a:cubicBezTo>
                  <a:lnTo>
                    <a:pt x="5035" y="12791"/>
                  </a:lnTo>
                  <a:cubicBezTo>
                    <a:pt x="5222" y="12777"/>
                    <a:pt x="5407" y="12758"/>
                    <a:pt x="5586" y="12737"/>
                  </a:cubicBezTo>
                  <a:cubicBezTo>
                    <a:pt x="5767" y="12718"/>
                    <a:pt x="5950" y="12694"/>
                    <a:pt x="6135" y="12666"/>
                  </a:cubicBezTo>
                  <a:lnTo>
                    <a:pt x="6135" y="12658"/>
                  </a:lnTo>
                  <a:cubicBezTo>
                    <a:pt x="7387" y="12453"/>
                    <a:pt x="8325" y="12118"/>
                    <a:pt x="8325" y="12118"/>
                  </a:cubicBezTo>
                  <a:lnTo>
                    <a:pt x="8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71;p53">
              <a:extLst>
                <a:ext uri="{FF2B5EF4-FFF2-40B4-BE49-F238E27FC236}">
                  <a16:creationId xmlns:a16="http://schemas.microsoft.com/office/drawing/2014/main" id="{C71C7F8D-350D-E8FE-163F-D82EEBFE5167}"/>
                </a:ext>
              </a:extLst>
            </p:cNvPr>
            <p:cNvSpPr/>
            <p:nvPr/>
          </p:nvSpPr>
          <p:spPr>
            <a:xfrm>
              <a:off x="15381000" y="1791900"/>
              <a:ext cx="235975" cy="62625"/>
            </a:xfrm>
            <a:custGeom>
              <a:avLst/>
              <a:gdLst/>
              <a:ahLst/>
              <a:cxnLst/>
              <a:rect l="l" t="t" r="r" b="b"/>
              <a:pathLst>
                <a:path w="9439" h="2505" extrusionOk="0">
                  <a:moveTo>
                    <a:pt x="9274" y="1"/>
                  </a:moveTo>
                  <a:lnTo>
                    <a:pt x="0" y="1054"/>
                  </a:lnTo>
                  <a:lnTo>
                    <a:pt x="165" y="2505"/>
                  </a:lnTo>
                  <a:lnTo>
                    <a:pt x="9438" y="1451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72;p53">
              <a:extLst>
                <a:ext uri="{FF2B5EF4-FFF2-40B4-BE49-F238E27FC236}">
                  <a16:creationId xmlns:a16="http://schemas.microsoft.com/office/drawing/2014/main" id="{9AF101DE-42EC-698D-8B6F-AC1C0892E8BD}"/>
                </a:ext>
              </a:extLst>
            </p:cNvPr>
            <p:cNvSpPr/>
            <p:nvPr/>
          </p:nvSpPr>
          <p:spPr>
            <a:xfrm>
              <a:off x="15414100" y="1897725"/>
              <a:ext cx="189475" cy="122425"/>
            </a:xfrm>
            <a:custGeom>
              <a:avLst/>
              <a:gdLst/>
              <a:ahLst/>
              <a:cxnLst/>
              <a:rect l="l" t="t" r="r" b="b"/>
              <a:pathLst>
                <a:path w="7579" h="4897" extrusionOk="0">
                  <a:moveTo>
                    <a:pt x="7578" y="1"/>
                  </a:moveTo>
                  <a:lnTo>
                    <a:pt x="1" y="861"/>
                  </a:lnTo>
                  <a:lnTo>
                    <a:pt x="951" y="4897"/>
                  </a:lnTo>
                  <a:lnTo>
                    <a:pt x="7557" y="4146"/>
                  </a:lnTo>
                  <a:lnTo>
                    <a:pt x="7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3;p53">
              <a:extLst>
                <a:ext uri="{FF2B5EF4-FFF2-40B4-BE49-F238E27FC236}">
                  <a16:creationId xmlns:a16="http://schemas.microsoft.com/office/drawing/2014/main" id="{8FF1C835-4CBF-497A-DFD4-1E6B3A363EC7}"/>
                </a:ext>
              </a:extLst>
            </p:cNvPr>
            <p:cNvSpPr/>
            <p:nvPr/>
          </p:nvSpPr>
          <p:spPr>
            <a:xfrm>
              <a:off x="15517050" y="1944850"/>
              <a:ext cx="196600" cy="187100"/>
            </a:xfrm>
            <a:custGeom>
              <a:avLst/>
              <a:gdLst/>
              <a:ahLst/>
              <a:cxnLst/>
              <a:rect l="l" t="t" r="r" b="b"/>
              <a:pathLst>
                <a:path w="7864" h="7484" extrusionOk="0">
                  <a:moveTo>
                    <a:pt x="1114" y="0"/>
                  </a:moveTo>
                  <a:cubicBezTo>
                    <a:pt x="1095" y="0"/>
                    <a:pt x="1075" y="2"/>
                    <a:pt x="1056" y="7"/>
                  </a:cubicBezTo>
                  <a:cubicBezTo>
                    <a:pt x="934" y="36"/>
                    <a:pt x="856" y="165"/>
                    <a:pt x="851" y="290"/>
                  </a:cubicBezTo>
                  <a:cubicBezTo>
                    <a:pt x="847" y="416"/>
                    <a:pt x="902" y="536"/>
                    <a:pt x="972" y="640"/>
                  </a:cubicBezTo>
                  <a:cubicBezTo>
                    <a:pt x="1221" y="1011"/>
                    <a:pt x="1640" y="1231"/>
                    <a:pt x="2053" y="1401"/>
                  </a:cubicBezTo>
                  <a:cubicBezTo>
                    <a:pt x="2518" y="1591"/>
                    <a:pt x="2997" y="1739"/>
                    <a:pt x="3477" y="1888"/>
                  </a:cubicBezTo>
                  <a:cubicBezTo>
                    <a:pt x="2437" y="2312"/>
                    <a:pt x="1208" y="2189"/>
                    <a:pt x="237" y="2753"/>
                  </a:cubicBezTo>
                  <a:cubicBezTo>
                    <a:pt x="124" y="2818"/>
                    <a:pt x="0" y="2940"/>
                    <a:pt x="55" y="3057"/>
                  </a:cubicBezTo>
                  <a:cubicBezTo>
                    <a:pt x="89" y="3131"/>
                    <a:pt x="176" y="3160"/>
                    <a:pt x="255" y="3177"/>
                  </a:cubicBezTo>
                  <a:cubicBezTo>
                    <a:pt x="384" y="3203"/>
                    <a:pt x="515" y="3214"/>
                    <a:pt x="647" y="3214"/>
                  </a:cubicBezTo>
                  <a:cubicBezTo>
                    <a:pt x="864" y="3214"/>
                    <a:pt x="1083" y="3186"/>
                    <a:pt x="1299" y="3156"/>
                  </a:cubicBezTo>
                  <a:cubicBezTo>
                    <a:pt x="1936" y="3068"/>
                    <a:pt x="2572" y="2966"/>
                    <a:pt x="3204" y="2848"/>
                  </a:cubicBezTo>
                  <a:lnTo>
                    <a:pt x="3204" y="2848"/>
                  </a:lnTo>
                  <a:cubicBezTo>
                    <a:pt x="2361" y="3098"/>
                    <a:pt x="1559" y="3473"/>
                    <a:pt x="828" y="3963"/>
                  </a:cubicBezTo>
                  <a:cubicBezTo>
                    <a:pt x="569" y="4135"/>
                    <a:pt x="301" y="4348"/>
                    <a:pt x="235" y="4653"/>
                  </a:cubicBezTo>
                  <a:cubicBezTo>
                    <a:pt x="220" y="4721"/>
                    <a:pt x="217" y="4795"/>
                    <a:pt x="247" y="4858"/>
                  </a:cubicBezTo>
                  <a:cubicBezTo>
                    <a:pt x="293" y="4945"/>
                    <a:pt x="383" y="4976"/>
                    <a:pt x="484" y="4976"/>
                  </a:cubicBezTo>
                  <a:cubicBezTo>
                    <a:pt x="573" y="4976"/>
                    <a:pt x="670" y="4952"/>
                    <a:pt x="752" y="4921"/>
                  </a:cubicBezTo>
                  <a:cubicBezTo>
                    <a:pt x="1602" y="4604"/>
                    <a:pt x="2408" y="4176"/>
                    <a:pt x="3148" y="3650"/>
                  </a:cubicBezTo>
                  <a:lnTo>
                    <a:pt x="3148" y="3650"/>
                  </a:lnTo>
                  <a:cubicBezTo>
                    <a:pt x="2738" y="4080"/>
                    <a:pt x="2260" y="4440"/>
                    <a:pt x="1852" y="4873"/>
                  </a:cubicBezTo>
                  <a:cubicBezTo>
                    <a:pt x="1446" y="5308"/>
                    <a:pt x="1105" y="5841"/>
                    <a:pt x="1064" y="6435"/>
                  </a:cubicBezTo>
                  <a:cubicBezTo>
                    <a:pt x="1056" y="6538"/>
                    <a:pt x="1061" y="6649"/>
                    <a:pt x="1123" y="6733"/>
                  </a:cubicBezTo>
                  <a:cubicBezTo>
                    <a:pt x="1179" y="6808"/>
                    <a:pt x="1273" y="6843"/>
                    <a:pt x="1369" y="6843"/>
                  </a:cubicBezTo>
                  <a:cubicBezTo>
                    <a:pt x="1421" y="6843"/>
                    <a:pt x="1475" y="6832"/>
                    <a:pt x="1523" y="6813"/>
                  </a:cubicBezTo>
                  <a:cubicBezTo>
                    <a:pt x="1659" y="6756"/>
                    <a:pt x="1763" y="6646"/>
                    <a:pt x="1863" y="6539"/>
                  </a:cubicBezTo>
                  <a:lnTo>
                    <a:pt x="3792" y="4456"/>
                  </a:lnTo>
                  <a:lnTo>
                    <a:pt x="3792" y="4456"/>
                  </a:lnTo>
                  <a:cubicBezTo>
                    <a:pt x="3412" y="5273"/>
                    <a:pt x="3023" y="6126"/>
                    <a:pt x="3046" y="7026"/>
                  </a:cubicBezTo>
                  <a:cubicBezTo>
                    <a:pt x="3050" y="7196"/>
                    <a:pt x="3091" y="7397"/>
                    <a:pt x="3248" y="7463"/>
                  </a:cubicBezTo>
                  <a:cubicBezTo>
                    <a:pt x="3281" y="7477"/>
                    <a:pt x="3313" y="7484"/>
                    <a:pt x="3346" y="7484"/>
                  </a:cubicBezTo>
                  <a:cubicBezTo>
                    <a:pt x="3502" y="7484"/>
                    <a:pt x="3653" y="7341"/>
                    <a:pt x="3750" y="7202"/>
                  </a:cubicBezTo>
                  <a:cubicBezTo>
                    <a:pt x="3982" y="6872"/>
                    <a:pt x="4180" y="6479"/>
                    <a:pt x="4264" y="6081"/>
                  </a:cubicBezTo>
                  <a:cubicBezTo>
                    <a:pt x="4355" y="5647"/>
                    <a:pt x="4534" y="5332"/>
                    <a:pt x="4801" y="4964"/>
                  </a:cubicBezTo>
                  <a:cubicBezTo>
                    <a:pt x="4836" y="4914"/>
                    <a:pt x="4873" y="4864"/>
                    <a:pt x="4925" y="4832"/>
                  </a:cubicBezTo>
                  <a:cubicBezTo>
                    <a:pt x="4985" y="4795"/>
                    <a:pt x="5059" y="4785"/>
                    <a:pt x="5130" y="4778"/>
                  </a:cubicBezTo>
                  <a:lnTo>
                    <a:pt x="7864" y="4467"/>
                  </a:lnTo>
                  <a:lnTo>
                    <a:pt x="6282" y="677"/>
                  </a:lnTo>
                  <a:cubicBezTo>
                    <a:pt x="5769" y="803"/>
                    <a:pt x="5243" y="863"/>
                    <a:pt x="4716" y="863"/>
                  </a:cubicBezTo>
                  <a:cubicBezTo>
                    <a:pt x="3563" y="863"/>
                    <a:pt x="2405" y="577"/>
                    <a:pt x="1362" y="77"/>
                  </a:cubicBezTo>
                  <a:cubicBezTo>
                    <a:pt x="1283" y="40"/>
                    <a:pt x="1199" y="0"/>
                    <a:pt x="1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4;p53">
              <a:extLst>
                <a:ext uri="{FF2B5EF4-FFF2-40B4-BE49-F238E27FC236}">
                  <a16:creationId xmlns:a16="http://schemas.microsoft.com/office/drawing/2014/main" id="{BAF0F6A1-5941-EE26-D0FF-E6ABD28769A3}"/>
                </a:ext>
              </a:extLst>
            </p:cNvPr>
            <p:cNvSpPr/>
            <p:nvPr/>
          </p:nvSpPr>
          <p:spPr>
            <a:xfrm>
              <a:off x="15683100" y="1289275"/>
              <a:ext cx="101775" cy="82800"/>
            </a:xfrm>
            <a:custGeom>
              <a:avLst/>
              <a:gdLst/>
              <a:ahLst/>
              <a:cxnLst/>
              <a:rect l="l" t="t" r="r" b="b"/>
              <a:pathLst>
                <a:path w="4071" h="3312" extrusionOk="0">
                  <a:moveTo>
                    <a:pt x="1459" y="0"/>
                  </a:moveTo>
                  <a:cubicBezTo>
                    <a:pt x="1061" y="0"/>
                    <a:pt x="708" y="138"/>
                    <a:pt x="484" y="419"/>
                  </a:cubicBezTo>
                  <a:cubicBezTo>
                    <a:pt x="0" y="1027"/>
                    <a:pt x="301" y="2074"/>
                    <a:pt x="1157" y="2756"/>
                  </a:cubicBezTo>
                  <a:cubicBezTo>
                    <a:pt x="1618" y="3124"/>
                    <a:pt x="2146" y="3311"/>
                    <a:pt x="2610" y="3311"/>
                  </a:cubicBezTo>
                  <a:cubicBezTo>
                    <a:pt x="3009" y="3311"/>
                    <a:pt x="3362" y="3173"/>
                    <a:pt x="3586" y="2892"/>
                  </a:cubicBezTo>
                  <a:cubicBezTo>
                    <a:pt x="4071" y="2284"/>
                    <a:pt x="3769" y="1238"/>
                    <a:pt x="2913" y="555"/>
                  </a:cubicBezTo>
                  <a:cubicBezTo>
                    <a:pt x="2452" y="188"/>
                    <a:pt x="1924" y="0"/>
                    <a:pt x="1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5;p53">
              <a:extLst>
                <a:ext uri="{FF2B5EF4-FFF2-40B4-BE49-F238E27FC236}">
                  <a16:creationId xmlns:a16="http://schemas.microsoft.com/office/drawing/2014/main" id="{055A23DD-1D8D-B7DC-7C0A-01F07F7717A9}"/>
                </a:ext>
              </a:extLst>
            </p:cNvPr>
            <p:cNvSpPr/>
            <p:nvPr/>
          </p:nvSpPr>
          <p:spPr>
            <a:xfrm>
              <a:off x="15925550" y="1435050"/>
              <a:ext cx="85525" cy="174475"/>
            </a:xfrm>
            <a:custGeom>
              <a:avLst/>
              <a:gdLst/>
              <a:ahLst/>
              <a:cxnLst/>
              <a:rect l="l" t="t" r="r" b="b"/>
              <a:pathLst>
                <a:path w="3421" h="6979" extrusionOk="0">
                  <a:moveTo>
                    <a:pt x="1" y="0"/>
                  </a:moveTo>
                  <a:lnTo>
                    <a:pt x="1" y="5936"/>
                  </a:lnTo>
                  <a:cubicBezTo>
                    <a:pt x="0" y="6512"/>
                    <a:pt x="468" y="6979"/>
                    <a:pt x="1044" y="6979"/>
                  </a:cubicBezTo>
                  <a:lnTo>
                    <a:pt x="2376" y="6979"/>
                  </a:lnTo>
                  <a:cubicBezTo>
                    <a:pt x="2953" y="6979"/>
                    <a:pt x="3420" y="6512"/>
                    <a:pt x="3421" y="5936"/>
                  </a:cubicBezTo>
                  <a:lnTo>
                    <a:pt x="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6;p53">
              <a:extLst>
                <a:ext uri="{FF2B5EF4-FFF2-40B4-BE49-F238E27FC236}">
                  <a16:creationId xmlns:a16="http://schemas.microsoft.com/office/drawing/2014/main" id="{AC5640B7-928B-914C-8D9E-D83755ADA737}"/>
                </a:ext>
              </a:extLst>
            </p:cNvPr>
            <p:cNvSpPr/>
            <p:nvPr/>
          </p:nvSpPr>
          <p:spPr>
            <a:xfrm>
              <a:off x="16085000" y="3363675"/>
              <a:ext cx="297625" cy="165375"/>
            </a:xfrm>
            <a:custGeom>
              <a:avLst/>
              <a:gdLst/>
              <a:ahLst/>
              <a:cxnLst/>
              <a:rect l="l" t="t" r="r" b="b"/>
              <a:pathLst>
                <a:path w="11905" h="6615" extrusionOk="0">
                  <a:moveTo>
                    <a:pt x="9992" y="1"/>
                  </a:moveTo>
                  <a:lnTo>
                    <a:pt x="7110" y="502"/>
                  </a:lnTo>
                  <a:lnTo>
                    <a:pt x="6332" y="3216"/>
                  </a:lnTo>
                  <a:cubicBezTo>
                    <a:pt x="6332" y="3216"/>
                    <a:pt x="1" y="4239"/>
                    <a:pt x="341" y="6402"/>
                  </a:cubicBezTo>
                  <a:cubicBezTo>
                    <a:pt x="616" y="6550"/>
                    <a:pt x="1083" y="6615"/>
                    <a:pt x="1679" y="6615"/>
                  </a:cubicBezTo>
                  <a:cubicBezTo>
                    <a:pt x="4432" y="6615"/>
                    <a:pt x="9934" y="5233"/>
                    <a:pt x="11904" y="4298"/>
                  </a:cubicBezTo>
                  <a:cubicBezTo>
                    <a:pt x="10805" y="1477"/>
                    <a:pt x="9992" y="1"/>
                    <a:pt x="9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7;p53">
              <a:extLst>
                <a:ext uri="{FF2B5EF4-FFF2-40B4-BE49-F238E27FC236}">
                  <a16:creationId xmlns:a16="http://schemas.microsoft.com/office/drawing/2014/main" id="{613D7DB0-01AB-7476-00CD-0065A682E75F}"/>
                </a:ext>
              </a:extLst>
            </p:cNvPr>
            <p:cNvSpPr/>
            <p:nvPr/>
          </p:nvSpPr>
          <p:spPr>
            <a:xfrm>
              <a:off x="15332125" y="3350300"/>
              <a:ext cx="289125" cy="146450"/>
            </a:xfrm>
            <a:custGeom>
              <a:avLst/>
              <a:gdLst/>
              <a:ahLst/>
              <a:cxnLst/>
              <a:rect l="l" t="t" r="r" b="b"/>
              <a:pathLst>
                <a:path w="11565" h="5858" extrusionOk="0">
                  <a:moveTo>
                    <a:pt x="1457" y="0"/>
                  </a:moveTo>
                  <a:cubicBezTo>
                    <a:pt x="790" y="0"/>
                    <a:pt x="251" y="181"/>
                    <a:pt x="0" y="661"/>
                  </a:cubicBezTo>
                  <a:cubicBezTo>
                    <a:pt x="747" y="2250"/>
                    <a:pt x="7939" y="5344"/>
                    <a:pt x="10543" y="5858"/>
                  </a:cubicBezTo>
                  <a:cubicBezTo>
                    <a:pt x="11339" y="2936"/>
                    <a:pt x="11564" y="1266"/>
                    <a:pt x="11564" y="1266"/>
                  </a:cubicBezTo>
                  <a:lnTo>
                    <a:pt x="8776" y="111"/>
                  </a:lnTo>
                  <a:lnTo>
                    <a:pt x="6710" y="1669"/>
                  </a:lnTo>
                  <a:cubicBezTo>
                    <a:pt x="6710" y="1669"/>
                    <a:pt x="3486" y="0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8;p53">
              <a:extLst>
                <a:ext uri="{FF2B5EF4-FFF2-40B4-BE49-F238E27FC236}">
                  <a16:creationId xmlns:a16="http://schemas.microsoft.com/office/drawing/2014/main" id="{AB75805E-9447-7DD1-80F2-D8FAE425911C}"/>
                </a:ext>
              </a:extLst>
            </p:cNvPr>
            <p:cNvSpPr/>
            <p:nvPr/>
          </p:nvSpPr>
          <p:spPr>
            <a:xfrm>
              <a:off x="16092275" y="3448750"/>
              <a:ext cx="290350" cy="80300"/>
            </a:xfrm>
            <a:custGeom>
              <a:avLst/>
              <a:gdLst/>
              <a:ahLst/>
              <a:cxnLst/>
              <a:rect l="l" t="t" r="r" b="b"/>
              <a:pathLst>
                <a:path w="11614" h="3212" extrusionOk="0">
                  <a:moveTo>
                    <a:pt x="11257" y="1"/>
                  </a:moveTo>
                  <a:cubicBezTo>
                    <a:pt x="8034" y="1289"/>
                    <a:pt x="4619" y="2162"/>
                    <a:pt x="1189" y="2162"/>
                  </a:cubicBezTo>
                  <a:cubicBezTo>
                    <a:pt x="886" y="2162"/>
                    <a:pt x="582" y="2155"/>
                    <a:pt x="279" y="2141"/>
                  </a:cubicBezTo>
                  <a:cubicBezTo>
                    <a:pt x="93" y="2405"/>
                    <a:pt x="1" y="2690"/>
                    <a:pt x="50" y="2999"/>
                  </a:cubicBezTo>
                  <a:cubicBezTo>
                    <a:pt x="325" y="3147"/>
                    <a:pt x="792" y="3212"/>
                    <a:pt x="1388" y="3212"/>
                  </a:cubicBezTo>
                  <a:cubicBezTo>
                    <a:pt x="4141" y="3212"/>
                    <a:pt x="9643" y="1830"/>
                    <a:pt x="11613" y="895"/>
                  </a:cubicBezTo>
                  <a:cubicBezTo>
                    <a:pt x="11490" y="579"/>
                    <a:pt x="11371" y="283"/>
                    <a:pt x="112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9;p53">
              <a:extLst>
                <a:ext uri="{FF2B5EF4-FFF2-40B4-BE49-F238E27FC236}">
                  <a16:creationId xmlns:a16="http://schemas.microsoft.com/office/drawing/2014/main" id="{F6FAB090-1138-2A6C-929C-454A925AFF3F}"/>
                </a:ext>
              </a:extLst>
            </p:cNvPr>
            <p:cNvSpPr/>
            <p:nvPr/>
          </p:nvSpPr>
          <p:spPr>
            <a:xfrm>
              <a:off x="16245075" y="3390875"/>
              <a:ext cx="49350" cy="23500"/>
            </a:xfrm>
            <a:custGeom>
              <a:avLst/>
              <a:gdLst/>
              <a:ahLst/>
              <a:cxnLst/>
              <a:rect l="l" t="t" r="r" b="b"/>
              <a:pathLst>
                <a:path w="1974" h="940" extrusionOk="0">
                  <a:moveTo>
                    <a:pt x="930" y="0"/>
                  </a:moveTo>
                  <a:cubicBezTo>
                    <a:pt x="786" y="0"/>
                    <a:pt x="652" y="16"/>
                    <a:pt x="549" y="43"/>
                  </a:cubicBezTo>
                  <a:cubicBezTo>
                    <a:pt x="144" y="148"/>
                    <a:pt x="0" y="503"/>
                    <a:pt x="67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1" y="926"/>
                  </a:cubicBezTo>
                  <a:lnTo>
                    <a:pt x="1725" y="929"/>
                  </a:lnTo>
                  <a:cubicBezTo>
                    <a:pt x="1750" y="935"/>
                    <a:pt x="1777" y="939"/>
                    <a:pt x="1802" y="939"/>
                  </a:cubicBezTo>
                  <a:cubicBezTo>
                    <a:pt x="1836" y="939"/>
                    <a:pt x="1868" y="931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0"/>
                    <a:pt x="1310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0;p53">
              <a:extLst>
                <a:ext uri="{FF2B5EF4-FFF2-40B4-BE49-F238E27FC236}">
                  <a16:creationId xmlns:a16="http://schemas.microsoft.com/office/drawing/2014/main" id="{8011079A-1456-3E04-9BF3-ED74B7B103A7}"/>
                </a:ext>
              </a:extLst>
            </p:cNvPr>
            <p:cNvSpPr/>
            <p:nvPr/>
          </p:nvSpPr>
          <p:spPr>
            <a:xfrm>
              <a:off x="16240925" y="3416450"/>
              <a:ext cx="49325" cy="23500"/>
            </a:xfrm>
            <a:custGeom>
              <a:avLst/>
              <a:gdLst/>
              <a:ahLst/>
              <a:cxnLst/>
              <a:rect l="l" t="t" r="r" b="b"/>
              <a:pathLst>
                <a:path w="1973" h="940" extrusionOk="0">
                  <a:moveTo>
                    <a:pt x="930" y="1"/>
                  </a:moveTo>
                  <a:cubicBezTo>
                    <a:pt x="786" y="1"/>
                    <a:pt x="652" y="16"/>
                    <a:pt x="548" y="43"/>
                  </a:cubicBezTo>
                  <a:cubicBezTo>
                    <a:pt x="144" y="148"/>
                    <a:pt x="1" y="503"/>
                    <a:pt x="68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2" y="926"/>
                  </a:cubicBezTo>
                  <a:lnTo>
                    <a:pt x="1724" y="930"/>
                  </a:lnTo>
                  <a:cubicBezTo>
                    <a:pt x="1750" y="935"/>
                    <a:pt x="1777" y="940"/>
                    <a:pt x="1803" y="940"/>
                  </a:cubicBezTo>
                  <a:cubicBezTo>
                    <a:pt x="1837" y="940"/>
                    <a:pt x="1869" y="932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1"/>
                    <a:pt x="1311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1;p53">
              <a:extLst>
                <a:ext uri="{FF2B5EF4-FFF2-40B4-BE49-F238E27FC236}">
                  <a16:creationId xmlns:a16="http://schemas.microsoft.com/office/drawing/2014/main" id="{B410CF16-B6EF-CE8A-D4E7-957EC0D1C526}"/>
                </a:ext>
              </a:extLst>
            </p:cNvPr>
            <p:cNvSpPr/>
            <p:nvPr/>
          </p:nvSpPr>
          <p:spPr>
            <a:xfrm>
              <a:off x="15761425" y="2175825"/>
              <a:ext cx="579150" cy="1201225"/>
            </a:xfrm>
            <a:custGeom>
              <a:avLst/>
              <a:gdLst/>
              <a:ahLst/>
              <a:cxnLst/>
              <a:rect l="l" t="t" r="r" b="b"/>
              <a:pathLst>
                <a:path w="23166" h="48049" extrusionOk="0">
                  <a:moveTo>
                    <a:pt x="6373" y="0"/>
                  </a:moveTo>
                  <a:cubicBezTo>
                    <a:pt x="3738" y="0"/>
                    <a:pt x="0" y="5348"/>
                    <a:pt x="0" y="5348"/>
                  </a:cubicBezTo>
                  <a:cubicBezTo>
                    <a:pt x="0" y="5348"/>
                    <a:pt x="1526" y="19129"/>
                    <a:pt x="19963" y="48049"/>
                  </a:cubicBezTo>
                  <a:lnTo>
                    <a:pt x="23165" y="47605"/>
                  </a:lnTo>
                  <a:cubicBezTo>
                    <a:pt x="23165" y="47605"/>
                    <a:pt x="9985" y="12520"/>
                    <a:pt x="8744" y="3565"/>
                  </a:cubicBezTo>
                  <a:cubicBezTo>
                    <a:pt x="8379" y="930"/>
                    <a:pt x="7472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2;p53">
              <a:extLst>
                <a:ext uri="{FF2B5EF4-FFF2-40B4-BE49-F238E27FC236}">
                  <a16:creationId xmlns:a16="http://schemas.microsoft.com/office/drawing/2014/main" id="{3A3E3DB8-7E6A-10D9-9D65-8E211044BF20}"/>
                </a:ext>
              </a:extLst>
            </p:cNvPr>
            <p:cNvSpPr/>
            <p:nvPr/>
          </p:nvSpPr>
          <p:spPr>
            <a:xfrm>
              <a:off x="15332125" y="3353025"/>
              <a:ext cx="269725" cy="143725"/>
            </a:xfrm>
            <a:custGeom>
              <a:avLst/>
              <a:gdLst/>
              <a:ahLst/>
              <a:cxnLst/>
              <a:rect l="l" t="t" r="r" b="b"/>
              <a:pathLst>
                <a:path w="10789" h="5749" extrusionOk="0">
                  <a:moveTo>
                    <a:pt x="694" y="0"/>
                  </a:moveTo>
                  <a:cubicBezTo>
                    <a:pt x="389" y="100"/>
                    <a:pt x="146" y="275"/>
                    <a:pt x="0" y="553"/>
                  </a:cubicBezTo>
                  <a:cubicBezTo>
                    <a:pt x="747" y="2141"/>
                    <a:pt x="7939" y="5235"/>
                    <a:pt x="10543" y="5749"/>
                  </a:cubicBezTo>
                  <a:cubicBezTo>
                    <a:pt x="10632" y="5422"/>
                    <a:pt x="10713" y="5113"/>
                    <a:pt x="10788" y="4818"/>
                  </a:cubicBezTo>
                  <a:cubicBezTo>
                    <a:pt x="7136" y="3855"/>
                    <a:pt x="3593" y="2363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3;p53">
              <a:extLst>
                <a:ext uri="{FF2B5EF4-FFF2-40B4-BE49-F238E27FC236}">
                  <a16:creationId xmlns:a16="http://schemas.microsoft.com/office/drawing/2014/main" id="{74678EBC-B417-3561-4F4C-33B0D24DA79D}"/>
                </a:ext>
              </a:extLst>
            </p:cNvPr>
            <p:cNvSpPr/>
            <p:nvPr/>
          </p:nvSpPr>
          <p:spPr>
            <a:xfrm>
              <a:off x="15587950" y="3395825"/>
              <a:ext cx="31025" cy="60600"/>
            </a:xfrm>
            <a:custGeom>
              <a:avLst/>
              <a:gdLst/>
              <a:ahLst/>
              <a:cxnLst/>
              <a:rect l="l" t="t" r="r" b="b"/>
              <a:pathLst>
                <a:path w="1241" h="2424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992" y="70"/>
                    <a:pt x="759" y="187"/>
                    <a:pt x="566" y="359"/>
                  </a:cubicBezTo>
                  <a:cubicBezTo>
                    <a:pt x="194" y="689"/>
                    <a:pt x="0" y="1237"/>
                    <a:pt x="160" y="1707"/>
                  </a:cubicBezTo>
                  <a:cubicBezTo>
                    <a:pt x="261" y="2002"/>
                    <a:pt x="477" y="2228"/>
                    <a:pt x="725" y="2423"/>
                  </a:cubicBezTo>
                  <a:cubicBezTo>
                    <a:pt x="992" y="1317"/>
                    <a:pt x="1153" y="497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4;p53">
              <a:extLst>
                <a:ext uri="{FF2B5EF4-FFF2-40B4-BE49-F238E27FC236}">
                  <a16:creationId xmlns:a16="http://schemas.microsoft.com/office/drawing/2014/main" id="{DC5DE5C2-8176-B432-CDB8-8A5243A1F093}"/>
                </a:ext>
              </a:extLst>
            </p:cNvPr>
            <p:cNvSpPr/>
            <p:nvPr/>
          </p:nvSpPr>
          <p:spPr>
            <a:xfrm>
              <a:off x="15520975" y="3358025"/>
              <a:ext cx="46375" cy="38750"/>
            </a:xfrm>
            <a:custGeom>
              <a:avLst/>
              <a:gdLst/>
              <a:ahLst/>
              <a:cxnLst/>
              <a:rect l="l" t="t" r="r" b="b"/>
              <a:pathLst>
                <a:path w="1855" h="1550" extrusionOk="0">
                  <a:moveTo>
                    <a:pt x="633" y="1"/>
                  </a:moveTo>
                  <a:cubicBezTo>
                    <a:pt x="362" y="1"/>
                    <a:pt x="139" y="181"/>
                    <a:pt x="0" y="454"/>
                  </a:cubicBezTo>
                  <a:cubicBezTo>
                    <a:pt x="452" y="666"/>
                    <a:pt x="978" y="1078"/>
                    <a:pt x="1304" y="1457"/>
                  </a:cubicBezTo>
                  <a:lnTo>
                    <a:pt x="1313" y="1467"/>
                  </a:lnTo>
                  <a:cubicBezTo>
                    <a:pt x="1349" y="1508"/>
                    <a:pt x="1393" y="1550"/>
                    <a:pt x="1444" y="1550"/>
                  </a:cubicBezTo>
                  <a:cubicBezTo>
                    <a:pt x="1449" y="1550"/>
                    <a:pt x="1455" y="1549"/>
                    <a:pt x="1461" y="1548"/>
                  </a:cubicBezTo>
                  <a:cubicBezTo>
                    <a:pt x="1480" y="1544"/>
                    <a:pt x="1498" y="1536"/>
                    <a:pt x="1515" y="1524"/>
                  </a:cubicBezTo>
                  <a:cubicBezTo>
                    <a:pt x="1643" y="1439"/>
                    <a:pt x="1732" y="1307"/>
                    <a:pt x="1763" y="1157"/>
                  </a:cubicBezTo>
                  <a:cubicBezTo>
                    <a:pt x="1854" y="708"/>
                    <a:pt x="1258" y="200"/>
                    <a:pt x="896" y="55"/>
                  </a:cubicBezTo>
                  <a:cubicBezTo>
                    <a:pt x="804" y="18"/>
                    <a:pt x="716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5;p53">
              <a:extLst>
                <a:ext uri="{FF2B5EF4-FFF2-40B4-BE49-F238E27FC236}">
                  <a16:creationId xmlns:a16="http://schemas.microsoft.com/office/drawing/2014/main" id="{F9FEAF5D-C436-2022-AD99-4BC88C21C780}"/>
                </a:ext>
              </a:extLst>
            </p:cNvPr>
            <p:cNvSpPr/>
            <p:nvPr/>
          </p:nvSpPr>
          <p:spPr>
            <a:xfrm>
              <a:off x="15502400" y="3376100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634" y="1"/>
                  </a:moveTo>
                  <a:cubicBezTo>
                    <a:pt x="363" y="1"/>
                    <a:pt x="139" y="181"/>
                    <a:pt x="0" y="455"/>
                  </a:cubicBezTo>
                  <a:cubicBezTo>
                    <a:pt x="453" y="666"/>
                    <a:pt x="979" y="1078"/>
                    <a:pt x="1305" y="1457"/>
                  </a:cubicBezTo>
                  <a:lnTo>
                    <a:pt x="1313" y="1467"/>
                  </a:lnTo>
                  <a:cubicBezTo>
                    <a:pt x="1350" y="1509"/>
                    <a:pt x="1393" y="1551"/>
                    <a:pt x="1444" y="1551"/>
                  </a:cubicBezTo>
                  <a:cubicBezTo>
                    <a:pt x="1449" y="1551"/>
                    <a:pt x="1455" y="1550"/>
                    <a:pt x="1461" y="1549"/>
                  </a:cubicBezTo>
                  <a:cubicBezTo>
                    <a:pt x="1480" y="1544"/>
                    <a:pt x="1499" y="1535"/>
                    <a:pt x="1515" y="1524"/>
                  </a:cubicBezTo>
                  <a:cubicBezTo>
                    <a:pt x="1643" y="1440"/>
                    <a:pt x="1732" y="1307"/>
                    <a:pt x="1764" y="1157"/>
                  </a:cubicBezTo>
                  <a:cubicBezTo>
                    <a:pt x="1854" y="707"/>
                    <a:pt x="1258" y="201"/>
                    <a:pt x="896" y="55"/>
                  </a:cubicBezTo>
                  <a:cubicBezTo>
                    <a:pt x="805" y="18"/>
                    <a:pt x="71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6;p53">
              <a:extLst>
                <a:ext uri="{FF2B5EF4-FFF2-40B4-BE49-F238E27FC236}">
                  <a16:creationId xmlns:a16="http://schemas.microsoft.com/office/drawing/2014/main" id="{D13DC795-015D-00D4-4195-EE07A716FDBF}"/>
                </a:ext>
              </a:extLst>
            </p:cNvPr>
            <p:cNvSpPr/>
            <p:nvPr/>
          </p:nvSpPr>
          <p:spPr>
            <a:xfrm>
              <a:off x="15551475" y="2229100"/>
              <a:ext cx="696425" cy="1152875"/>
            </a:xfrm>
            <a:custGeom>
              <a:avLst/>
              <a:gdLst/>
              <a:ahLst/>
              <a:cxnLst/>
              <a:rect l="l" t="t" r="r" b="b"/>
              <a:pathLst>
                <a:path w="27857" h="46115" extrusionOk="0">
                  <a:moveTo>
                    <a:pt x="22310" y="1"/>
                  </a:moveTo>
                  <a:cubicBezTo>
                    <a:pt x="19827" y="1"/>
                    <a:pt x="17142" y="1434"/>
                    <a:pt x="17142" y="1434"/>
                  </a:cubicBezTo>
                  <a:cubicBezTo>
                    <a:pt x="17142" y="1434"/>
                    <a:pt x="2363" y="26581"/>
                    <a:pt x="1" y="44959"/>
                  </a:cubicBezTo>
                  <a:cubicBezTo>
                    <a:pt x="2039" y="45918"/>
                    <a:pt x="2790" y="46114"/>
                    <a:pt x="2790" y="46114"/>
                  </a:cubicBezTo>
                  <a:cubicBezTo>
                    <a:pt x="2790" y="46114"/>
                    <a:pt x="9822" y="31052"/>
                    <a:pt x="15788" y="22632"/>
                  </a:cubicBezTo>
                  <a:cubicBezTo>
                    <a:pt x="21754" y="14211"/>
                    <a:pt x="27857" y="6703"/>
                    <a:pt x="25962" y="2220"/>
                  </a:cubicBezTo>
                  <a:cubicBezTo>
                    <a:pt x="25247" y="527"/>
                    <a:pt x="23815" y="1"/>
                    <a:pt x="2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7;p53">
              <a:extLst>
                <a:ext uri="{FF2B5EF4-FFF2-40B4-BE49-F238E27FC236}">
                  <a16:creationId xmlns:a16="http://schemas.microsoft.com/office/drawing/2014/main" id="{8B346EF2-E40B-DB04-87C6-9AB579C61224}"/>
                </a:ext>
              </a:extLst>
            </p:cNvPr>
            <p:cNvSpPr/>
            <p:nvPr/>
          </p:nvSpPr>
          <p:spPr>
            <a:xfrm>
              <a:off x="15721300" y="1518975"/>
              <a:ext cx="577825" cy="891800"/>
            </a:xfrm>
            <a:custGeom>
              <a:avLst/>
              <a:gdLst/>
              <a:ahLst/>
              <a:cxnLst/>
              <a:rect l="l" t="t" r="r" b="b"/>
              <a:pathLst>
                <a:path w="23113" h="35672" extrusionOk="0">
                  <a:moveTo>
                    <a:pt x="11038" y="0"/>
                  </a:moveTo>
                  <a:lnTo>
                    <a:pt x="8980" y="502"/>
                  </a:lnTo>
                  <a:cubicBezTo>
                    <a:pt x="8980" y="502"/>
                    <a:pt x="4456" y="1098"/>
                    <a:pt x="3740" y="8982"/>
                  </a:cubicBezTo>
                  <a:cubicBezTo>
                    <a:pt x="3023" y="16867"/>
                    <a:pt x="1" y="34469"/>
                    <a:pt x="1" y="34469"/>
                  </a:cubicBezTo>
                  <a:cubicBezTo>
                    <a:pt x="1" y="34469"/>
                    <a:pt x="6339" y="35672"/>
                    <a:pt x="12778" y="35672"/>
                  </a:cubicBezTo>
                  <a:cubicBezTo>
                    <a:pt x="16632" y="35672"/>
                    <a:pt x="20523" y="35241"/>
                    <a:pt x="23112" y="33863"/>
                  </a:cubicBezTo>
                  <a:cubicBezTo>
                    <a:pt x="20378" y="26224"/>
                    <a:pt x="19528" y="15248"/>
                    <a:pt x="18664" y="11927"/>
                  </a:cubicBezTo>
                  <a:cubicBezTo>
                    <a:pt x="17800" y="8607"/>
                    <a:pt x="16071" y="894"/>
                    <a:pt x="1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8;p53">
              <a:extLst>
                <a:ext uri="{FF2B5EF4-FFF2-40B4-BE49-F238E27FC236}">
                  <a16:creationId xmlns:a16="http://schemas.microsoft.com/office/drawing/2014/main" id="{63327C47-0A12-8198-A4FD-C332D8134090}"/>
                </a:ext>
              </a:extLst>
            </p:cNvPr>
            <p:cNvSpPr/>
            <p:nvPr/>
          </p:nvSpPr>
          <p:spPr>
            <a:xfrm>
              <a:off x="15776775" y="1678125"/>
              <a:ext cx="650100" cy="597775"/>
            </a:xfrm>
            <a:custGeom>
              <a:avLst/>
              <a:gdLst/>
              <a:ahLst/>
              <a:cxnLst/>
              <a:rect l="l" t="t" r="r" b="b"/>
              <a:pathLst>
                <a:path w="26004" h="23911" extrusionOk="0">
                  <a:moveTo>
                    <a:pt x="23141" y="1"/>
                  </a:moveTo>
                  <a:lnTo>
                    <a:pt x="1" y="3200"/>
                  </a:lnTo>
                  <a:lnTo>
                    <a:pt x="2863" y="23910"/>
                  </a:lnTo>
                  <a:lnTo>
                    <a:pt x="26004" y="20712"/>
                  </a:lnTo>
                  <a:lnTo>
                    <a:pt x="2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9;p53">
              <a:extLst>
                <a:ext uri="{FF2B5EF4-FFF2-40B4-BE49-F238E27FC236}">
                  <a16:creationId xmlns:a16="http://schemas.microsoft.com/office/drawing/2014/main" id="{E52FE7CA-379D-5863-FF9E-D22C70158824}"/>
                </a:ext>
              </a:extLst>
            </p:cNvPr>
            <p:cNvSpPr/>
            <p:nvPr/>
          </p:nvSpPr>
          <p:spPr>
            <a:xfrm>
              <a:off x="15886150" y="1762425"/>
              <a:ext cx="446450" cy="336425"/>
            </a:xfrm>
            <a:custGeom>
              <a:avLst/>
              <a:gdLst/>
              <a:ahLst/>
              <a:cxnLst/>
              <a:rect l="l" t="t" r="r" b="b"/>
              <a:pathLst>
                <a:path w="17858" h="13457" extrusionOk="0">
                  <a:moveTo>
                    <a:pt x="6947" y="0"/>
                  </a:moveTo>
                  <a:cubicBezTo>
                    <a:pt x="6710" y="0"/>
                    <a:pt x="6477" y="35"/>
                    <a:pt x="6257" y="125"/>
                  </a:cubicBezTo>
                  <a:cubicBezTo>
                    <a:pt x="5614" y="386"/>
                    <a:pt x="5237" y="1045"/>
                    <a:pt x="4923" y="1665"/>
                  </a:cubicBezTo>
                  <a:cubicBezTo>
                    <a:pt x="3776" y="3927"/>
                    <a:pt x="2838" y="6292"/>
                    <a:pt x="2044" y="8700"/>
                  </a:cubicBezTo>
                  <a:cubicBezTo>
                    <a:pt x="1637" y="9933"/>
                    <a:pt x="0" y="13457"/>
                    <a:pt x="2237" y="13457"/>
                  </a:cubicBezTo>
                  <a:cubicBezTo>
                    <a:pt x="2375" y="13457"/>
                    <a:pt x="2528" y="13443"/>
                    <a:pt x="2696" y="13415"/>
                  </a:cubicBezTo>
                  <a:cubicBezTo>
                    <a:pt x="3950" y="13206"/>
                    <a:pt x="5270" y="12796"/>
                    <a:pt x="6457" y="12367"/>
                  </a:cubicBezTo>
                  <a:cubicBezTo>
                    <a:pt x="6610" y="12312"/>
                    <a:pt x="6766" y="12257"/>
                    <a:pt x="6929" y="12208"/>
                  </a:cubicBezTo>
                  <a:cubicBezTo>
                    <a:pt x="8611" y="11689"/>
                    <a:pt x="10211" y="10886"/>
                    <a:pt x="11866" y="10296"/>
                  </a:cubicBezTo>
                  <a:cubicBezTo>
                    <a:pt x="13011" y="9887"/>
                    <a:pt x="14145" y="9424"/>
                    <a:pt x="15190" y="8798"/>
                  </a:cubicBezTo>
                  <a:cubicBezTo>
                    <a:pt x="15996" y="8315"/>
                    <a:pt x="17326" y="7553"/>
                    <a:pt x="17517" y="6536"/>
                  </a:cubicBezTo>
                  <a:cubicBezTo>
                    <a:pt x="17858" y="4720"/>
                    <a:pt x="15343" y="3304"/>
                    <a:pt x="14105" y="2588"/>
                  </a:cubicBezTo>
                  <a:cubicBezTo>
                    <a:pt x="12204" y="1490"/>
                    <a:pt x="10132" y="679"/>
                    <a:pt x="8001" y="160"/>
                  </a:cubicBezTo>
                  <a:cubicBezTo>
                    <a:pt x="7658" y="76"/>
                    <a:pt x="7298" y="0"/>
                    <a:pt x="6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0;p53">
              <a:extLst>
                <a:ext uri="{FF2B5EF4-FFF2-40B4-BE49-F238E27FC236}">
                  <a16:creationId xmlns:a16="http://schemas.microsoft.com/office/drawing/2014/main" id="{645A6C65-5FB6-DCD2-4433-5888727C8BCD}"/>
                </a:ext>
              </a:extLst>
            </p:cNvPr>
            <p:cNvSpPr/>
            <p:nvPr/>
          </p:nvSpPr>
          <p:spPr>
            <a:xfrm>
              <a:off x="15743050" y="1757900"/>
              <a:ext cx="684000" cy="562200"/>
            </a:xfrm>
            <a:custGeom>
              <a:avLst/>
              <a:gdLst/>
              <a:ahLst/>
              <a:cxnLst/>
              <a:rect l="l" t="t" r="r" b="b"/>
              <a:pathLst>
                <a:path w="27360" h="22488" extrusionOk="0">
                  <a:moveTo>
                    <a:pt x="1355" y="0"/>
                  </a:moveTo>
                  <a:lnTo>
                    <a:pt x="1" y="1677"/>
                  </a:lnTo>
                  <a:lnTo>
                    <a:pt x="2712" y="22488"/>
                  </a:lnTo>
                  <a:lnTo>
                    <a:pt x="25993" y="19268"/>
                  </a:lnTo>
                  <a:lnTo>
                    <a:pt x="27359" y="17512"/>
                  </a:lnTo>
                  <a:lnTo>
                    <a:pt x="4219" y="20711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1;p53">
              <a:extLst>
                <a:ext uri="{FF2B5EF4-FFF2-40B4-BE49-F238E27FC236}">
                  <a16:creationId xmlns:a16="http://schemas.microsoft.com/office/drawing/2014/main" id="{772AB16A-A00E-D22C-0F25-613F937DC6F1}"/>
                </a:ext>
              </a:extLst>
            </p:cNvPr>
            <p:cNvSpPr/>
            <p:nvPr/>
          </p:nvSpPr>
          <p:spPr>
            <a:xfrm>
              <a:off x="15925625" y="1822300"/>
              <a:ext cx="352825" cy="306950"/>
            </a:xfrm>
            <a:custGeom>
              <a:avLst/>
              <a:gdLst/>
              <a:ahLst/>
              <a:cxnLst/>
              <a:rect l="l" t="t" r="r" b="b"/>
              <a:pathLst>
                <a:path w="14113" h="12278" extrusionOk="0">
                  <a:moveTo>
                    <a:pt x="5485" y="1"/>
                  </a:moveTo>
                  <a:cubicBezTo>
                    <a:pt x="5067" y="1"/>
                    <a:pt x="4648" y="25"/>
                    <a:pt x="4239" y="52"/>
                  </a:cubicBezTo>
                  <a:cubicBezTo>
                    <a:pt x="4219" y="54"/>
                    <a:pt x="4196" y="54"/>
                    <a:pt x="4173" y="54"/>
                  </a:cubicBezTo>
                  <a:cubicBezTo>
                    <a:pt x="4030" y="54"/>
                    <a:pt x="3846" y="31"/>
                    <a:pt x="3682" y="31"/>
                  </a:cubicBezTo>
                  <a:cubicBezTo>
                    <a:pt x="3579" y="31"/>
                    <a:pt x="3483" y="40"/>
                    <a:pt x="3410" y="70"/>
                  </a:cubicBezTo>
                  <a:cubicBezTo>
                    <a:pt x="3121" y="192"/>
                    <a:pt x="3132" y="605"/>
                    <a:pt x="3039" y="853"/>
                  </a:cubicBezTo>
                  <a:cubicBezTo>
                    <a:pt x="2911" y="1192"/>
                    <a:pt x="2690" y="1490"/>
                    <a:pt x="2586" y="1841"/>
                  </a:cubicBezTo>
                  <a:cubicBezTo>
                    <a:pt x="2509" y="2103"/>
                    <a:pt x="2504" y="2382"/>
                    <a:pt x="2432" y="2646"/>
                  </a:cubicBezTo>
                  <a:cubicBezTo>
                    <a:pt x="2189" y="3537"/>
                    <a:pt x="1244" y="4093"/>
                    <a:pt x="977" y="4976"/>
                  </a:cubicBezTo>
                  <a:cubicBezTo>
                    <a:pt x="839" y="5430"/>
                    <a:pt x="895" y="5930"/>
                    <a:pt x="727" y="6374"/>
                  </a:cubicBezTo>
                  <a:cubicBezTo>
                    <a:pt x="613" y="6676"/>
                    <a:pt x="401" y="6931"/>
                    <a:pt x="248" y="7215"/>
                  </a:cubicBezTo>
                  <a:cubicBezTo>
                    <a:pt x="94" y="7500"/>
                    <a:pt x="0" y="7851"/>
                    <a:pt x="138" y="8143"/>
                  </a:cubicBezTo>
                  <a:cubicBezTo>
                    <a:pt x="203" y="8279"/>
                    <a:pt x="313" y="8392"/>
                    <a:pt x="355" y="8537"/>
                  </a:cubicBezTo>
                  <a:cubicBezTo>
                    <a:pt x="439" y="8829"/>
                    <a:pt x="216" y="9113"/>
                    <a:pt x="152" y="9410"/>
                  </a:cubicBezTo>
                  <a:cubicBezTo>
                    <a:pt x="60" y="9840"/>
                    <a:pt x="358" y="10317"/>
                    <a:pt x="785" y="10421"/>
                  </a:cubicBezTo>
                  <a:cubicBezTo>
                    <a:pt x="1076" y="10492"/>
                    <a:pt x="1403" y="10408"/>
                    <a:pt x="1674" y="10540"/>
                  </a:cubicBezTo>
                  <a:cubicBezTo>
                    <a:pt x="2019" y="10708"/>
                    <a:pt x="2120" y="11137"/>
                    <a:pt x="2243" y="11501"/>
                  </a:cubicBezTo>
                  <a:cubicBezTo>
                    <a:pt x="2356" y="11839"/>
                    <a:pt x="2610" y="12208"/>
                    <a:pt x="2948" y="12208"/>
                  </a:cubicBezTo>
                  <a:cubicBezTo>
                    <a:pt x="2974" y="12208"/>
                    <a:pt x="3002" y="12206"/>
                    <a:pt x="3029" y="12201"/>
                  </a:cubicBezTo>
                  <a:cubicBezTo>
                    <a:pt x="3259" y="12160"/>
                    <a:pt x="3424" y="11949"/>
                    <a:pt x="3501" y="11728"/>
                  </a:cubicBezTo>
                  <a:cubicBezTo>
                    <a:pt x="3577" y="11509"/>
                    <a:pt x="3586" y="11271"/>
                    <a:pt x="3633" y="11043"/>
                  </a:cubicBezTo>
                  <a:cubicBezTo>
                    <a:pt x="3659" y="10921"/>
                    <a:pt x="3701" y="10792"/>
                    <a:pt x="3802" y="10718"/>
                  </a:cubicBezTo>
                  <a:cubicBezTo>
                    <a:pt x="3858" y="10676"/>
                    <a:pt x="3922" y="10658"/>
                    <a:pt x="3987" y="10658"/>
                  </a:cubicBezTo>
                  <a:cubicBezTo>
                    <a:pt x="4150" y="10658"/>
                    <a:pt x="4328" y="10768"/>
                    <a:pt x="4451" y="10893"/>
                  </a:cubicBezTo>
                  <a:cubicBezTo>
                    <a:pt x="4789" y="11236"/>
                    <a:pt x="5007" y="11690"/>
                    <a:pt x="5374" y="12001"/>
                  </a:cubicBezTo>
                  <a:cubicBezTo>
                    <a:pt x="5574" y="12171"/>
                    <a:pt x="5852" y="12278"/>
                    <a:pt x="6111" y="12278"/>
                  </a:cubicBezTo>
                  <a:cubicBezTo>
                    <a:pt x="6328" y="12278"/>
                    <a:pt x="6531" y="12202"/>
                    <a:pt x="6661" y="12024"/>
                  </a:cubicBezTo>
                  <a:cubicBezTo>
                    <a:pt x="6879" y="11727"/>
                    <a:pt x="6782" y="11315"/>
                    <a:pt x="6707" y="10955"/>
                  </a:cubicBezTo>
                  <a:cubicBezTo>
                    <a:pt x="6632" y="10594"/>
                    <a:pt x="6621" y="10145"/>
                    <a:pt x="6927" y="9938"/>
                  </a:cubicBezTo>
                  <a:cubicBezTo>
                    <a:pt x="7090" y="10069"/>
                    <a:pt x="7186" y="10266"/>
                    <a:pt x="7327" y="10421"/>
                  </a:cubicBezTo>
                  <a:cubicBezTo>
                    <a:pt x="7432" y="10537"/>
                    <a:pt x="7587" y="10631"/>
                    <a:pt x="7736" y="10631"/>
                  </a:cubicBezTo>
                  <a:cubicBezTo>
                    <a:pt x="7787" y="10631"/>
                    <a:pt x="7837" y="10620"/>
                    <a:pt x="7884" y="10596"/>
                  </a:cubicBezTo>
                  <a:cubicBezTo>
                    <a:pt x="8260" y="10400"/>
                    <a:pt x="7953" y="9703"/>
                    <a:pt x="8293" y="9450"/>
                  </a:cubicBezTo>
                  <a:cubicBezTo>
                    <a:pt x="8357" y="9402"/>
                    <a:pt x="8427" y="9381"/>
                    <a:pt x="8499" y="9381"/>
                  </a:cubicBezTo>
                  <a:cubicBezTo>
                    <a:pt x="8716" y="9381"/>
                    <a:pt x="8951" y="9565"/>
                    <a:pt x="9101" y="9752"/>
                  </a:cubicBezTo>
                  <a:cubicBezTo>
                    <a:pt x="9419" y="10149"/>
                    <a:pt x="9679" y="10602"/>
                    <a:pt x="10078" y="10917"/>
                  </a:cubicBezTo>
                  <a:cubicBezTo>
                    <a:pt x="10323" y="11112"/>
                    <a:pt x="10645" y="11240"/>
                    <a:pt x="10951" y="11240"/>
                  </a:cubicBezTo>
                  <a:cubicBezTo>
                    <a:pt x="11143" y="11240"/>
                    <a:pt x="11330" y="11189"/>
                    <a:pt x="11488" y="11072"/>
                  </a:cubicBezTo>
                  <a:cubicBezTo>
                    <a:pt x="11905" y="10763"/>
                    <a:pt x="11937" y="10135"/>
                    <a:pt x="11767" y="9645"/>
                  </a:cubicBezTo>
                  <a:cubicBezTo>
                    <a:pt x="11597" y="9153"/>
                    <a:pt x="11275" y="8728"/>
                    <a:pt x="11098" y="8240"/>
                  </a:cubicBezTo>
                  <a:cubicBezTo>
                    <a:pt x="11074" y="8171"/>
                    <a:pt x="11051" y="8097"/>
                    <a:pt x="11068" y="8027"/>
                  </a:cubicBezTo>
                  <a:cubicBezTo>
                    <a:pt x="11097" y="7900"/>
                    <a:pt x="11223" y="7848"/>
                    <a:pt x="11359" y="7848"/>
                  </a:cubicBezTo>
                  <a:cubicBezTo>
                    <a:pt x="11439" y="7848"/>
                    <a:pt x="11522" y="7866"/>
                    <a:pt x="11592" y="7897"/>
                  </a:cubicBezTo>
                  <a:cubicBezTo>
                    <a:pt x="11747" y="7966"/>
                    <a:pt x="11907" y="8070"/>
                    <a:pt x="12070" y="8070"/>
                  </a:cubicBezTo>
                  <a:cubicBezTo>
                    <a:pt x="12104" y="8070"/>
                    <a:pt x="12139" y="8066"/>
                    <a:pt x="12173" y="8055"/>
                  </a:cubicBezTo>
                  <a:cubicBezTo>
                    <a:pt x="12462" y="7964"/>
                    <a:pt x="12470" y="7557"/>
                    <a:pt x="12654" y="7316"/>
                  </a:cubicBezTo>
                  <a:cubicBezTo>
                    <a:pt x="12826" y="7091"/>
                    <a:pt x="13138" y="7033"/>
                    <a:pt x="13360" y="6858"/>
                  </a:cubicBezTo>
                  <a:cubicBezTo>
                    <a:pt x="13703" y="6587"/>
                    <a:pt x="13755" y="6021"/>
                    <a:pt x="13468" y="5693"/>
                  </a:cubicBezTo>
                  <a:cubicBezTo>
                    <a:pt x="13900" y="5622"/>
                    <a:pt x="14112" y="5068"/>
                    <a:pt x="13969" y="4653"/>
                  </a:cubicBezTo>
                  <a:cubicBezTo>
                    <a:pt x="13826" y="4239"/>
                    <a:pt x="13443" y="3957"/>
                    <a:pt x="13056" y="3750"/>
                  </a:cubicBezTo>
                  <a:cubicBezTo>
                    <a:pt x="12014" y="3192"/>
                    <a:pt x="10783" y="2978"/>
                    <a:pt x="9862" y="2236"/>
                  </a:cubicBezTo>
                  <a:cubicBezTo>
                    <a:pt x="9302" y="1785"/>
                    <a:pt x="8892" y="1164"/>
                    <a:pt x="8315" y="738"/>
                  </a:cubicBezTo>
                  <a:cubicBezTo>
                    <a:pt x="7512" y="144"/>
                    <a:pt x="6504" y="1"/>
                    <a:pt x="5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2;p53">
              <a:extLst>
                <a:ext uri="{FF2B5EF4-FFF2-40B4-BE49-F238E27FC236}">
                  <a16:creationId xmlns:a16="http://schemas.microsoft.com/office/drawing/2014/main" id="{B95B90E4-0774-013C-D6F6-7E70053FEA42}"/>
                </a:ext>
              </a:extLst>
            </p:cNvPr>
            <p:cNvSpPr/>
            <p:nvPr/>
          </p:nvSpPr>
          <p:spPr>
            <a:xfrm>
              <a:off x="16000250" y="1762425"/>
              <a:ext cx="332350" cy="209100"/>
            </a:xfrm>
            <a:custGeom>
              <a:avLst/>
              <a:gdLst/>
              <a:ahLst/>
              <a:cxnLst/>
              <a:rect l="l" t="t" r="r" b="b"/>
              <a:pathLst>
                <a:path w="13294" h="8364" extrusionOk="0">
                  <a:moveTo>
                    <a:pt x="2383" y="0"/>
                  </a:moveTo>
                  <a:cubicBezTo>
                    <a:pt x="2146" y="0"/>
                    <a:pt x="1913" y="35"/>
                    <a:pt x="1693" y="125"/>
                  </a:cubicBezTo>
                  <a:cubicBezTo>
                    <a:pt x="1050" y="386"/>
                    <a:pt x="673" y="1045"/>
                    <a:pt x="359" y="1665"/>
                  </a:cubicBezTo>
                  <a:cubicBezTo>
                    <a:pt x="237" y="1905"/>
                    <a:pt x="119" y="2148"/>
                    <a:pt x="1" y="2390"/>
                  </a:cubicBezTo>
                  <a:cubicBezTo>
                    <a:pt x="178" y="2632"/>
                    <a:pt x="482" y="2778"/>
                    <a:pt x="785" y="2812"/>
                  </a:cubicBezTo>
                  <a:cubicBezTo>
                    <a:pt x="846" y="2819"/>
                    <a:pt x="906" y="2822"/>
                    <a:pt x="967" y="2822"/>
                  </a:cubicBezTo>
                  <a:cubicBezTo>
                    <a:pt x="1273" y="2822"/>
                    <a:pt x="1579" y="2744"/>
                    <a:pt x="1876" y="2661"/>
                  </a:cubicBezTo>
                  <a:lnTo>
                    <a:pt x="1876" y="2661"/>
                  </a:lnTo>
                  <a:cubicBezTo>
                    <a:pt x="1765" y="3086"/>
                    <a:pt x="2107" y="3501"/>
                    <a:pt x="2478" y="3736"/>
                  </a:cubicBezTo>
                  <a:cubicBezTo>
                    <a:pt x="2920" y="4014"/>
                    <a:pt x="3441" y="4158"/>
                    <a:pt x="3963" y="4158"/>
                  </a:cubicBezTo>
                  <a:cubicBezTo>
                    <a:pt x="4246" y="4158"/>
                    <a:pt x="4528" y="4116"/>
                    <a:pt x="4797" y="4030"/>
                  </a:cubicBezTo>
                  <a:cubicBezTo>
                    <a:pt x="5148" y="4936"/>
                    <a:pt x="6113" y="5539"/>
                    <a:pt x="7074" y="5539"/>
                  </a:cubicBezTo>
                  <a:cubicBezTo>
                    <a:pt x="7282" y="5539"/>
                    <a:pt x="7489" y="5511"/>
                    <a:pt x="7691" y="5452"/>
                  </a:cubicBezTo>
                  <a:cubicBezTo>
                    <a:pt x="7752" y="6006"/>
                    <a:pt x="8196" y="6496"/>
                    <a:pt x="8741" y="6613"/>
                  </a:cubicBezTo>
                  <a:cubicBezTo>
                    <a:pt x="8956" y="6659"/>
                    <a:pt x="9180" y="6651"/>
                    <a:pt x="9392" y="6707"/>
                  </a:cubicBezTo>
                  <a:cubicBezTo>
                    <a:pt x="10148" y="6909"/>
                    <a:pt x="10477" y="7808"/>
                    <a:pt x="11125" y="8248"/>
                  </a:cubicBezTo>
                  <a:cubicBezTo>
                    <a:pt x="11191" y="8291"/>
                    <a:pt x="11261" y="8330"/>
                    <a:pt x="11334" y="8363"/>
                  </a:cubicBezTo>
                  <a:cubicBezTo>
                    <a:pt x="12049" y="7900"/>
                    <a:pt x="12812" y="7288"/>
                    <a:pt x="12953" y="6536"/>
                  </a:cubicBezTo>
                  <a:cubicBezTo>
                    <a:pt x="13294" y="4720"/>
                    <a:pt x="10779" y="3304"/>
                    <a:pt x="9541" y="2588"/>
                  </a:cubicBezTo>
                  <a:cubicBezTo>
                    <a:pt x="7640" y="1490"/>
                    <a:pt x="5568" y="679"/>
                    <a:pt x="3437" y="160"/>
                  </a:cubicBezTo>
                  <a:cubicBezTo>
                    <a:pt x="3094" y="76"/>
                    <a:pt x="2734" y="0"/>
                    <a:pt x="2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3;p53">
              <a:extLst>
                <a:ext uri="{FF2B5EF4-FFF2-40B4-BE49-F238E27FC236}">
                  <a16:creationId xmlns:a16="http://schemas.microsoft.com/office/drawing/2014/main" id="{2B10763A-88FD-5BE7-82C5-6ABAE25BDDF4}"/>
                </a:ext>
              </a:extLst>
            </p:cNvPr>
            <p:cNvSpPr/>
            <p:nvPr/>
          </p:nvSpPr>
          <p:spPr>
            <a:xfrm>
              <a:off x="16019775" y="1870100"/>
              <a:ext cx="63750" cy="49425"/>
            </a:xfrm>
            <a:custGeom>
              <a:avLst/>
              <a:gdLst/>
              <a:ahLst/>
              <a:cxnLst/>
              <a:rect l="l" t="t" r="r" b="b"/>
              <a:pathLst>
                <a:path w="2550" h="1977" extrusionOk="0">
                  <a:moveTo>
                    <a:pt x="1195" y="1"/>
                  </a:moveTo>
                  <a:cubicBezTo>
                    <a:pt x="1023" y="1"/>
                    <a:pt x="852" y="41"/>
                    <a:pt x="690" y="133"/>
                  </a:cubicBezTo>
                  <a:cubicBezTo>
                    <a:pt x="371" y="315"/>
                    <a:pt x="156" y="601"/>
                    <a:pt x="61" y="954"/>
                  </a:cubicBezTo>
                  <a:cubicBezTo>
                    <a:pt x="19" y="1102"/>
                    <a:pt x="0" y="1265"/>
                    <a:pt x="53" y="1410"/>
                  </a:cubicBezTo>
                  <a:cubicBezTo>
                    <a:pt x="104" y="1550"/>
                    <a:pt x="235" y="1668"/>
                    <a:pt x="382" y="1668"/>
                  </a:cubicBezTo>
                  <a:cubicBezTo>
                    <a:pt x="389" y="1668"/>
                    <a:pt x="395" y="1668"/>
                    <a:pt x="401" y="1667"/>
                  </a:cubicBezTo>
                  <a:cubicBezTo>
                    <a:pt x="588" y="1655"/>
                    <a:pt x="713" y="1470"/>
                    <a:pt x="779" y="1293"/>
                  </a:cubicBezTo>
                  <a:cubicBezTo>
                    <a:pt x="800" y="1236"/>
                    <a:pt x="819" y="1177"/>
                    <a:pt x="860" y="1131"/>
                  </a:cubicBezTo>
                  <a:cubicBezTo>
                    <a:pt x="899" y="1087"/>
                    <a:pt x="958" y="1066"/>
                    <a:pt x="1016" y="1066"/>
                  </a:cubicBezTo>
                  <a:cubicBezTo>
                    <a:pt x="1089" y="1066"/>
                    <a:pt x="1162" y="1098"/>
                    <a:pt x="1200" y="1160"/>
                  </a:cubicBezTo>
                  <a:cubicBezTo>
                    <a:pt x="1291" y="1300"/>
                    <a:pt x="1195" y="1487"/>
                    <a:pt x="1226" y="1650"/>
                  </a:cubicBezTo>
                  <a:cubicBezTo>
                    <a:pt x="1258" y="1819"/>
                    <a:pt x="1423" y="1936"/>
                    <a:pt x="1592" y="1970"/>
                  </a:cubicBezTo>
                  <a:cubicBezTo>
                    <a:pt x="1612" y="1974"/>
                    <a:pt x="1633" y="1977"/>
                    <a:pt x="1653" y="1977"/>
                  </a:cubicBezTo>
                  <a:cubicBezTo>
                    <a:pt x="1670" y="1977"/>
                    <a:pt x="1687" y="1974"/>
                    <a:pt x="1704" y="1969"/>
                  </a:cubicBezTo>
                  <a:cubicBezTo>
                    <a:pt x="1777" y="1942"/>
                    <a:pt x="1805" y="1853"/>
                    <a:pt x="1812" y="1775"/>
                  </a:cubicBezTo>
                  <a:cubicBezTo>
                    <a:pt x="1829" y="1574"/>
                    <a:pt x="1762" y="1372"/>
                    <a:pt x="1777" y="1169"/>
                  </a:cubicBezTo>
                  <a:cubicBezTo>
                    <a:pt x="1782" y="1102"/>
                    <a:pt x="1809" y="1077"/>
                    <a:pt x="1849" y="1077"/>
                  </a:cubicBezTo>
                  <a:cubicBezTo>
                    <a:pt x="1953" y="1077"/>
                    <a:pt x="2138" y="1248"/>
                    <a:pt x="2205" y="1252"/>
                  </a:cubicBezTo>
                  <a:cubicBezTo>
                    <a:pt x="2211" y="1252"/>
                    <a:pt x="2217" y="1253"/>
                    <a:pt x="2223" y="1253"/>
                  </a:cubicBezTo>
                  <a:cubicBezTo>
                    <a:pt x="2549" y="1253"/>
                    <a:pt x="2539" y="809"/>
                    <a:pt x="2391" y="628"/>
                  </a:cubicBezTo>
                  <a:cubicBezTo>
                    <a:pt x="2337" y="562"/>
                    <a:pt x="2278" y="501"/>
                    <a:pt x="2215" y="443"/>
                  </a:cubicBezTo>
                  <a:cubicBezTo>
                    <a:pt x="1936" y="187"/>
                    <a:pt x="1565" y="1"/>
                    <a:pt x="1195" y="1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4;p53">
              <a:extLst>
                <a:ext uri="{FF2B5EF4-FFF2-40B4-BE49-F238E27FC236}">
                  <a16:creationId xmlns:a16="http://schemas.microsoft.com/office/drawing/2014/main" id="{07D0DE15-7F29-A653-8D76-5A7542F22AFA}"/>
                </a:ext>
              </a:extLst>
            </p:cNvPr>
            <p:cNvSpPr/>
            <p:nvPr/>
          </p:nvSpPr>
          <p:spPr>
            <a:xfrm>
              <a:off x="16059150" y="1988050"/>
              <a:ext cx="50225" cy="42950"/>
            </a:xfrm>
            <a:custGeom>
              <a:avLst/>
              <a:gdLst/>
              <a:ahLst/>
              <a:cxnLst/>
              <a:rect l="l" t="t" r="r" b="b"/>
              <a:pathLst>
                <a:path w="2009" h="1718" extrusionOk="0">
                  <a:moveTo>
                    <a:pt x="1082" y="0"/>
                  </a:moveTo>
                  <a:cubicBezTo>
                    <a:pt x="728" y="0"/>
                    <a:pt x="379" y="129"/>
                    <a:pt x="191" y="448"/>
                  </a:cubicBezTo>
                  <a:cubicBezTo>
                    <a:pt x="36" y="712"/>
                    <a:pt x="0" y="1009"/>
                    <a:pt x="78" y="1302"/>
                  </a:cubicBezTo>
                  <a:cubicBezTo>
                    <a:pt x="109" y="1427"/>
                    <a:pt x="164" y="1552"/>
                    <a:pt x="262" y="1635"/>
                  </a:cubicBezTo>
                  <a:cubicBezTo>
                    <a:pt x="322" y="1686"/>
                    <a:pt x="402" y="1717"/>
                    <a:pt x="480" y="1717"/>
                  </a:cubicBezTo>
                  <a:cubicBezTo>
                    <a:pt x="529" y="1717"/>
                    <a:pt x="578" y="1705"/>
                    <a:pt x="620" y="1676"/>
                  </a:cubicBezTo>
                  <a:cubicBezTo>
                    <a:pt x="751" y="1591"/>
                    <a:pt x="763" y="1404"/>
                    <a:pt x="738" y="1250"/>
                  </a:cubicBezTo>
                  <a:cubicBezTo>
                    <a:pt x="729" y="1200"/>
                    <a:pt x="719" y="1148"/>
                    <a:pt x="729" y="1098"/>
                  </a:cubicBezTo>
                  <a:cubicBezTo>
                    <a:pt x="746" y="1016"/>
                    <a:pt x="830" y="959"/>
                    <a:pt x="913" y="959"/>
                  </a:cubicBezTo>
                  <a:cubicBezTo>
                    <a:pt x="938" y="959"/>
                    <a:pt x="964" y="965"/>
                    <a:pt x="987" y="977"/>
                  </a:cubicBezTo>
                  <a:cubicBezTo>
                    <a:pt x="1110" y="1042"/>
                    <a:pt x="1119" y="1216"/>
                    <a:pt x="1209" y="1322"/>
                  </a:cubicBezTo>
                  <a:cubicBezTo>
                    <a:pt x="1271" y="1394"/>
                    <a:pt x="1365" y="1425"/>
                    <a:pt x="1461" y="1425"/>
                  </a:cubicBezTo>
                  <a:cubicBezTo>
                    <a:pt x="1511" y="1425"/>
                    <a:pt x="1561" y="1417"/>
                    <a:pt x="1607" y="1402"/>
                  </a:cubicBezTo>
                  <a:cubicBezTo>
                    <a:pt x="1638" y="1393"/>
                    <a:pt x="1665" y="1376"/>
                    <a:pt x="1687" y="1354"/>
                  </a:cubicBezTo>
                  <a:cubicBezTo>
                    <a:pt x="1729" y="1304"/>
                    <a:pt x="1713" y="1228"/>
                    <a:pt x="1685" y="1169"/>
                  </a:cubicBezTo>
                  <a:cubicBezTo>
                    <a:pt x="1613" y="1016"/>
                    <a:pt x="1481" y="898"/>
                    <a:pt x="1408" y="746"/>
                  </a:cubicBezTo>
                  <a:cubicBezTo>
                    <a:pt x="1361" y="647"/>
                    <a:pt x="1441" y="630"/>
                    <a:pt x="1536" y="630"/>
                  </a:cubicBezTo>
                  <a:cubicBezTo>
                    <a:pt x="1591" y="630"/>
                    <a:pt x="1650" y="635"/>
                    <a:pt x="1695" y="635"/>
                  </a:cubicBezTo>
                  <a:cubicBezTo>
                    <a:pt x="1720" y="635"/>
                    <a:pt x="1740" y="634"/>
                    <a:pt x="1751" y="628"/>
                  </a:cubicBezTo>
                  <a:cubicBezTo>
                    <a:pt x="2008" y="497"/>
                    <a:pt x="1813" y="169"/>
                    <a:pt x="1627" y="99"/>
                  </a:cubicBezTo>
                  <a:cubicBezTo>
                    <a:pt x="1560" y="75"/>
                    <a:pt x="1492" y="55"/>
                    <a:pt x="1423" y="39"/>
                  </a:cubicBezTo>
                  <a:cubicBezTo>
                    <a:pt x="1313" y="14"/>
                    <a:pt x="1197" y="0"/>
                    <a:pt x="1082" y="0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5;p53">
              <a:extLst>
                <a:ext uri="{FF2B5EF4-FFF2-40B4-BE49-F238E27FC236}">
                  <a16:creationId xmlns:a16="http://schemas.microsoft.com/office/drawing/2014/main" id="{E22F5AEC-B4F2-8492-93BD-09E7C5F0B19C}"/>
                </a:ext>
              </a:extLst>
            </p:cNvPr>
            <p:cNvSpPr/>
            <p:nvPr/>
          </p:nvSpPr>
          <p:spPr>
            <a:xfrm>
              <a:off x="15998800" y="1975050"/>
              <a:ext cx="13450" cy="10150"/>
            </a:xfrm>
            <a:custGeom>
              <a:avLst/>
              <a:gdLst/>
              <a:ahLst/>
              <a:cxnLst/>
              <a:rect l="l" t="t" r="r" b="b"/>
              <a:pathLst>
                <a:path w="538" h="406" extrusionOk="0">
                  <a:moveTo>
                    <a:pt x="247" y="1"/>
                  </a:moveTo>
                  <a:cubicBezTo>
                    <a:pt x="182" y="1"/>
                    <a:pt x="114" y="39"/>
                    <a:pt x="67" y="138"/>
                  </a:cubicBezTo>
                  <a:cubicBezTo>
                    <a:pt x="0" y="280"/>
                    <a:pt x="124" y="405"/>
                    <a:pt x="254" y="405"/>
                  </a:cubicBezTo>
                  <a:cubicBezTo>
                    <a:pt x="301" y="405"/>
                    <a:pt x="348" y="389"/>
                    <a:pt x="388" y="351"/>
                  </a:cubicBezTo>
                  <a:cubicBezTo>
                    <a:pt x="537" y="206"/>
                    <a:pt x="398" y="1"/>
                    <a:pt x="247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6;p53">
              <a:extLst>
                <a:ext uri="{FF2B5EF4-FFF2-40B4-BE49-F238E27FC236}">
                  <a16:creationId xmlns:a16="http://schemas.microsoft.com/office/drawing/2014/main" id="{C3584D11-25BB-BB26-28A4-046C13615073}"/>
                </a:ext>
              </a:extLst>
            </p:cNvPr>
            <p:cNvSpPr/>
            <p:nvPr/>
          </p:nvSpPr>
          <p:spPr>
            <a:xfrm>
              <a:off x="15965125" y="1989800"/>
              <a:ext cx="16675" cy="16125"/>
            </a:xfrm>
            <a:custGeom>
              <a:avLst/>
              <a:gdLst/>
              <a:ahLst/>
              <a:cxnLst/>
              <a:rect l="l" t="t" r="r" b="b"/>
              <a:pathLst>
                <a:path w="667" h="645" extrusionOk="0">
                  <a:moveTo>
                    <a:pt x="296" y="1"/>
                  </a:moveTo>
                  <a:cubicBezTo>
                    <a:pt x="276" y="1"/>
                    <a:pt x="255" y="3"/>
                    <a:pt x="236" y="8"/>
                  </a:cubicBezTo>
                  <a:cubicBezTo>
                    <a:pt x="75" y="48"/>
                    <a:pt x="1" y="197"/>
                    <a:pt x="6" y="355"/>
                  </a:cubicBezTo>
                  <a:cubicBezTo>
                    <a:pt x="12" y="529"/>
                    <a:pt x="157" y="644"/>
                    <a:pt x="307" y="644"/>
                  </a:cubicBezTo>
                  <a:cubicBezTo>
                    <a:pt x="377" y="644"/>
                    <a:pt x="448" y="620"/>
                    <a:pt x="507" y="565"/>
                  </a:cubicBezTo>
                  <a:cubicBezTo>
                    <a:pt x="538" y="534"/>
                    <a:pt x="564" y="502"/>
                    <a:pt x="587" y="464"/>
                  </a:cubicBezTo>
                  <a:cubicBezTo>
                    <a:pt x="612" y="424"/>
                    <a:pt x="636" y="382"/>
                    <a:pt x="643" y="334"/>
                  </a:cubicBezTo>
                  <a:cubicBezTo>
                    <a:pt x="666" y="155"/>
                    <a:pt x="465" y="1"/>
                    <a:pt x="29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7;p53">
              <a:extLst>
                <a:ext uri="{FF2B5EF4-FFF2-40B4-BE49-F238E27FC236}">
                  <a16:creationId xmlns:a16="http://schemas.microsoft.com/office/drawing/2014/main" id="{E2F3DC17-D917-FD51-7882-92EEB8E39621}"/>
                </a:ext>
              </a:extLst>
            </p:cNvPr>
            <p:cNvSpPr/>
            <p:nvPr/>
          </p:nvSpPr>
          <p:spPr>
            <a:xfrm>
              <a:off x="15993475" y="19988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50" y="1"/>
                  </a:moveTo>
                  <a:cubicBezTo>
                    <a:pt x="235" y="1"/>
                    <a:pt x="220" y="3"/>
                    <a:pt x="204" y="8"/>
                  </a:cubicBezTo>
                  <a:cubicBezTo>
                    <a:pt x="74" y="47"/>
                    <a:pt x="0" y="186"/>
                    <a:pt x="56" y="312"/>
                  </a:cubicBezTo>
                  <a:cubicBezTo>
                    <a:pt x="95" y="394"/>
                    <a:pt x="176" y="449"/>
                    <a:pt x="268" y="455"/>
                  </a:cubicBezTo>
                  <a:cubicBezTo>
                    <a:pt x="271" y="455"/>
                    <a:pt x="274" y="455"/>
                    <a:pt x="278" y="455"/>
                  </a:cubicBezTo>
                  <a:cubicBezTo>
                    <a:pt x="295" y="455"/>
                    <a:pt x="312" y="453"/>
                    <a:pt x="328" y="447"/>
                  </a:cubicBezTo>
                  <a:cubicBezTo>
                    <a:pt x="424" y="421"/>
                    <a:pt x="456" y="341"/>
                    <a:pt x="448" y="256"/>
                  </a:cubicBezTo>
                  <a:cubicBezTo>
                    <a:pt x="438" y="146"/>
                    <a:pt x="365" y="1"/>
                    <a:pt x="250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8;p53">
              <a:extLst>
                <a:ext uri="{FF2B5EF4-FFF2-40B4-BE49-F238E27FC236}">
                  <a16:creationId xmlns:a16="http://schemas.microsoft.com/office/drawing/2014/main" id="{57B4228B-6C7B-4CEB-FD71-399C3B89DD12}"/>
                </a:ext>
              </a:extLst>
            </p:cNvPr>
            <p:cNvSpPr/>
            <p:nvPr/>
          </p:nvSpPr>
          <p:spPr>
            <a:xfrm>
              <a:off x="15984350" y="2027475"/>
              <a:ext cx="12425" cy="10750"/>
            </a:xfrm>
            <a:custGeom>
              <a:avLst/>
              <a:gdLst/>
              <a:ahLst/>
              <a:cxnLst/>
              <a:rect l="l" t="t" r="r" b="b"/>
              <a:pathLst>
                <a:path w="497" h="430" extrusionOk="0">
                  <a:moveTo>
                    <a:pt x="289" y="0"/>
                  </a:moveTo>
                  <a:cubicBezTo>
                    <a:pt x="149" y="0"/>
                    <a:pt x="0" y="148"/>
                    <a:pt x="71" y="298"/>
                  </a:cubicBezTo>
                  <a:cubicBezTo>
                    <a:pt x="106" y="372"/>
                    <a:pt x="178" y="422"/>
                    <a:pt x="261" y="430"/>
                  </a:cubicBezTo>
                  <a:cubicBezTo>
                    <a:pt x="265" y="430"/>
                    <a:pt x="268" y="430"/>
                    <a:pt x="272" y="430"/>
                  </a:cubicBezTo>
                  <a:cubicBezTo>
                    <a:pt x="350" y="430"/>
                    <a:pt x="423" y="387"/>
                    <a:pt x="461" y="318"/>
                  </a:cubicBezTo>
                  <a:cubicBezTo>
                    <a:pt x="497" y="248"/>
                    <a:pt x="489" y="159"/>
                    <a:pt x="448" y="92"/>
                  </a:cubicBezTo>
                  <a:cubicBezTo>
                    <a:pt x="408" y="27"/>
                    <a:pt x="349" y="0"/>
                    <a:pt x="289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9;p53">
              <a:extLst>
                <a:ext uri="{FF2B5EF4-FFF2-40B4-BE49-F238E27FC236}">
                  <a16:creationId xmlns:a16="http://schemas.microsoft.com/office/drawing/2014/main" id="{EC7AD3C5-A71F-37E2-36FF-7ACDB79FE15B}"/>
                </a:ext>
              </a:extLst>
            </p:cNvPr>
            <p:cNvSpPr/>
            <p:nvPr/>
          </p:nvSpPr>
          <p:spPr>
            <a:xfrm>
              <a:off x="16018600" y="2004800"/>
              <a:ext cx="8800" cy="8100"/>
            </a:xfrm>
            <a:custGeom>
              <a:avLst/>
              <a:gdLst/>
              <a:ahLst/>
              <a:cxnLst/>
              <a:rect l="l" t="t" r="r" b="b"/>
              <a:pathLst>
                <a:path w="352" h="324" extrusionOk="0">
                  <a:moveTo>
                    <a:pt x="195" y="0"/>
                  </a:moveTo>
                  <a:cubicBezTo>
                    <a:pt x="138" y="0"/>
                    <a:pt x="79" y="34"/>
                    <a:pt x="48" y="106"/>
                  </a:cubicBezTo>
                  <a:cubicBezTo>
                    <a:pt x="1" y="218"/>
                    <a:pt x="62" y="324"/>
                    <a:pt x="177" y="324"/>
                  </a:cubicBezTo>
                  <a:cubicBezTo>
                    <a:pt x="187" y="324"/>
                    <a:pt x="196" y="323"/>
                    <a:pt x="206" y="322"/>
                  </a:cubicBezTo>
                  <a:cubicBezTo>
                    <a:pt x="278" y="309"/>
                    <a:pt x="333" y="252"/>
                    <a:pt x="340" y="180"/>
                  </a:cubicBezTo>
                  <a:cubicBezTo>
                    <a:pt x="351" y="66"/>
                    <a:pt x="275" y="0"/>
                    <a:pt x="19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0;p53">
              <a:extLst>
                <a:ext uri="{FF2B5EF4-FFF2-40B4-BE49-F238E27FC236}">
                  <a16:creationId xmlns:a16="http://schemas.microsoft.com/office/drawing/2014/main" id="{8E5D61D1-5B19-5A41-9467-7340E7C4250D}"/>
                </a:ext>
              </a:extLst>
            </p:cNvPr>
            <p:cNvSpPr/>
            <p:nvPr/>
          </p:nvSpPr>
          <p:spPr>
            <a:xfrm>
              <a:off x="16103275" y="1918475"/>
              <a:ext cx="97450" cy="85425"/>
            </a:xfrm>
            <a:custGeom>
              <a:avLst/>
              <a:gdLst/>
              <a:ahLst/>
              <a:cxnLst/>
              <a:rect l="l" t="t" r="r" b="b"/>
              <a:pathLst>
                <a:path w="3898" h="3417" extrusionOk="0">
                  <a:moveTo>
                    <a:pt x="2102" y="0"/>
                  </a:moveTo>
                  <a:cubicBezTo>
                    <a:pt x="2073" y="0"/>
                    <a:pt x="2045" y="2"/>
                    <a:pt x="2017" y="4"/>
                  </a:cubicBezTo>
                  <a:cubicBezTo>
                    <a:pt x="1487" y="45"/>
                    <a:pt x="976" y="195"/>
                    <a:pt x="603" y="596"/>
                  </a:cubicBezTo>
                  <a:cubicBezTo>
                    <a:pt x="82" y="1159"/>
                    <a:pt x="0" y="2097"/>
                    <a:pt x="459" y="2711"/>
                  </a:cubicBezTo>
                  <a:cubicBezTo>
                    <a:pt x="795" y="3161"/>
                    <a:pt x="1410" y="3416"/>
                    <a:pt x="2006" y="3416"/>
                  </a:cubicBezTo>
                  <a:cubicBezTo>
                    <a:pt x="2374" y="3416"/>
                    <a:pt x="2734" y="3319"/>
                    <a:pt x="3018" y="3110"/>
                  </a:cubicBezTo>
                  <a:cubicBezTo>
                    <a:pt x="3479" y="2772"/>
                    <a:pt x="3898" y="2099"/>
                    <a:pt x="3803" y="1513"/>
                  </a:cubicBezTo>
                  <a:cubicBezTo>
                    <a:pt x="3776" y="1338"/>
                    <a:pt x="3708" y="1156"/>
                    <a:pt x="3593" y="975"/>
                  </a:cubicBezTo>
                  <a:cubicBezTo>
                    <a:pt x="3291" y="496"/>
                    <a:pt x="2703" y="0"/>
                    <a:pt x="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1;p53">
              <a:extLst>
                <a:ext uri="{FF2B5EF4-FFF2-40B4-BE49-F238E27FC236}">
                  <a16:creationId xmlns:a16="http://schemas.microsoft.com/office/drawing/2014/main" id="{3242F3FD-DCF3-B2B4-7104-0CE262C55946}"/>
                </a:ext>
              </a:extLst>
            </p:cNvPr>
            <p:cNvSpPr/>
            <p:nvPr/>
          </p:nvSpPr>
          <p:spPr>
            <a:xfrm>
              <a:off x="16170250" y="1946950"/>
              <a:ext cx="13625" cy="9875"/>
            </a:xfrm>
            <a:custGeom>
              <a:avLst/>
              <a:gdLst/>
              <a:ahLst/>
              <a:cxnLst/>
              <a:rect l="l" t="t" r="r" b="b"/>
              <a:pathLst>
                <a:path w="545" h="395" extrusionOk="0">
                  <a:moveTo>
                    <a:pt x="290" y="1"/>
                  </a:moveTo>
                  <a:cubicBezTo>
                    <a:pt x="265" y="1"/>
                    <a:pt x="237" y="5"/>
                    <a:pt x="206" y="13"/>
                  </a:cubicBezTo>
                  <a:cubicBezTo>
                    <a:pt x="0" y="72"/>
                    <a:pt x="52" y="376"/>
                    <a:pt x="257" y="393"/>
                  </a:cubicBezTo>
                  <a:cubicBezTo>
                    <a:pt x="264" y="394"/>
                    <a:pt x="272" y="394"/>
                    <a:pt x="279" y="394"/>
                  </a:cubicBezTo>
                  <a:cubicBezTo>
                    <a:pt x="530" y="394"/>
                    <a:pt x="545" y="1"/>
                    <a:pt x="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2;p53">
              <a:extLst>
                <a:ext uri="{FF2B5EF4-FFF2-40B4-BE49-F238E27FC236}">
                  <a16:creationId xmlns:a16="http://schemas.microsoft.com/office/drawing/2014/main" id="{7415C8D4-C023-D64C-54B1-CB24FD512489}"/>
                </a:ext>
              </a:extLst>
            </p:cNvPr>
            <p:cNvSpPr/>
            <p:nvPr/>
          </p:nvSpPr>
          <p:spPr>
            <a:xfrm>
              <a:off x="16132425" y="1931300"/>
              <a:ext cx="19750" cy="15625"/>
            </a:xfrm>
            <a:custGeom>
              <a:avLst/>
              <a:gdLst/>
              <a:ahLst/>
              <a:cxnLst/>
              <a:rect l="l" t="t" r="r" b="b"/>
              <a:pathLst>
                <a:path w="790" h="625" extrusionOk="0">
                  <a:moveTo>
                    <a:pt x="434" y="0"/>
                  </a:moveTo>
                  <a:cubicBezTo>
                    <a:pt x="345" y="0"/>
                    <a:pt x="257" y="42"/>
                    <a:pt x="186" y="107"/>
                  </a:cubicBezTo>
                  <a:cubicBezTo>
                    <a:pt x="1" y="283"/>
                    <a:pt x="104" y="595"/>
                    <a:pt x="357" y="622"/>
                  </a:cubicBezTo>
                  <a:cubicBezTo>
                    <a:pt x="372" y="624"/>
                    <a:pt x="386" y="624"/>
                    <a:pt x="401" y="624"/>
                  </a:cubicBezTo>
                  <a:cubicBezTo>
                    <a:pt x="429" y="624"/>
                    <a:pt x="457" y="622"/>
                    <a:pt x="485" y="617"/>
                  </a:cubicBezTo>
                  <a:cubicBezTo>
                    <a:pt x="532" y="611"/>
                    <a:pt x="581" y="601"/>
                    <a:pt x="620" y="574"/>
                  </a:cubicBezTo>
                  <a:cubicBezTo>
                    <a:pt x="789" y="462"/>
                    <a:pt x="749" y="157"/>
                    <a:pt x="599" y="53"/>
                  </a:cubicBezTo>
                  <a:cubicBezTo>
                    <a:pt x="546" y="16"/>
                    <a:pt x="490" y="0"/>
                    <a:pt x="434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3;p53">
              <a:extLst>
                <a:ext uri="{FF2B5EF4-FFF2-40B4-BE49-F238E27FC236}">
                  <a16:creationId xmlns:a16="http://schemas.microsoft.com/office/drawing/2014/main" id="{2245C16E-195A-2C3C-74A9-F3CB42B65188}"/>
                </a:ext>
              </a:extLst>
            </p:cNvPr>
            <p:cNvSpPr/>
            <p:nvPr/>
          </p:nvSpPr>
          <p:spPr>
            <a:xfrm>
              <a:off x="16149600" y="1958400"/>
              <a:ext cx="12250" cy="11225"/>
            </a:xfrm>
            <a:custGeom>
              <a:avLst/>
              <a:gdLst/>
              <a:ahLst/>
              <a:cxnLst/>
              <a:rect l="l" t="t" r="r" b="b"/>
              <a:pathLst>
                <a:path w="490" h="449" extrusionOk="0">
                  <a:moveTo>
                    <a:pt x="236" y="1"/>
                  </a:moveTo>
                  <a:cubicBezTo>
                    <a:pt x="154" y="1"/>
                    <a:pt x="75" y="44"/>
                    <a:pt x="38" y="125"/>
                  </a:cubicBezTo>
                  <a:cubicBezTo>
                    <a:pt x="0" y="209"/>
                    <a:pt x="12" y="307"/>
                    <a:pt x="68" y="379"/>
                  </a:cubicBezTo>
                  <a:cubicBezTo>
                    <a:pt x="81" y="395"/>
                    <a:pt x="96" y="409"/>
                    <a:pt x="113" y="420"/>
                  </a:cubicBezTo>
                  <a:cubicBezTo>
                    <a:pt x="144" y="440"/>
                    <a:pt x="174" y="449"/>
                    <a:pt x="203" y="449"/>
                  </a:cubicBezTo>
                  <a:cubicBezTo>
                    <a:pt x="253" y="449"/>
                    <a:pt x="299" y="423"/>
                    <a:pt x="337" y="384"/>
                  </a:cubicBezTo>
                  <a:cubicBezTo>
                    <a:pt x="423" y="294"/>
                    <a:pt x="490" y="115"/>
                    <a:pt x="363" y="37"/>
                  </a:cubicBezTo>
                  <a:cubicBezTo>
                    <a:pt x="324" y="13"/>
                    <a:pt x="279" y="1"/>
                    <a:pt x="23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4;p53">
              <a:extLst>
                <a:ext uri="{FF2B5EF4-FFF2-40B4-BE49-F238E27FC236}">
                  <a16:creationId xmlns:a16="http://schemas.microsoft.com/office/drawing/2014/main" id="{0B2C0594-3BEB-4A21-F68D-09621891A85E}"/>
                </a:ext>
              </a:extLst>
            </p:cNvPr>
            <p:cNvSpPr/>
            <p:nvPr/>
          </p:nvSpPr>
          <p:spPr>
            <a:xfrm>
              <a:off x="16122600" y="197070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15" y="0"/>
                  </a:moveTo>
                  <a:cubicBezTo>
                    <a:pt x="141" y="0"/>
                    <a:pt x="68" y="34"/>
                    <a:pt x="34" y="113"/>
                  </a:cubicBezTo>
                  <a:cubicBezTo>
                    <a:pt x="1" y="188"/>
                    <a:pt x="12" y="275"/>
                    <a:pt x="60" y="342"/>
                  </a:cubicBezTo>
                  <a:cubicBezTo>
                    <a:pt x="102" y="395"/>
                    <a:pt x="164" y="425"/>
                    <a:pt x="230" y="425"/>
                  </a:cubicBezTo>
                  <a:cubicBezTo>
                    <a:pt x="245" y="425"/>
                    <a:pt x="260" y="423"/>
                    <a:pt x="276" y="420"/>
                  </a:cubicBezTo>
                  <a:cubicBezTo>
                    <a:pt x="352" y="402"/>
                    <a:pt x="414" y="337"/>
                    <a:pt x="437" y="262"/>
                  </a:cubicBezTo>
                  <a:cubicBezTo>
                    <a:pt x="486" y="106"/>
                    <a:pt x="347" y="0"/>
                    <a:pt x="21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5;p53">
              <a:extLst>
                <a:ext uri="{FF2B5EF4-FFF2-40B4-BE49-F238E27FC236}">
                  <a16:creationId xmlns:a16="http://schemas.microsoft.com/office/drawing/2014/main" id="{0628A9E8-F52C-965D-A36C-32B2075BBDF3}"/>
                </a:ext>
              </a:extLst>
            </p:cNvPr>
            <p:cNvSpPr/>
            <p:nvPr/>
          </p:nvSpPr>
          <p:spPr>
            <a:xfrm>
              <a:off x="16162275" y="1980600"/>
              <a:ext cx="10975" cy="7725"/>
            </a:xfrm>
            <a:custGeom>
              <a:avLst/>
              <a:gdLst/>
              <a:ahLst/>
              <a:cxnLst/>
              <a:rect l="l" t="t" r="r" b="b"/>
              <a:pathLst>
                <a:path w="439" h="309" extrusionOk="0">
                  <a:moveTo>
                    <a:pt x="222" y="1"/>
                  </a:moveTo>
                  <a:cubicBezTo>
                    <a:pt x="203" y="1"/>
                    <a:pt x="182" y="4"/>
                    <a:pt x="161" y="11"/>
                  </a:cubicBezTo>
                  <a:cubicBezTo>
                    <a:pt x="36" y="52"/>
                    <a:pt x="1" y="184"/>
                    <a:pt x="103" y="272"/>
                  </a:cubicBezTo>
                  <a:cubicBezTo>
                    <a:pt x="132" y="296"/>
                    <a:pt x="168" y="308"/>
                    <a:pt x="205" y="308"/>
                  </a:cubicBezTo>
                  <a:cubicBezTo>
                    <a:pt x="237" y="308"/>
                    <a:pt x="270" y="298"/>
                    <a:pt x="298" y="279"/>
                  </a:cubicBezTo>
                  <a:cubicBezTo>
                    <a:pt x="438" y="179"/>
                    <a:pt x="365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6;p53">
              <a:extLst>
                <a:ext uri="{FF2B5EF4-FFF2-40B4-BE49-F238E27FC236}">
                  <a16:creationId xmlns:a16="http://schemas.microsoft.com/office/drawing/2014/main" id="{B627551C-9BB2-B563-2FBE-8FF31B47A459}"/>
                </a:ext>
              </a:extLst>
            </p:cNvPr>
            <p:cNvSpPr/>
            <p:nvPr/>
          </p:nvSpPr>
          <p:spPr>
            <a:xfrm>
              <a:off x="15992525" y="2112750"/>
              <a:ext cx="25075" cy="120975"/>
            </a:xfrm>
            <a:custGeom>
              <a:avLst/>
              <a:gdLst/>
              <a:ahLst/>
              <a:cxnLst/>
              <a:rect l="l" t="t" r="r" b="b"/>
              <a:pathLst>
                <a:path w="1003" h="4839" extrusionOk="0">
                  <a:moveTo>
                    <a:pt x="178" y="0"/>
                  </a:moveTo>
                  <a:cubicBezTo>
                    <a:pt x="85" y="0"/>
                    <a:pt x="0" y="59"/>
                    <a:pt x="16" y="177"/>
                  </a:cubicBezTo>
                  <a:cubicBezTo>
                    <a:pt x="214" y="1672"/>
                    <a:pt x="413" y="3166"/>
                    <a:pt x="615" y="4662"/>
                  </a:cubicBezTo>
                  <a:cubicBezTo>
                    <a:pt x="630" y="4779"/>
                    <a:pt x="732" y="4839"/>
                    <a:pt x="825" y="4839"/>
                  </a:cubicBezTo>
                  <a:cubicBezTo>
                    <a:pt x="918" y="4839"/>
                    <a:pt x="1003" y="4780"/>
                    <a:pt x="987" y="4662"/>
                  </a:cubicBezTo>
                  <a:cubicBezTo>
                    <a:pt x="786" y="3166"/>
                    <a:pt x="587" y="1672"/>
                    <a:pt x="388" y="177"/>
                  </a:cubicBezTo>
                  <a:cubicBezTo>
                    <a:pt x="373" y="60"/>
                    <a:pt x="271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7;p53">
              <a:extLst>
                <a:ext uri="{FF2B5EF4-FFF2-40B4-BE49-F238E27FC236}">
                  <a16:creationId xmlns:a16="http://schemas.microsoft.com/office/drawing/2014/main" id="{8CA21B82-02B7-C183-E1E7-BF47BCAFC558}"/>
                </a:ext>
              </a:extLst>
            </p:cNvPr>
            <p:cNvSpPr/>
            <p:nvPr/>
          </p:nvSpPr>
          <p:spPr>
            <a:xfrm>
              <a:off x="16046350" y="2110425"/>
              <a:ext cx="26275" cy="106575"/>
            </a:xfrm>
            <a:custGeom>
              <a:avLst/>
              <a:gdLst/>
              <a:ahLst/>
              <a:cxnLst/>
              <a:rect l="l" t="t" r="r" b="b"/>
              <a:pathLst>
                <a:path w="1051" h="4263" extrusionOk="0">
                  <a:moveTo>
                    <a:pt x="228" y="0"/>
                  </a:moveTo>
                  <a:cubicBezTo>
                    <a:pt x="118" y="0"/>
                    <a:pt x="0" y="92"/>
                    <a:pt x="33" y="233"/>
                  </a:cubicBezTo>
                  <a:cubicBezTo>
                    <a:pt x="332" y="1500"/>
                    <a:pt x="543" y="2787"/>
                    <a:pt x="667" y="4084"/>
                  </a:cubicBezTo>
                  <a:cubicBezTo>
                    <a:pt x="678" y="4202"/>
                    <a:pt x="777" y="4262"/>
                    <a:pt x="871" y="4262"/>
                  </a:cubicBezTo>
                  <a:cubicBezTo>
                    <a:pt x="964" y="4262"/>
                    <a:pt x="1051" y="4203"/>
                    <a:pt x="1040" y="4084"/>
                  </a:cubicBezTo>
                  <a:cubicBezTo>
                    <a:pt x="913" y="2754"/>
                    <a:pt x="698" y="1435"/>
                    <a:pt x="393" y="133"/>
                  </a:cubicBezTo>
                  <a:cubicBezTo>
                    <a:pt x="371" y="40"/>
                    <a:pt x="30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8;p53">
              <a:extLst>
                <a:ext uri="{FF2B5EF4-FFF2-40B4-BE49-F238E27FC236}">
                  <a16:creationId xmlns:a16="http://schemas.microsoft.com/office/drawing/2014/main" id="{6DAE1186-8717-3296-89A8-B40F988251E3}"/>
                </a:ext>
              </a:extLst>
            </p:cNvPr>
            <p:cNvSpPr/>
            <p:nvPr/>
          </p:nvSpPr>
          <p:spPr>
            <a:xfrm>
              <a:off x="16039900" y="2092700"/>
              <a:ext cx="12050" cy="9350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1"/>
                  </a:moveTo>
                  <a:cubicBezTo>
                    <a:pt x="1" y="1"/>
                    <a:pt x="1" y="373"/>
                    <a:pt x="242" y="373"/>
                  </a:cubicBezTo>
                  <a:cubicBezTo>
                    <a:pt x="481" y="373"/>
                    <a:pt x="481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9;p53">
              <a:extLst>
                <a:ext uri="{FF2B5EF4-FFF2-40B4-BE49-F238E27FC236}">
                  <a16:creationId xmlns:a16="http://schemas.microsoft.com/office/drawing/2014/main" id="{C3AFFBA5-4B68-90BF-6510-3B924CEB52D6}"/>
                </a:ext>
              </a:extLst>
            </p:cNvPr>
            <p:cNvSpPr/>
            <p:nvPr/>
          </p:nvSpPr>
          <p:spPr>
            <a:xfrm>
              <a:off x="16077550" y="2101925"/>
              <a:ext cx="64175" cy="118550"/>
            </a:xfrm>
            <a:custGeom>
              <a:avLst/>
              <a:gdLst/>
              <a:ahLst/>
              <a:cxnLst/>
              <a:rect l="l" t="t" r="r" b="b"/>
              <a:pathLst>
                <a:path w="2567" h="4742" extrusionOk="0">
                  <a:moveTo>
                    <a:pt x="1398" y="1"/>
                  </a:moveTo>
                  <a:cubicBezTo>
                    <a:pt x="1385" y="1"/>
                    <a:pt x="1372" y="1"/>
                    <a:pt x="1359" y="3"/>
                  </a:cubicBezTo>
                  <a:lnTo>
                    <a:pt x="228" y="160"/>
                  </a:lnTo>
                  <a:cubicBezTo>
                    <a:pt x="0" y="192"/>
                    <a:pt x="84" y="521"/>
                    <a:pt x="297" y="521"/>
                  </a:cubicBezTo>
                  <a:cubicBezTo>
                    <a:pt x="306" y="521"/>
                    <a:pt x="316" y="520"/>
                    <a:pt x="327" y="519"/>
                  </a:cubicBezTo>
                  <a:lnTo>
                    <a:pt x="1261" y="390"/>
                  </a:lnTo>
                  <a:lnTo>
                    <a:pt x="1261" y="390"/>
                  </a:lnTo>
                  <a:cubicBezTo>
                    <a:pt x="1369" y="1100"/>
                    <a:pt x="1110" y="1914"/>
                    <a:pt x="967" y="2599"/>
                  </a:cubicBezTo>
                  <a:cubicBezTo>
                    <a:pt x="833" y="3241"/>
                    <a:pt x="664" y="3875"/>
                    <a:pt x="484" y="4506"/>
                  </a:cubicBezTo>
                  <a:cubicBezTo>
                    <a:pt x="451" y="4617"/>
                    <a:pt x="538" y="4741"/>
                    <a:pt x="656" y="4741"/>
                  </a:cubicBezTo>
                  <a:cubicBezTo>
                    <a:pt x="658" y="4741"/>
                    <a:pt x="661" y="4741"/>
                    <a:pt x="663" y="4741"/>
                  </a:cubicBezTo>
                  <a:cubicBezTo>
                    <a:pt x="1235" y="4720"/>
                    <a:pt x="1802" y="4632"/>
                    <a:pt x="2354" y="4479"/>
                  </a:cubicBezTo>
                  <a:cubicBezTo>
                    <a:pt x="2566" y="4420"/>
                    <a:pt x="2500" y="4112"/>
                    <a:pt x="2308" y="4112"/>
                  </a:cubicBezTo>
                  <a:cubicBezTo>
                    <a:pt x="2292" y="4112"/>
                    <a:pt x="2274" y="4114"/>
                    <a:pt x="2255" y="4119"/>
                  </a:cubicBezTo>
                  <a:cubicBezTo>
                    <a:pt x="1816" y="4241"/>
                    <a:pt x="1366" y="4320"/>
                    <a:pt x="913" y="4354"/>
                  </a:cubicBezTo>
                  <a:lnTo>
                    <a:pt x="913" y="4354"/>
                  </a:lnTo>
                  <a:cubicBezTo>
                    <a:pt x="1124" y="3595"/>
                    <a:pt x="1305" y="2830"/>
                    <a:pt x="1456" y="2056"/>
                  </a:cubicBezTo>
                  <a:cubicBezTo>
                    <a:pt x="1579" y="1423"/>
                    <a:pt x="1741" y="771"/>
                    <a:pt x="1589" y="134"/>
                  </a:cubicBezTo>
                  <a:cubicBezTo>
                    <a:pt x="1565" y="39"/>
                    <a:pt x="1484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0;p53">
              <a:extLst>
                <a:ext uri="{FF2B5EF4-FFF2-40B4-BE49-F238E27FC236}">
                  <a16:creationId xmlns:a16="http://schemas.microsoft.com/office/drawing/2014/main" id="{50D7CA17-10DB-8950-7D32-EB0C27442760}"/>
                </a:ext>
              </a:extLst>
            </p:cNvPr>
            <p:cNvSpPr/>
            <p:nvPr/>
          </p:nvSpPr>
          <p:spPr>
            <a:xfrm>
              <a:off x="16128725" y="2095400"/>
              <a:ext cx="53850" cy="95175"/>
            </a:xfrm>
            <a:custGeom>
              <a:avLst/>
              <a:gdLst/>
              <a:ahLst/>
              <a:cxnLst/>
              <a:rect l="l" t="t" r="r" b="b"/>
              <a:pathLst>
                <a:path w="2154" h="3807" extrusionOk="0">
                  <a:moveTo>
                    <a:pt x="1174" y="1"/>
                  </a:moveTo>
                  <a:cubicBezTo>
                    <a:pt x="856" y="1"/>
                    <a:pt x="485" y="101"/>
                    <a:pt x="239" y="128"/>
                  </a:cubicBezTo>
                  <a:cubicBezTo>
                    <a:pt x="11" y="153"/>
                    <a:pt x="1" y="502"/>
                    <a:pt x="216" y="502"/>
                  </a:cubicBezTo>
                  <a:cubicBezTo>
                    <a:pt x="223" y="502"/>
                    <a:pt x="231" y="502"/>
                    <a:pt x="239" y="501"/>
                  </a:cubicBezTo>
                  <a:lnTo>
                    <a:pt x="1225" y="395"/>
                  </a:lnTo>
                  <a:cubicBezTo>
                    <a:pt x="1232" y="394"/>
                    <a:pt x="1239" y="394"/>
                    <a:pt x="1245" y="394"/>
                  </a:cubicBezTo>
                  <a:cubicBezTo>
                    <a:pt x="1548" y="394"/>
                    <a:pt x="1127" y="1198"/>
                    <a:pt x="1090" y="1297"/>
                  </a:cubicBezTo>
                  <a:cubicBezTo>
                    <a:pt x="798" y="2055"/>
                    <a:pt x="506" y="2813"/>
                    <a:pt x="214" y="3570"/>
                  </a:cubicBezTo>
                  <a:cubicBezTo>
                    <a:pt x="172" y="3678"/>
                    <a:pt x="274" y="3806"/>
                    <a:pt x="385" y="3806"/>
                  </a:cubicBezTo>
                  <a:cubicBezTo>
                    <a:pt x="388" y="3806"/>
                    <a:pt x="391" y="3806"/>
                    <a:pt x="394" y="3806"/>
                  </a:cubicBezTo>
                  <a:cubicBezTo>
                    <a:pt x="909" y="3776"/>
                    <a:pt x="1421" y="3718"/>
                    <a:pt x="1930" y="3631"/>
                  </a:cubicBezTo>
                  <a:cubicBezTo>
                    <a:pt x="2154" y="3594"/>
                    <a:pt x="2075" y="3269"/>
                    <a:pt x="1867" y="3269"/>
                  </a:cubicBezTo>
                  <a:cubicBezTo>
                    <a:pt x="1855" y="3269"/>
                    <a:pt x="1843" y="3270"/>
                    <a:pt x="1831" y="3272"/>
                  </a:cubicBezTo>
                  <a:cubicBezTo>
                    <a:pt x="1446" y="3336"/>
                    <a:pt x="1060" y="3384"/>
                    <a:pt x="671" y="3415"/>
                  </a:cubicBezTo>
                  <a:lnTo>
                    <a:pt x="671" y="3415"/>
                  </a:lnTo>
                  <a:cubicBezTo>
                    <a:pt x="866" y="2910"/>
                    <a:pt x="1060" y="2406"/>
                    <a:pt x="1255" y="1902"/>
                  </a:cubicBezTo>
                  <a:cubicBezTo>
                    <a:pt x="1394" y="1541"/>
                    <a:pt x="1838" y="835"/>
                    <a:pt x="1790" y="450"/>
                  </a:cubicBezTo>
                  <a:cubicBezTo>
                    <a:pt x="1744" y="97"/>
                    <a:pt x="1484" y="1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1;p53">
              <a:extLst>
                <a:ext uri="{FF2B5EF4-FFF2-40B4-BE49-F238E27FC236}">
                  <a16:creationId xmlns:a16="http://schemas.microsoft.com/office/drawing/2014/main" id="{8B360453-163D-D617-9520-474DE5585037}"/>
                </a:ext>
              </a:extLst>
            </p:cNvPr>
            <p:cNvSpPr/>
            <p:nvPr/>
          </p:nvSpPr>
          <p:spPr>
            <a:xfrm>
              <a:off x="15992200" y="2111400"/>
              <a:ext cx="45500" cy="71300"/>
            </a:xfrm>
            <a:custGeom>
              <a:avLst/>
              <a:gdLst/>
              <a:ahLst/>
              <a:cxnLst/>
              <a:rect l="l" t="t" r="r" b="b"/>
              <a:pathLst>
                <a:path w="1820" h="2852" extrusionOk="0">
                  <a:moveTo>
                    <a:pt x="575" y="1"/>
                  </a:moveTo>
                  <a:cubicBezTo>
                    <a:pt x="464" y="1"/>
                    <a:pt x="345" y="16"/>
                    <a:pt x="217" y="48"/>
                  </a:cubicBezTo>
                  <a:cubicBezTo>
                    <a:pt x="0" y="102"/>
                    <a:pt x="70" y="414"/>
                    <a:pt x="267" y="414"/>
                  </a:cubicBezTo>
                  <a:cubicBezTo>
                    <a:pt x="283" y="414"/>
                    <a:pt x="299" y="412"/>
                    <a:pt x="317" y="407"/>
                  </a:cubicBezTo>
                  <a:cubicBezTo>
                    <a:pt x="403" y="386"/>
                    <a:pt x="485" y="376"/>
                    <a:pt x="560" y="376"/>
                  </a:cubicBezTo>
                  <a:cubicBezTo>
                    <a:pt x="1552" y="376"/>
                    <a:pt x="1559" y="2124"/>
                    <a:pt x="639" y="2478"/>
                  </a:cubicBezTo>
                  <a:cubicBezTo>
                    <a:pt x="441" y="2555"/>
                    <a:pt x="496" y="2851"/>
                    <a:pt x="671" y="2851"/>
                  </a:cubicBezTo>
                  <a:cubicBezTo>
                    <a:pt x="692" y="2851"/>
                    <a:pt x="714" y="2847"/>
                    <a:pt x="738" y="2838"/>
                  </a:cubicBezTo>
                  <a:cubicBezTo>
                    <a:pt x="1415" y="2578"/>
                    <a:pt x="1819" y="1892"/>
                    <a:pt x="1684" y="1163"/>
                  </a:cubicBezTo>
                  <a:cubicBezTo>
                    <a:pt x="1556" y="480"/>
                    <a:pt x="1200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2;p53">
              <a:extLst>
                <a:ext uri="{FF2B5EF4-FFF2-40B4-BE49-F238E27FC236}">
                  <a16:creationId xmlns:a16="http://schemas.microsoft.com/office/drawing/2014/main" id="{F55FB32B-A610-07A7-B429-88C8258CD70B}"/>
                </a:ext>
              </a:extLst>
            </p:cNvPr>
            <p:cNvSpPr/>
            <p:nvPr/>
          </p:nvSpPr>
          <p:spPr>
            <a:xfrm>
              <a:off x="16189900" y="2070400"/>
              <a:ext cx="59875" cy="131175"/>
            </a:xfrm>
            <a:custGeom>
              <a:avLst/>
              <a:gdLst/>
              <a:ahLst/>
              <a:cxnLst/>
              <a:rect l="l" t="t" r="r" b="b"/>
              <a:pathLst>
                <a:path w="2395" h="5247" extrusionOk="0">
                  <a:moveTo>
                    <a:pt x="631" y="1"/>
                  </a:moveTo>
                  <a:cubicBezTo>
                    <a:pt x="588" y="1"/>
                    <a:pt x="543" y="8"/>
                    <a:pt x="495" y="23"/>
                  </a:cubicBezTo>
                  <a:cubicBezTo>
                    <a:pt x="3" y="180"/>
                    <a:pt x="9" y="791"/>
                    <a:pt x="7" y="1225"/>
                  </a:cubicBezTo>
                  <a:cubicBezTo>
                    <a:pt x="1" y="2503"/>
                    <a:pt x="84" y="3789"/>
                    <a:pt x="129" y="5066"/>
                  </a:cubicBezTo>
                  <a:cubicBezTo>
                    <a:pt x="133" y="5186"/>
                    <a:pt x="229" y="5246"/>
                    <a:pt x="323" y="5246"/>
                  </a:cubicBezTo>
                  <a:cubicBezTo>
                    <a:pt x="416" y="5246"/>
                    <a:pt x="507" y="5186"/>
                    <a:pt x="503" y="5066"/>
                  </a:cubicBezTo>
                  <a:cubicBezTo>
                    <a:pt x="454" y="3690"/>
                    <a:pt x="328" y="2285"/>
                    <a:pt x="388" y="910"/>
                  </a:cubicBezTo>
                  <a:cubicBezTo>
                    <a:pt x="397" y="692"/>
                    <a:pt x="450" y="611"/>
                    <a:pt x="520" y="611"/>
                  </a:cubicBezTo>
                  <a:cubicBezTo>
                    <a:pt x="682" y="611"/>
                    <a:pt x="940" y="1044"/>
                    <a:pt x="990" y="1250"/>
                  </a:cubicBezTo>
                  <a:cubicBezTo>
                    <a:pt x="1080" y="1625"/>
                    <a:pt x="1223" y="1993"/>
                    <a:pt x="1336" y="2362"/>
                  </a:cubicBezTo>
                  <a:cubicBezTo>
                    <a:pt x="1589" y="3199"/>
                    <a:pt x="1796" y="4049"/>
                    <a:pt x="2001" y="4899"/>
                  </a:cubicBezTo>
                  <a:cubicBezTo>
                    <a:pt x="2024" y="4992"/>
                    <a:pt x="2094" y="5033"/>
                    <a:pt x="2168" y="5033"/>
                  </a:cubicBezTo>
                  <a:cubicBezTo>
                    <a:pt x="2278" y="5033"/>
                    <a:pt x="2395" y="4941"/>
                    <a:pt x="2361" y="4801"/>
                  </a:cubicBezTo>
                  <a:cubicBezTo>
                    <a:pt x="2064" y="3569"/>
                    <a:pt x="1692" y="2368"/>
                    <a:pt x="1349" y="1151"/>
                  </a:cubicBezTo>
                  <a:cubicBezTo>
                    <a:pt x="1266" y="857"/>
                    <a:pt x="109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3;p53">
              <a:extLst>
                <a:ext uri="{FF2B5EF4-FFF2-40B4-BE49-F238E27FC236}">
                  <a16:creationId xmlns:a16="http://schemas.microsoft.com/office/drawing/2014/main" id="{A9778DDE-DC3A-658B-39EF-B0829D1B0BC0}"/>
                </a:ext>
              </a:extLst>
            </p:cNvPr>
            <p:cNvSpPr/>
            <p:nvPr/>
          </p:nvSpPr>
          <p:spPr>
            <a:xfrm>
              <a:off x="16191075" y="2123825"/>
              <a:ext cx="40375" cy="14000"/>
            </a:xfrm>
            <a:custGeom>
              <a:avLst/>
              <a:gdLst/>
              <a:ahLst/>
              <a:cxnLst/>
              <a:rect l="l" t="t" r="r" b="b"/>
              <a:pathLst>
                <a:path w="1615" h="560" extrusionOk="0">
                  <a:moveTo>
                    <a:pt x="1388" y="0"/>
                  </a:moveTo>
                  <a:cubicBezTo>
                    <a:pt x="1383" y="0"/>
                    <a:pt x="1379" y="0"/>
                    <a:pt x="1375" y="1"/>
                  </a:cubicBezTo>
                  <a:cubicBezTo>
                    <a:pt x="982" y="23"/>
                    <a:pt x="591" y="87"/>
                    <a:pt x="213" y="192"/>
                  </a:cubicBezTo>
                  <a:cubicBezTo>
                    <a:pt x="0" y="251"/>
                    <a:pt x="66" y="559"/>
                    <a:pt x="258" y="559"/>
                  </a:cubicBezTo>
                  <a:cubicBezTo>
                    <a:pt x="275" y="559"/>
                    <a:pt x="293" y="557"/>
                    <a:pt x="312" y="552"/>
                  </a:cubicBezTo>
                  <a:cubicBezTo>
                    <a:pt x="658" y="454"/>
                    <a:pt x="1015" y="394"/>
                    <a:pt x="1375" y="373"/>
                  </a:cubicBezTo>
                  <a:cubicBezTo>
                    <a:pt x="1609" y="361"/>
                    <a:pt x="1615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4;p53">
              <a:extLst>
                <a:ext uri="{FF2B5EF4-FFF2-40B4-BE49-F238E27FC236}">
                  <a16:creationId xmlns:a16="http://schemas.microsoft.com/office/drawing/2014/main" id="{0F33171B-F726-6262-3D31-8D743316956D}"/>
                </a:ext>
              </a:extLst>
            </p:cNvPr>
            <p:cNvSpPr/>
            <p:nvPr/>
          </p:nvSpPr>
          <p:spPr>
            <a:xfrm>
              <a:off x="15667200" y="1517075"/>
              <a:ext cx="504125" cy="541875"/>
            </a:xfrm>
            <a:custGeom>
              <a:avLst/>
              <a:gdLst/>
              <a:ahLst/>
              <a:cxnLst/>
              <a:rect l="l" t="t" r="r" b="b"/>
              <a:pathLst>
                <a:path w="20165" h="21675" extrusionOk="0">
                  <a:moveTo>
                    <a:pt x="13241" y="0"/>
                  </a:moveTo>
                  <a:cubicBezTo>
                    <a:pt x="13124" y="0"/>
                    <a:pt x="13007" y="10"/>
                    <a:pt x="12891" y="31"/>
                  </a:cubicBezTo>
                  <a:cubicBezTo>
                    <a:pt x="11641" y="252"/>
                    <a:pt x="10405" y="1094"/>
                    <a:pt x="10140" y="2349"/>
                  </a:cubicBezTo>
                  <a:cubicBezTo>
                    <a:pt x="9857" y="3678"/>
                    <a:pt x="10335" y="5035"/>
                    <a:pt x="10772" y="6321"/>
                  </a:cubicBezTo>
                  <a:cubicBezTo>
                    <a:pt x="11622" y="8817"/>
                    <a:pt x="12379" y="11316"/>
                    <a:pt x="12795" y="13925"/>
                  </a:cubicBezTo>
                  <a:cubicBezTo>
                    <a:pt x="8460" y="15018"/>
                    <a:pt x="4188" y="16351"/>
                    <a:pt x="0" y="17918"/>
                  </a:cubicBezTo>
                  <a:lnTo>
                    <a:pt x="394" y="21154"/>
                  </a:lnTo>
                  <a:cubicBezTo>
                    <a:pt x="2589" y="21503"/>
                    <a:pt x="4826" y="21674"/>
                    <a:pt x="7068" y="21674"/>
                  </a:cubicBezTo>
                  <a:cubicBezTo>
                    <a:pt x="11464" y="21674"/>
                    <a:pt x="15881" y="21015"/>
                    <a:pt x="20047" y="19736"/>
                  </a:cubicBezTo>
                  <a:cubicBezTo>
                    <a:pt x="20165" y="16852"/>
                    <a:pt x="20103" y="14272"/>
                    <a:pt x="19512" y="11468"/>
                  </a:cubicBezTo>
                  <a:cubicBezTo>
                    <a:pt x="19018" y="9127"/>
                    <a:pt x="18339" y="6826"/>
                    <a:pt x="17682" y="4527"/>
                  </a:cubicBezTo>
                  <a:cubicBezTo>
                    <a:pt x="17218" y="2898"/>
                    <a:pt x="15239" y="0"/>
                    <a:pt x="13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215;p53">
              <a:extLst>
                <a:ext uri="{FF2B5EF4-FFF2-40B4-BE49-F238E27FC236}">
                  <a16:creationId xmlns:a16="http://schemas.microsoft.com/office/drawing/2014/main" id="{76FB9E61-3172-301B-BE57-702CF42FB43F}"/>
                </a:ext>
              </a:extLst>
            </p:cNvPr>
            <p:cNvSpPr/>
            <p:nvPr/>
          </p:nvSpPr>
          <p:spPr>
            <a:xfrm>
              <a:off x="15652550" y="1929750"/>
              <a:ext cx="94550" cy="147400"/>
            </a:xfrm>
            <a:custGeom>
              <a:avLst/>
              <a:gdLst/>
              <a:ahLst/>
              <a:cxnLst/>
              <a:rect l="l" t="t" r="r" b="b"/>
              <a:pathLst>
                <a:path w="3782" h="5896" extrusionOk="0">
                  <a:moveTo>
                    <a:pt x="2438" y="1"/>
                  </a:moveTo>
                  <a:cubicBezTo>
                    <a:pt x="2105" y="1"/>
                    <a:pt x="1696" y="157"/>
                    <a:pt x="1444" y="223"/>
                  </a:cubicBezTo>
                  <a:cubicBezTo>
                    <a:pt x="1016" y="335"/>
                    <a:pt x="572" y="512"/>
                    <a:pt x="268" y="848"/>
                  </a:cubicBezTo>
                  <a:cubicBezTo>
                    <a:pt x="1" y="1143"/>
                    <a:pt x="88" y="1590"/>
                    <a:pt x="127" y="1960"/>
                  </a:cubicBezTo>
                  <a:cubicBezTo>
                    <a:pt x="243" y="3062"/>
                    <a:pt x="495" y="4152"/>
                    <a:pt x="617" y="5257"/>
                  </a:cubicBezTo>
                  <a:cubicBezTo>
                    <a:pt x="638" y="5440"/>
                    <a:pt x="666" y="5643"/>
                    <a:pt x="807" y="5764"/>
                  </a:cubicBezTo>
                  <a:cubicBezTo>
                    <a:pt x="928" y="5868"/>
                    <a:pt x="1100" y="5881"/>
                    <a:pt x="1260" y="5886"/>
                  </a:cubicBezTo>
                  <a:cubicBezTo>
                    <a:pt x="1430" y="5892"/>
                    <a:pt x="1599" y="5895"/>
                    <a:pt x="1769" y="5895"/>
                  </a:cubicBezTo>
                  <a:cubicBezTo>
                    <a:pt x="2187" y="5895"/>
                    <a:pt x="2605" y="5877"/>
                    <a:pt x="3022" y="5840"/>
                  </a:cubicBezTo>
                  <a:cubicBezTo>
                    <a:pt x="3240" y="5821"/>
                    <a:pt x="3486" y="5781"/>
                    <a:pt x="3632" y="5627"/>
                  </a:cubicBezTo>
                  <a:cubicBezTo>
                    <a:pt x="3653" y="5605"/>
                    <a:pt x="3671" y="5580"/>
                    <a:pt x="3687" y="5554"/>
                  </a:cubicBezTo>
                  <a:cubicBezTo>
                    <a:pt x="3781" y="5398"/>
                    <a:pt x="3762" y="5201"/>
                    <a:pt x="3740" y="5021"/>
                  </a:cubicBezTo>
                  <a:cubicBezTo>
                    <a:pt x="3598" y="3873"/>
                    <a:pt x="3566" y="2704"/>
                    <a:pt x="3352" y="1564"/>
                  </a:cubicBezTo>
                  <a:cubicBezTo>
                    <a:pt x="3273" y="1138"/>
                    <a:pt x="3227" y="785"/>
                    <a:pt x="3021" y="389"/>
                  </a:cubicBezTo>
                  <a:cubicBezTo>
                    <a:pt x="2960" y="272"/>
                    <a:pt x="2886" y="155"/>
                    <a:pt x="2775" y="83"/>
                  </a:cubicBezTo>
                  <a:cubicBezTo>
                    <a:pt x="2683" y="24"/>
                    <a:pt x="2566" y="1"/>
                    <a:pt x="2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6;p53">
              <a:extLst>
                <a:ext uri="{FF2B5EF4-FFF2-40B4-BE49-F238E27FC236}">
                  <a16:creationId xmlns:a16="http://schemas.microsoft.com/office/drawing/2014/main" id="{0D3E3AAA-01DE-F197-1BD8-53A57F742C11}"/>
                </a:ext>
              </a:extLst>
            </p:cNvPr>
            <p:cNvSpPr/>
            <p:nvPr/>
          </p:nvSpPr>
          <p:spPr>
            <a:xfrm>
              <a:off x="15653725" y="955775"/>
              <a:ext cx="497250" cy="309125"/>
            </a:xfrm>
            <a:custGeom>
              <a:avLst/>
              <a:gdLst/>
              <a:ahLst/>
              <a:cxnLst/>
              <a:rect l="l" t="t" r="r" b="b"/>
              <a:pathLst>
                <a:path w="19890" h="12365" extrusionOk="0">
                  <a:moveTo>
                    <a:pt x="6620" y="1"/>
                  </a:moveTo>
                  <a:cubicBezTo>
                    <a:pt x="5760" y="1"/>
                    <a:pt x="4887" y="37"/>
                    <a:pt x="4073" y="309"/>
                  </a:cubicBezTo>
                  <a:cubicBezTo>
                    <a:pt x="2587" y="809"/>
                    <a:pt x="728" y="2806"/>
                    <a:pt x="2438" y="4204"/>
                  </a:cubicBezTo>
                  <a:cubicBezTo>
                    <a:pt x="2418" y="4203"/>
                    <a:pt x="2399" y="4203"/>
                    <a:pt x="2379" y="4203"/>
                  </a:cubicBezTo>
                  <a:cubicBezTo>
                    <a:pt x="1268" y="4203"/>
                    <a:pt x="227" y="5133"/>
                    <a:pt x="115" y="6240"/>
                  </a:cubicBezTo>
                  <a:cubicBezTo>
                    <a:pt x="0" y="7368"/>
                    <a:pt x="863" y="8509"/>
                    <a:pt x="1979" y="8704"/>
                  </a:cubicBezTo>
                  <a:cubicBezTo>
                    <a:pt x="1171" y="9456"/>
                    <a:pt x="1109" y="10868"/>
                    <a:pt x="1846" y="11688"/>
                  </a:cubicBezTo>
                  <a:cubicBezTo>
                    <a:pt x="2247" y="12135"/>
                    <a:pt x="2847" y="12364"/>
                    <a:pt x="3445" y="12364"/>
                  </a:cubicBezTo>
                  <a:cubicBezTo>
                    <a:pt x="3947" y="12364"/>
                    <a:pt x="4447" y="12203"/>
                    <a:pt x="4827" y="11873"/>
                  </a:cubicBezTo>
                  <a:lnTo>
                    <a:pt x="19070" y="12332"/>
                  </a:lnTo>
                  <a:cubicBezTo>
                    <a:pt x="19349" y="10086"/>
                    <a:pt x="19889" y="7673"/>
                    <a:pt x="18622" y="5628"/>
                  </a:cubicBezTo>
                  <a:cubicBezTo>
                    <a:pt x="18496" y="5424"/>
                    <a:pt x="18354" y="5220"/>
                    <a:pt x="18312" y="4984"/>
                  </a:cubicBezTo>
                  <a:cubicBezTo>
                    <a:pt x="18260" y="4690"/>
                    <a:pt x="18374" y="4395"/>
                    <a:pt x="18413" y="4099"/>
                  </a:cubicBezTo>
                  <a:cubicBezTo>
                    <a:pt x="18526" y="3255"/>
                    <a:pt x="18018" y="2427"/>
                    <a:pt x="17337" y="1916"/>
                  </a:cubicBezTo>
                  <a:cubicBezTo>
                    <a:pt x="15962" y="887"/>
                    <a:pt x="13944" y="620"/>
                    <a:pt x="12286" y="448"/>
                  </a:cubicBezTo>
                  <a:cubicBezTo>
                    <a:pt x="10394" y="252"/>
                    <a:pt x="8527" y="1"/>
                    <a:pt x="6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7;p53">
              <a:extLst>
                <a:ext uri="{FF2B5EF4-FFF2-40B4-BE49-F238E27FC236}">
                  <a16:creationId xmlns:a16="http://schemas.microsoft.com/office/drawing/2014/main" id="{8025E5A7-7DA2-85D0-07BE-A64D93E5AF47}"/>
                </a:ext>
              </a:extLst>
            </p:cNvPr>
            <p:cNvSpPr/>
            <p:nvPr/>
          </p:nvSpPr>
          <p:spPr>
            <a:xfrm>
              <a:off x="15717975" y="1020950"/>
              <a:ext cx="404750" cy="465500"/>
            </a:xfrm>
            <a:custGeom>
              <a:avLst/>
              <a:gdLst/>
              <a:ahLst/>
              <a:cxnLst/>
              <a:rect l="l" t="t" r="r" b="b"/>
              <a:pathLst>
                <a:path w="16190" h="18620" extrusionOk="0">
                  <a:moveTo>
                    <a:pt x="8214" y="0"/>
                  </a:moveTo>
                  <a:cubicBezTo>
                    <a:pt x="7955" y="0"/>
                    <a:pt x="7694" y="14"/>
                    <a:pt x="7431" y="43"/>
                  </a:cubicBezTo>
                  <a:lnTo>
                    <a:pt x="6776" y="114"/>
                  </a:lnTo>
                  <a:cubicBezTo>
                    <a:pt x="2842" y="542"/>
                    <a:pt x="1" y="4076"/>
                    <a:pt x="428" y="8010"/>
                  </a:cubicBezTo>
                  <a:lnTo>
                    <a:pt x="1091" y="14106"/>
                  </a:lnTo>
                  <a:cubicBezTo>
                    <a:pt x="1372" y="16698"/>
                    <a:pt x="3565" y="18619"/>
                    <a:pt x="6115" y="18619"/>
                  </a:cubicBezTo>
                  <a:cubicBezTo>
                    <a:pt x="6298" y="18619"/>
                    <a:pt x="6482" y="18610"/>
                    <a:pt x="6667" y="18589"/>
                  </a:cubicBezTo>
                  <a:lnTo>
                    <a:pt x="9413" y="18290"/>
                  </a:lnTo>
                  <a:cubicBezTo>
                    <a:pt x="13347" y="17863"/>
                    <a:pt x="16189" y="14328"/>
                    <a:pt x="15761" y="10395"/>
                  </a:cubicBezTo>
                  <a:lnTo>
                    <a:pt x="15326" y="6391"/>
                  </a:lnTo>
                  <a:cubicBezTo>
                    <a:pt x="14927" y="2721"/>
                    <a:pt x="11823" y="0"/>
                    <a:pt x="8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8;p53">
              <a:extLst>
                <a:ext uri="{FF2B5EF4-FFF2-40B4-BE49-F238E27FC236}">
                  <a16:creationId xmlns:a16="http://schemas.microsoft.com/office/drawing/2014/main" id="{66C216FB-C560-94D4-4DDC-5922FCD27421}"/>
                </a:ext>
              </a:extLst>
            </p:cNvPr>
            <p:cNvSpPr/>
            <p:nvPr/>
          </p:nvSpPr>
          <p:spPr>
            <a:xfrm>
              <a:off x="15810850" y="1011025"/>
              <a:ext cx="307575" cy="260400"/>
            </a:xfrm>
            <a:custGeom>
              <a:avLst/>
              <a:gdLst/>
              <a:ahLst/>
              <a:cxnLst/>
              <a:rect l="l" t="t" r="r" b="b"/>
              <a:pathLst>
                <a:path w="12303" h="10416" extrusionOk="0">
                  <a:moveTo>
                    <a:pt x="3960" y="0"/>
                  </a:moveTo>
                  <a:cubicBezTo>
                    <a:pt x="2583" y="0"/>
                    <a:pt x="1196" y="274"/>
                    <a:pt x="1" y="880"/>
                  </a:cubicBezTo>
                  <a:cubicBezTo>
                    <a:pt x="672" y="1881"/>
                    <a:pt x="1640" y="2202"/>
                    <a:pt x="2689" y="2721"/>
                  </a:cubicBezTo>
                  <a:cubicBezTo>
                    <a:pt x="4493" y="3613"/>
                    <a:pt x="6419" y="4501"/>
                    <a:pt x="8404" y="4501"/>
                  </a:cubicBezTo>
                  <a:cubicBezTo>
                    <a:pt x="8651" y="4501"/>
                    <a:pt x="8899" y="4487"/>
                    <a:pt x="9148" y="4458"/>
                  </a:cubicBezTo>
                  <a:cubicBezTo>
                    <a:pt x="9355" y="6565"/>
                    <a:pt x="10024" y="8599"/>
                    <a:pt x="11111" y="10416"/>
                  </a:cubicBezTo>
                  <a:cubicBezTo>
                    <a:pt x="11350" y="10355"/>
                    <a:pt x="11595" y="10324"/>
                    <a:pt x="11840" y="10324"/>
                  </a:cubicBezTo>
                  <a:cubicBezTo>
                    <a:pt x="11932" y="10324"/>
                    <a:pt x="12024" y="10328"/>
                    <a:pt x="12116" y="10337"/>
                  </a:cubicBezTo>
                  <a:cubicBezTo>
                    <a:pt x="12276" y="8099"/>
                    <a:pt x="12302" y="5727"/>
                    <a:pt x="11210" y="3767"/>
                  </a:cubicBezTo>
                  <a:cubicBezTo>
                    <a:pt x="10157" y="1878"/>
                    <a:pt x="8148" y="630"/>
                    <a:pt x="6026" y="205"/>
                  </a:cubicBezTo>
                  <a:cubicBezTo>
                    <a:pt x="5358" y="71"/>
                    <a:pt x="4660" y="0"/>
                    <a:pt x="3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9;p53">
              <a:extLst>
                <a:ext uri="{FF2B5EF4-FFF2-40B4-BE49-F238E27FC236}">
                  <a16:creationId xmlns:a16="http://schemas.microsoft.com/office/drawing/2014/main" id="{67C5C0AF-83BE-2E2F-A573-20DE3FE3926C}"/>
                </a:ext>
              </a:extLst>
            </p:cNvPr>
            <p:cNvSpPr/>
            <p:nvPr/>
          </p:nvSpPr>
          <p:spPr>
            <a:xfrm>
              <a:off x="16063175" y="1236000"/>
              <a:ext cx="112650" cy="114100"/>
            </a:xfrm>
            <a:custGeom>
              <a:avLst/>
              <a:gdLst/>
              <a:ahLst/>
              <a:cxnLst/>
              <a:rect l="l" t="t" r="r" b="b"/>
              <a:pathLst>
                <a:path w="4506" h="4564" extrusionOk="0">
                  <a:moveTo>
                    <a:pt x="2899" y="1"/>
                  </a:moveTo>
                  <a:cubicBezTo>
                    <a:pt x="2189" y="1"/>
                    <a:pt x="1376" y="457"/>
                    <a:pt x="809" y="1249"/>
                  </a:cubicBezTo>
                  <a:cubicBezTo>
                    <a:pt x="6" y="2372"/>
                    <a:pt x="0" y="3745"/>
                    <a:pt x="798" y="4316"/>
                  </a:cubicBezTo>
                  <a:cubicBezTo>
                    <a:pt x="1032" y="4484"/>
                    <a:pt x="1311" y="4564"/>
                    <a:pt x="1607" y="4564"/>
                  </a:cubicBezTo>
                  <a:cubicBezTo>
                    <a:pt x="2317" y="4564"/>
                    <a:pt x="3130" y="4108"/>
                    <a:pt x="3697" y="3316"/>
                  </a:cubicBezTo>
                  <a:cubicBezTo>
                    <a:pt x="4501" y="2193"/>
                    <a:pt x="4506" y="819"/>
                    <a:pt x="3709" y="248"/>
                  </a:cubicBezTo>
                  <a:cubicBezTo>
                    <a:pt x="3474" y="80"/>
                    <a:pt x="3195" y="1"/>
                    <a:pt x="2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263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67" y="52954"/>
            <a:ext cx="8923865" cy="530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Página Inicial  Html</a:t>
            </a:r>
            <a:endParaRPr sz="3000" dirty="0"/>
          </a:p>
        </p:txBody>
      </p:sp>
      <p:pic>
        <p:nvPicPr>
          <p:cNvPr id="7" name="Imagem 6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B4C2CFD6-812E-D925-E05C-F17B18126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9" r="5263"/>
          <a:stretch/>
        </p:blipFill>
        <p:spPr>
          <a:xfrm>
            <a:off x="4417394" y="583003"/>
            <a:ext cx="4616538" cy="920944"/>
          </a:xfrm>
          <a:prstGeom prst="rect">
            <a:avLst/>
          </a:prstGeom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601E5C98-CC1C-1B5A-D3ED-5283C960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394" y="1588168"/>
            <a:ext cx="4616538" cy="3333191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5AD90BA-8D5D-0A6E-5DB2-FEFF782DC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8" t="16199" r="861"/>
          <a:stretch/>
        </p:blipFill>
        <p:spPr>
          <a:xfrm>
            <a:off x="110066" y="583003"/>
            <a:ext cx="4203399" cy="920944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69B61AA5-BBB1-D5EA-72D1-87CEA5982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28" y="1588168"/>
            <a:ext cx="3934690" cy="33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0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6516" y="52954"/>
            <a:ext cx="5027416" cy="530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Página Inicial |  Css</a:t>
            </a:r>
            <a:endParaRPr sz="3000" dirty="0"/>
          </a:p>
        </p:txBody>
      </p:sp>
      <p:pic>
        <p:nvPicPr>
          <p:cNvPr id="7" name="Imagem 6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B4C2CFD6-812E-D925-E05C-F17B18126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9" r="5263"/>
          <a:stretch/>
        </p:blipFill>
        <p:spPr>
          <a:xfrm>
            <a:off x="4571999" y="4047629"/>
            <a:ext cx="4203399" cy="920944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3295AEB3-F895-A16E-FCF2-80BD9C92D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966" y="1686930"/>
            <a:ext cx="2853463" cy="2261937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3E1CBE52-3CE1-275C-BE26-F02592A21F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68" t="16199" r="861"/>
          <a:stretch/>
        </p:blipFill>
        <p:spPr>
          <a:xfrm>
            <a:off x="4571997" y="583003"/>
            <a:ext cx="4203399" cy="920944"/>
          </a:xfrm>
          <a:prstGeom prst="rect">
            <a:avLst/>
          </a:prstGeom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03C1D54-8918-D200-9C2E-0FD6CCED2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35" y="122834"/>
            <a:ext cx="2636748" cy="48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1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473" y="310847"/>
            <a:ext cx="4044564" cy="530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Página Inicial  Html</a:t>
            </a:r>
            <a:endParaRPr sz="3000" dirty="0"/>
          </a:p>
        </p:txBody>
      </p:sp>
      <p:pic>
        <p:nvPicPr>
          <p:cNvPr id="4" name="Imagem 3" descr="Pão em cima de bandeja&#10;&#10;Descrição gerada automaticamente">
            <a:extLst>
              <a:ext uri="{FF2B5EF4-FFF2-40B4-BE49-F238E27FC236}">
                <a16:creationId xmlns:a16="http://schemas.microsoft.com/office/drawing/2014/main" id="{762C4C11-0D81-843A-3430-109C0F244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4" y="2575196"/>
            <a:ext cx="4044563" cy="22503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DA790D18-EB5F-26B2-3086-011DE465C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74" y="1232378"/>
            <a:ext cx="4044563" cy="1089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BF79AF30-8EA3-C4B8-6E35-FEDFD315D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7272"/>
            <a:ext cx="2038635" cy="5048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m 19" descr="Texto&#10;&#10;Descrição gerada automaticamente">
            <a:extLst>
              <a:ext uri="{FF2B5EF4-FFF2-40B4-BE49-F238E27FC236}">
                <a16:creationId xmlns:a16="http://schemas.microsoft.com/office/drawing/2014/main" id="{0021F8FA-1348-4E89-2111-DAA820BBC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733" y="1114221"/>
            <a:ext cx="2276793" cy="398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Google Shape;2308;p62">
            <a:extLst>
              <a:ext uri="{FF2B5EF4-FFF2-40B4-BE49-F238E27FC236}">
                <a16:creationId xmlns:a16="http://schemas.microsoft.com/office/drawing/2014/main" id="{1BF51780-E60F-C680-255A-C7790BD76671}"/>
              </a:ext>
            </a:extLst>
          </p:cNvPr>
          <p:cNvSpPr txBox="1">
            <a:spLocks/>
          </p:cNvSpPr>
          <p:nvPr/>
        </p:nvSpPr>
        <p:spPr>
          <a:xfrm>
            <a:off x="6704733" y="47273"/>
            <a:ext cx="2276793" cy="7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Font typeface="Advent Pro"/>
              <a:buNone/>
              <a:defRPr sz="96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dvent Pro"/>
              <a:buNone/>
              <a:defRPr sz="12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algn="ctr">
              <a:tabLst>
                <a:tab pos="1708150" algn="l"/>
              </a:tabLst>
            </a:pPr>
            <a:r>
              <a:rPr lang="pt-BR" sz="3000" dirty="0" err="1"/>
              <a:t>Css</a:t>
            </a:r>
            <a:endParaRPr lang="pt-BR" sz="30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AAF1CA46-B3BC-1F14-A1A2-00392D4600EC}"/>
              </a:ext>
            </a:extLst>
          </p:cNvPr>
          <p:cNvSpPr/>
          <p:nvPr/>
        </p:nvSpPr>
        <p:spPr>
          <a:xfrm>
            <a:off x="4349578" y="0"/>
            <a:ext cx="12832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7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4139" y="0"/>
            <a:ext cx="566986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Produtos | Html</a:t>
            </a:r>
            <a:endParaRPr sz="3000" dirty="0"/>
          </a:p>
        </p:txBody>
      </p:sp>
      <p:pic>
        <p:nvPicPr>
          <p:cNvPr id="3" name="Imagem 2" descr="Prato com sanduíche e batata frita&#10;&#10;Descrição gerada automaticamente">
            <a:extLst>
              <a:ext uri="{FF2B5EF4-FFF2-40B4-BE49-F238E27FC236}">
                <a16:creationId xmlns:a16="http://schemas.microsoft.com/office/drawing/2014/main" id="{93BF9089-7970-F958-2EE5-7A206219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1" y="477805"/>
            <a:ext cx="3009388" cy="41878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Google Shape;257;p31">
            <a:extLst>
              <a:ext uri="{FF2B5EF4-FFF2-40B4-BE49-F238E27FC236}">
                <a16:creationId xmlns:a16="http://schemas.microsoft.com/office/drawing/2014/main" id="{DB0FBCBE-50B3-9824-2262-05FD6B0E0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1662" y="755700"/>
            <a:ext cx="5281863" cy="4187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Foi utilizado: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&lt;</a:t>
            </a:r>
            <a:r>
              <a:rPr lang="pt-BR" sz="1400" b="1" dirty="0" err="1"/>
              <a:t>section</a:t>
            </a:r>
            <a:r>
              <a:rPr lang="pt-BR" sz="1400" b="1" dirty="0"/>
              <a:t> </a:t>
            </a:r>
            <a:r>
              <a:rPr lang="pt-BR" sz="1400" b="1" dirty="0" err="1"/>
              <a:t>class</a:t>
            </a:r>
            <a:r>
              <a:rPr lang="pt-BR" sz="1400" b="1" dirty="0"/>
              <a:t>="produto"&gt;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pt-BR" sz="1400" b="1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            &lt;</a:t>
            </a:r>
            <a:r>
              <a:rPr lang="pt-BR" sz="1400" b="1" dirty="0" err="1"/>
              <a:t>img</a:t>
            </a:r>
            <a:r>
              <a:rPr lang="pt-BR" sz="1400" b="1" dirty="0"/>
              <a:t> </a:t>
            </a:r>
            <a:r>
              <a:rPr lang="pt-BR" sz="1400" b="1" dirty="0" err="1"/>
              <a:t>class</a:t>
            </a:r>
            <a:r>
              <a:rPr lang="pt-BR" sz="1400" b="1" dirty="0"/>
              <a:t>="</a:t>
            </a:r>
            <a:r>
              <a:rPr lang="pt-BR" sz="1400" b="1" dirty="0" err="1"/>
              <a:t>prod-img</a:t>
            </a:r>
            <a:r>
              <a:rPr lang="pt-BR" sz="1400" b="1" dirty="0"/>
              <a:t>" </a:t>
            </a:r>
            <a:r>
              <a:rPr lang="pt-BR" sz="1400" b="1" dirty="0" err="1"/>
              <a:t>src</a:t>
            </a:r>
            <a:r>
              <a:rPr lang="pt-BR" sz="1400" b="1" dirty="0"/>
              <a:t>="imagens/burger-mais-pedido.jpg"&gt;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pt-BR" sz="1400" b="1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            &lt;p&gt;&lt;</a:t>
            </a:r>
            <a:r>
              <a:rPr lang="pt-BR" sz="1400" b="1" dirty="0" err="1"/>
              <a:t>strong</a:t>
            </a:r>
            <a:r>
              <a:rPr lang="pt-BR" sz="1400" b="1" dirty="0"/>
              <a:t>&gt;HAMBURGUER X-TUDO&lt;/</a:t>
            </a:r>
            <a:r>
              <a:rPr lang="pt-BR" sz="1400" b="1" dirty="0" err="1"/>
              <a:t>strong</a:t>
            </a:r>
            <a:r>
              <a:rPr lang="pt-BR" sz="1400" b="1" dirty="0"/>
              <a:t>&gt;&lt;/p&gt;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pt-BR" sz="1400" b="1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            &lt;</a:t>
            </a:r>
            <a:r>
              <a:rPr lang="pt-BR" sz="1400" b="1" dirty="0" err="1"/>
              <a:t>img</a:t>
            </a:r>
            <a:r>
              <a:rPr lang="pt-BR" sz="1400" b="1" dirty="0"/>
              <a:t> </a:t>
            </a:r>
            <a:r>
              <a:rPr lang="pt-BR" sz="1400" b="1" dirty="0" err="1"/>
              <a:t>src</a:t>
            </a:r>
            <a:r>
              <a:rPr lang="pt-BR" sz="1400" b="1" dirty="0"/>
              <a:t>="imagens/mask_5_stars_sm.svg" </a:t>
            </a:r>
            <a:r>
              <a:rPr lang="pt-BR" sz="1400" b="1" dirty="0" err="1"/>
              <a:t>alt</a:t>
            </a:r>
            <a:r>
              <a:rPr lang="pt-BR" sz="1400" b="1" dirty="0"/>
              <a:t>="cinco estrelas" </a:t>
            </a:r>
            <a:r>
              <a:rPr lang="pt-BR" sz="1400" b="1" dirty="0" err="1"/>
              <a:t>class</a:t>
            </a:r>
            <a:r>
              <a:rPr lang="pt-BR" sz="1400" b="1" dirty="0"/>
              <a:t>="estrelas"&gt;&lt;</a:t>
            </a:r>
            <a:r>
              <a:rPr lang="pt-BR" sz="1400" b="1" dirty="0" err="1"/>
              <a:t>br</a:t>
            </a:r>
            <a:r>
              <a:rPr lang="pt-BR" sz="1400" b="1" dirty="0"/>
              <a:t>&gt;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pt-BR" sz="1400" b="1" dirty="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            &lt;</a:t>
            </a:r>
            <a:r>
              <a:rPr lang="pt-BR" sz="1400" b="1" dirty="0" err="1"/>
              <a:t>button</a:t>
            </a:r>
            <a:r>
              <a:rPr lang="pt-BR" sz="1400" b="1" dirty="0"/>
              <a:t> </a:t>
            </a:r>
            <a:r>
              <a:rPr lang="pt-BR" sz="1400" b="1" dirty="0" err="1"/>
              <a:t>class</a:t>
            </a:r>
            <a:r>
              <a:rPr lang="pt-BR" sz="1400" b="1" dirty="0"/>
              <a:t>="</a:t>
            </a:r>
            <a:r>
              <a:rPr lang="pt-BR" sz="1400" b="1" dirty="0" err="1"/>
              <a:t>btn</a:t>
            </a:r>
            <a:r>
              <a:rPr lang="pt-BR" sz="1400" b="1" dirty="0"/>
              <a:t>"&gt;&lt;a </a:t>
            </a:r>
            <a:r>
              <a:rPr lang="pt-BR" sz="1400" b="1" dirty="0" err="1"/>
              <a:t>href</a:t>
            </a:r>
            <a:r>
              <a:rPr lang="pt-BR" sz="1400" b="1" dirty="0"/>
              <a:t>="#produtos"&gt;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&lt;</a:t>
            </a:r>
            <a:r>
              <a:rPr lang="pt-BR" sz="1400" b="1" dirty="0" err="1"/>
              <a:t>div</a:t>
            </a:r>
            <a:r>
              <a:rPr lang="pt-BR" sz="1400" b="1" dirty="0"/>
              <a:t> id="</a:t>
            </a:r>
            <a:r>
              <a:rPr lang="pt-BR" sz="1400" b="1" dirty="0" err="1"/>
              <a:t>xtudo</a:t>
            </a:r>
            <a:r>
              <a:rPr lang="pt-BR" sz="1400" b="1" dirty="0"/>
              <a:t>" </a:t>
            </a:r>
            <a:r>
              <a:rPr lang="pt-BR" sz="1400" b="1" dirty="0" err="1"/>
              <a:t>onmouseup</a:t>
            </a:r>
            <a:r>
              <a:rPr lang="pt-BR" sz="1400" b="1" dirty="0"/>
              <a:t>="</a:t>
            </a:r>
            <a:r>
              <a:rPr lang="pt-BR" sz="1400" b="1" dirty="0" err="1"/>
              <a:t>xtudo</a:t>
            </a:r>
            <a:r>
              <a:rPr lang="pt-BR" sz="1400" b="1" dirty="0"/>
              <a:t>()"&gt;Pedir Agora&lt;/</a:t>
            </a:r>
            <a:r>
              <a:rPr lang="pt-BR" sz="1400" b="1" dirty="0" err="1"/>
              <a:t>div</a:t>
            </a:r>
            <a:r>
              <a:rPr lang="pt-BR" sz="1400" b="1" dirty="0"/>
              <a:t>&gt;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pt-BR" sz="1400" b="1" dirty="0"/>
              <a:t>&lt;/a&gt;&lt;/</a:t>
            </a:r>
            <a:r>
              <a:rPr lang="pt-BR" sz="1400" b="1" dirty="0" err="1"/>
              <a:t>button</a:t>
            </a:r>
            <a:r>
              <a:rPr lang="pt-BR" sz="1400" b="1" dirty="0"/>
              <a:t>&gt; &lt;/</a:t>
            </a:r>
            <a:r>
              <a:rPr lang="pt-BR" sz="1400" b="1" dirty="0" err="1"/>
              <a:t>section</a:t>
            </a:r>
            <a:r>
              <a:rPr lang="pt-BR" sz="1400" b="1" dirty="0"/>
              <a:t>&gt;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lang="pt-BR" sz="140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pt-BR" sz="1400" dirty="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154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3403" y="157395"/>
            <a:ext cx="573059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Produtos | Css</a:t>
            </a:r>
            <a:endParaRPr sz="3000" dirty="0"/>
          </a:p>
        </p:txBody>
      </p:sp>
      <p:pic>
        <p:nvPicPr>
          <p:cNvPr id="3" name="Imagem 2" descr="Imagem capturada de tela de celular com foto de comida&#10;&#10;Descrição gerada automaticamente com confiança média">
            <a:extLst>
              <a:ext uri="{FF2B5EF4-FFF2-40B4-BE49-F238E27FC236}">
                <a16:creationId xmlns:a16="http://schemas.microsoft.com/office/drawing/2014/main" id="{DDDD5952-C79A-A31D-97E2-AA205867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36" y="952339"/>
            <a:ext cx="2712310" cy="38162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8DDD1D5A-01B1-52F8-1E77-D598D49B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56" y="118151"/>
            <a:ext cx="3086531" cy="4867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95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308;p62">
            <a:extLst>
              <a:ext uri="{FF2B5EF4-FFF2-40B4-BE49-F238E27FC236}">
                <a16:creationId xmlns:a16="http://schemas.microsoft.com/office/drawing/2014/main" id="{CE6A6F0E-D13C-974D-CC4A-CFFD4E95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3403" y="157395"/>
            <a:ext cx="573059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tabLst>
                <a:tab pos="1708150" algn="l"/>
              </a:tabLst>
            </a:pPr>
            <a:r>
              <a:rPr lang="en" sz="3000" dirty="0"/>
              <a:t>Produtos | JavaScript</a:t>
            </a:r>
            <a:endParaRPr sz="3000" dirty="0"/>
          </a:p>
        </p:txBody>
      </p:sp>
      <p:pic>
        <p:nvPicPr>
          <p:cNvPr id="4" name="Imagem 3" descr="Sanduíche com recheios diversos&#10;&#10;Descrição gerada automaticamente">
            <a:extLst>
              <a:ext uri="{FF2B5EF4-FFF2-40B4-BE49-F238E27FC236}">
                <a16:creationId xmlns:a16="http://schemas.microsoft.com/office/drawing/2014/main" id="{6737A3CF-421A-98EC-2A8A-3592ABE6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51" y="1082886"/>
            <a:ext cx="2676899" cy="37438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44B6D0C-8277-879C-34CD-26A2EAD3C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74" y="2048999"/>
            <a:ext cx="3753374" cy="685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m 8" descr="Sanduíche com recheios diversos&#10;&#10;Descrição gerada automaticamente">
            <a:extLst>
              <a:ext uri="{FF2B5EF4-FFF2-40B4-BE49-F238E27FC236}">
                <a16:creationId xmlns:a16="http://schemas.microsoft.com/office/drawing/2014/main" id="{FED153D3-5ACC-555A-E597-22F3121A93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19" t="81633" r="5685"/>
          <a:stretch/>
        </p:blipFill>
        <p:spPr>
          <a:xfrm>
            <a:off x="1079030" y="4140837"/>
            <a:ext cx="2496065" cy="68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 descr="Prato com sanduíche e batata frita&#10;&#10;Descrição gerada automaticamente">
            <a:extLst>
              <a:ext uri="{FF2B5EF4-FFF2-40B4-BE49-F238E27FC236}">
                <a16:creationId xmlns:a16="http://schemas.microsoft.com/office/drawing/2014/main" id="{51D5C5BA-A4D6-4D00-8CF5-E51BCB990C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32" t="80069" r="5553"/>
          <a:stretch/>
        </p:blipFill>
        <p:spPr>
          <a:xfrm>
            <a:off x="1079030" y="3180274"/>
            <a:ext cx="2496065" cy="75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EBF1D4D6-8934-B557-2E4D-7445661E0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29" y="1231470"/>
            <a:ext cx="4375771" cy="47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8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298</Words>
  <Application>Microsoft Office PowerPoint</Application>
  <PresentationFormat>Apresentação na tela (16:9)</PresentationFormat>
  <Paragraphs>38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Advent Pro</vt:lpstr>
      <vt:lpstr>Arial</vt:lpstr>
      <vt:lpstr>Roboto</vt:lpstr>
      <vt:lpstr>Food Delivery</vt:lpstr>
      <vt:lpstr>Cantina    do Zé</vt:lpstr>
      <vt:lpstr>Introdução</vt:lpstr>
      <vt:lpstr>Paleta de Cores</vt:lpstr>
      <vt:lpstr>Página Inicial  Html</vt:lpstr>
      <vt:lpstr>Página Inicial |  Css</vt:lpstr>
      <vt:lpstr>Página Inicial  Html</vt:lpstr>
      <vt:lpstr>Produtos | Html</vt:lpstr>
      <vt:lpstr>Produtos | Css</vt:lpstr>
      <vt:lpstr>Produtos | JavaScript</vt:lpstr>
      <vt:lpstr>Fale Conosco | Html</vt:lpstr>
      <vt:lpstr>Fale Conosco | Css</vt:lpstr>
      <vt:lpstr>Fale Conosco | Css</vt:lpstr>
      <vt:lpstr>Fale Conosco | JavaScript</vt:lpstr>
      <vt:lpstr>Quem Somos | Html</vt:lpstr>
      <vt:lpstr>Quem Somos | Css</vt:lpstr>
      <vt:lpstr>Nossa Equipe | Html</vt:lpstr>
      <vt:lpstr>Nossa Equipe | Css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Cantina    do Zé</dc:title>
  <dc:creator>Amanda Freitas</dc:creator>
  <cp:lastModifiedBy>MARIA AMANDA EMILIANO DE FREITAS</cp:lastModifiedBy>
  <cp:revision>5</cp:revision>
  <dcterms:modified xsi:type="dcterms:W3CDTF">2022-09-25T22:03:48Z</dcterms:modified>
</cp:coreProperties>
</file>