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60" r:id="rId4"/>
    <p:sldId id="281" r:id="rId5"/>
    <p:sldId id="267" r:id="rId6"/>
    <p:sldId id="282" r:id="rId7"/>
    <p:sldId id="285" r:id="rId8"/>
    <p:sldId id="286" r:id="rId9"/>
    <p:sldId id="287" r:id="rId10"/>
    <p:sldId id="28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  <a:srgbClr val="18B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5D00A1-BE56-432B-981D-923BB44CD436}">
  <a:tblStyle styleId="{DD5D00A1-BE56-432B-981D-923BB44CD43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2"/>
  </p:normalViewPr>
  <p:slideViewPr>
    <p:cSldViewPr snapToGrid="0">
      <p:cViewPr>
        <p:scale>
          <a:sx n="75" d="100"/>
          <a:sy n="75" d="100"/>
        </p:scale>
        <p:origin x="132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B287C-940D-4AB4-919B-D78856FF37EA}" type="doc">
      <dgm:prSet loTypeId="urn:microsoft.com/office/officeart/2011/layout/Circle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B39B0E9-E07C-46B8-8E6E-5D4A3903136A}">
      <dgm:prSet phldrT="[Text]" custT="1"/>
      <dgm:spPr/>
      <dgm:t>
        <a:bodyPr/>
        <a:lstStyle/>
        <a:p>
          <a:r>
            <a:rPr lang="en-US" sz="4000" dirty="0"/>
            <a:t>500</a:t>
          </a:r>
        </a:p>
      </dgm:t>
    </dgm:pt>
    <dgm:pt modelId="{B2181A6C-D735-4E8E-A9CB-1E4BDE6D4BC2}" type="parTrans" cxnId="{3B622551-A7AA-405F-B318-3D895B85C777}">
      <dgm:prSet/>
      <dgm:spPr/>
      <dgm:t>
        <a:bodyPr/>
        <a:lstStyle/>
        <a:p>
          <a:endParaRPr lang="en-US"/>
        </a:p>
      </dgm:t>
    </dgm:pt>
    <dgm:pt modelId="{384DBA3E-3C74-49F9-BA64-FE1440C41839}" type="sibTrans" cxnId="{3B622551-A7AA-405F-B318-3D895B85C777}">
      <dgm:prSet/>
      <dgm:spPr/>
      <dgm:t>
        <a:bodyPr/>
        <a:lstStyle/>
        <a:p>
          <a:endParaRPr lang="en-US"/>
        </a:p>
      </dgm:t>
    </dgm:pt>
    <dgm:pt modelId="{FFA032F7-6C04-45EE-B972-3E57A6E12B10}">
      <dgm:prSet phldrT="[Text]" custT="1"/>
      <dgm:spPr/>
      <dgm:t>
        <a:bodyPr/>
        <a:lstStyle/>
        <a:p>
          <a:r>
            <a:rPr lang="en-US" sz="4000" dirty="0"/>
            <a:t>2/3</a:t>
          </a:r>
        </a:p>
      </dgm:t>
    </dgm:pt>
    <dgm:pt modelId="{235E9773-C33C-4E46-907B-C1D9B38FD4FC}" type="parTrans" cxnId="{FA2C87C2-618A-4DCC-818D-90F9F6D3C69A}">
      <dgm:prSet/>
      <dgm:spPr/>
      <dgm:t>
        <a:bodyPr/>
        <a:lstStyle/>
        <a:p>
          <a:endParaRPr lang="en-US"/>
        </a:p>
      </dgm:t>
    </dgm:pt>
    <dgm:pt modelId="{539C4BAF-0DA3-4595-A972-D2E43CBFC981}" type="sibTrans" cxnId="{FA2C87C2-618A-4DCC-818D-90F9F6D3C69A}">
      <dgm:prSet/>
      <dgm:spPr/>
      <dgm:t>
        <a:bodyPr/>
        <a:lstStyle/>
        <a:p>
          <a:endParaRPr lang="en-US"/>
        </a:p>
      </dgm:t>
    </dgm:pt>
    <dgm:pt modelId="{96D53772-70C8-4749-87BA-5315ED1A3810}">
      <dgm:prSet phldrT="[Text]" custT="1"/>
      <dgm:spPr/>
      <dgm:t>
        <a:bodyPr/>
        <a:lstStyle/>
        <a:p>
          <a:r>
            <a:rPr lang="en-US" sz="4400" dirty="0"/>
            <a:t>5%</a:t>
          </a:r>
        </a:p>
      </dgm:t>
    </dgm:pt>
    <dgm:pt modelId="{FFBD0F59-8012-40A4-82CC-C306604FA53F}" type="parTrans" cxnId="{EB6A06E6-C70E-4259-B7E2-B1370493E486}">
      <dgm:prSet/>
      <dgm:spPr/>
      <dgm:t>
        <a:bodyPr/>
        <a:lstStyle/>
        <a:p>
          <a:endParaRPr lang="en-US"/>
        </a:p>
      </dgm:t>
    </dgm:pt>
    <dgm:pt modelId="{BF38A67D-02B4-4FDA-9CD1-6DC36E6D582B}" type="sibTrans" cxnId="{EB6A06E6-C70E-4259-B7E2-B1370493E486}">
      <dgm:prSet/>
      <dgm:spPr/>
      <dgm:t>
        <a:bodyPr/>
        <a:lstStyle/>
        <a:p>
          <a:endParaRPr lang="en-US"/>
        </a:p>
      </dgm:t>
    </dgm:pt>
    <dgm:pt modelId="{A6F7A556-B6DE-4D1A-94CA-E0A5EBAF5657}" type="pres">
      <dgm:prSet presAssocID="{D0DB287C-940D-4AB4-919B-D78856FF37E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06C1805-56B0-4786-8A28-85C6405764F5}" type="pres">
      <dgm:prSet presAssocID="{96D53772-70C8-4749-87BA-5315ED1A3810}" presName="Accent3" presStyleCnt="0"/>
      <dgm:spPr/>
    </dgm:pt>
    <dgm:pt modelId="{33E5B44B-45B4-4058-A929-4E3DF973B55E}" type="pres">
      <dgm:prSet presAssocID="{96D53772-70C8-4749-87BA-5315ED1A3810}" presName="Accent" presStyleLbl="node1" presStyleIdx="0" presStyleCnt="3"/>
      <dgm:spPr/>
    </dgm:pt>
    <dgm:pt modelId="{6FA37317-A626-45F9-8A4F-BB3F4E0FDAC6}" type="pres">
      <dgm:prSet presAssocID="{96D53772-70C8-4749-87BA-5315ED1A3810}" presName="ParentBackground3" presStyleCnt="0"/>
      <dgm:spPr/>
    </dgm:pt>
    <dgm:pt modelId="{99FA1755-40A8-43F8-9151-D5FC19629D05}" type="pres">
      <dgm:prSet presAssocID="{96D53772-70C8-4749-87BA-5315ED1A3810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43DEA223-F7C2-4197-9B53-33F5449886D3}" type="pres">
      <dgm:prSet presAssocID="{96D53772-70C8-4749-87BA-5315ED1A381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B6F34-FC69-4A83-AB69-DFF4B561FB8E}" type="pres">
      <dgm:prSet presAssocID="{FFA032F7-6C04-45EE-B972-3E57A6E12B10}" presName="Accent2" presStyleCnt="0"/>
      <dgm:spPr/>
    </dgm:pt>
    <dgm:pt modelId="{E66F96CB-9561-4D03-AD1F-8C4FA5ACEA7A}" type="pres">
      <dgm:prSet presAssocID="{FFA032F7-6C04-45EE-B972-3E57A6E12B10}" presName="Accent" presStyleLbl="node1" presStyleIdx="1" presStyleCnt="3"/>
      <dgm:spPr/>
    </dgm:pt>
    <dgm:pt modelId="{3D5DC25D-4AFF-4331-81A0-745C1EA92D7F}" type="pres">
      <dgm:prSet presAssocID="{FFA032F7-6C04-45EE-B972-3E57A6E12B10}" presName="ParentBackground2" presStyleCnt="0"/>
      <dgm:spPr/>
    </dgm:pt>
    <dgm:pt modelId="{0D79F88C-3D47-4842-9307-9E6B71877122}" type="pres">
      <dgm:prSet presAssocID="{FFA032F7-6C04-45EE-B972-3E57A6E12B10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10C3A87B-08D7-4C0B-A4F8-9B4A2C62586C}" type="pres">
      <dgm:prSet presAssocID="{FFA032F7-6C04-45EE-B972-3E57A6E12B1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4A239-9A1D-4F2F-AAF2-07EAED58F6A5}" type="pres">
      <dgm:prSet presAssocID="{7B39B0E9-E07C-46B8-8E6E-5D4A3903136A}" presName="Accent1" presStyleCnt="0"/>
      <dgm:spPr/>
    </dgm:pt>
    <dgm:pt modelId="{DD12CBEC-BA94-40D3-A6D8-F8EB64F265C2}" type="pres">
      <dgm:prSet presAssocID="{7B39B0E9-E07C-46B8-8E6E-5D4A3903136A}" presName="Accent" presStyleLbl="node1" presStyleIdx="2" presStyleCnt="3"/>
      <dgm:spPr/>
    </dgm:pt>
    <dgm:pt modelId="{D97FED85-FCCD-4639-A7F6-BA73DD3EFBD4}" type="pres">
      <dgm:prSet presAssocID="{7B39B0E9-E07C-46B8-8E6E-5D4A3903136A}" presName="ParentBackground1" presStyleCnt="0"/>
      <dgm:spPr/>
    </dgm:pt>
    <dgm:pt modelId="{435CCC27-6AF2-49D0-AB52-37D11A34EF9C}" type="pres">
      <dgm:prSet presAssocID="{7B39B0E9-E07C-46B8-8E6E-5D4A3903136A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DCB731E4-3FB9-49E2-ADF3-A6364516F4A0}" type="pres">
      <dgm:prSet presAssocID="{7B39B0E9-E07C-46B8-8E6E-5D4A3903136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0BB197-F099-4C94-931B-3F6003476541}" type="presOf" srcId="{96D53772-70C8-4749-87BA-5315ED1A3810}" destId="{99FA1755-40A8-43F8-9151-D5FC19629D05}" srcOrd="0" destOrd="0" presId="urn:microsoft.com/office/officeart/2011/layout/CircleProcess"/>
    <dgm:cxn modelId="{9A12F640-40A3-477E-B1DB-DD9F0B98CE59}" type="presOf" srcId="{96D53772-70C8-4749-87BA-5315ED1A3810}" destId="{43DEA223-F7C2-4197-9B53-33F5449886D3}" srcOrd="1" destOrd="0" presId="urn:microsoft.com/office/officeart/2011/layout/CircleProcess"/>
    <dgm:cxn modelId="{3A4A9C35-7EB2-4784-97D8-18C0CD071A55}" type="presOf" srcId="{D0DB287C-940D-4AB4-919B-D78856FF37EA}" destId="{A6F7A556-B6DE-4D1A-94CA-E0A5EBAF5657}" srcOrd="0" destOrd="0" presId="urn:microsoft.com/office/officeart/2011/layout/CircleProcess"/>
    <dgm:cxn modelId="{FE0A18C6-A1F9-4D03-AAFD-1753E5D02605}" type="presOf" srcId="{FFA032F7-6C04-45EE-B972-3E57A6E12B10}" destId="{0D79F88C-3D47-4842-9307-9E6B71877122}" srcOrd="0" destOrd="0" presId="urn:microsoft.com/office/officeart/2011/layout/CircleProcess"/>
    <dgm:cxn modelId="{EB6A06E6-C70E-4259-B7E2-B1370493E486}" srcId="{D0DB287C-940D-4AB4-919B-D78856FF37EA}" destId="{96D53772-70C8-4749-87BA-5315ED1A3810}" srcOrd="2" destOrd="0" parTransId="{FFBD0F59-8012-40A4-82CC-C306604FA53F}" sibTransId="{BF38A67D-02B4-4FDA-9CD1-6DC36E6D582B}"/>
    <dgm:cxn modelId="{3B622551-A7AA-405F-B318-3D895B85C777}" srcId="{D0DB287C-940D-4AB4-919B-D78856FF37EA}" destId="{7B39B0E9-E07C-46B8-8E6E-5D4A3903136A}" srcOrd="0" destOrd="0" parTransId="{B2181A6C-D735-4E8E-A9CB-1E4BDE6D4BC2}" sibTransId="{384DBA3E-3C74-49F9-BA64-FE1440C41839}"/>
    <dgm:cxn modelId="{63E5D9D2-21A4-4196-AA86-66CAA48FD4D8}" type="presOf" srcId="{FFA032F7-6C04-45EE-B972-3E57A6E12B10}" destId="{10C3A87B-08D7-4C0B-A4F8-9B4A2C62586C}" srcOrd="1" destOrd="0" presId="urn:microsoft.com/office/officeart/2011/layout/CircleProcess"/>
    <dgm:cxn modelId="{4C2C837C-6CEA-4743-97CD-793F2F6458B2}" type="presOf" srcId="{7B39B0E9-E07C-46B8-8E6E-5D4A3903136A}" destId="{DCB731E4-3FB9-49E2-ADF3-A6364516F4A0}" srcOrd="1" destOrd="0" presId="urn:microsoft.com/office/officeart/2011/layout/CircleProcess"/>
    <dgm:cxn modelId="{FA2C87C2-618A-4DCC-818D-90F9F6D3C69A}" srcId="{D0DB287C-940D-4AB4-919B-D78856FF37EA}" destId="{FFA032F7-6C04-45EE-B972-3E57A6E12B10}" srcOrd="1" destOrd="0" parTransId="{235E9773-C33C-4E46-907B-C1D9B38FD4FC}" sibTransId="{539C4BAF-0DA3-4595-A972-D2E43CBFC981}"/>
    <dgm:cxn modelId="{376AC311-E977-4B57-B0DC-8710743CE55D}" type="presOf" srcId="{7B39B0E9-E07C-46B8-8E6E-5D4A3903136A}" destId="{435CCC27-6AF2-49D0-AB52-37D11A34EF9C}" srcOrd="0" destOrd="0" presId="urn:microsoft.com/office/officeart/2011/layout/CircleProcess"/>
    <dgm:cxn modelId="{CB0F2CBD-1CF0-41A7-AD0A-431E50DE928D}" type="presParOf" srcId="{A6F7A556-B6DE-4D1A-94CA-E0A5EBAF5657}" destId="{B06C1805-56B0-4786-8A28-85C6405764F5}" srcOrd="0" destOrd="0" presId="urn:microsoft.com/office/officeart/2011/layout/CircleProcess"/>
    <dgm:cxn modelId="{1C61BB35-0CCE-48CF-8F31-7B90B59EB416}" type="presParOf" srcId="{B06C1805-56B0-4786-8A28-85C6405764F5}" destId="{33E5B44B-45B4-4058-A929-4E3DF973B55E}" srcOrd="0" destOrd="0" presId="urn:microsoft.com/office/officeart/2011/layout/CircleProcess"/>
    <dgm:cxn modelId="{8C2BED96-F04F-40AD-B491-A710EB8ED002}" type="presParOf" srcId="{A6F7A556-B6DE-4D1A-94CA-E0A5EBAF5657}" destId="{6FA37317-A626-45F9-8A4F-BB3F4E0FDAC6}" srcOrd="1" destOrd="0" presId="urn:microsoft.com/office/officeart/2011/layout/CircleProcess"/>
    <dgm:cxn modelId="{A8F1E0D7-1FFA-4FEA-87A3-C8A51A3205FB}" type="presParOf" srcId="{6FA37317-A626-45F9-8A4F-BB3F4E0FDAC6}" destId="{99FA1755-40A8-43F8-9151-D5FC19629D05}" srcOrd="0" destOrd="0" presId="urn:microsoft.com/office/officeart/2011/layout/CircleProcess"/>
    <dgm:cxn modelId="{F75EA35C-0FCD-4045-95DC-FE35E28E0A5B}" type="presParOf" srcId="{A6F7A556-B6DE-4D1A-94CA-E0A5EBAF5657}" destId="{43DEA223-F7C2-4197-9B53-33F5449886D3}" srcOrd="2" destOrd="0" presId="urn:microsoft.com/office/officeart/2011/layout/CircleProcess"/>
    <dgm:cxn modelId="{66638B42-872B-444C-B05C-51BD48671543}" type="presParOf" srcId="{A6F7A556-B6DE-4D1A-94CA-E0A5EBAF5657}" destId="{262B6F34-FC69-4A83-AB69-DFF4B561FB8E}" srcOrd="3" destOrd="0" presId="urn:microsoft.com/office/officeart/2011/layout/CircleProcess"/>
    <dgm:cxn modelId="{972D4C12-087C-4315-9698-0BA1191D1722}" type="presParOf" srcId="{262B6F34-FC69-4A83-AB69-DFF4B561FB8E}" destId="{E66F96CB-9561-4D03-AD1F-8C4FA5ACEA7A}" srcOrd="0" destOrd="0" presId="urn:microsoft.com/office/officeart/2011/layout/CircleProcess"/>
    <dgm:cxn modelId="{520865CC-7D20-44DE-BF05-BA7BF2E4A9B4}" type="presParOf" srcId="{A6F7A556-B6DE-4D1A-94CA-E0A5EBAF5657}" destId="{3D5DC25D-4AFF-4331-81A0-745C1EA92D7F}" srcOrd="4" destOrd="0" presId="urn:microsoft.com/office/officeart/2011/layout/CircleProcess"/>
    <dgm:cxn modelId="{935C19E0-9FF6-4050-A382-30531D1DE678}" type="presParOf" srcId="{3D5DC25D-4AFF-4331-81A0-745C1EA92D7F}" destId="{0D79F88C-3D47-4842-9307-9E6B71877122}" srcOrd="0" destOrd="0" presId="urn:microsoft.com/office/officeart/2011/layout/CircleProcess"/>
    <dgm:cxn modelId="{67EA85D5-5F2B-4C67-8B60-BE6FD6AB5056}" type="presParOf" srcId="{A6F7A556-B6DE-4D1A-94CA-E0A5EBAF5657}" destId="{10C3A87B-08D7-4C0B-A4F8-9B4A2C62586C}" srcOrd="5" destOrd="0" presId="urn:microsoft.com/office/officeart/2011/layout/CircleProcess"/>
    <dgm:cxn modelId="{5515E9C6-49CF-43BE-AF0D-812B0FAA1B53}" type="presParOf" srcId="{A6F7A556-B6DE-4D1A-94CA-E0A5EBAF5657}" destId="{6374A239-9A1D-4F2F-AAF2-07EAED58F6A5}" srcOrd="6" destOrd="0" presId="urn:microsoft.com/office/officeart/2011/layout/CircleProcess"/>
    <dgm:cxn modelId="{D9AAA7EF-1FBA-4412-B407-BA17175A8BCF}" type="presParOf" srcId="{6374A239-9A1D-4F2F-AAF2-07EAED58F6A5}" destId="{DD12CBEC-BA94-40D3-A6D8-F8EB64F265C2}" srcOrd="0" destOrd="0" presId="urn:microsoft.com/office/officeart/2011/layout/CircleProcess"/>
    <dgm:cxn modelId="{AE63F04D-DFDB-4AE6-BE88-0A9824F93442}" type="presParOf" srcId="{A6F7A556-B6DE-4D1A-94CA-E0A5EBAF5657}" destId="{D97FED85-FCCD-4639-A7F6-BA73DD3EFBD4}" srcOrd="7" destOrd="0" presId="urn:microsoft.com/office/officeart/2011/layout/CircleProcess"/>
    <dgm:cxn modelId="{3A303F3E-B6A4-457A-B6AD-7DF7F7316D45}" type="presParOf" srcId="{D97FED85-FCCD-4639-A7F6-BA73DD3EFBD4}" destId="{435CCC27-6AF2-49D0-AB52-37D11A34EF9C}" srcOrd="0" destOrd="0" presId="urn:microsoft.com/office/officeart/2011/layout/CircleProcess"/>
    <dgm:cxn modelId="{CAFD2D85-47FD-4F55-96A6-6710F16B12B1}" type="presParOf" srcId="{A6F7A556-B6DE-4D1A-94CA-E0A5EBAF5657}" destId="{DCB731E4-3FB9-49E2-ADF3-A6364516F4A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5B44B-45B4-4058-A929-4E3DF973B55E}">
      <dsp:nvSpPr>
        <dsp:cNvPr id="0" name=""/>
        <dsp:cNvSpPr/>
      </dsp:nvSpPr>
      <dsp:spPr>
        <a:xfrm>
          <a:off x="3328235" y="863938"/>
          <a:ext cx="1451835" cy="1452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A1755-40A8-43F8-9151-D5FC19629D05}">
      <dsp:nvSpPr>
        <dsp:cNvPr id="0" name=""/>
        <dsp:cNvSpPr/>
      </dsp:nvSpPr>
      <dsp:spPr>
        <a:xfrm>
          <a:off x="3376441" y="912349"/>
          <a:ext cx="1355424" cy="13552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5%</a:t>
          </a:r>
        </a:p>
      </dsp:txBody>
      <dsp:txXfrm>
        <a:off x="3570208" y="1105997"/>
        <a:ext cx="967890" cy="967984"/>
      </dsp:txXfrm>
    </dsp:sp>
    <dsp:sp modelId="{E66F96CB-9561-4D03-AD1F-8C4FA5ACEA7A}">
      <dsp:nvSpPr>
        <dsp:cNvPr id="0" name=""/>
        <dsp:cNvSpPr/>
      </dsp:nvSpPr>
      <dsp:spPr>
        <a:xfrm rot="2700000">
          <a:off x="1829471" y="865693"/>
          <a:ext cx="1448338" cy="1448338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9F88C-3D47-4842-9307-9E6B71877122}">
      <dsp:nvSpPr>
        <dsp:cNvPr id="0" name=""/>
        <dsp:cNvSpPr/>
      </dsp:nvSpPr>
      <dsp:spPr>
        <a:xfrm>
          <a:off x="1875928" y="912349"/>
          <a:ext cx="1355424" cy="13552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2/3</a:t>
          </a:r>
        </a:p>
      </dsp:txBody>
      <dsp:txXfrm>
        <a:off x="2069695" y="1105997"/>
        <a:ext cx="967890" cy="967984"/>
      </dsp:txXfrm>
    </dsp:sp>
    <dsp:sp modelId="{DD12CBEC-BA94-40D3-A6D8-F8EB64F265C2}">
      <dsp:nvSpPr>
        <dsp:cNvPr id="0" name=""/>
        <dsp:cNvSpPr/>
      </dsp:nvSpPr>
      <dsp:spPr>
        <a:xfrm rot="2700000">
          <a:off x="328957" y="865693"/>
          <a:ext cx="1448338" cy="1448338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CCC27-6AF2-49D0-AB52-37D11A34EF9C}">
      <dsp:nvSpPr>
        <dsp:cNvPr id="0" name=""/>
        <dsp:cNvSpPr/>
      </dsp:nvSpPr>
      <dsp:spPr>
        <a:xfrm>
          <a:off x="375414" y="912349"/>
          <a:ext cx="1355424" cy="135527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500</a:t>
          </a:r>
        </a:p>
      </dsp:txBody>
      <dsp:txXfrm>
        <a:off x="569181" y="1105997"/>
        <a:ext cx="967890" cy="967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842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24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CS &amp; ISDS students lack skills, knowledge and experience to bring to the industry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91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09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Shape 1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94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Shape 1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Want companies to provide projects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45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Shape 1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Want companies to provide projects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8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Shape 1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Want companies to provide projects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93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Shape 1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Want companies to provide projects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5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2463464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&lt;Experience&gt;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94" y="1694228"/>
            <a:ext cx="1363662" cy="111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119146" y="1115285"/>
            <a:ext cx="5569666" cy="11218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 smtClean="0"/>
              <a:t>Let’s go on to the demo!</a:t>
            </a:r>
            <a:endParaRPr lang="en" sz="4000" b="1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/>
        </p:nvSpPr>
        <p:spPr>
          <a:xfrm>
            <a:off x="649161" y="3579631"/>
            <a:ext cx="1961352" cy="5279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&lt;Amanda Alfaro&gt;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9431" t="12964" r="33737" b="66790"/>
          <a:stretch/>
        </p:blipFill>
        <p:spPr>
          <a:xfrm rot="16200000">
            <a:off x="855273" y="2030369"/>
            <a:ext cx="1591455" cy="1439332"/>
          </a:xfrm>
          <a:prstGeom prst="rect">
            <a:avLst/>
          </a:prstGeom>
        </p:spPr>
      </p:pic>
      <p:sp>
        <p:nvSpPr>
          <p:cNvPr id="8" name="Shape 1416"/>
          <p:cNvSpPr txBox="1"/>
          <p:nvPr/>
        </p:nvSpPr>
        <p:spPr>
          <a:xfrm>
            <a:off x="2212715" y="722432"/>
            <a:ext cx="3330899" cy="510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0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&lt;Experience&gt; Team</a:t>
            </a:r>
          </a:p>
        </p:txBody>
      </p:sp>
      <p:sp>
        <p:nvSpPr>
          <p:cNvPr id="9" name="Shape 1416"/>
          <p:cNvSpPr txBox="1"/>
          <p:nvPr/>
        </p:nvSpPr>
        <p:spPr>
          <a:xfrm>
            <a:off x="6808057" y="3973327"/>
            <a:ext cx="2477819" cy="4915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&lt;Esha Samavarapu&gt;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6894" t="31781" r="26274" b="47973"/>
          <a:stretch/>
        </p:blipFill>
        <p:spPr>
          <a:xfrm rot="16200000">
            <a:off x="2911571" y="2363794"/>
            <a:ext cx="1591455" cy="1439332"/>
          </a:xfrm>
          <a:prstGeom prst="rect">
            <a:avLst/>
          </a:prstGeom>
        </p:spPr>
      </p:pic>
      <p:sp>
        <p:nvSpPr>
          <p:cNvPr id="11" name="Shape 1416"/>
          <p:cNvSpPr txBox="1"/>
          <p:nvPr/>
        </p:nvSpPr>
        <p:spPr>
          <a:xfrm>
            <a:off x="2370667" y="3990200"/>
            <a:ext cx="3330899" cy="491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&lt;Shaikha Al-Mashaykhi&gt;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1502" t="50904" r="21666" b="28850"/>
          <a:stretch/>
        </p:blipFill>
        <p:spPr>
          <a:xfrm rot="16200000">
            <a:off x="5114860" y="2006601"/>
            <a:ext cx="1591455" cy="1439332"/>
          </a:xfrm>
          <a:prstGeom prst="rect">
            <a:avLst/>
          </a:prstGeom>
        </p:spPr>
      </p:pic>
      <p:sp>
        <p:nvSpPr>
          <p:cNvPr id="13" name="Shape 1416"/>
          <p:cNvSpPr txBox="1"/>
          <p:nvPr/>
        </p:nvSpPr>
        <p:spPr>
          <a:xfrm>
            <a:off x="4978747" y="3616518"/>
            <a:ext cx="2003255" cy="525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&lt;Kanza Siddiqui 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5617" t="70493" r="17551" b="9261"/>
          <a:stretch/>
        </p:blipFill>
        <p:spPr>
          <a:xfrm rot="16200000">
            <a:off x="7171158" y="2363793"/>
            <a:ext cx="1591455" cy="1439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42"/>
          <p:cNvSpPr txBox="1">
            <a:spLocks/>
          </p:cNvSpPr>
          <p:nvPr/>
        </p:nvSpPr>
        <p:spPr>
          <a:xfrm>
            <a:off x="2497326" y="1905218"/>
            <a:ext cx="5626395" cy="1972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228600">
              <a:buNone/>
            </a:pPr>
            <a:endParaRPr lang="en-US" sz="1800" dirty="0"/>
          </a:p>
          <a:p>
            <a:pPr marL="457200" indent="-228600"/>
            <a:r>
              <a:rPr lang="en-US" sz="1800" dirty="0"/>
              <a:t>Gap between </a:t>
            </a:r>
            <a:r>
              <a:rPr lang="en-US" sz="1800" b="1" i="1" dirty="0"/>
              <a:t>fast paced </a:t>
            </a:r>
            <a:r>
              <a:rPr lang="en-US" sz="1800" dirty="0"/>
              <a:t>work force and </a:t>
            </a:r>
            <a:r>
              <a:rPr lang="en-US" sz="1800" b="1" dirty="0"/>
              <a:t>slower paced </a:t>
            </a:r>
            <a:r>
              <a:rPr lang="en-US" sz="1800" dirty="0"/>
              <a:t>academia</a:t>
            </a:r>
          </a:p>
          <a:p>
            <a:pPr marL="228600">
              <a:buNone/>
            </a:pPr>
            <a:endParaRPr lang="en-US" sz="1800" dirty="0"/>
          </a:p>
          <a:p>
            <a:pPr marL="457200" indent="-228600"/>
            <a:r>
              <a:rPr lang="en-US" sz="1800" dirty="0"/>
              <a:t>Finding talents for companies</a:t>
            </a:r>
          </a:p>
          <a:p>
            <a:pPr marL="457200" indent="-228600"/>
            <a:endParaRPr lang="en-US" sz="1800" dirty="0"/>
          </a:p>
          <a:p>
            <a:pPr marL="457200" indent="-228600"/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49511" y="1242228"/>
            <a:ext cx="257325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Font typeface="Nixie One"/>
              <a:buNone/>
            </a:pPr>
            <a:r>
              <a:rPr lang="en-US" dirty="0">
                <a:solidFill>
                  <a:srgbClr val="18B8D1"/>
                </a:solidFill>
              </a:rPr>
              <a:t>The Problem</a:t>
            </a:r>
            <a:endParaRPr lang="en-US" sz="1800" dirty="0">
              <a:solidFill>
                <a:srgbClr val="18B8D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56150" y="414456"/>
            <a:ext cx="6282299" cy="819899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18B8D1"/>
                </a:solidFill>
              </a:rPr>
              <a:t>The Solution</a:t>
            </a:r>
            <a:endParaRPr lang="en-US" dirty="0">
              <a:solidFill>
                <a:srgbClr val="18B8D1"/>
              </a:solidFill>
            </a:endParaRPr>
          </a:p>
        </p:txBody>
      </p:sp>
      <p:sp>
        <p:nvSpPr>
          <p:cNvPr id="6" name="Shape 1442"/>
          <p:cNvSpPr txBox="1">
            <a:spLocks/>
          </p:cNvSpPr>
          <p:nvPr/>
        </p:nvSpPr>
        <p:spPr>
          <a:xfrm>
            <a:off x="2624327" y="1848626"/>
            <a:ext cx="4944300" cy="1427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sz="1600" dirty="0"/>
              <a:t>Having industries provide mini projects</a:t>
            </a:r>
          </a:p>
          <a:p>
            <a:pPr marL="457200" indent="-228600"/>
            <a:endParaRPr lang="en-US" sz="1600" dirty="0"/>
          </a:p>
          <a:p>
            <a:pPr marL="457200" indent="-228600"/>
            <a:r>
              <a:rPr lang="en-US" sz="1600" dirty="0"/>
              <a:t>Providing a resources collection</a:t>
            </a:r>
          </a:p>
          <a:p>
            <a:pPr marL="228600">
              <a:buNone/>
            </a:pPr>
            <a:endParaRPr lang="en-US" sz="1600" dirty="0"/>
          </a:p>
          <a:p>
            <a:pPr marL="457200" indent="-228600"/>
            <a:endParaRPr lang="en-US" sz="1600" dirty="0"/>
          </a:p>
          <a:p>
            <a:pPr marL="457200" indent="-22860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3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540"/>
          <p:cNvSpPr txBox="1">
            <a:spLocks/>
          </p:cNvSpPr>
          <p:nvPr/>
        </p:nvSpPr>
        <p:spPr>
          <a:xfrm>
            <a:off x="2099733" y="370768"/>
            <a:ext cx="4127486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200" dirty="0"/>
              <a:t>How this works</a:t>
            </a:r>
          </a:p>
        </p:txBody>
      </p:sp>
      <p:pic>
        <p:nvPicPr>
          <p:cNvPr id="1026" name="Picture 2" descr="Image result for student group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5" y="1839255"/>
            <a:ext cx="1622218" cy="16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mputer science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51" y="1786005"/>
            <a:ext cx="1739949" cy="17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g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16" y="2458184"/>
            <a:ext cx="742241" cy="74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ntel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17" y="2461332"/>
            <a:ext cx="965710" cy="6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bm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52" y="2040671"/>
            <a:ext cx="970330" cy="3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6" idx="3"/>
            <a:endCxn id="1028" idx="1"/>
          </p:cNvCxnSpPr>
          <p:nvPr/>
        </p:nvCxnSpPr>
        <p:spPr>
          <a:xfrm>
            <a:off x="2058043" y="2650364"/>
            <a:ext cx="1615408" cy="5616"/>
          </a:xfrm>
          <a:prstGeom prst="straightConnector1">
            <a:avLst/>
          </a:prstGeom>
          <a:ln w="38100">
            <a:solidFill>
              <a:srgbClr val="18B8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3"/>
          </p:cNvCxnSpPr>
          <p:nvPr/>
        </p:nvCxnSpPr>
        <p:spPr>
          <a:xfrm flipH="1">
            <a:off x="5413400" y="2650364"/>
            <a:ext cx="1522916" cy="5616"/>
          </a:xfrm>
          <a:prstGeom prst="straightConnector1">
            <a:avLst/>
          </a:prstGeom>
          <a:ln w="38100">
            <a:solidFill>
              <a:srgbClr val="18B8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70436445"/>
              </p:ext>
            </p:extLst>
          </p:nvPr>
        </p:nvGraphicFramePr>
        <p:xfrm>
          <a:off x="2082800" y="875808"/>
          <a:ext cx="4809068" cy="31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Shape 1540"/>
          <p:cNvSpPr txBox="1">
            <a:spLocks/>
          </p:cNvSpPr>
          <p:nvPr/>
        </p:nvSpPr>
        <p:spPr>
          <a:xfrm>
            <a:off x="2099733" y="370768"/>
            <a:ext cx="4127486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200" dirty="0"/>
              <a:t>User base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3519" y="2599269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Nixie One" panose="020B0604020202020204" charset="0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3907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540"/>
          <p:cNvSpPr txBox="1">
            <a:spLocks/>
          </p:cNvSpPr>
          <p:nvPr/>
        </p:nvSpPr>
        <p:spPr>
          <a:xfrm>
            <a:off x="3932886" y="381625"/>
            <a:ext cx="4127486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3200" dirty="0"/>
              <a:t>Pilot test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05667" y="2844800"/>
            <a:ext cx="897467" cy="158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03134" y="2209800"/>
            <a:ext cx="1041400" cy="221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4534" y="2353732"/>
            <a:ext cx="1041400" cy="207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77720" y="34078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</a:rPr>
              <a:t>$500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9120" y="33146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</a:rPr>
              <a:t>$0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39020" y="33285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</a:rPr>
              <a:t>$0</a:t>
            </a:r>
          </a:p>
        </p:txBody>
      </p:sp>
      <p:sp>
        <p:nvSpPr>
          <p:cNvPr id="27" name="Shape 1583"/>
          <p:cNvSpPr/>
          <p:nvPr/>
        </p:nvSpPr>
        <p:spPr>
          <a:xfrm>
            <a:off x="2389856" y="320676"/>
            <a:ext cx="1231621" cy="767197"/>
          </a:xfrm>
          <a:prstGeom prst="homePlate">
            <a:avLst>
              <a:gd name="adj" fmla="val 30129"/>
            </a:avLst>
          </a:prstGeom>
          <a:noFill/>
          <a:ln w="381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</a:t>
            </a:r>
            <a:r>
              <a:rPr lang="en" sz="20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irst year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2321" y="250613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Nixie One" panose="020B0604020202020204" charset="0"/>
              </a:rPr>
              <a:t>Cost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54021" y="190202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Nixie One" panose="020B0604020202020204" charset="0"/>
              </a:rPr>
              <a:t>Profit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0751" y="200785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  <a:latin typeface="Nixie One" panose="020B0604020202020204" charset="0"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21947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540"/>
          <p:cNvSpPr txBox="1">
            <a:spLocks/>
          </p:cNvSpPr>
          <p:nvPr/>
        </p:nvSpPr>
        <p:spPr>
          <a:xfrm>
            <a:off x="3932886" y="381625"/>
            <a:ext cx="4127486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lang="en" sz="3200" dirty="0"/>
          </a:p>
        </p:txBody>
      </p:sp>
      <p:sp>
        <p:nvSpPr>
          <p:cNvPr id="17" name="Rectangle 16"/>
          <p:cNvSpPr/>
          <p:nvPr/>
        </p:nvSpPr>
        <p:spPr>
          <a:xfrm>
            <a:off x="3005667" y="2844800"/>
            <a:ext cx="897467" cy="158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03134" y="2209800"/>
            <a:ext cx="1041400" cy="221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4534" y="2353732"/>
            <a:ext cx="1041400" cy="207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52321" y="250613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Nixie One" panose="020B0604020202020204" charset="0"/>
              </a:rPr>
              <a:t>Cost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54021" y="190202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Nixie One" panose="020B0604020202020204" charset="0"/>
              </a:rPr>
              <a:t>Profit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10751" y="200785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  <a:latin typeface="Nixie One" panose="020B0604020202020204" charset="0"/>
              </a:rPr>
              <a:t>Revenue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7720" y="34078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</a:rPr>
              <a:t>$500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9311" y="326956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</a:rPr>
              <a:t>$2,500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6823" y="3215837"/>
            <a:ext cx="95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</a:rPr>
              <a:t>$500/ Company</a:t>
            </a:r>
          </a:p>
        </p:txBody>
      </p:sp>
      <p:sp>
        <p:nvSpPr>
          <p:cNvPr id="27" name="Shape 1583"/>
          <p:cNvSpPr/>
          <p:nvPr/>
        </p:nvSpPr>
        <p:spPr>
          <a:xfrm>
            <a:off x="2389856" y="320676"/>
            <a:ext cx="1231621" cy="767197"/>
          </a:xfrm>
          <a:prstGeom prst="homePlate">
            <a:avLst>
              <a:gd name="adj" fmla="val 30129"/>
            </a:avLst>
          </a:prstGeom>
          <a:noFill/>
          <a:ln w="381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 lang="en-US" sz="20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Y</a:t>
            </a:r>
            <a:r>
              <a:rPr lang="en" sz="2000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ear</a:t>
            </a:r>
            <a:endParaRPr lang="en" sz="20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799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05667" y="2844800"/>
            <a:ext cx="897467" cy="158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03134" y="2209800"/>
            <a:ext cx="1041400" cy="221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4534" y="2353732"/>
            <a:ext cx="1041400" cy="207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35385" y="340783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</a:rPr>
              <a:t>$1000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92120" y="331469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</a:rPr>
              <a:t>$4,000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10418" y="3286252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</a:rPr>
              <a:t>$500/</a:t>
            </a:r>
          </a:p>
          <a:p>
            <a:r>
              <a:rPr lang="en-US" dirty="0">
                <a:solidFill>
                  <a:srgbClr val="C6DAEC"/>
                </a:solidFill>
              </a:rPr>
              <a:t>Company</a:t>
            </a:r>
          </a:p>
        </p:txBody>
      </p:sp>
      <p:sp>
        <p:nvSpPr>
          <p:cNvPr id="27" name="Shape 1583"/>
          <p:cNvSpPr/>
          <p:nvPr/>
        </p:nvSpPr>
        <p:spPr>
          <a:xfrm>
            <a:off x="2389856" y="320676"/>
            <a:ext cx="1231621" cy="767197"/>
          </a:xfrm>
          <a:prstGeom prst="homePlate">
            <a:avLst>
              <a:gd name="adj" fmla="val 30129"/>
            </a:avLst>
          </a:prstGeom>
          <a:noFill/>
          <a:ln w="381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Third </a:t>
            </a:r>
            <a:r>
              <a:rPr lang="en" sz="20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year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2321" y="2506136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Nixie One" panose="020B0604020202020204" charset="0"/>
              </a:rPr>
              <a:t>Cost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4021" y="190202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DAEC"/>
                </a:solidFill>
                <a:latin typeface="Nixie One" panose="020B0604020202020204" charset="0"/>
              </a:rPr>
              <a:t>Profit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10751" y="200785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6DAEC"/>
                </a:solidFill>
                <a:latin typeface="Nixie One" panose="020B0604020202020204" charset="0"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7643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143</Words>
  <Application>Microsoft Macintosh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Muli</vt:lpstr>
      <vt:lpstr>Arial</vt:lpstr>
      <vt:lpstr>Nixie One</vt:lpstr>
      <vt:lpstr>Imogen template</vt:lpstr>
      <vt:lpstr>&lt;Experience&gt;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&lt;Experience&gt;</dc:title>
  <cp:lastModifiedBy>Amanda H Alfaro</cp:lastModifiedBy>
  <cp:revision>84</cp:revision>
  <dcterms:modified xsi:type="dcterms:W3CDTF">2016-11-14T02:02:26Z</dcterms:modified>
</cp:coreProperties>
</file>