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73"/>
    <p:restoredTop sz="96018"/>
  </p:normalViewPr>
  <p:slideViewPr>
    <p:cSldViewPr snapToGrid="0" snapToObjects="1">
      <p:cViewPr varScale="1">
        <p:scale>
          <a:sx n="116" d="100"/>
          <a:sy n="116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0F96EF-FD0A-4480-AFF9-B771FA3A9D3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776734-A008-44D4-B1AD-1797320CB510}">
      <dgm:prSet/>
      <dgm:spPr/>
      <dgm:t>
        <a:bodyPr/>
        <a:lstStyle/>
        <a:p>
          <a:r>
            <a:rPr lang="en-US"/>
            <a:t>What was learned?</a:t>
          </a:r>
        </a:p>
      </dgm:t>
    </dgm:pt>
    <dgm:pt modelId="{8DA8A2CF-C4DB-41CB-A5CA-7A9A6B092FA2}" type="parTrans" cxnId="{23DBD856-6AB4-446F-A89F-90C5D3D88828}">
      <dgm:prSet/>
      <dgm:spPr/>
      <dgm:t>
        <a:bodyPr/>
        <a:lstStyle/>
        <a:p>
          <a:endParaRPr lang="en-US"/>
        </a:p>
      </dgm:t>
    </dgm:pt>
    <dgm:pt modelId="{B2967BD2-CB7D-47E7-A759-DD742D4FE8E5}" type="sibTrans" cxnId="{23DBD856-6AB4-446F-A89F-90C5D3D88828}">
      <dgm:prSet/>
      <dgm:spPr/>
      <dgm:t>
        <a:bodyPr/>
        <a:lstStyle/>
        <a:p>
          <a:endParaRPr lang="en-US"/>
        </a:p>
      </dgm:t>
    </dgm:pt>
    <dgm:pt modelId="{B26B1C59-AA18-42FD-8A25-176E4F89B67F}">
      <dgm:prSet/>
      <dgm:spPr/>
      <dgm:t>
        <a:bodyPr/>
        <a:lstStyle/>
        <a:p>
          <a:r>
            <a:rPr lang="en-US"/>
            <a:t>Learned to use Django framework with python!</a:t>
          </a:r>
        </a:p>
      </dgm:t>
    </dgm:pt>
    <dgm:pt modelId="{E8FF8BF4-C84F-425F-865C-A439A6F82F47}" type="parTrans" cxnId="{381CA98D-828E-48C5-984B-7285AB2FF03E}">
      <dgm:prSet/>
      <dgm:spPr/>
      <dgm:t>
        <a:bodyPr/>
        <a:lstStyle/>
        <a:p>
          <a:endParaRPr lang="en-US"/>
        </a:p>
      </dgm:t>
    </dgm:pt>
    <dgm:pt modelId="{BFA48001-B5B3-4843-9496-8FAC1313F034}" type="sibTrans" cxnId="{381CA98D-828E-48C5-984B-7285AB2FF03E}">
      <dgm:prSet/>
      <dgm:spPr/>
      <dgm:t>
        <a:bodyPr/>
        <a:lstStyle/>
        <a:p>
          <a:endParaRPr lang="en-US"/>
        </a:p>
      </dgm:t>
    </dgm:pt>
    <dgm:pt modelId="{99C6A732-F319-4A0C-AF00-A2F02447EAAF}">
      <dgm:prSet/>
      <dgm:spPr/>
      <dgm:t>
        <a:bodyPr/>
        <a:lstStyle/>
        <a:p>
          <a:r>
            <a:rPr lang="en-US"/>
            <a:t>Learned how to build models to create forms</a:t>
          </a:r>
        </a:p>
      </dgm:t>
    </dgm:pt>
    <dgm:pt modelId="{EBC767DB-AD47-4153-B77A-779EFEA89E8B}" type="parTrans" cxnId="{D4F980D8-6A45-44B9-9A26-30FB96F6EA52}">
      <dgm:prSet/>
      <dgm:spPr/>
      <dgm:t>
        <a:bodyPr/>
        <a:lstStyle/>
        <a:p>
          <a:endParaRPr lang="en-US"/>
        </a:p>
      </dgm:t>
    </dgm:pt>
    <dgm:pt modelId="{2297A2C8-FAED-4BBE-A418-7BC05A86445C}" type="sibTrans" cxnId="{D4F980D8-6A45-44B9-9A26-30FB96F6EA52}">
      <dgm:prSet/>
      <dgm:spPr/>
      <dgm:t>
        <a:bodyPr/>
        <a:lstStyle/>
        <a:p>
          <a:endParaRPr lang="en-US"/>
        </a:p>
      </dgm:t>
    </dgm:pt>
    <dgm:pt modelId="{4159BA6E-72EB-4202-91B9-9F7FD7B4CB62}">
      <dgm:prSet/>
      <dgm:spPr/>
      <dgm:t>
        <a:bodyPr/>
        <a:lstStyle/>
        <a:p>
          <a:r>
            <a:rPr lang="en-US"/>
            <a:t>Learned to route URLS via a dictionary</a:t>
          </a:r>
        </a:p>
      </dgm:t>
    </dgm:pt>
    <dgm:pt modelId="{DF4E807A-755D-4C1E-ACFF-7944D4FB8C04}" type="parTrans" cxnId="{CD782F19-B869-4008-B489-4B37FF44EF27}">
      <dgm:prSet/>
      <dgm:spPr/>
      <dgm:t>
        <a:bodyPr/>
        <a:lstStyle/>
        <a:p>
          <a:endParaRPr lang="en-US"/>
        </a:p>
      </dgm:t>
    </dgm:pt>
    <dgm:pt modelId="{3265BF20-A20D-4F68-AFEC-B44A943F692E}" type="sibTrans" cxnId="{CD782F19-B869-4008-B489-4B37FF44EF27}">
      <dgm:prSet/>
      <dgm:spPr/>
      <dgm:t>
        <a:bodyPr/>
        <a:lstStyle/>
        <a:p>
          <a:endParaRPr lang="en-US"/>
        </a:p>
      </dgm:t>
    </dgm:pt>
    <dgm:pt modelId="{009E2E0B-5DD5-4D4B-88DF-B7417A0CDA17}">
      <dgm:prSet/>
      <dgm:spPr/>
      <dgm:t>
        <a:bodyPr/>
        <a:lstStyle/>
        <a:p>
          <a:r>
            <a:rPr lang="en-US"/>
            <a:t>Utilize Classes by passing in imported libraries</a:t>
          </a:r>
        </a:p>
      </dgm:t>
    </dgm:pt>
    <dgm:pt modelId="{A1E3CAD4-5526-4A3E-BCF9-6D2CD5DACB5E}" type="parTrans" cxnId="{6C3AD974-C8B4-49C9-9542-CFCBE2FF89C1}">
      <dgm:prSet/>
      <dgm:spPr/>
      <dgm:t>
        <a:bodyPr/>
        <a:lstStyle/>
        <a:p>
          <a:endParaRPr lang="en-US"/>
        </a:p>
      </dgm:t>
    </dgm:pt>
    <dgm:pt modelId="{BC152FA6-AC35-4909-9E1E-6A85DADF7734}" type="sibTrans" cxnId="{6C3AD974-C8B4-49C9-9542-CFCBE2FF89C1}">
      <dgm:prSet/>
      <dgm:spPr/>
      <dgm:t>
        <a:bodyPr/>
        <a:lstStyle/>
        <a:p>
          <a:endParaRPr lang="en-US"/>
        </a:p>
      </dgm:t>
    </dgm:pt>
    <dgm:pt modelId="{86CEF7C3-C72A-4D94-8761-A6608B1F56D3}">
      <dgm:prSet/>
      <dgm:spPr/>
      <dgm:t>
        <a:bodyPr/>
        <a:lstStyle/>
        <a:p>
          <a:r>
            <a:rPr lang="en-US"/>
            <a:t>Possible future extension</a:t>
          </a:r>
        </a:p>
      </dgm:t>
    </dgm:pt>
    <dgm:pt modelId="{3F631C8C-1A7D-4117-8C9C-A63E950CA6AD}" type="parTrans" cxnId="{BAA376FA-FC90-43ED-A32B-3E2E09AB0F5C}">
      <dgm:prSet/>
      <dgm:spPr/>
      <dgm:t>
        <a:bodyPr/>
        <a:lstStyle/>
        <a:p>
          <a:endParaRPr lang="en-US"/>
        </a:p>
      </dgm:t>
    </dgm:pt>
    <dgm:pt modelId="{D604EAFE-3D6B-4FF8-A963-0BB510F18396}" type="sibTrans" cxnId="{BAA376FA-FC90-43ED-A32B-3E2E09AB0F5C}">
      <dgm:prSet/>
      <dgm:spPr/>
      <dgm:t>
        <a:bodyPr/>
        <a:lstStyle/>
        <a:p>
          <a:endParaRPr lang="en-US"/>
        </a:p>
      </dgm:t>
    </dgm:pt>
    <dgm:pt modelId="{51A2AC65-CF65-46B2-A795-A2910AA017D9}">
      <dgm:prSet/>
      <dgm:spPr/>
      <dgm:t>
        <a:bodyPr/>
        <a:lstStyle/>
        <a:p>
          <a:r>
            <a:rPr lang="en-US"/>
            <a:t>User authentication</a:t>
          </a:r>
        </a:p>
      </dgm:t>
    </dgm:pt>
    <dgm:pt modelId="{F0E40E0D-64B1-4DE7-B4A2-7CFAF02EEEDF}" type="parTrans" cxnId="{7F497999-EA4B-4CF7-B113-A4B8D1C956B5}">
      <dgm:prSet/>
      <dgm:spPr/>
      <dgm:t>
        <a:bodyPr/>
        <a:lstStyle/>
        <a:p>
          <a:endParaRPr lang="en-US"/>
        </a:p>
      </dgm:t>
    </dgm:pt>
    <dgm:pt modelId="{FC36AAC9-D84D-435F-BCC8-EBF67D3AEF6A}" type="sibTrans" cxnId="{7F497999-EA4B-4CF7-B113-A4B8D1C956B5}">
      <dgm:prSet/>
      <dgm:spPr/>
      <dgm:t>
        <a:bodyPr/>
        <a:lstStyle/>
        <a:p>
          <a:endParaRPr lang="en-US"/>
        </a:p>
      </dgm:t>
    </dgm:pt>
    <dgm:pt modelId="{1E0C496D-8215-4549-946F-88F61D0D2D49}">
      <dgm:prSet/>
      <dgm:spPr/>
      <dgm:t>
        <a:bodyPr/>
        <a:lstStyle/>
        <a:p>
          <a:r>
            <a:rPr lang="en-US"/>
            <a:t>Having user importing their own vaccination record with a general recommendation per CDC guidelines</a:t>
          </a:r>
        </a:p>
      </dgm:t>
    </dgm:pt>
    <dgm:pt modelId="{745E3C23-6CD7-4E97-9238-99685FDCF3B6}" type="parTrans" cxnId="{924E681D-EA33-43EE-A171-8C9F0E7435B3}">
      <dgm:prSet/>
      <dgm:spPr/>
      <dgm:t>
        <a:bodyPr/>
        <a:lstStyle/>
        <a:p>
          <a:endParaRPr lang="en-US"/>
        </a:p>
      </dgm:t>
    </dgm:pt>
    <dgm:pt modelId="{7EE32A90-4480-49BE-8B3C-90E1ABCBF675}" type="sibTrans" cxnId="{924E681D-EA33-43EE-A171-8C9F0E7435B3}">
      <dgm:prSet/>
      <dgm:spPr/>
      <dgm:t>
        <a:bodyPr/>
        <a:lstStyle/>
        <a:p>
          <a:endParaRPr lang="en-US"/>
        </a:p>
      </dgm:t>
    </dgm:pt>
    <dgm:pt modelId="{D86DDCEC-6EB7-49BE-95B8-BC587186B393}">
      <dgm:prSet/>
      <dgm:spPr/>
      <dgm:t>
        <a:bodyPr/>
        <a:lstStyle/>
        <a:p>
          <a:r>
            <a:rPr lang="en-US"/>
            <a:t>Ultimately, comply with HIPAA and FERPA as well!</a:t>
          </a:r>
        </a:p>
      </dgm:t>
    </dgm:pt>
    <dgm:pt modelId="{2E8496FA-AFEF-4AFE-9EC4-1FC3564547C5}" type="parTrans" cxnId="{A5B6140A-837C-461C-A8D3-A366D3D4FFDA}">
      <dgm:prSet/>
      <dgm:spPr/>
      <dgm:t>
        <a:bodyPr/>
        <a:lstStyle/>
        <a:p>
          <a:endParaRPr lang="en-US"/>
        </a:p>
      </dgm:t>
    </dgm:pt>
    <dgm:pt modelId="{D6EA0D78-8EBF-4624-B3A2-DE5E319AB35E}" type="sibTrans" cxnId="{A5B6140A-837C-461C-A8D3-A366D3D4FFDA}">
      <dgm:prSet/>
      <dgm:spPr/>
      <dgm:t>
        <a:bodyPr/>
        <a:lstStyle/>
        <a:p>
          <a:endParaRPr lang="en-US"/>
        </a:p>
      </dgm:t>
    </dgm:pt>
    <dgm:pt modelId="{F43203CB-9FD4-D049-A48A-CA9D576BDD6D}" type="pres">
      <dgm:prSet presAssocID="{1D0F96EF-FD0A-4480-AFF9-B771FA3A9D3D}" presName="linear" presStyleCnt="0">
        <dgm:presLayoutVars>
          <dgm:dir/>
          <dgm:animLvl val="lvl"/>
          <dgm:resizeHandles val="exact"/>
        </dgm:presLayoutVars>
      </dgm:prSet>
      <dgm:spPr/>
    </dgm:pt>
    <dgm:pt modelId="{585E6A9E-4223-AE4C-A08B-A7BB4D17AEF2}" type="pres">
      <dgm:prSet presAssocID="{E7776734-A008-44D4-B1AD-1797320CB510}" presName="parentLin" presStyleCnt="0"/>
      <dgm:spPr/>
    </dgm:pt>
    <dgm:pt modelId="{6B75A0B5-D8DD-7E41-8D78-0C8A049B492B}" type="pres">
      <dgm:prSet presAssocID="{E7776734-A008-44D4-B1AD-1797320CB510}" presName="parentLeftMargin" presStyleLbl="node1" presStyleIdx="0" presStyleCnt="2"/>
      <dgm:spPr/>
    </dgm:pt>
    <dgm:pt modelId="{CA9C075D-051A-E347-8A58-DA3633B17B16}" type="pres">
      <dgm:prSet presAssocID="{E7776734-A008-44D4-B1AD-1797320CB5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392318E-666B-4045-8BF6-135D3032496A}" type="pres">
      <dgm:prSet presAssocID="{E7776734-A008-44D4-B1AD-1797320CB510}" presName="negativeSpace" presStyleCnt="0"/>
      <dgm:spPr/>
    </dgm:pt>
    <dgm:pt modelId="{9589787A-7A5A-B043-B4B0-45FE5A4BF42E}" type="pres">
      <dgm:prSet presAssocID="{E7776734-A008-44D4-B1AD-1797320CB510}" presName="childText" presStyleLbl="conFgAcc1" presStyleIdx="0" presStyleCnt="2">
        <dgm:presLayoutVars>
          <dgm:bulletEnabled val="1"/>
        </dgm:presLayoutVars>
      </dgm:prSet>
      <dgm:spPr/>
    </dgm:pt>
    <dgm:pt modelId="{58F2C894-F0B7-6548-A27F-07A9D3119AE3}" type="pres">
      <dgm:prSet presAssocID="{B2967BD2-CB7D-47E7-A759-DD742D4FE8E5}" presName="spaceBetweenRectangles" presStyleCnt="0"/>
      <dgm:spPr/>
    </dgm:pt>
    <dgm:pt modelId="{3DD0A3EF-4E4A-D54E-8A90-A69FE90858B4}" type="pres">
      <dgm:prSet presAssocID="{86CEF7C3-C72A-4D94-8761-A6608B1F56D3}" presName="parentLin" presStyleCnt="0"/>
      <dgm:spPr/>
    </dgm:pt>
    <dgm:pt modelId="{6F4F1A53-A74A-F846-8515-B9B3D21B5D55}" type="pres">
      <dgm:prSet presAssocID="{86CEF7C3-C72A-4D94-8761-A6608B1F56D3}" presName="parentLeftMargin" presStyleLbl="node1" presStyleIdx="0" presStyleCnt="2"/>
      <dgm:spPr/>
    </dgm:pt>
    <dgm:pt modelId="{24189D0F-11D6-3B40-BCCF-E44D977269B6}" type="pres">
      <dgm:prSet presAssocID="{86CEF7C3-C72A-4D94-8761-A6608B1F56D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E09A03A-9613-6742-AB64-3C0322A61C3C}" type="pres">
      <dgm:prSet presAssocID="{86CEF7C3-C72A-4D94-8761-A6608B1F56D3}" presName="negativeSpace" presStyleCnt="0"/>
      <dgm:spPr/>
    </dgm:pt>
    <dgm:pt modelId="{DFE214DF-2AB8-AF4A-80AF-594986D74108}" type="pres">
      <dgm:prSet presAssocID="{86CEF7C3-C72A-4D94-8761-A6608B1F56D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69E3F07-9B2A-FD4E-B687-5206D0DB9E54}" type="presOf" srcId="{E7776734-A008-44D4-B1AD-1797320CB510}" destId="{CA9C075D-051A-E347-8A58-DA3633B17B16}" srcOrd="1" destOrd="0" presId="urn:microsoft.com/office/officeart/2005/8/layout/list1"/>
    <dgm:cxn modelId="{A5B6140A-837C-461C-A8D3-A366D3D4FFDA}" srcId="{86CEF7C3-C72A-4D94-8761-A6608B1F56D3}" destId="{D86DDCEC-6EB7-49BE-95B8-BC587186B393}" srcOrd="2" destOrd="0" parTransId="{2E8496FA-AFEF-4AFE-9EC4-1FC3564547C5}" sibTransId="{D6EA0D78-8EBF-4624-B3A2-DE5E319AB35E}"/>
    <dgm:cxn modelId="{CD782F19-B869-4008-B489-4B37FF44EF27}" srcId="{E7776734-A008-44D4-B1AD-1797320CB510}" destId="{4159BA6E-72EB-4202-91B9-9F7FD7B4CB62}" srcOrd="2" destOrd="0" parTransId="{DF4E807A-755D-4C1E-ACFF-7944D4FB8C04}" sibTransId="{3265BF20-A20D-4F68-AFEC-B44A943F692E}"/>
    <dgm:cxn modelId="{85854C1C-6096-1F45-A2E4-8CB652805CB5}" type="presOf" srcId="{86CEF7C3-C72A-4D94-8761-A6608B1F56D3}" destId="{24189D0F-11D6-3B40-BCCF-E44D977269B6}" srcOrd="1" destOrd="0" presId="urn:microsoft.com/office/officeart/2005/8/layout/list1"/>
    <dgm:cxn modelId="{924E681D-EA33-43EE-A171-8C9F0E7435B3}" srcId="{86CEF7C3-C72A-4D94-8761-A6608B1F56D3}" destId="{1E0C496D-8215-4549-946F-88F61D0D2D49}" srcOrd="1" destOrd="0" parTransId="{745E3C23-6CD7-4E97-9238-99685FDCF3B6}" sibTransId="{7EE32A90-4480-49BE-8B3C-90E1ABCBF675}"/>
    <dgm:cxn modelId="{68C84721-BD90-1A44-9894-33AFA3740F42}" type="presOf" srcId="{51A2AC65-CF65-46B2-A795-A2910AA017D9}" destId="{DFE214DF-2AB8-AF4A-80AF-594986D74108}" srcOrd="0" destOrd="0" presId="urn:microsoft.com/office/officeart/2005/8/layout/list1"/>
    <dgm:cxn modelId="{D66B164F-B01C-DB4B-8581-4EFF876414DD}" type="presOf" srcId="{1E0C496D-8215-4549-946F-88F61D0D2D49}" destId="{DFE214DF-2AB8-AF4A-80AF-594986D74108}" srcOrd="0" destOrd="1" presId="urn:microsoft.com/office/officeart/2005/8/layout/list1"/>
    <dgm:cxn modelId="{18DEE84F-C96B-A64A-88B9-59F8DEC14D70}" type="presOf" srcId="{99C6A732-F319-4A0C-AF00-A2F02447EAAF}" destId="{9589787A-7A5A-B043-B4B0-45FE5A4BF42E}" srcOrd="0" destOrd="1" presId="urn:microsoft.com/office/officeart/2005/8/layout/list1"/>
    <dgm:cxn modelId="{F2E7AB52-D10B-D447-9CCE-54387E32F70A}" type="presOf" srcId="{D86DDCEC-6EB7-49BE-95B8-BC587186B393}" destId="{DFE214DF-2AB8-AF4A-80AF-594986D74108}" srcOrd="0" destOrd="2" presId="urn:microsoft.com/office/officeart/2005/8/layout/list1"/>
    <dgm:cxn modelId="{23DBD856-6AB4-446F-A89F-90C5D3D88828}" srcId="{1D0F96EF-FD0A-4480-AFF9-B771FA3A9D3D}" destId="{E7776734-A008-44D4-B1AD-1797320CB510}" srcOrd="0" destOrd="0" parTransId="{8DA8A2CF-C4DB-41CB-A5CA-7A9A6B092FA2}" sibTransId="{B2967BD2-CB7D-47E7-A759-DD742D4FE8E5}"/>
    <dgm:cxn modelId="{6C3AD974-C8B4-49C9-9542-CFCBE2FF89C1}" srcId="{E7776734-A008-44D4-B1AD-1797320CB510}" destId="{009E2E0B-5DD5-4D4B-88DF-B7417A0CDA17}" srcOrd="3" destOrd="0" parTransId="{A1E3CAD4-5526-4A3E-BCF9-6D2CD5DACB5E}" sibTransId="{BC152FA6-AC35-4909-9E1E-6A85DADF7734}"/>
    <dgm:cxn modelId="{7A00F674-B8CF-A24F-ADD7-1BB5005107F7}" type="presOf" srcId="{009E2E0B-5DD5-4D4B-88DF-B7417A0CDA17}" destId="{9589787A-7A5A-B043-B4B0-45FE5A4BF42E}" srcOrd="0" destOrd="3" presId="urn:microsoft.com/office/officeart/2005/8/layout/list1"/>
    <dgm:cxn modelId="{381CA98D-828E-48C5-984B-7285AB2FF03E}" srcId="{E7776734-A008-44D4-B1AD-1797320CB510}" destId="{B26B1C59-AA18-42FD-8A25-176E4F89B67F}" srcOrd="0" destOrd="0" parTransId="{E8FF8BF4-C84F-425F-865C-A439A6F82F47}" sibTransId="{BFA48001-B5B3-4843-9496-8FAC1313F034}"/>
    <dgm:cxn modelId="{30BB598E-FC1F-C742-B3AB-38C32ED4602A}" type="presOf" srcId="{B26B1C59-AA18-42FD-8A25-176E4F89B67F}" destId="{9589787A-7A5A-B043-B4B0-45FE5A4BF42E}" srcOrd="0" destOrd="0" presId="urn:microsoft.com/office/officeart/2005/8/layout/list1"/>
    <dgm:cxn modelId="{7F497999-EA4B-4CF7-B113-A4B8D1C956B5}" srcId="{86CEF7C3-C72A-4D94-8761-A6608B1F56D3}" destId="{51A2AC65-CF65-46B2-A795-A2910AA017D9}" srcOrd="0" destOrd="0" parTransId="{F0E40E0D-64B1-4DE7-B4A2-7CFAF02EEEDF}" sibTransId="{FC36AAC9-D84D-435F-BCC8-EBF67D3AEF6A}"/>
    <dgm:cxn modelId="{1AC57CCC-9698-7C43-8112-41AF890D72DB}" type="presOf" srcId="{E7776734-A008-44D4-B1AD-1797320CB510}" destId="{6B75A0B5-D8DD-7E41-8D78-0C8A049B492B}" srcOrd="0" destOrd="0" presId="urn:microsoft.com/office/officeart/2005/8/layout/list1"/>
    <dgm:cxn modelId="{0A6BC7D0-A5FC-6A4B-91E3-82CB51320123}" type="presOf" srcId="{86CEF7C3-C72A-4D94-8761-A6608B1F56D3}" destId="{6F4F1A53-A74A-F846-8515-B9B3D21B5D55}" srcOrd="0" destOrd="0" presId="urn:microsoft.com/office/officeart/2005/8/layout/list1"/>
    <dgm:cxn modelId="{D4F980D8-6A45-44B9-9A26-30FB96F6EA52}" srcId="{E7776734-A008-44D4-B1AD-1797320CB510}" destId="{99C6A732-F319-4A0C-AF00-A2F02447EAAF}" srcOrd="1" destOrd="0" parTransId="{EBC767DB-AD47-4153-B77A-779EFEA89E8B}" sibTransId="{2297A2C8-FAED-4BBE-A418-7BC05A86445C}"/>
    <dgm:cxn modelId="{2F2884F7-F8AC-0444-9903-2E1AD1A8AD67}" type="presOf" srcId="{1D0F96EF-FD0A-4480-AFF9-B771FA3A9D3D}" destId="{F43203CB-9FD4-D049-A48A-CA9D576BDD6D}" srcOrd="0" destOrd="0" presId="urn:microsoft.com/office/officeart/2005/8/layout/list1"/>
    <dgm:cxn modelId="{BAA376FA-FC90-43ED-A32B-3E2E09AB0F5C}" srcId="{1D0F96EF-FD0A-4480-AFF9-B771FA3A9D3D}" destId="{86CEF7C3-C72A-4D94-8761-A6608B1F56D3}" srcOrd="1" destOrd="0" parTransId="{3F631C8C-1A7D-4117-8C9C-A63E950CA6AD}" sibTransId="{D604EAFE-3D6B-4FF8-A963-0BB510F18396}"/>
    <dgm:cxn modelId="{86FEFAFF-08B5-5743-AC05-F701E789D4F9}" type="presOf" srcId="{4159BA6E-72EB-4202-91B9-9F7FD7B4CB62}" destId="{9589787A-7A5A-B043-B4B0-45FE5A4BF42E}" srcOrd="0" destOrd="2" presId="urn:microsoft.com/office/officeart/2005/8/layout/list1"/>
    <dgm:cxn modelId="{13FF5AA4-6D03-DA43-9FAA-59A06F11BCF0}" type="presParOf" srcId="{F43203CB-9FD4-D049-A48A-CA9D576BDD6D}" destId="{585E6A9E-4223-AE4C-A08B-A7BB4D17AEF2}" srcOrd="0" destOrd="0" presId="urn:microsoft.com/office/officeart/2005/8/layout/list1"/>
    <dgm:cxn modelId="{EE56D5BA-1C40-6E44-BE97-3FDAAEDFA75E}" type="presParOf" srcId="{585E6A9E-4223-AE4C-A08B-A7BB4D17AEF2}" destId="{6B75A0B5-D8DD-7E41-8D78-0C8A049B492B}" srcOrd="0" destOrd="0" presId="urn:microsoft.com/office/officeart/2005/8/layout/list1"/>
    <dgm:cxn modelId="{236CCF11-7D67-F045-9E4F-13098DCEC20A}" type="presParOf" srcId="{585E6A9E-4223-AE4C-A08B-A7BB4D17AEF2}" destId="{CA9C075D-051A-E347-8A58-DA3633B17B16}" srcOrd="1" destOrd="0" presId="urn:microsoft.com/office/officeart/2005/8/layout/list1"/>
    <dgm:cxn modelId="{68396508-CA99-6B4E-8FB6-D1541BC43F9D}" type="presParOf" srcId="{F43203CB-9FD4-D049-A48A-CA9D576BDD6D}" destId="{A392318E-666B-4045-8BF6-135D3032496A}" srcOrd="1" destOrd="0" presId="urn:microsoft.com/office/officeart/2005/8/layout/list1"/>
    <dgm:cxn modelId="{05B584C7-942B-C241-91F1-4F17AE7812A7}" type="presParOf" srcId="{F43203CB-9FD4-D049-A48A-CA9D576BDD6D}" destId="{9589787A-7A5A-B043-B4B0-45FE5A4BF42E}" srcOrd="2" destOrd="0" presId="urn:microsoft.com/office/officeart/2005/8/layout/list1"/>
    <dgm:cxn modelId="{B50C280D-6770-AA42-A15C-EA8D76448A89}" type="presParOf" srcId="{F43203CB-9FD4-D049-A48A-CA9D576BDD6D}" destId="{58F2C894-F0B7-6548-A27F-07A9D3119AE3}" srcOrd="3" destOrd="0" presId="urn:microsoft.com/office/officeart/2005/8/layout/list1"/>
    <dgm:cxn modelId="{3B0A6948-DB1C-F646-B469-3CE7F891E70E}" type="presParOf" srcId="{F43203CB-9FD4-D049-A48A-CA9D576BDD6D}" destId="{3DD0A3EF-4E4A-D54E-8A90-A69FE90858B4}" srcOrd="4" destOrd="0" presId="urn:microsoft.com/office/officeart/2005/8/layout/list1"/>
    <dgm:cxn modelId="{43B3EB55-C021-0D4D-A9F0-2F161D10D147}" type="presParOf" srcId="{3DD0A3EF-4E4A-D54E-8A90-A69FE90858B4}" destId="{6F4F1A53-A74A-F846-8515-B9B3D21B5D55}" srcOrd="0" destOrd="0" presId="urn:microsoft.com/office/officeart/2005/8/layout/list1"/>
    <dgm:cxn modelId="{B7201426-B571-FC4E-B491-E2C0CA71D084}" type="presParOf" srcId="{3DD0A3EF-4E4A-D54E-8A90-A69FE90858B4}" destId="{24189D0F-11D6-3B40-BCCF-E44D977269B6}" srcOrd="1" destOrd="0" presId="urn:microsoft.com/office/officeart/2005/8/layout/list1"/>
    <dgm:cxn modelId="{D427CC69-303C-D540-AC5B-8570C0A1309F}" type="presParOf" srcId="{F43203CB-9FD4-D049-A48A-CA9D576BDD6D}" destId="{7E09A03A-9613-6742-AB64-3C0322A61C3C}" srcOrd="5" destOrd="0" presId="urn:microsoft.com/office/officeart/2005/8/layout/list1"/>
    <dgm:cxn modelId="{12FFD03B-6AEA-134C-8DBA-73F20F0B022B}" type="presParOf" srcId="{F43203CB-9FD4-D049-A48A-CA9D576BDD6D}" destId="{DFE214DF-2AB8-AF4A-80AF-594986D7410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9787A-7A5A-B043-B4B0-45FE5A4BF42E}">
      <dsp:nvSpPr>
        <dsp:cNvPr id="0" name=""/>
        <dsp:cNvSpPr/>
      </dsp:nvSpPr>
      <dsp:spPr>
        <a:xfrm>
          <a:off x="0" y="508544"/>
          <a:ext cx="7315200" cy="2009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58216" rIns="56774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Learned to use Django framework with python!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Learned how to build models to create forms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Learned to route URLS via a dictionary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Utilize Classes by passing in imported libraries</a:t>
          </a:r>
        </a:p>
      </dsp:txBody>
      <dsp:txXfrm>
        <a:off x="0" y="508544"/>
        <a:ext cx="7315200" cy="2009700"/>
      </dsp:txXfrm>
    </dsp:sp>
    <dsp:sp modelId="{CA9C075D-051A-E347-8A58-DA3633B17B16}">
      <dsp:nvSpPr>
        <dsp:cNvPr id="0" name=""/>
        <dsp:cNvSpPr/>
      </dsp:nvSpPr>
      <dsp:spPr>
        <a:xfrm>
          <a:off x="365760" y="183824"/>
          <a:ext cx="512064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was learned?</a:t>
          </a:r>
        </a:p>
      </dsp:txBody>
      <dsp:txXfrm>
        <a:off x="397463" y="215527"/>
        <a:ext cx="5057234" cy="586034"/>
      </dsp:txXfrm>
    </dsp:sp>
    <dsp:sp modelId="{DFE214DF-2AB8-AF4A-80AF-594986D74108}">
      <dsp:nvSpPr>
        <dsp:cNvPr id="0" name=""/>
        <dsp:cNvSpPr/>
      </dsp:nvSpPr>
      <dsp:spPr>
        <a:xfrm>
          <a:off x="0" y="2961765"/>
          <a:ext cx="7315200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58216" rIns="56774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User authentication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Having user importing their own vaccination record with a general recommendation per CDC guidelines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Ultimately, comply with HIPAA and FERPA as well!</a:t>
          </a:r>
        </a:p>
      </dsp:txBody>
      <dsp:txXfrm>
        <a:off x="0" y="2961765"/>
        <a:ext cx="7315200" cy="1975050"/>
      </dsp:txXfrm>
    </dsp:sp>
    <dsp:sp modelId="{24189D0F-11D6-3B40-BCCF-E44D977269B6}">
      <dsp:nvSpPr>
        <dsp:cNvPr id="0" name=""/>
        <dsp:cNvSpPr/>
      </dsp:nvSpPr>
      <dsp:spPr>
        <a:xfrm>
          <a:off x="365760" y="2637045"/>
          <a:ext cx="512064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Possible future extension</a:t>
          </a:r>
        </a:p>
      </dsp:txBody>
      <dsp:txXfrm>
        <a:off x="397463" y="2668748"/>
        <a:ext cx="505723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18AC-9159-0287-11EF-992596E93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Immunization Portal💉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57D74-C4A3-4F79-7447-D5E5FD0FE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4458" y="4670246"/>
            <a:ext cx="2264228" cy="133866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So Man Amanda Au-Yeung</a:t>
            </a:r>
          </a:p>
          <a:p>
            <a:r>
              <a:rPr lang="en-US" dirty="0"/>
              <a:t>MSCS Align Candidate</a:t>
            </a:r>
          </a:p>
          <a:p>
            <a:r>
              <a:rPr lang="en-US" dirty="0"/>
              <a:t>Spring 2022</a:t>
            </a:r>
          </a:p>
          <a:p>
            <a:r>
              <a:rPr lang="en-US" dirty="0"/>
              <a:t>CS5001</a:t>
            </a:r>
          </a:p>
        </p:txBody>
      </p:sp>
    </p:spTree>
    <p:extLst>
      <p:ext uri="{BB962C8B-B14F-4D97-AF65-F5344CB8AC3E}">
        <p14:creationId xmlns:p14="http://schemas.microsoft.com/office/powerpoint/2010/main" val="111231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7148E-F154-C124-8F31-2CDAADA4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082" y="1298448"/>
            <a:ext cx="6068070" cy="26097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916F-08EE-DEB0-F181-407E0B3D9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249" y="4087723"/>
            <a:ext cx="6037903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Collect database from users to keep track of their vaccination record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COVID-19 Vaccine Card FAQs – SBCOVID-19">
            <a:extLst>
              <a:ext uri="{FF2B5EF4-FFF2-40B4-BE49-F238E27FC236}">
                <a16:creationId xmlns:a16="http://schemas.microsoft.com/office/drawing/2014/main" id="{562298D0-12B6-187A-85FB-DD66E088F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177" y="1695799"/>
            <a:ext cx="3458249" cy="345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28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C1D4A39-A122-41DA-BF9B-2313FB6B7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D120F8-C0F1-4CC6-B340-0B8F67C40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096E2-0377-326A-2200-02B3ADD5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sz="3300"/>
              <a:t>METHODS: What tools and techniques were used to accomplish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A6D70-77CC-A899-12D7-EACA32BBF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Implemented a full stack project </a:t>
            </a:r>
          </a:p>
          <a:p>
            <a:r>
              <a:rPr lang="en-US" sz="1700">
                <a:solidFill>
                  <a:srgbClr val="FFFFFF"/>
                </a:solidFill>
              </a:rPr>
              <a:t>Used html, CSS, JavaScript, bootstrap to build the frontend</a:t>
            </a:r>
          </a:p>
          <a:p>
            <a:r>
              <a:rPr lang="en-US" sz="1700">
                <a:solidFill>
                  <a:srgbClr val="FFFFFF"/>
                </a:solidFill>
              </a:rPr>
              <a:t>Used Django as the framework with python to build the backend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Model View Template (MVT)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used Classes to build models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used dictionaries to build the setting, URL pages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imported different Django libraries, such as forms, paths</a:t>
            </a:r>
          </a:p>
          <a:p>
            <a:pPr lvl="1"/>
            <a:r>
              <a:rPr lang="en-US" sz="1700">
                <a:solidFill>
                  <a:srgbClr val="FFFFFF"/>
                </a:solidFill>
              </a:rPr>
              <a:t>used functions to create a user interface to link the pages to the backend database in the administration</a:t>
            </a:r>
          </a:p>
          <a:p>
            <a:pPr lvl="1"/>
            <a:endParaRPr lang="en-US" sz="170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34928E-77D2-023B-245F-1D1E63FD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032" y="1125845"/>
            <a:ext cx="3778286" cy="22186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4F06CD-0746-FF2D-1D73-802BC8698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7" r="29979" b="-2"/>
          <a:stretch/>
        </p:blipFill>
        <p:spPr>
          <a:xfrm>
            <a:off x="7630574" y="3505358"/>
            <a:ext cx="3607202" cy="258454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F6EFCA-56DD-442E-9948-D162BEBBF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636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D024-455F-A88E-6CFA-8688A655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FINDINGS:</a:t>
            </a:r>
            <a:br>
              <a:rPr lang="en-US" dirty="0"/>
            </a:br>
            <a:r>
              <a:rPr lang="en-US" dirty="0"/>
              <a:t>What was learned, possible future extension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E535143-B2A7-7EC4-FECA-33C73FB721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0956C97-3DF8-8F0D-8C71-B3884B54BA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2845" y="329819"/>
            <a:ext cx="1258110" cy="97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7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43D0D-AE32-A217-1E40-34C3A133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>
            <a:normAutofit/>
          </a:bodyPr>
          <a:lstStyle/>
          <a:p>
            <a:r>
              <a:rPr lang="en-US" dirty="0"/>
              <a:t>Source/Citation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E9B4-00B4-5A84-7983-86E244279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en-US" sz="1700" i="1">
                <a:solidFill>
                  <a:srgbClr val="FFFFFF"/>
                </a:solidFill>
              </a:rPr>
              <a:t>Built-in types¶</a:t>
            </a:r>
            <a:r>
              <a:rPr lang="en-US" sz="1700">
                <a:solidFill>
                  <a:srgbClr val="FFFFFF"/>
                </a:solidFill>
              </a:rPr>
              <a:t>. Built-in Types - Python 3.10.4 documentatio. (n.d.). Retrieved April 29, 2022, from https://docs.python.org/3/library/stdtypes.html </a:t>
            </a:r>
          </a:p>
          <a:p>
            <a:r>
              <a:rPr lang="en-US" sz="1700" i="1">
                <a:solidFill>
                  <a:srgbClr val="FFFFFF"/>
                </a:solidFill>
              </a:rPr>
              <a:t>Django MVT - javatpoint</a:t>
            </a:r>
            <a:r>
              <a:rPr lang="en-US" sz="1700">
                <a:solidFill>
                  <a:srgbClr val="FFFFFF"/>
                </a:solidFill>
              </a:rPr>
              <a:t>. www.javatpoint.com. (n.d.). Retrieved April 29, 2022, from https://www.javatpoint.com/django-mvt </a:t>
            </a:r>
          </a:p>
          <a:p>
            <a:r>
              <a:rPr lang="en-US" sz="1700" i="1">
                <a:solidFill>
                  <a:srgbClr val="FFFFFF"/>
                </a:solidFill>
              </a:rPr>
              <a:t>Documentation</a:t>
            </a:r>
            <a:r>
              <a:rPr lang="en-US" sz="1700">
                <a:solidFill>
                  <a:srgbClr val="FFFFFF"/>
                </a:solidFill>
              </a:rPr>
              <a:t>. Django. (n.d.). Retrieved April 29, 2022, from https://docs.djangoproject.com/en/4.0/ </a:t>
            </a:r>
          </a:p>
          <a:p>
            <a:r>
              <a:rPr lang="en-US" sz="1700" i="1">
                <a:solidFill>
                  <a:srgbClr val="FFFFFF"/>
                </a:solidFill>
              </a:rPr>
              <a:t>HTML: Hypertext markup language</a:t>
            </a:r>
            <a:r>
              <a:rPr lang="en-US" sz="1700">
                <a:solidFill>
                  <a:srgbClr val="FFFFFF"/>
                </a:solidFill>
              </a:rPr>
              <a:t>. MDN. (n.d.). Retrieved April 29, 2022, from https://developer.mozilla.org/en-US/docs/Web/HTML </a:t>
            </a:r>
            <a:endParaRPr lang="en-US" sz="1700">
              <a:solidFill>
                <a:srgbClr val="FFFFFF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CC948-9294-041F-194F-B4B003045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44" y="1240297"/>
            <a:ext cx="3778286" cy="43679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68639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208</TotalTime>
  <Words>322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Immunization Portal💉</vt:lpstr>
      <vt:lpstr>Goal of the Project</vt:lpstr>
      <vt:lpstr>METHODS: What tools and techniques were used to accomplish</vt:lpstr>
      <vt:lpstr>FINDINGS: What was learned, possible future extension</vt:lpstr>
      <vt:lpstr>Source/Citation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Immunization Portal💉</dc:title>
  <dc:creator>So Man Amanda Au-Yeung</dc:creator>
  <cp:lastModifiedBy>So Man Amanda Au-Yeung</cp:lastModifiedBy>
  <cp:revision>7</cp:revision>
  <dcterms:created xsi:type="dcterms:W3CDTF">2022-04-30T05:51:58Z</dcterms:created>
  <dcterms:modified xsi:type="dcterms:W3CDTF">2022-05-03T03:56:15Z</dcterms:modified>
</cp:coreProperties>
</file>