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6" r:id="rId2"/>
    <p:sldId id="257" r:id="rId3"/>
    <p:sldId id="258" r:id="rId4"/>
    <p:sldId id="259" r:id="rId5"/>
    <p:sldId id="260" r:id="rId6"/>
    <p:sldId id="264"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60"/>
    <p:restoredTop sz="91890"/>
  </p:normalViewPr>
  <p:slideViewPr>
    <p:cSldViewPr snapToGrid="0">
      <p:cViewPr varScale="1">
        <p:scale>
          <a:sx n="98" d="100"/>
          <a:sy n="98" d="100"/>
        </p:scale>
        <p:origin x="21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F6D3B-0BCC-43B8-AC45-86C56F32D7A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D4AECF1-2110-4857-803C-DAC8CA31DB23}">
      <dgm:prSet/>
      <dgm:spPr/>
      <dgm:t>
        <a:bodyPr/>
        <a:lstStyle/>
        <a:p>
          <a:r>
            <a:rPr lang="en-US"/>
            <a:t>Goals and Rationale</a:t>
          </a:r>
        </a:p>
      </dgm:t>
    </dgm:pt>
    <dgm:pt modelId="{63C6422D-EDD0-43D9-9643-5F76843E1506}" type="parTrans" cxnId="{F41E4998-FE8E-4890-ACAB-2617E8A4B984}">
      <dgm:prSet/>
      <dgm:spPr/>
      <dgm:t>
        <a:bodyPr/>
        <a:lstStyle/>
        <a:p>
          <a:endParaRPr lang="en-US"/>
        </a:p>
      </dgm:t>
    </dgm:pt>
    <dgm:pt modelId="{06A8395D-B7DD-454B-B888-DB26C3A0EFDD}" type="sibTrans" cxnId="{F41E4998-FE8E-4890-ACAB-2617E8A4B984}">
      <dgm:prSet/>
      <dgm:spPr/>
      <dgm:t>
        <a:bodyPr/>
        <a:lstStyle/>
        <a:p>
          <a:endParaRPr lang="en-US"/>
        </a:p>
      </dgm:t>
    </dgm:pt>
    <dgm:pt modelId="{A1459BF6-B625-46BD-935E-6F2BF7FF5341}">
      <dgm:prSet/>
      <dgm:spPr/>
      <dgm:t>
        <a:bodyPr/>
        <a:lstStyle/>
        <a:p>
          <a:r>
            <a:rPr lang="en-US"/>
            <a:t>Methods</a:t>
          </a:r>
        </a:p>
      </dgm:t>
    </dgm:pt>
    <dgm:pt modelId="{C2A28322-2E1A-4B3D-9B89-71B5D8C57915}" type="parTrans" cxnId="{C39B3185-90A4-4E92-A6C9-EE0548027CAD}">
      <dgm:prSet/>
      <dgm:spPr/>
      <dgm:t>
        <a:bodyPr/>
        <a:lstStyle/>
        <a:p>
          <a:endParaRPr lang="en-US"/>
        </a:p>
      </dgm:t>
    </dgm:pt>
    <dgm:pt modelId="{3030CC1E-0539-4A99-BD12-8FBE988FF6D9}" type="sibTrans" cxnId="{C39B3185-90A4-4E92-A6C9-EE0548027CAD}">
      <dgm:prSet/>
      <dgm:spPr/>
      <dgm:t>
        <a:bodyPr/>
        <a:lstStyle/>
        <a:p>
          <a:endParaRPr lang="en-US"/>
        </a:p>
      </dgm:t>
    </dgm:pt>
    <dgm:pt modelId="{35C420D1-1C2F-42EE-8578-005CB48B3699}">
      <dgm:prSet/>
      <dgm:spPr/>
      <dgm:t>
        <a:bodyPr/>
        <a:lstStyle/>
        <a:p>
          <a:r>
            <a:rPr lang="en-US"/>
            <a:t>Findings and Lessons Learned</a:t>
          </a:r>
        </a:p>
      </dgm:t>
    </dgm:pt>
    <dgm:pt modelId="{EB1AFB9E-8F27-4B93-858F-7C9EF81264AC}" type="parTrans" cxnId="{72FC87CB-46AA-41EC-A120-9F6341EA303A}">
      <dgm:prSet/>
      <dgm:spPr/>
      <dgm:t>
        <a:bodyPr/>
        <a:lstStyle/>
        <a:p>
          <a:endParaRPr lang="en-US"/>
        </a:p>
      </dgm:t>
    </dgm:pt>
    <dgm:pt modelId="{3BC672AF-2055-4BC4-B2AA-996F76769E4D}" type="sibTrans" cxnId="{72FC87CB-46AA-41EC-A120-9F6341EA303A}">
      <dgm:prSet/>
      <dgm:spPr/>
      <dgm:t>
        <a:bodyPr/>
        <a:lstStyle/>
        <a:p>
          <a:endParaRPr lang="en-US"/>
        </a:p>
      </dgm:t>
    </dgm:pt>
    <dgm:pt modelId="{AC113A20-C80A-4FD0-905C-D450F4B66D12}">
      <dgm:prSet/>
      <dgm:spPr/>
      <dgm:t>
        <a:bodyPr/>
        <a:lstStyle/>
        <a:p>
          <a:r>
            <a:rPr lang="en-US"/>
            <a:t>Limitations and Future Extensions</a:t>
          </a:r>
        </a:p>
      </dgm:t>
    </dgm:pt>
    <dgm:pt modelId="{D57D8DE0-1ADA-40AE-822D-B4AC936005A3}" type="parTrans" cxnId="{D62D556A-257F-4DB4-9B8C-9F1E2A2FAE31}">
      <dgm:prSet/>
      <dgm:spPr/>
      <dgm:t>
        <a:bodyPr/>
        <a:lstStyle/>
        <a:p>
          <a:endParaRPr lang="en-US"/>
        </a:p>
      </dgm:t>
    </dgm:pt>
    <dgm:pt modelId="{269E9AD7-3DDE-4585-AD0F-5231444F9B7B}" type="sibTrans" cxnId="{D62D556A-257F-4DB4-9B8C-9F1E2A2FAE31}">
      <dgm:prSet/>
      <dgm:spPr/>
      <dgm:t>
        <a:bodyPr/>
        <a:lstStyle/>
        <a:p>
          <a:endParaRPr lang="en-US"/>
        </a:p>
      </dgm:t>
    </dgm:pt>
    <dgm:pt modelId="{5843CA46-CC89-41C3-B0A5-5EF69D2300F5}">
      <dgm:prSet/>
      <dgm:spPr/>
      <dgm:t>
        <a:bodyPr/>
        <a:lstStyle/>
        <a:p>
          <a:r>
            <a:rPr lang="en-US"/>
            <a:t>Citations</a:t>
          </a:r>
        </a:p>
      </dgm:t>
    </dgm:pt>
    <dgm:pt modelId="{F7CA1D3F-D030-4CCD-8316-3ACE90F79949}" type="parTrans" cxnId="{775D08CF-6A54-4986-A459-1168F325D935}">
      <dgm:prSet/>
      <dgm:spPr/>
      <dgm:t>
        <a:bodyPr/>
        <a:lstStyle/>
        <a:p>
          <a:endParaRPr lang="en-US"/>
        </a:p>
      </dgm:t>
    </dgm:pt>
    <dgm:pt modelId="{8EF45279-B744-46E3-9318-0FE02EFA2C38}" type="sibTrans" cxnId="{775D08CF-6A54-4986-A459-1168F325D935}">
      <dgm:prSet/>
      <dgm:spPr/>
      <dgm:t>
        <a:bodyPr/>
        <a:lstStyle/>
        <a:p>
          <a:endParaRPr lang="en-US"/>
        </a:p>
      </dgm:t>
    </dgm:pt>
    <dgm:pt modelId="{073E7A36-C2C6-4354-9E37-09774CF5CDDB}" type="pres">
      <dgm:prSet presAssocID="{AC4F6D3B-0BCC-43B8-AC45-86C56F32D7A4}" presName="root" presStyleCnt="0">
        <dgm:presLayoutVars>
          <dgm:dir/>
          <dgm:resizeHandles val="exact"/>
        </dgm:presLayoutVars>
      </dgm:prSet>
      <dgm:spPr/>
    </dgm:pt>
    <dgm:pt modelId="{E53C985B-E6CF-471D-9105-BD3C9C69B4E0}" type="pres">
      <dgm:prSet presAssocID="{0D4AECF1-2110-4857-803C-DAC8CA31DB23}" presName="compNode" presStyleCnt="0"/>
      <dgm:spPr/>
    </dgm:pt>
    <dgm:pt modelId="{850FB959-8310-4F93-9779-A9E64C8C0B7A}" type="pres">
      <dgm:prSet presAssocID="{0D4AECF1-2110-4857-803C-DAC8CA31DB23}" presName="bgRect" presStyleLbl="bgShp" presStyleIdx="0" presStyleCnt="5"/>
      <dgm:spPr/>
    </dgm:pt>
    <dgm:pt modelId="{64E0B7B4-1D65-4393-8C33-C9B241A1A116}" type="pres">
      <dgm:prSet presAssocID="{0D4AECF1-2110-4857-803C-DAC8CA31DB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4DA05546-5FF0-49F4-A5CF-9D4703FCCC49}" type="pres">
      <dgm:prSet presAssocID="{0D4AECF1-2110-4857-803C-DAC8CA31DB23}" presName="spaceRect" presStyleCnt="0"/>
      <dgm:spPr/>
    </dgm:pt>
    <dgm:pt modelId="{082E88E9-D522-4C65-A068-648C64480BE8}" type="pres">
      <dgm:prSet presAssocID="{0D4AECF1-2110-4857-803C-DAC8CA31DB23}" presName="parTx" presStyleLbl="revTx" presStyleIdx="0" presStyleCnt="5">
        <dgm:presLayoutVars>
          <dgm:chMax val="0"/>
          <dgm:chPref val="0"/>
        </dgm:presLayoutVars>
      </dgm:prSet>
      <dgm:spPr/>
    </dgm:pt>
    <dgm:pt modelId="{3F75C9EE-DAC8-4D19-B02A-6062BE272182}" type="pres">
      <dgm:prSet presAssocID="{06A8395D-B7DD-454B-B888-DB26C3A0EFDD}" presName="sibTrans" presStyleCnt="0"/>
      <dgm:spPr/>
    </dgm:pt>
    <dgm:pt modelId="{C2189F8F-DAFC-4E98-8BBF-78EE1A2060F1}" type="pres">
      <dgm:prSet presAssocID="{A1459BF6-B625-46BD-935E-6F2BF7FF5341}" presName="compNode" presStyleCnt="0"/>
      <dgm:spPr/>
    </dgm:pt>
    <dgm:pt modelId="{2FC37932-1160-449B-A0BF-9C201CB12539}" type="pres">
      <dgm:prSet presAssocID="{A1459BF6-B625-46BD-935E-6F2BF7FF5341}" presName="bgRect" presStyleLbl="bgShp" presStyleIdx="1" presStyleCnt="5"/>
      <dgm:spPr/>
    </dgm:pt>
    <dgm:pt modelId="{3686CBB9-0AB1-4160-98BA-C3AEF6480F2D}" type="pres">
      <dgm:prSet presAssocID="{A1459BF6-B625-46BD-935E-6F2BF7FF53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277CA872-66E3-46F8-AAAF-A803C665A2D7}" type="pres">
      <dgm:prSet presAssocID="{A1459BF6-B625-46BD-935E-6F2BF7FF5341}" presName="spaceRect" presStyleCnt="0"/>
      <dgm:spPr/>
    </dgm:pt>
    <dgm:pt modelId="{A2E24A9E-6266-4CA5-B6EA-AD016940A644}" type="pres">
      <dgm:prSet presAssocID="{A1459BF6-B625-46BD-935E-6F2BF7FF5341}" presName="parTx" presStyleLbl="revTx" presStyleIdx="1" presStyleCnt="5">
        <dgm:presLayoutVars>
          <dgm:chMax val="0"/>
          <dgm:chPref val="0"/>
        </dgm:presLayoutVars>
      </dgm:prSet>
      <dgm:spPr/>
    </dgm:pt>
    <dgm:pt modelId="{8C9C7FAD-DAC3-48ED-8ED2-9B3646D6FAEC}" type="pres">
      <dgm:prSet presAssocID="{3030CC1E-0539-4A99-BD12-8FBE988FF6D9}" presName="sibTrans" presStyleCnt="0"/>
      <dgm:spPr/>
    </dgm:pt>
    <dgm:pt modelId="{1A666DCA-2C11-4669-AF72-9D2F072F493F}" type="pres">
      <dgm:prSet presAssocID="{35C420D1-1C2F-42EE-8578-005CB48B3699}" presName="compNode" presStyleCnt="0"/>
      <dgm:spPr/>
    </dgm:pt>
    <dgm:pt modelId="{AEC76A10-659E-417A-B848-25AEB1E2958D}" type="pres">
      <dgm:prSet presAssocID="{35C420D1-1C2F-42EE-8578-005CB48B3699}" presName="bgRect" presStyleLbl="bgShp" presStyleIdx="2" presStyleCnt="5"/>
      <dgm:spPr/>
    </dgm:pt>
    <dgm:pt modelId="{01484446-FAD6-4296-9B9B-2D2C60C760B6}" type="pres">
      <dgm:prSet presAssocID="{35C420D1-1C2F-42EE-8578-005CB48B36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ED8FD6A-7288-43DD-A7AA-FDFA55A78F9F}" type="pres">
      <dgm:prSet presAssocID="{35C420D1-1C2F-42EE-8578-005CB48B3699}" presName="spaceRect" presStyleCnt="0"/>
      <dgm:spPr/>
    </dgm:pt>
    <dgm:pt modelId="{C10C9704-98D7-4778-AF05-F91AB13CBAB0}" type="pres">
      <dgm:prSet presAssocID="{35C420D1-1C2F-42EE-8578-005CB48B3699}" presName="parTx" presStyleLbl="revTx" presStyleIdx="2" presStyleCnt="5">
        <dgm:presLayoutVars>
          <dgm:chMax val="0"/>
          <dgm:chPref val="0"/>
        </dgm:presLayoutVars>
      </dgm:prSet>
      <dgm:spPr/>
    </dgm:pt>
    <dgm:pt modelId="{E9B65D32-F21D-4B00-9D56-C5E5C1DB6C14}" type="pres">
      <dgm:prSet presAssocID="{3BC672AF-2055-4BC4-B2AA-996F76769E4D}" presName="sibTrans" presStyleCnt="0"/>
      <dgm:spPr/>
    </dgm:pt>
    <dgm:pt modelId="{37BB3C12-A95B-415A-AFAA-EE997A25DC80}" type="pres">
      <dgm:prSet presAssocID="{AC113A20-C80A-4FD0-905C-D450F4B66D12}" presName="compNode" presStyleCnt="0"/>
      <dgm:spPr/>
    </dgm:pt>
    <dgm:pt modelId="{3416F7C0-F488-46EE-85CD-F20D342B7DE7}" type="pres">
      <dgm:prSet presAssocID="{AC113A20-C80A-4FD0-905C-D450F4B66D12}" presName="bgRect" presStyleLbl="bgShp" presStyleIdx="3" presStyleCnt="5"/>
      <dgm:spPr/>
    </dgm:pt>
    <dgm:pt modelId="{3F0FAD28-0653-4882-B54B-069E627DEDD2}" type="pres">
      <dgm:prSet presAssocID="{AC113A20-C80A-4FD0-905C-D450F4B66D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23D3BC38-8562-436E-ADA7-25E08787DF65}" type="pres">
      <dgm:prSet presAssocID="{AC113A20-C80A-4FD0-905C-D450F4B66D12}" presName="spaceRect" presStyleCnt="0"/>
      <dgm:spPr/>
    </dgm:pt>
    <dgm:pt modelId="{468FDA95-9F81-4C09-A7AE-454AC0CC067A}" type="pres">
      <dgm:prSet presAssocID="{AC113A20-C80A-4FD0-905C-D450F4B66D12}" presName="parTx" presStyleLbl="revTx" presStyleIdx="3" presStyleCnt="5">
        <dgm:presLayoutVars>
          <dgm:chMax val="0"/>
          <dgm:chPref val="0"/>
        </dgm:presLayoutVars>
      </dgm:prSet>
      <dgm:spPr/>
    </dgm:pt>
    <dgm:pt modelId="{106B6992-6C78-4033-BF53-D6F33886A07D}" type="pres">
      <dgm:prSet presAssocID="{269E9AD7-3DDE-4585-AD0F-5231444F9B7B}" presName="sibTrans" presStyleCnt="0"/>
      <dgm:spPr/>
    </dgm:pt>
    <dgm:pt modelId="{64297B94-BE33-4BA6-A854-A8C109D909A3}" type="pres">
      <dgm:prSet presAssocID="{5843CA46-CC89-41C3-B0A5-5EF69D2300F5}" presName="compNode" presStyleCnt="0"/>
      <dgm:spPr/>
    </dgm:pt>
    <dgm:pt modelId="{8C0AEDBA-AF60-463A-B9C6-462530DF153F}" type="pres">
      <dgm:prSet presAssocID="{5843CA46-CC89-41C3-B0A5-5EF69D2300F5}" presName="bgRect" presStyleLbl="bgShp" presStyleIdx="4" presStyleCnt="5"/>
      <dgm:spPr/>
    </dgm:pt>
    <dgm:pt modelId="{5F8303ED-0EED-4CCA-9417-1266149DC2BD}" type="pres">
      <dgm:prSet presAssocID="{5843CA46-CC89-41C3-B0A5-5EF69D2300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49E504EA-EB82-4603-9C88-DA4D088CE3DD}" type="pres">
      <dgm:prSet presAssocID="{5843CA46-CC89-41C3-B0A5-5EF69D2300F5}" presName="spaceRect" presStyleCnt="0"/>
      <dgm:spPr/>
    </dgm:pt>
    <dgm:pt modelId="{7E394D44-1131-447E-A07C-2DAC887165BF}" type="pres">
      <dgm:prSet presAssocID="{5843CA46-CC89-41C3-B0A5-5EF69D2300F5}" presName="parTx" presStyleLbl="revTx" presStyleIdx="4" presStyleCnt="5">
        <dgm:presLayoutVars>
          <dgm:chMax val="0"/>
          <dgm:chPref val="0"/>
        </dgm:presLayoutVars>
      </dgm:prSet>
      <dgm:spPr/>
    </dgm:pt>
  </dgm:ptLst>
  <dgm:cxnLst>
    <dgm:cxn modelId="{C572244C-B3FA-F64E-8205-22F83F183E60}" type="presOf" srcId="{AC113A20-C80A-4FD0-905C-D450F4B66D12}" destId="{468FDA95-9F81-4C09-A7AE-454AC0CC067A}" srcOrd="0" destOrd="0" presId="urn:microsoft.com/office/officeart/2018/2/layout/IconVerticalSolidList"/>
    <dgm:cxn modelId="{D62D556A-257F-4DB4-9B8C-9F1E2A2FAE31}" srcId="{AC4F6D3B-0BCC-43B8-AC45-86C56F32D7A4}" destId="{AC113A20-C80A-4FD0-905C-D450F4B66D12}" srcOrd="3" destOrd="0" parTransId="{D57D8DE0-1ADA-40AE-822D-B4AC936005A3}" sibTransId="{269E9AD7-3DDE-4585-AD0F-5231444F9B7B}"/>
    <dgm:cxn modelId="{2676BA81-752F-2B45-94DB-A427B8E9F90D}" type="presOf" srcId="{35C420D1-1C2F-42EE-8578-005CB48B3699}" destId="{C10C9704-98D7-4778-AF05-F91AB13CBAB0}" srcOrd="0" destOrd="0" presId="urn:microsoft.com/office/officeart/2018/2/layout/IconVerticalSolidList"/>
    <dgm:cxn modelId="{C39B3185-90A4-4E92-A6C9-EE0548027CAD}" srcId="{AC4F6D3B-0BCC-43B8-AC45-86C56F32D7A4}" destId="{A1459BF6-B625-46BD-935E-6F2BF7FF5341}" srcOrd="1" destOrd="0" parTransId="{C2A28322-2E1A-4B3D-9B89-71B5D8C57915}" sibTransId="{3030CC1E-0539-4A99-BD12-8FBE988FF6D9}"/>
    <dgm:cxn modelId="{F41E4998-FE8E-4890-ACAB-2617E8A4B984}" srcId="{AC4F6D3B-0BCC-43B8-AC45-86C56F32D7A4}" destId="{0D4AECF1-2110-4857-803C-DAC8CA31DB23}" srcOrd="0" destOrd="0" parTransId="{63C6422D-EDD0-43D9-9643-5F76843E1506}" sibTransId="{06A8395D-B7DD-454B-B888-DB26C3A0EFDD}"/>
    <dgm:cxn modelId="{6EAB229F-64ED-CA4C-B872-53160B795C9B}" type="presOf" srcId="{5843CA46-CC89-41C3-B0A5-5EF69D2300F5}" destId="{7E394D44-1131-447E-A07C-2DAC887165BF}" srcOrd="0" destOrd="0" presId="urn:microsoft.com/office/officeart/2018/2/layout/IconVerticalSolidList"/>
    <dgm:cxn modelId="{3C11A3A6-2F1E-4D4A-B7C0-7656CA0BC148}" type="presOf" srcId="{AC4F6D3B-0BCC-43B8-AC45-86C56F32D7A4}" destId="{073E7A36-C2C6-4354-9E37-09774CF5CDDB}" srcOrd="0" destOrd="0" presId="urn:microsoft.com/office/officeart/2018/2/layout/IconVerticalSolidList"/>
    <dgm:cxn modelId="{72FC87CB-46AA-41EC-A120-9F6341EA303A}" srcId="{AC4F6D3B-0BCC-43B8-AC45-86C56F32D7A4}" destId="{35C420D1-1C2F-42EE-8578-005CB48B3699}" srcOrd="2" destOrd="0" parTransId="{EB1AFB9E-8F27-4B93-858F-7C9EF81264AC}" sibTransId="{3BC672AF-2055-4BC4-B2AA-996F76769E4D}"/>
    <dgm:cxn modelId="{775D08CF-6A54-4986-A459-1168F325D935}" srcId="{AC4F6D3B-0BCC-43B8-AC45-86C56F32D7A4}" destId="{5843CA46-CC89-41C3-B0A5-5EF69D2300F5}" srcOrd="4" destOrd="0" parTransId="{F7CA1D3F-D030-4CCD-8316-3ACE90F79949}" sibTransId="{8EF45279-B744-46E3-9318-0FE02EFA2C38}"/>
    <dgm:cxn modelId="{283FBFD6-061E-9A40-9518-54DD27BD6F39}" type="presOf" srcId="{0D4AECF1-2110-4857-803C-DAC8CA31DB23}" destId="{082E88E9-D522-4C65-A068-648C64480BE8}" srcOrd="0" destOrd="0" presId="urn:microsoft.com/office/officeart/2018/2/layout/IconVerticalSolidList"/>
    <dgm:cxn modelId="{D2D87CEA-2E60-FB4E-BE9D-ED1F651D830B}" type="presOf" srcId="{A1459BF6-B625-46BD-935E-6F2BF7FF5341}" destId="{A2E24A9E-6266-4CA5-B6EA-AD016940A644}" srcOrd="0" destOrd="0" presId="urn:microsoft.com/office/officeart/2018/2/layout/IconVerticalSolidList"/>
    <dgm:cxn modelId="{7524288E-3509-CC41-ACC4-8F055C876326}" type="presParOf" srcId="{073E7A36-C2C6-4354-9E37-09774CF5CDDB}" destId="{E53C985B-E6CF-471D-9105-BD3C9C69B4E0}" srcOrd="0" destOrd="0" presId="urn:microsoft.com/office/officeart/2018/2/layout/IconVerticalSolidList"/>
    <dgm:cxn modelId="{180D1E0D-F6C8-CF45-A61E-56DF0E7DC279}" type="presParOf" srcId="{E53C985B-E6CF-471D-9105-BD3C9C69B4E0}" destId="{850FB959-8310-4F93-9779-A9E64C8C0B7A}" srcOrd="0" destOrd="0" presId="urn:microsoft.com/office/officeart/2018/2/layout/IconVerticalSolidList"/>
    <dgm:cxn modelId="{35E011B0-DD79-B043-B146-A8FB1D75B5E9}" type="presParOf" srcId="{E53C985B-E6CF-471D-9105-BD3C9C69B4E0}" destId="{64E0B7B4-1D65-4393-8C33-C9B241A1A116}" srcOrd="1" destOrd="0" presId="urn:microsoft.com/office/officeart/2018/2/layout/IconVerticalSolidList"/>
    <dgm:cxn modelId="{911039D3-354B-0543-848E-0D1058E54421}" type="presParOf" srcId="{E53C985B-E6CF-471D-9105-BD3C9C69B4E0}" destId="{4DA05546-5FF0-49F4-A5CF-9D4703FCCC49}" srcOrd="2" destOrd="0" presId="urn:microsoft.com/office/officeart/2018/2/layout/IconVerticalSolidList"/>
    <dgm:cxn modelId="{75B8DCF4-A297-7A48-BD73-41DFC80EABA4}" type="presParOf" srcId="{E53C985B-E6CF-471D-9105-BD3C9C69B4E0}" destId="{082E88E9-D522-4C65-A068-648C64480BE8}" srcOrd="3" destOrd="0" presId="urn:microsoft.com/office/officeart/2018/2/layout/IconVerticalSolidList"/>
    <dgm:cxn modelId="{0F94788E-E21F-1844-85AF-F8606EABA806}" type="presParOf" srcId="{073E7A36-C2C6-4354-9E37-09774CF5CDDB}" destId="{3F75C9EE-DAC8-4D19-B02A-6062BE272182}" srcOrd="1" destOrd="0" presId="urn:microsoft.com/office/officeart/2018/2/layout/IconVerticalSolidList"/>
    <dgm:cxn modelId="{2EFE03D8-EFD2-DB45-AE5F-ED37C5E651C7}" type="presParOf" srcId="{073E7A36-C2C6-4354-9E37-09774CF5CDDB}" destId="{C2189F8F-DAFC-4E98-8BBF-78EE1A2060F1}" srcOrd="2" destOrd="0" presId="urn:microsoft.com/office/officeart/2018/2/layout/IconVerticalSolidList"/>
    <dgm:cxn modelId="{A64F7247-7BBA-F04C-9C1B-CBED110283E5}" type="presParOf" srcId="{C2189F8F-DAFC-4E98-8BBF-78EE1A2060F1}" destId="{2FC37932-1160-449B-A0BF-9C201CB12539}" srcOrd="0" destOrd="0" presId="urn:microsoft.com/office/officeart/2018/2/layout/IconVerticalSolidList"/>
    <dgm:cxn modelId="{D911EADC-E118-7842-9228-B5F70CA7BD9F}" type="presParOf" srcId="{C2189F8F-DAFC-4E98-8BBF-78EE1A2060F1}" destId="{3686CBB9-0AB1-4160-98BA-C3AEF6480F2D}" srcOrd="1" destOrd="0" presId="urn:microsoft.com/office/officeart/2018/2/layout/IconVerticalSolidList"/>
    <dgm:cxn modelId="{E9826E98-BBFA-9B45-B384-A31EF838C50B}" type="presParOf" srcId="{C2189F8F-DAFC-4E98-8BBF-78EE1A2060F1}" destId="{277CA872-66E3-46F8-AAAF-A803C665A2D7}" srcOrd="2" destOrd="0" presId="urn:microsoft.com/office/officeart/2018/2/layout/IconVerticalSolidList"/>
    <dgm:cxn modelId="{8AD71A4A-6F7D-404B-BC1B-81B684EEDF93}" type="presParOf" srcId="{C2189F8F-DAFC-4E98-8BBF-78EE1A2060F1}" destId="{A2E24A9E-6266-4CA5-B6EA-AD016940A644}" srcOrd="3" destOrd="0" presId="urn:microsoft.com/office/officeart/2018/2/layout/IconVerticalSolidList"/>
    <dgm:cxn modelId="{84751E65-7B24-9C43-BA2E-EF5FC562382C}" type="presParOf" srcId="{073E7A36-C2C6-4354-9E37-09774CF5CDDB}" destId="{8C9C7FAD-DAC3-48ED-8ED2-9B3646D6FAEC}" srcOrd="3" destOrd="0" presId="urn:microsoft.com/office/officeart/2018/2/layout/IconVerticalSolidList"/>
    <dgm:cxn modelId="{253B25C2-49A3-144B-9530-489E3B7156A7}" type="presParOf" srcId="{073E7A36-C2C6-4354-9E37-09774CF5CDDB}" destId="{1A666DCA-2C11-4669-AF72-9D2F072F493F}" srcOrd="4" destOrd="0" presId="urn:microsoft.com/office/officeart/2018/2/layout/IconVerticalSolidList"/>
    <dgm:cxn modelId="{C2430293-790D-0A43-A1A9-DD545C63C6CA}" type="presParOf" srcId="{1A666DCA-2C11-4669-AF72-9D2F072F493F}" destId="{AEC76A10-659E-417A-B848-25AEB1E2958D}" srcOrd="0" destOrd="0" presId="urn:microsoft.com/office/officeart/2018/2/layout/IconVerticalSolidList"/>
    <dgm:cxn modelId="{ECF40AF4-8F1C-814C-80B0-7C6EECCC269C}" type="presParOf" srcId="{1A666DCA-2C11-4669-AF72-9D2F072F493F}" destId="{01484446-FAD6-4296-9B9B-2D2C60C760B6}" srcOrd="1" destOrd="0" presId="urn:microsoft.com/office/officeart/2018/2/layout/IconVerticalSolidList"/>
    <dgm:cxn modelId="{238FCB30-9279-0144-AC80-860A3A829CA2}" type="presParOf" srcId="{1A666DCA-2C11-4669-AF72-9D2F072F493F}" destId="{FED8FD6A-7288-43DD-A7AA-FDFA55A78F9F}" srcOrd="2" destOrd="0" presId="urn:microsoft.com/office/officeart/2018/2/layout/IconVerticalSolidList"/>
    <dgm:cxn modelId="{14D5F6AE-2D5E-974D-9385-0920BF76C238}" type="presParOf" srcId="{1A666DCA-2C11-4669-AF72-9D2F072F493F}" destId="{C10C9704-98D7-4778-AF05-F91AB13CBAB0}" srcOrd="3" destOrd="0" presId="urn:microsoft.com/office/officeart/2018/2/layout/IconVerticalSolidList"/>
    <dgm:cxn modelId="{9054B501-EB48-5B4F-BBE8-58B6BD66737B}" type="presParOf" srcId="{073E7A36-C2C6-4354-9E37-09774CF5CDDB}" destId="{E9B65D32-F21D-4B00-9D56-C5E5C1DB6C14}" srcOrd="5" destOrd="0" presId="urn:microsoft.com/office/officeart/2018/2/layout/IconVerticalSolidList"/>
    <dgm:cxn modelId="{AEFC495A-1A92-AB4E-9AA6-3A93C6E8B315}" type="presParOf" srcId="{073E7A36-C2C6-4354-9E37-09774CF5CDDB}" destId="{37BB3C12-A95B-415A-AFAA-EE997A25DC80}" srcOrd="6" destOrd="0" presId="urn:microsoft.com/office/officeart/2018/2/layout/IconVerticalSolidList"/>
    <dgm:cxn modelId="{93E727F4-6247-2848-BD9A-7928BA408E9A}" type="presParOf" srcId="{37BB3C12-A95B-415A-AFAA-EE997A25DC80}" destId="{3416F7C0-F488-46EE-85CD-F20D342B7DE7}" srcOrd="0" destOrd="0" presId="urn:microsoft.com/office/officeart/2018/2/layout/IconVerticalSolidList"/>
    <dgm:cxn modelId="{0CEC4A6F-5039-C348-9212-27C7D8F90832}" type="presParOf" srcId="{37BB3C12-A95B-415A-AFAA-EE997A25DC80}" destId="{3F0FAD28-0653-4882-B54B-069E627DEDD2}" srcOrd="1" destOrd="0" presId="urn:microsoft.com/office/officeart/2018/2/layout/IconVerticalSolidList"/>
    <dgm:cxn modelId="{D4D49807-DB17-8448-A28D-CA375EF9BABF}" type="presParOf" srcId="{37BB3C12-A95B-415A-AFAA-EE997A25DC80}" destId="{23D3BC38-8562-436E-ADA7-25E08787DF65}" srcOrd="2" destOrd="0" presId="urn:microsoft.com/office/officeart/2018/2/layout/IconVerticalSolidList"/>
    <dgm:cxn modelId="{5CCD413F-2134-5B4B-BF3C-FB04060EE875}" type="presParOf" srcId="{37BB3C12-A95B-415A-AFAA-EE997A25DC80}" destId="{468FDA95-9F81-4C09-A7AE-454AC0CC067A}" srcOrd="3" destOrd="0" presId="urn:microsoft.com/office/officeart/2018/2/layout/IconVerticalSolidList"/>
    <dgm:cxn modelId="{38952352-3517-1047-AE40-2B0E10BC1D76}" type="presParOf" srcId="{073E7A36-C2C6-4354-9E37-09774CF5CDDB}" destId="{106B6992-6C78-4033-BF53-D6F33886A07D}" srcOrd="7" destOrd="0" presId="urn:microsoft.com/office/officeart/2018/2/layout/IconVerticalSolidList"/>
    <dgm:cxn modelId="{CEA91542-19DB-F244-B236-94D0090E0938}" type="presParOf" srcId="{073E7A36-C2C6-4354-9E37-09774CF5CDDB}" destId="{64297B94-BE33-4BA6-A854-A8C109D909A3}" srcOrd="8" destOrd="0" presId="urn:microsoft.com/office/officeart/2018/2/layout/IconVerticalSolidList"/>
    <dgm:cxn modelId="{96DB2A0A-70F2-5B41-9D2E-FB58EFB0BF09}" type="presParOf" srcId="{64297B94-BE33-4BA6-A854-A8C109D909A3}" destId="{8C0AEDBA-AF60-463A-B9C6-462530DF153F}" srcOrd="0" destOrd="0" presId="urn:microsoft.com/office/officeart/2018/2/layout/IconVerticalSolidList"/>
    <dgm:cxn modelId="{DD1ED8F7-367E-1F4C-ADF9-9F98C23C0AC7}" type="presParOf" srcId="{64297B94-BE33-4BA6-A854-A8C109D909A3}" destId="{5F8303ED-0EED-4CCA-9417-1266149DC2BD}" srcOrd="1" destOrd="0" presId="urn:microsoft.com/office/officeart/2018/2/layout/IconVerticalSolidList"/>
    <dgm:cxn modelId="{5D0494BD-0C21-E34B-82AC-B3EAC48773F7}" type="presParOf" srcId="{64297B94-BE33-4BA6-A854-A8C109D909A3}" destId="{49E504EA-EB82-4603-9C88-DA4D088CE3DD}" srcOrd="2" destOrd="0" presId="urn:microsoft.com/office/officeart/2018/2/layout/IconVerticalSolidList"/>
    <dgm:cxn modelId="{5F1A1799-8674-DC4D-86B5-50D0CE20EB9B}" type="presParOf" srcId="{64297B94-BE33-4BA6-A854-A8C109D909A3}" destId="{7E394D44-1131-447E-A07C-2DAC887165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DC2358-7ABF-48D2-918B-8B30A295270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EC963E7-A508-4605-B391-F75EEDD2C2B2}">
      <dgm:prSet/>
      <dgm:spPr/>
      <dgm:t>
        <a:bodyPr/>
        <a:lstStyle/>
        <a:p>
          <a:r>
            <a:rPr lang="en-US" dirty="0"/>
            <a:t>Implemented a sudoku game with the MVC module using OOD</a:t>
          </a:r>
        </a:p>
      </dgm:t>
    </dgm:pt>
    <dgm:pt modelId="{94B900C8-7915-4C5E-88C0-B9B5DC6C452D}" type="parTrans" cxnId="{CA4FA527-A75E-4AEC-8DFC-81EE7EE1927C}">
      <dgm:prSet/>
      <dgm:spPr/>
      <dgm:t>
        <a:bodyPr/>
        <a:lstStyle/>
        <a:p>
          <a:endParaRPr lang="en-US"/>
        </a:p>
      </dgm:t>
    </dgm:pt>
    <dgm:pt modelId="{B393B60D-0CEE-4FC4-98FB-E6EFC4B5D29A}" type="sibTrans" cxnId="{CA4FA527-A75E-4AEC-8DFC-81EE7EE1927C}">
      <dgm:prSet/>
      <dgm:spPr/>
      <dgm:t>
        <a:bodyPr/>
        <a:lstStyle/>
        <a:p>
          <a:endParaRPr lang="en-US"/>
        </a:p>
      </dgm:t>
    </dgm:pt>
    <dgm:pt modelId="{80F3E25F-553A-4F5C-8353-2BFBC627D02B}">
      <dgm:prSet/>
      <dgm:spPr/>
      <dgm:t>
        <a:bodyPr/>
        <a:lstStyle/>
        <a:p>
          <a:r>
            <a:rPr lang="en-US"/>
            <a:t>Used Tic Tac Toe homework as my framework</a:t>
          </a:r>
        </a:p>
      </dgm:t>
    </dgm:pt>
    <dgm:pt modelId="{5AD44BF1-4906-4947-AC35-24A91FF1E269}" type="parTrans" cxnId="{6C537C9C-4D9F-41B8-A90C-665A13C8491A}">
      <dgm:prSet/>
      <dgm:spPr/>
      <dgm:t>
        <a:bodyPr/>
        <a:lstStyle/>
        <a:p>
          <a:endParaRPr lang="en-US"/>
        </a:p>
      </dgm:t>
    </dgm:pt>
    <dgm:pt modelId="{081FEC3C-AB18-4D39-BCE1-AF13E4D59271}" type="sibTrans" cxnId="{6C537C9C-4D9F-41B8-A90C-665A13C8491A}">
      <dgm:prSet/>
      <dgm:spPr/>
      <dgm:t>
        <a:bodyPr/>
        <a:lstStyle/>
        <a:p>
          <a:endParaRPr lang="en-US"/>
        </a:p>
      </dgm:t>
    </dgm:pt>
    <dgm:pt modelId="{34D0D5D1-CA29-412D-AF53-F3F087709363}">
      <dgm:prSet/>
      <dgm:spPr/>
      <dgm:t>
        <a:bodyPr/>
        <a:lstStyle/>
        <a:p>
          <a:r>
            <a:rPr lang="en-US" dirty="0"/>
            <a:t>Used the backtracking algorithm to check if sudoku board is valid</a:t>
          </a:r>
        </a:p>
      </dgm:t>
    </dgm:pt>
    <dgm:pt modelId="{E6B281B0-5AE7-4E14-AAED-22E78E398410}" type="parTrans" cxnId="{79FDFAB3-9F92-4CD0-BB8A-9414F9255C1A}">
      <dgm:prSet/>
      <dgm:spPr/>
      <dgm:t>
        <a:bodyPr/>
        <a:lstStyle/>
        <a:p>
          <a:endParaRPr lang="en-US"/>
        </a:p>
      </dgm:t>
    </dgm:pt>
    <dgm:pt modelId="{13B1EE11-5680-4706-9F3D-EB0997F002C4}" type="sibTrans" cxnId="{79FDFAB3-9F92-4CD0-BB8A-9414F9255C1A}">
      <dgm:prSet/>
      <dgm:spPr/>
      <dgm:t>
        <a:bodyPr/>
        <a:lstStyle/>
        <a:p>
          <a:endParaRPr lang="en-US"/>
        </a:p>
      </dgm:t>
    </dgm:pt>
    <dgm:pt modelId="{645810A7-6D2C-A141-84B4-C7F0234C453A}">
      <dgm:prSet/>
      <dgm:spPr/>
      <dgm:t>
        <a:bodyPr/>
        <a:lstStyle/>
        <a:p>
          <a:r>
            <a:rPr lang="en-US" dirty="0"/>
            <a:t>created mock models for test for the controller</a:t>
          </a:r>
        </a:p>
      </dgm:t>
    </dgm:pt>
    <dgm:pt modelId="{47225514-3481-5F4E-8075-E8F71C174F8B}" type="parTrans" cxnId="{1FC10F7C-4EEF-1540-A38C-AD2C5F65EB82}">
      <dgm:prSet/>
      <dgm:spPr/>
      <dgm:t>
        <a:bodyPr/>
        <a:lstStyle/>
        <a:p>
          <a:endParaRPr lang="en-US"/>
        </a:p>
      </dgm:t>
    </dgm:pt>
    <dgm:pt modelId="{3CF80400-B111-024B-9DA2-B3361AF71AC7}" type="sibTrans" cxnId="{1FC10F7C-4EEF-1540-A38C-AD2C5F65EB82}">
      <dgm:prSet/>
      <dgm:spPr/>
      <dgm:t>
        <a:bodyPr/>
        <a:lstStyle/>
        <a:p>
          <a:endParaRPr lang="en-US"/>
        </a:p>
      </dgm:t>
    </dgm:pt>
    <dgm:pt modelId="{B102919C-2FFA-864F-A796-DD4D75A5149E}">
      <dgm:prSet/>
      <dgm:spPr/>
      <dgm:t>
        <a:bodyPr/>
        <a:lstStyle/>
        <a:p>
          <a:r>
            <a:rPr lang="en-US" dirty="0"/>
            <a:t>Junit tests</a:t>
          </a:r>
        </a:p>
      </dgm:t>
    </dgm:pt>
    <dgm:pt modelId="{36C14EF8-FB1D-A441-8D7E-070E906C87F3}" type="parTrans" cxnId="{C4FA6CC1-09EE-CC44-93C1-C417A25D10AA}">
      <dgm:prSet/>
      <dgm:spPr/>
      <dgm:t>
        <a:bodyPr/>
        <a:lstStyle/>
        <a:p>
          <a:endParaRPr lang="en-US"/>
        </a:p>
      </dgm:t>
    </dgm:pt>
    <dgm:pt modelId="{BFF6FCC8-5E86-ED47-BEB9-2236A1FB25D4}" type="sibTrans" cxnId="{C4FA6CC1-09EE-CC44-93C1-C417A25D10AA}">
      <dgm:prSet/>
      <dgm:spPr/>
      <dgm:t>
        <a:bodyPr/>
        <a:lstStyle/>
        <a:p>
          <a:endParaRPr lang="en-US"/>
        </a:p>
      </dgm:t>
    </dgm:pt>
    <dgm:pt modelId="{559D8404-CB4D-7844-A915-8471A9B2D343}" type="pres">
      <dgm:prSet presAssocID="{47DC2358-7ABF-48D2-918B-8B30A295270D}" presName="outerComposite" presStyleCnt="0">
        <dgm:presLayoutVars>
          <dgm:chMax val="5"/>
          <dgm:dir/>
          <dgm:resizeHandles val="exact"/>
        </dgm:presLayoutVars>
      </dgm:prSet>
      <dgm:spPr/>
    </dgm:pt>
    <dgm:pt modelId="{EEBA9737-193B-0D49-8D44-7C3F3B97607D}" type="pres">
      <dgm:prSet presAssocID="{47DC2358-7ABF-48D2-918B-8B30A295270D}" presName="dummyMaxCanvas" presStyleCnt="0">
        <dgm:presLayoutVars/>
      </dgm:prSet>
      <dgm:spPr/>
    </dgm:pt>
    <dgm:pt modelId="{DB8E4496-ABF5-E44E-B393-3FDD85F095E9}" type="pres">
      <dgm:prSet presAssocID="{47DC2358-7ABF-48D2-918B-8B30A295270D}" presName="FiveNodes_1" presStyleLbl="node1" presStyleIdx="0" presStyleCnt="5">
        <dgm:presLayoutVars>
          <dgm:bulletEnabled val="1"/>
        </dgm:presLayoutVars>
      </dgm:prSet>
      <dgm:spPr/>
    </dgm:pt>
    <dgm:pt modelId="{1B180F74-FF1B-3940-825C-128956D55A66}" type="pres">
      <dgm:prSet presAssocID="{47DC2358-7ABF-48D2-918B-8B30A295270D}" presName="FiveNodes_2" presStyleLbl="node1" presStyleIdx="1" presStyleCnt="5">
        <dgm:presLayoutVars>
          <dgm:bulletEnabled val="1"/>
        </dgm:presLayoutVars>
      </dgm:prSet>
      <dgm:spPr/>
    </dgm:pt>
    <dgm:pt modelId="{5BA6711D-F905-2E4C-A801-C0C27A632F8E}" type="pres">
      <dgm:prSet presAssocID="{47DC2358-7ABF-48D2-918B-8B30A295270D}" presName="FiveNodes_3" presStyleLbl="node1" presStyleIdx="2" presStyleCnt="5">
        <dgm:presLayoutVars>
          <dgm:bulletEnabled val="1"/>
        </dgm:presLayoutVars>
      </dgm:prSet>
      <dgm:spPr/>
    </dgm:pt>
    <dgm:pt modelId="{53A1338A-228E-154B-9D69-0D5DAFEB3B3D}" type="pres">
      <dgm:prSet presAssocID="{47DC2358-7ABF-48D2-918B-8B30A295270D}" presName="FiveNodes_4" presStyleLbl="node1" presStyleIdx="3" presStyleCnt="5">
        <dgm:presLayoutVars>
          <dgm:bulletEnabled val="1"/>
        </dgm:presLayoutVars>
      </dgm:prSet>
      <dgm:spPr/>
    </dgm:pt>
    <dgm:pt modelId="{8C9E3084-954D-F54C-B820-1338AFDBE2CF}" type="pres">
      <dgm:prSet presAssocID="{47DC2358-7ABF-48D2-918B-8B30A295270D}" presName="FiveNodes_5" presStyleLbl="node1" presStyleIdx="4" presStyleCnt="5">
        <dgm:presLayoutVars>
          <dgm:bulletEnabled val="1"/>
        </dgm:presLayoutVars>
      </dgm:prSet>
      <dgm:spPr/>
    </dgm:pt>
    <dgm:pt modelId="{46FC433E-28C0-8644-8078-3A89D7C11F8B}" type="pres">
      <dgm:prSet presAssocID="{47DC2358-7ABF-48D2-918B-8B30A295270D}" presName="FiveConn_1-2" presStyleLbl="fgAccFollowNode1" presStyleIdx="0" presStyleCnt="4">
        <dgm:presLayoutVars>
          <dgm:bulletEnabled val="1"/>
        </dgm:presLayoutVars>
      </dgm:prSet>
      <dgm:spPr/>
    </dgm:pt>
    <dgm:pt modelId="{7CF81CDB-B365-EA4E-8023-D2CE0CE39C1A}" type="pres">
      <dgm:prSet presAssocID="{47DC2358-7ABF-48D2-918B-8B30A295270D}" presName="FiveConn_2-3" presStyleLbl="fgAccFollowNode1" presStyleIdx="1" presStyleCnt="4">
        <dgm:presLayoutVars>
          <dgm:bulletEnabled val="1"/>
        </dgm:presLayoutVars>
      </dgm:prSet>
      <dgm:spPr/>
    </dgm:pt>
    <dgm:pt modelId="{E82CA384-DD33-4244-889D-4EECD02656D6}" type="pres">
      <dgm:prSet presAssocID="{47DC2358-7ABF-48D2-918B-8B30A295270D}" presName="FiveConn_3-4" presStyleLbl="fgAccFollowNode1" presStyleIdx="2" presStyleCnt="4">
        <dgm:presLayoutVars>
          <dgm:bulletEnabled val="1"/>
        </dgm:presLayoutVars>
      </dgm:prSet>
      <dgm:spPr/>
    </dgm:pt>
    <dgm:pt modelId="{8EAFA15E-9802-CB48-B0D3-01D6220B8C57}" type="pres">
      <dgm:prSet presAssocID="{47DC2358-7ABF-48D2-918B-8B30A295270D}" presName="FiveConn_4-5" presStyleLbl="fgAccFollowNode1" presStyleIdx="3" presStyleCnt="4">
        <dgm:presLayoutVars>
          <dgm:bulletEnabled val="1"/>
        </dgm:presLayoutVars>
      </dgm:prSet>
      <dgm:spPr/>
    </dgm:pt>
    <dgm:pt modelId="{4CD43713-23A3-0944-8049-8402BF2A486D}" type="pres">
      <dgm:prSet presAssocID="{47DC2358-7ABF-48D2-918B-8B30A295270D}" presName="FiveNodes_1_text" presStyleLbl="node1" presStyleIdx="4" presStyleCnt="5">
        <dgm:presLayoutVars>
          <dgm:bulletEnabled val="1"/>
        </dgm:presLayoutVars>
      </dgm:prSet>
      <dgm:spPr/>
    </dgm:pt>
    <dgm:pt modelId="{EA7F9188-FD3F-E349-AFDB-659CD8BC2B1A}" type="pres">
      <dgm:prSet presAssocID="{47DC2358-7ABF-48D2-918B-8B30A295270D}" presName="FiveNodes_2_text" presStyleLbl="node1" presStyleIdx="4" presStyleCnt="5">
        <dgm:presLayoutVars>
          <dgm:bulletEnabled val="1"/>
        </dgm:presLayoutVars>
      </dgm:prSet>
      <dgm:spPr/>
    </dgm:pt>
    <dgm:pt modelId="{DEBE149D-58C1-C348-8A9B-CABB7C99EED9}" type="pres">
      <dgm:prSet presAssocID="{47DC2358-7ABF-48D2-918B-8B30A295270D}" presName="FiveNodes_3_text" presStyleLbl="node1" presStyleIdx="4" presStyleCnt="5">
        <dgm:presLayoutVars>
          <dgm:bulletEnabled val="1"/>
        </dgm:presLayoutVars>
      </dgm:prSet>
      <dgm:spPr/>
    </dgm:pt>
    <dgm:pt modelId="{505AB538-EFFC-AC41-85C3-12F08057B082}" type="pres">
      <dgm:prSet presAssocID="{47DC2358-7ABF-48D2-918B-8B30A295270D}" presName="FiveNodes_4_text" presStyleLbl="node1" presStyleIdx="4" presStyleCnt="5">
        <dgm:presLayoutVars>
          <dgm:bulletEnabled val="1"/>
        </dgm:presLayoutVars>
      </dgm:prSet>
      <dgm:spPr/>
    </dgm:pt>
    <dgm:pt modelId="{96649AC3-8073-F24C-8669-4F610A243A11}" type="pres">
      <dgm:prSet presAssocID="{47DC2358-7ABF-48D2-918B-8B30A295270D}" presName="FiveNodes_5_text" presStyleLbl="node1" presStyleIdx="4" presStyleCnt="5">
        <dgm:presLayoutVars>
          <dgm:bulletEnabled val="1"/>
        </dgm:presLayoutVars>
      </dgm:prSet>
      <dgm:spPr/>
    </dgm:pt>
  </dgm:ptLst>
  <dgm:cxnLst>
    <dgm:cxn modelId="{79D3EC09-8A59-9544-8D46-1EE5AD10FD30}" type="presOf" srcId="{8EC963E7-A508-4605-B391-F75EEDD2C2B2}" destId="{4CD43713-23A3-0944-8049-8402BF2A486D}" srcOrd="1" destOrd="0" presId="urn:microsoft.com/office/officeart/2005/8/layout/vProcess5"/>
    <dgm:cxn modelId="{61566F17-BAD9-1B4C-AA3C-A250D2AB04C4}" type="presOf" srcId="{8EC963E7-A508-4605-B391-F75EEDD2C2B2}" destId="{DB8E4496-ABF5-E44E-B393-3FDD85F095E9}" srcOrd="0" destOrd="0" presId="urn:microsoft.com/office/officeart/2005/8/layout/vProcess5"/>
    <dgm:cxn modelId="{8FEC761D-201A-EF40-90C6-298FE5DA322E}" type="presOf" srcId="{80F3E25F-553A-4F5C-8353-2BFBC627D02B}" destId="{EA7F9188-FD3F-E349-AFDB-659CD8BC2B1A}" srcOrd="1" destOrd="0" presId="urn:microsoft.com/office/officeart/2005/8/layout/vProcess5"/>
    <dgm:cxn modelId="{CA4FA527-A75E-4AEC-8DFC-81EE7EE1927C}" srcId="{47DC2358-7ABF-48D2-918B-8B30A295270D}" destId="{8EC963E7-A508-4605-B391-F75EEDD2C2B2}" srcOrd="0" destOrd="0" parTransId="{94B900C8-7915-4C5E-88C0-B9B5DC6C452D}" sibTransId="{B393B60D-0CEE-4FC4-98FB-E6EFC4B5D29A}"/>
    <dgm:cxn modelId="{B628D334-5323-BD49-B832-5A8D70E4F06B}" type="presOf" srcId="{B102919C-2FFA-864F-A796-DD4D75A5149E}" destId="{53A1338A-228E-154B-9D69-0D5DAFEB3B3D}" srcOrd="0" destOrd="0" presId="urn:microsoft.com/office/officeart/2005/8/layout/vProcess5"/>
    <dgm:cxn modelId="{1ADDCF40-71E7-4347-A8DF-933936E5A844}" type="presOf" srcId="{081FEC3C-AB18-4D39-BCE1-AF13E4D59271}" destId="{7CF81CDB-B365-EA4E-8023-D2CE0CE39C1A}" srcOrd="0" destOrd="0" presId="urn:microsoft.com/office/officeart/2005/8/layout/vProcess5"/>
    <dgm:cxn modelId="{D59AC644-29E2-7B45-8AD0-5186A2DD3BED}" type="presOf" srcId="{34D0D5D1-CA29-412D-AF53-F3F087709363}" destId="{DEBE149D-58C1-C348-8A9B-CABB7C99EED9}" srcOrd="1" destOrd="0" presId="urn:microsoft.com/office/officeart/2005/8/layout/vProcess5"/>
    <dgm:cxn modelId="{0ECB9646-0FBA-AC44-9625-67BF80C3998B}" type="presOf" srcId="{47DC2358-7ABF-48D2-918B-8B30A295270D}" destId="{559D8404-CB4D-7844-A915-8471A9B2D343}" srcOrd="0" destOrd="0" presId="urn:microsoft.com/office/officeart/2005/8/layout/vProcess5"/>
    <dgm:cxn modelId="{B5D21551-A7CE-324F-9463-52AC64BE7DEE}" type="presOf" srcId="{B393B60D-0CEE-4FC4-98FB-E6EFC4B5D29A}" destId="{46FC433E-28C0-8644-8078-3A89D7C11F8B}" srcOrd="0" destOrd="0" presId="urn:microsoft.com/office/officeart/2005/8/layout/vProcess5"/>
    <dgm:cxn modelId="{4D3E8B63-508D-C74E-A01F-44A7FEB9EC7B}" type="presOf" srcId="{645810A7-6D2C-A141-84B4-C7F0234C453A}" destId="{96649AC3-8073-F24C-8669-4F610A243A11}" srcOrd="1" destOrd="0" presId="urn:microsoft.com/office/officeart/2005/8/layout/vProcess5"/>
    <dgm:cxn modelId="{1FC10F7C-4EEF-1540-A38C-AD2C5F65EB82}" srcId="{47DC2358-7ABF-48D2-918B-8B30A295270D}" destId="{645810A7-6D2C-A141-84B4-C7F0234C453A}" srcOrd="4" destOrd="0" parTransId="{47225514-3481-5F4E-8075-E8F71C174F8B}" sibTransId="{3CF80400-B111-024B-9DA2-B3361AF71AC7}"/>
    <dgm:cxn modelId="{6C537C9C-4D9F-41B8-A90C-665A13C8491A}" srcId="{47DC2358-7ABF-48D2-918B-8B30A295270D}" destId="{80F3E25F-553A-4F5C-8353-2BFBC627D02B}" srcOrd="1" destOrd="0" parTransId="{5AD44BF1-4906-4947-AC35-24A91FF1E269}" sibTransId="{081FEC3C-AB18-4D39-BCE1-AF13E4D59271}"/>
    <dgm:cxn modelId="{052922A7-AAC6-7F47-A2B2-56B9068A4746}" type="presOf" srcId="{BFF6FCC8-5E86-ED47-BEB9-2236A1FB25D4}" destId="{8EAFA15E-9802-CB48-B0D3-01D6220B8C57}" srcOrd="0" destOrd="0" presId="urn:microsoft.com/office/officeart/2005/8/layout/vProcess5"/>
    <dgm:cxn modelId="{79FDFAB3-9F92-4CD0-BB8A-9414F9255C1A}" srcId="{47DC2358-7ABF-48D2-918B-8B30A295270D}" destId="{34D0D5D1-CA29-412D-AF53-F3F087709363}" srcOrd="2" destOrd="0" parTransId="{E6B281B0-5AE7-4E14-AAED-22E78E398410}" sibTransId="{13B1EE11-5680-4706-9F3D-EB0997F002C4}"/>
    <dgm:cxn modelId="{9B08EEBD-77F4-8845-8D1B-4E810AD3D7C2}" type="presOf" srcId="{80F3E25F-553A-4F5C-8353-2BFBC627D02B}" destId="{1B180F74-FF1B-3940-825C-128956D55A66}" srcOrd="0" destOrd="0" presId="urn:microsoft.com/office/officeart/2005/8/layout/vProcess5"/>
    <dgm:cxn modelId="{27012EBF-D83F-7E45-B3FA-ED399C1DD089}" type="presOf" srcId="{13B1EE11-5680-4706-9F3D-EB0997F002C4}" destId="{E82CA384-DD33-4244-889D-4EECD02656D6}" srcOrd="0" destOrd="0" presId="urn:microsoft.com/office/officeart/2005/8/layout/vProcess5"/>
    <dgm:cxn modelId="{C4FA6CC1-09EE-CC44-93C1-C417A25D10AA}" srcId="{47DC2358-7ABF-48D2-918B-8B30A295270D}" destId="{B102919C-2FFA-864F-A796-DD4D75A5149E}" srcOrd="3" destOrd="0" parTransId="{36C14EF8-FB1D-A441-8D7E-070E906C87F3}" sibTransId="{BFF6FCC8-5E86-ED47-BEB9-2236A1FB25D4}"/>
    <dgm:cxn modelId="{01D9C0C1-E661-4C48-836F-2DED141B463C}" type="presOf" srcId="{B102919C-2FFA-864F-A796-DD4D75A5149E}" destId="{505AB538-EFFC-AC41-85C3-12F08057B082}" srcOrd="1" destOrd="0" presId="urn:microsoft.com/office/officeart/2005/8/layout/vProcess5"/>
    <dgm:cxn modelId="{B9620AD1-94F3-A04F-8E17-161038E9CC58}" type="presOf" srcId="{645810A7-6D2C-A141-84B4-C7F0234C453A}" destId="{8C9E3084-954D-F54C-B820-1338AFDBE2CF}" srcOrd="0" destOrd="0" presId="urn:microsoft.com/office/officeart/2005/8/layout/vProcess5"/>
    <dgm:cxn modelId="{D24C1BDD-2217-6942-8DC6-6E0D3D687616}" type="presOf" srcId="{34D0D5D1-CA29-412D-AF53-F3F087709363}" destId="{5BA6711D-F905-2E4C-A801-C0C27A632F8E}" srcOrd="0" destOrd="0" presId="urn:microsoft.com/office/officeart/2005/8/layout/vProcess5"/>
    <dgm:cxn modelId="{FBCDC61C-D00F-D140-AE0C-C1D75B6E079C}" type="presParOf" srcId="{559D8404-CB4D-7844-A915-8471A9B2D343}" destId="{EEBA9737-193B-0D49-8D44-7C3F3B97607D}" srcOrd="0" destOrd="0" presId="urn:microsoft.com/office/officeart/2005/8/layout/vProcess5"/>
    <dgm:cxn modelId="{7BC037EC-5C09-4A47-88FD-6F2EDF8B2E36}" type="presParOf" srcId="{559D8404-CB4D-7844-A915-8471A9B2D343}" destId="{DB8E4496-ABF5-E44E-B393-3FDD85F095E9}" srcOrd="1" destOrd="0" presId="urn:microsoft.com/office/officeart/2005/8/layout/vProcess5"/>
    <dgm:cxn modelId="{1FEF73D5-57F3-3A40-8ABB-70441FFF41E4}" type="presParOf" srcId="{559D8404-CB4D-7844-A915-8471A9B2D343}" destId="{1B180F74-FF1B-3940-825C-128956D55A66}" srcOrd="2" destOrd="0" presId="urn:microsoft.com/office/officeart/2005/8/layout/vProcess5"/>
    <dgm:cxn modelId="{909CC871-DD48-9848-A71E-18127F29E916}" type="presParOf" srcId="{559D8404-CB4D-7844-A915-8471A9B2D343}" destId="{5BA6711D-F905-2E4C-A801-C0C27A632F8E}" srcOrd="3" destOrd="0" presId="urn:microsoft.com/office/officeart/2005/8/layout/vProcess5"/>
    <dgm:cxn modelId="{149E9F9F-665F-8E4D-8371-66A898208E57}" type="presParOf" srcId="{559D8404-CB4D-7844-A915-8471A9B2D343}" destId="{53A1338A-228E-154B-9D69-0D5DAFEB3B3D}" srcOrd="4" destOrd="0" presId="urn:microsoft.com/office/officeart/2005/8/layout/vProcess5"/>
    <dgm:cxn modelId="{4A5DDFDB-7BC7-584E-8DA4-204C21BA47DE}" type="presParOf" srcId="{559D8404-CB4D-7844-A915-8471A9B2D343}" destId="{8C9E3084-954D-F54C-B820-1338AFDBE2CF}" srcOrd="5" destOrd="0" presId="urn:microsoft.com/office/officeart/2005/8/layout/vProcess5"/>
    <dgm:cxn modelId="{D4D473E6-3BBC-0F48-A4BC-3978715E3325}" type="presParOf" srcId="{559D8404-CB4D-7844-A915-8471A9B2D343}" destId="{46FC433E-28C0-8644-8078-3A89D7C11F8B}" srcOrd="6" destOrd="0" presId="urn:microsoft.com/office/officeart/2005/8/layout/vProcess5"/>
    <dgm:cxn modelId="{396D0EBD-750A-D54A-A4B5-89B5FC05E8BD}" type="presParOf" srcId="{559D8404-CB4D-7844-A915-8471A9B2D343}" destId="{7CF81CDB-B365-EA4E-8023-D2CE0CE39C1A}" srcOrd="7" destOrd="0" presId="urn:microsoft.com/office/officeart/2005/8/layout/vProcess5"/>
    <dgm:cxn modelId="{026423B9-358D-CF4E-A82B-3B5A94C2D1CD}" type="presParOf" srcId="{559D8404-CB4D-7844-A915-8471A9B2D343}" destId="{E82CA384-DD33-4244-889D-4EECD02656D6}" srcOrd="8" destOrd="0" presId="urn:microsoft.com/office/officeart/2005/8/layout/vProcess5"/>
    <dgm:cxn modelId="{EA3ED92B-C870-0D4B-BF03-E0185223ECA3}" type="presParOf" srcId="{559D8404-CB4D-7844-A915-8471A9B2D343}" destId="{8EAFA15E-9802-CB48-B0D3-01D6220B8C57}" srcOrd="9" destOrd="0" presId="urn:microsoft.com/office/officeart/2005/8/layout/vProcess5"/>
    <dgm:cxn modelId="{5F71D11C-CFAF-6D4C-AEF1-CEC380B68964}" type="presParOf" srcId="{559D8404-CB4D-7844-A915-8471A9B2D343}" destId="{4CD43713-23A3-0944-8049-8402BF2A486D}" srcOrd="10" destOrd="0" presId="urn:microsoft.com/office/officeart/2005/8/layout/vProcess5"/>
    <dgm:cxn modelId="{774D6419-2C36-324B-B1B8-A61DF28AEEF2}" type="presParOf" srcId="{559D8404-CB4D-7844-A915-8471A9B2D343}" destId="{EA7F9188-FD3F-E349-AFDB-659CD8BC2B1A}" srcOrd="11" destOrd="0" presId="urn:microsoft.com/office/officeart/2005/8/layout/vProcess5"/>
    <dgm:cxn modelId="{BA6F105D-5DC1-994A-A250-158F664936BA}" type="presParOf" srcId="{559D8404-CB4D-7844-A915-8471A9B2D343}" destId="{DEBE149D-58C1-C348-8A9B-CABB7C99EED9}" srcOrd="12" destOrd="0" presId="urn:microsoft.com/office/officeart/2005/8/layout/vProcess5"/>
    <dgm:cxn modelId="{8B7CC040-2FA1-2B45-A14E-890717A0B685}" type="presParOf" srcId="{559D8404-CB4D-7844-A915-8471A9B2D343}" destId="{505AB538-EFFC-AC41-85C3-12F08057B082}" srcOrd="13" destOrd="0" presId="urn:microsoft.com/office/officeart/2005/8/layout/vProcess5"/>
    <dgm:cxn modelId="{F11CF451-8395-F84C-BD2A-E97EDDBCFD62}" type="presParOf" srcId="{559D8404-CB4D-7844-A915-8471A9B2D343}" destId="{96649AC3-8073-F24C-8669-4F610A243A1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230EAA-ABB4-422E-82AC-EFB2A3352B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F550468-82B2-4052-8EB5-F9C528CACBBD}">
      <dgm:prSet/>
      <dgm:spPr/>
      <dgm:t>
        <a:bodyPr/>
        <a:lstStyle/>
        <a:p>
          <a:r>
            <a:rPr lang="en-US"/>
            <a:t>Limitations:</a:t>
          </a:r>
        </a:p>
      </dgm:t>
    </dgm:pt>
    <dgm:pt modelId="{44857ADF-6267-4F7C-A6EB-1B71BD09C180}" type="parTrans" cxnId="{72F3FB67-6EE7-4F96-98D2-8013E5210D79}">
      <dgm:prSet/>
      <dgm:spPr/>
      <dgm:t>
        <a:bodyPr/>
        <a:lstStyle/>
        <a:p>
          <a:endParaRPr lang="en-US"/>
        </a:p>
      </dgm:t>
    </dgm:pt>
    <dgm:pt modelId="{A5C4C18D-1C2B-4F99-AA71-404649C0ABA5}" type="sibTrans" cxnId="{72F3FB67-6EE7-4F96-98D2-8013E5210D79}">
      <dgm:prSet/>
      <dgm:spPr/>
      <dgm:t>
        <a:bodyPr/>
        <a:lstStyle/>
        <a:p>
          <a:endParaRPr lang="en-US"/>
        </a:p>
      </dgm:t>
    </dgm:pt>
    <dgm:pt modelId="{BBB3DDDC-8438-4921-AE0B-4B2957E2D309}">
      <dgm:prSet/>
      <dgm:spPr/>
      <dgm:t>
        <a:bodyPr/>
        <a:lstStyle/>
        <a:p>
          <a:r>
            <a:rPr lang="en-US"/>
            <a:t>Default sudoku board</a:t>
          </a:r>
        </a:p>
      </dgm:t>
    </dgm:pt>
    <dgm:pt modelId="{2D4A525E-2ACF-4088-8A06-2DAC7D138724}" type="parTrans" cxnId="{6958EB66-BD29-4D3D-9081-320B47B688F2}">
      <dgm:prSet/>
      <dgm:spPr/>
      <dgm:t>
        <a:bodyPr/>
        <a:lstStyle/>
        <a:p>
          <a:endParaRPr lang="en-US"/>
        </a:p>
      </dgm:t>
    </dgm:pt>
    <dgm:pt modelId="{93CDC08B-AF6C-4D44-92AB-78C242E4BC8F}" type="sibTrans" cxnId="{6958EB66-BD29-4D3D-9081-320B47B688F2}">
      <dgm:prSet/>
      <dgm:spPr/>
      <dgm:t>
        <a:bodyPr/>
        <a:lstStyle/>
        <a:p>
          <a:endParaRPr lang="en-US"/>
        </a:p>
      </dgm:t>
    </dgm:pt>
    <dgm:pt modelId="{31CEFAB7-380C-48AA-AD09-F18870803EEF}">
      <dgm:prSet/>
      <dgm:spPr/>
      <dgm:t>
        <a:bodyPr/>
        <a:lstStyle/>
        <a:p>
          <a:r>
            <a:rPr lang="en-US" dirty="0"/>
            <a:t>Only playing on the console</a:t>
          </a:r>
        </a:p>
      </dgm:t>
    </dgm:pt>
    <dgm:pt modelId="{7C8F549D-AD84-4B0C-81D4-D2C976744C57}" type="parTrans" cxnId="{089BEB2A-1A48-4B06-B54D-0782A1561471}">
      <dgm:prSet/>
      <dgm:spPr/>
      <dgm:t>
        <a:bodyPr/>
        <a:lstStyle/>
        <a:p>
          <a:endParaRPr lang="en-US"/>
        </a:p>
      </dgm:t>
    </dgm:pt>
    <dgm:pt modelId="{29DB3397-BB05-4A43-B3FD-31B627B97CE6}" type="sibTrans" cxnId="{089BEB2A-1A48-4B06-B54D-0782A1561471}">
      <dgm:prSet/>
      <dgm:spPr/>
      <dgm:t>
        <a:bodyPr/>
        <a:lstStyle/>
        <a:p>
          <a:endParaRPr lang="en-US"/>
        </a:p>
      </dgm:t>
    </dgm:pt>
    <dgm:pt modelId="{06231B72-7CB4-457D-833D-4AABC0B7AD31}">
      <dgm:prSet/>
      <dgm:spPr/>
      <dgm:t>
        <a:bodyPr/>
        <a:lstStyle/>
        <a:p>
          <a:r>
            <a:rPr lang="en-US"/>
            <a:t>Future Extensions:</a:t>
          </a:r>
        </a:p>
      </dgm:t>
    </dgm:pt>
    <dgm:pt modelId="{74E01BF3-59A8-4501-9338-63A8BB6BAEDE}" type="parTrans" cxnId="{6FC09E5D-2FED-4DD9-AF18-F79610E51C55}">
      <dgm:prSet/>
      <dgm:spPr/>
      <dgm:t>
        <a:bodyPr/>
        <a:lstStyle/>
        <a:p>
          <a:endParaRPr lang="en-US"/>
        </a:p>
      </dgm:t>
    </dgm:pt>
    <dgm:pt modelId="{AAAAF5FA-A644-4D8D-B002-D211874B1CD2}" type="sibTrans" cxnId="{6FC09E5D-2FED-4DD9-AF18-F79610E51C55}">
      <dgm:prSet/>
      <dgm:spPr/>
      <dgm:t>
        <a:bodyPr/>
        <a:lstStyle/>
        <a:p>
          <a:endParaRPr lang="en-US"/>
        </a:p>
      </dgm:t>
    </dgm:pt>
    <dgm:pt modelId="{A3F87DB9-FD31-48DD-921A-2A15C6858FB8}">
      <dgm:prSet/>
      <dgm:spPr/>
      <dgm:t>
        <a:bodyPr/>
        <a:lstStyle/>
        <a:p>
          <a:r>
            <a:rPr lang="en-US"/>
            <a:t>Create a sudoku web app or a simplify swing version</a:t>
          </a:r>
        </a:p>
      </dgm:t>
    </dgm:pt>
    <dgm:pt modelId="{87E390C4-3B8E-4993-850B-48181C04B91D}" type="parTrans" cxnId="{B0CBBFA7-89A2-4937-8B8C-E7B989FC1EDA}">
      <dgm:prSet/>
      <dgm:spPr/>
      <dgm:t>
        <a:bodyPr/>
        <a:lstStyle/>
        <a:p>
          <a:endParaRPr lang="en-US"/>
        </a:p>
      </dgm:t>
    </dgm:pt>
    <dgm:pt modelId="{A9FD419A-4C1C-4277-B67E-EA284423B25E}" type="sibTrans" cxnId="{B0CBBFA7-89A2-4937-8B8C-E7B989FC1EDA}">
      <dgm:prSet/>
      <dgm:spPr/>
      <dgm:t>
        <a:bodyPr/>
        <a:lstStyle/>
        <a:p>
          <a:endParaRPr lang="en-US"/>
        </a:p>
      </dgm:t>
    </dgm:pt>
    <dgm:pt modelId="{1E59EA1A-2BCB-4B06-AE09-ECCC42F6C9F0}">
      <dgm:prSet/>
      <dgm:spPr/>
      <dgm:t>
        <a:bodyPr/>
        <a:lstStyle/>
        <a:p>
          <a:r>
            <a:rPr lang="en-US" dirty="0"/>
            <a:t>Add an algorithm to generate a new sudoku board every time</a:t>
          </a:r>
        </a:p>
      </dgm:t>
    </dgm:pt>
    <dgm:pt modelId="{86DFED36-AEAA-4BE3-8A3D-8B194007E154}" type="parTrans" cxnId="{07000946-D1B0-4B46-AB55-0930A7272C86}">
      <dgm:prSet/>
      <dgm:spPr/>
      <dgm:t>
        <a:bodyPr/>
        <a:lstStyle/>
        <a:p>
          <a:endParaRPr lang="en-US"/>
        </a:p>
      </dgm:t>
    </dgm:pt>
    <dgm:pt modelId="{CAF4A6B5-5101-4AFB-839D-9E0C2B465F0E}" type="sibTrans" cxnId="{07000946-D1B0-4B46-AB55-0930A7272C86}">
      <dgm:prSet/>
      <dgm:spPr/>
      <dgm:t>
        <a:bodyPr/>
        <a:lstStyle/>
        <a:p>
          <a:endParaRPr lang="en-US"/>
        </a:p>
      </dgm:t>
    </dgm:pt>
    <dgm:pt modelId="{0F3FA4A7-CD8E-344A-84AE-089F3C9B700C}" type="pres">
      <dgm:prSet presAssocID="{B3230EAA-ABB4-422E-82AC-EFB2A3352BA7}" presName="linear" presStyleCnt="0">
        <dgm:presLayoutVars>
          <dgm:dir/>
          <dgm:animLvl val="lvl"/>
          <dgm:resizeHandles val="exact"/>
        </dgm:presLayoutVars>
      </dgm:prSet>
      <dgm:spPr/>
    </dgm:pt>
    <dgm:pt modelId="{28396D0B-F2A3-594D-917B-C7D804E6E408}" type="pres">
      <dgm:prSet presAssocID="{FF550468-82B2-4052-8EB5-F9C528CACBBD}" presName="parentLin" presStyleCnt="0"/>
      <dgm:spPr/>
    </dgm:pt>
    <dgm:pt modelId="{7C7C8B29-67D5-CD45-A03E-5D52BF7094B3}" type="pres">
      <dgm:prSet presAssocID="{FF550468-82B2-4052-8EB5-F9C528CACBBD}" presName="parentLeftMargin" presStyleLbl="node1" presStyleIdx="0" presStyleCnt="2"/>
      <dgm:spPr/>
    </dgm:pt>
    <dgm:pt modelId="{8556D7E2-3FEC-B442-AE86-C1B3CACA4B37}" type="pres">
      <dgm:prSet presAssocID="{FF550468-82B2-4052-8EB5-F9C528CACBBD}" presName="parentText" presStyleLbl="node1" presStyleIdx="0" presStyleCnt="2">
        <dgm:presLayoutVars>
          <dgm:chMax val="0"/>
          <dgm:bulletEnabled val="1"/>
        </dgm:presLayoutVars>
      </dgm:prSet>
      <dgm:spPr/>
    </dgm:pt>
    <dgm:pt modelId="{78D20B58-B09D-4148-8552-A7BF96C6D763}" type="pres">
      <dgm:prSet presAssocID="{FF550468-82B2-4052-8EB5-F9C528CACBBD}" presName="negativeSpace" presStyleCnt="0"/>
      <dgm:spPr/>
    </dgm:pt>
    <dgm:pt modelId="{4E693553-9AF8-E24D-A590-5AF7B9751F58}" type="pres">
      <dgm:prSet presAssocID="{FF550468-82B2-4052-8EB5-F9C528CACBBD}" presName="childText" presStyleLbl="conFgAcc1" presStyleIdx="0" presStyleCnt="2">
        <dgm:presLayoutVars>
          <dgm:bulletEnabled val="1"/>
        </dgm:presLayoutVars>
      </dgm:prSet>
      <dgm:spPr/>
    </dgm:pt>
    <dgm:pt modelId="{7BC32A79-B0CE-DB4B-8F4A-AC7C132CCA4C}" type="pres">
      <dgm:prSet presAssocID="{A5C4C18D-1C2B-4F99-AA71-404649C0ABA5}" presName="spaceBetweenRectangles" presStyleCnt="0"/>
      <dgm:spPr/>
    </dgm:pt>
    <dgm:pt modelId="{D08F1E1C-6BC7-444E-9DDF-40E7AAA44576}" type="pres">
      <dgm:prSet presAssocID="{06231B72-7CB4-457D-833D-4AABC0B7AD31}" presName="parentLin" presStyleCnt="0"/>
      <dgm:spPr/>
    </dgm:pt>
    <dgm:pt modelId="{1F7D4185-D1A7-0443-95A2-1E48D6493A28}" type="pres">
      <dgm:prSet presAssocID="{06231B72-7CB4-457D-833D-4AABC0B7AD31}" presName="parentLeftMargin" presStyleLbl="node1" presStyleIdx="0" presStyleCnt="2"/>
      <dgm:spPr/>
    </dgm:pt>
    <dgm:pt modelId="{D279D0DD-B43D-374E-8803-6738B9D01EE9}" type="pres">
      <dgm:prSet presAssocID="{06231B72-7CB4-457D-833D-4AABC0B7AD31}" presName="parentText" presStyleLbl="node1" presStyleIdx="1" presStyleCnt="2">
        <dgm:presLayoutVars>
          <dgm:chMax val="0"/>
          <dgm:bulletEnabled val="1"/>
        </dgm:presLayoutVars>
      </dgm:prSet>
      <dgm:spPr/>
    </dgm:pt>
    <dgm:pt modelId="{9E684017-7537-2A42-A176-85C5EB253DEC}" type="pres">
      <dgm:prSet presAssocID="{06231B72-7CB4-457D-833D-4AABC0B7AD31}" presName="negativeSpace" presStyleCnt="0"/>
      <dgm:spPr/>
    </dgm:pt>
    <dgm:pt modelId="{576E53AC-BA5C-AB4C-BE82-456D7D6988ED}" type="pres">
      <dgm:prSet presAssocID="{06231B72-7CB4-457D-833D-4AABC0B7AD31}" presName="childText" presStyleLbl="conFgAcc1" presStyleIdx="1" presStyleCnt="2">
        <dgm:presLayoutVars>
          <dgm:bulletEnabled val="1"/>
        </dgm:presLayoutVars>
      </dgm:prSet>
      <dgm:spPr/>
    </dgm:pt>
  </dgm:ptLst>
  <dgm:cxnLst>
    <dgm:cxn modelId="{E825FB0A-CADD-8B40-9294-15798C6C4CDF}" type="presOf" srcId="{B3230EAA-ABB4-422E-82AC-EFB2A3352BA7}" destId="{0F3FA4A7-CD8E-344A-84AE-089F3C9B700C}" srcOrd="0" destOrd="0" presId="urn:microsoft.com/office/officeart/2005/8/layout/list1"/>
    <dgm:cxn modelId="{6027B020-7DC9-F24C-B694-23981B079AE5}" type="presOf" srcId="{A3F87DB9-FD31-48DD-921A-2A15C6858FB8}" destId="{576E53AC-BA5C-AB4C-BE82-456D7D6988ED}" srcOrd="0" destOrd="0" presId="urn:microsoft.com/office/officeart/2005/8/layout/list1"/>
    <dgm:cxn modelId="{089BEB2A-1A48-4B06-B54D-0782A1561471}" srcId="{FF550468-82B2-4052-8EB5-F9C528CACBBD}" destId="{31CEFAB7-380C-48AA-AD09-F18870803EEF}" srcOrd="1" destOrd="0" parTransId="{7C8F549D-AD84-4B0C-81D4-D2C976744C57}" sibTransId="{29DB3397-BB05-4A43-B3FD-31B627B97CE6}"/>
    <dgm:cxn modelId="{07000946-D1B0-4B46-AB55-0930A7272C86}" srcId="{06231B72-7CB4-457D-833D-4AABC0B7AD31}" destId="{1E59EA1A-2BCB-4B06-AE09-ECCC42F6C9F0}" srcOrd="1" destOrd="0" parTransId="{86DFED36-AEAA-4BE3-8A3D-8B194007E154}" sibTransId="{CAF4A6B5-5101-4AFB-839D-9E0C2B465F0E}"/>
    <dgm:cxn modelId="{5AA8F047-F59B-6042-B33D-D694D8C552B7}" type="presOf" srcId="{FF550468-82B2-4052-8EB5-F9C528CACBBD}" destId="{8556D7E2-3FEC-B442-AE86-C1B3CACA4B37}" srcOrd="1" destOrd="0" presId="urn:microsoft.com/office/officeart/2005/8/layout/list1"/>
    <dgm:cxn modelId="{6FC09E5D-2FED-4DD9-AF18-F79610E51C55}" srcId="{B3230EAA-ABB4-422E-82AC-EFB2A3352BA7}" destId="{06231B72-7CB4-457D-833D-4AABC0B7AD31}" srcOrd="1" destOrd="0" parTransId="{74E01BF3-59A8-4501-9338-63A8BB6BAEDE}" sibTransId="{AAAAF5FA-A644-4D8D-B002-D211874B1CD2}"/>
    <dgm:cxn modelId="{5F7BC664-CC91-A048-B150-E8AEE17E95B9}" type="presOf" srcId="{1E59EA1A-2BCB-4B06-AE09-ECCC42F6C9F0}" destId="{576E53AC-BA5C-AB4C-BE82-456D7D6988ED}" srcOrd="0" destOrd="1" presId="urn:microsoft.com/office/officeart/2005/8/layout/list1"/>
    <dgm:cxn modelId="{6958EB66-BD29-4D3D-9081-320B47B688F2}" srcId="{FF550468-82B2-4052-8EB5-F9C528CACBBD}" destId="{BBB3DDDC-8438-4921-AE0B-4B2957E2D309}" srcOrd="0" destOrd="0" parTransId="{2D4A525E-2ACF-4088-8A06-2DAC7D138724}" sibTransId="{93CDC08B-AF6C-4D44-92AB-78C242E4BC8F}"/>
    <dgm:cxn modelId="{72F3FB67-6EE7-4F96-98D2-8013E5210D79}" srcId="{B3230EAA-ABB4-422E-82AC-EFB2A3352BA7}" destId="{FF550468-82B2-4052-8EB5-F9C528CACBBD}" srcOrd="0" destOrd="0" parTransId="{44857ADF-6267-4F7C-A6EB-1B71BD09C180}" sibTransId="{A5C4C18D-1C2B-4F99-AA71-404649C0ABA5}"/>
    <dgm:cxn modelId="{F4AA5C9A-E2F3-7642-BF63-912194FB6109}" type="presOf" srcId="{06231B72-7CB4-457D-833D-4AABC0B7AD31}" destId="{1F7D4185-D1A7-0443-95A2-1E48D6493A28}" srcOrd="0" destOrd="0" presId="urn:microsoft.com/office/officeart/2005/8/layout/list1"/>
    <dgm:cxn modelId="{B0CBBFA7-89A2-4937-8B8C-E7B989FC1EDA}" srcId="{06231B72-7CB4-457D-833D-4AABC0B7AD31}" destId="{A3F87DB9-FD31-48DD-921A-2A15C6858FB8}" srcOrd="0" destOrd="0" parTransId="{87E390C4-3B8E-4993-850B-48181C04B91D}" sibTransId="{A9FD419A-4C1C-4277-B67E-EA284423B25E}"/>
    <dgm:cxn modelId="{5DA3B3B7-88E9-9447-B3F6-302EC06E5CD3}" type="presOf" srcId="{FF550468-82B2-4052-8EB5-F9C528CACBBD}" destId="{7C7C8B29-67D5-CD45-A03E-5D52BF7094B3}" srcOrd="0" destOrd="0" presId="urn:microsoft.com/office/officeart/2005/8/layout/list1"/>
    <dgm:cxn modelId="{F97DA0BE-3AF1-ED49-95BD-C73212341A1D}" type="presOf" srcId="{31CEFAB7-380C-48AA-AD09-F18870803EEF}" destId="{4E693553-9AF8-E24D-A590-5AF7B9751F58}" srcOrd="0" destOrd="1" presId="urn:microsoft.com/office/officeart/2005/8/layout/list1"/>
    <dgm:cxn modelId="{45F2D3E0-B8EB-174E-8A2A-C2908A2DF2AF}" type="presOf" srcId="{BBB3DDDC-8438-4921-AE0B-4B2957E2D309}" destId="{4E693553-9AF8-E24D-A590-5AF7B9751F58}" srcOrd="0" destOrd="0" presId="urn:microsoft.com/office/officeart/2005/8/layout/list1"/>
    <dgm:cxn modelId="{8CDD18FA-855A-9445-AE58-F23155A5E095}" type="presOf" srcId="{06231B72-7CB4-457D-833D-4AABC0B7AD31}" destId="{D279D0DD-B43D-374E-8803-6738B9D01EE9}" srcOrd="1" destOrd="0" presId="urn:microsoft.com/office/officeart/2005/8/layout/list1"/>
    <dgm:cxn modelId="{00140B38-A080-4F4C-A0E3-C8AA145BC871}" type="presParOf" srcId="{0F3FA4A7-CD8E-344A-84AE-089F3C9B700C}" destId="{28396D0B-F2A3-594D-917B-C7D804E6E408}" srcOrd="0" destOrd="0" presId="urn:microsoft.com/office/officeart/2005/8/layout/list1"/>
    <dgm:cxn modelId="{01EF94D1-F6DE-2043-81FC-CB5159C6F437}" type="presParOf" srcId="{28396D0B-F2A3-594D-917B-C7D804E6E408}" destId="{7C7C8B29-67D5-CD45-A03E-5D52BF7094B3}" srcOrd="0" destOrd="0" presId="urn:microsoft.com/office/officeart/2005/8/layout/list1"/>
    <dgm:cxn modelId="{AC5E8119-9D50-CB4E-BD8B-0410166A5C32}" type="presParOf" srcId="{28396D0B-F2A3-594D-917B-C7D804E6E408}" destId="{8556D7E2-3FEC-B442-AE86-C1B3CACA4B37}" srcOrd="1" destOrd="0" presId="urn:microsoft.com/office/officeart/2005/8/layout/list1"/>
    <dgm:cxn modelId="{D57322F5-3CEA-394D-9020-2A0C00883E73}" type="presParOf" srcId="{0F3FA4A7-CD8E-344A-84AE-089F3C9B700C}" destId="{78D20B58-B09D-4148-8552-A7BF96C6D763}" srcOrd="1" destOrd="0" presId="urn:microsoft.com/office/officeart/2005/8/layout/list1"/>
    <dgm:cxn modelId="{99FBEBB3-FE09-0E4A-9BE6-366E0B30172D}" type="presParOf" srcId="{0F3FA4A7-CD8E-344A-84AE-089F3C9B700C}" destId="{4E693553-9AF8-E24D-A590-5AF7B9751F58}" srcOrd="2" destOrd="0" presId="urn:microsoft.com/office/officeart/2005/8/layout/list1"/>
    <dgm:cxn modelId="{C76594C3-3FFC-8948-9905-D29D4BF0E9D8}" type="presParOf" srcId="{0F3FA4A7-CD8E-344A-84AE-089F3C9B700C}" destId="{7BC32A79-B0CE-DB4B-8F4A-AC7C132CCA4C}" srcOrd="3" destOrd="0" presId="urn:microsoft.com/office/officeart/2005/8/layout/list1"/>
    <dgm:cxn modelId="{CA29FBDB-344F-3544-A94F-EA462D357350}" type="presParOf" srcId="{0F3FA4A7-CD8E-344A-84AE-089F3C9B700C}" destId="{D08F1E1C-6BC7-444E-9DDF-40E7AAA44576}" srcOrd="4" destOrd="0" presId="urn:microsoft.com/office/officeart/2005/8/layout/list1"/>
    <dgm:cxn modelId="{8455B56D-D2B8-BC44-9935-A3C9FC26DC99}" type="presParOf" srcId="{D08F1E1C-6BC7-444E-9DDF-40E7AAA44576}" destId="{1F7D4185-D1A7-0443-95A2-1E48D6493A28}" srcOrd="0" destOrd="0" presId="urn:microsoft.com/office/officeart/2005/8/layout/list1"/>
    <dgm:cxn modelId="{E5DFA52E-1E0D-D548-B408-0A9BAEBFAF6F}" type="presParOf" srcId="{D08F1E1C-6BC7-444E-9DDF-40E7AAA44576}" destId="{D279D0DD-B43D-374E-8803-6738B9D01EE9}" srcOrd="1" destOrd="0" presId="urn:microsoft.com/office/officeart/2005/8/layout/list1"/>
    <dgm:cxn modelId="{EC4123F2-E080-D24D-A081-0078CCEE505E}" type="presParOf" srcId="{0F3FA4A7-CD8E-344A-84AE-089F3C9B700C}" destId="{9E684017-7537-2A42-A176-85C5EB253DEC}" srcOrd="5" destOrd="0" presId="urn:microsoft.com/office/officeart/2005/8/layout/list1"/>
    <dgm:cxn modelId="{E4171E24-6752-204F-B7A9-BB59DF9A9DDA}" type="presParOf" srcId="{0F3FA4A7-CD8E-344A-84AE-089F3C9B700C}" destId="{576E53AC-BA5C-AB4C-BE82-456D7D6988E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FB959-8310-4F93-9779-A9E64C8C0B7A}">
      <dsp:nvSpPr>
        <dsp:cNvPr id="0" name=""/>
        <dsp:cNvSpPr/>
      </dsp:nvSpPr>
      <dsp:spPr>
        <a:xfrm>
          <a:off x="0" y="393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0B7B4-1D65-4393-8C33-C9B241A1A116}">
      <dsp:nvSpPr>
        <dsp:cNvPr id="0" name=""/>
        <dsp:cNvSpPr/>
      </dsp:nvSpPr>
      <dsp:spPr>
        <a:xfrm>
          <a:off x="253795" y="192712"/>
          <a:ext cx="461445" cy="461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2E88E9-D522-4C65-A068-648C64480BE8}">
      <dsp:nvSpPr>
        <dsp:cNvPr id="0" name=""/>
        <dsp:cNvSpPr/>
      </dsp:nvSpPr>
      <dsp:spPr>
        <a:xfrm>
          <a:off x="969035" y="393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Goals and Rationale</a:t>
          </a:r>
        </a:p>
      </dsp:txBody>
      <dsp:txXfrm>
        <a:off x="969035" y="3938"/>
        <a:ext cx="6324574" cy="838991"/>
      </dsp:txXfrm>
    </dsp:sp>
    <dsp:sp modelId="{2FC37932-1160-449B-A0BF-9C201CB12539}">
      <dsp:nvSpPr>
        <dsp:cNvPr id="0" name=""/>
        <dsp:cNvSpPr/>
      </dsp:nvSpPr>
      <dsp:spPr>
        <a:xfrm>
          <a:off x="0" y="105267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6CBB9-0AB1-4160-98BA-C3AEF6480F2D}">
      <dsp:nvSpPr>
        <dsp:cNvPr id="0" name=""/>
        <dsp:cNvSpPr/>
      </dsp:nvSpPr>
      <dsp:spPr>
        <a:xfrm>
          <a:off x="253795" y="1241451"/>
          <a:ext cx="461445" cy="461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E24A9E-6266-4CA5-B6EA-AD016940A644}">
      <dsp:nvSpPr>
        <dsp:cNvPr id="0" name=""/>
        <dsp:cNvSpPr/>
      </dsp:nvSpPr>
      <dsp:spPr>
        <a:xfrm>
          <a:off x="969035" y="105267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Methods</a:t>
          </a:r>
        </a:p>
      </dsp:txBody>
      <dsp:txXfrm>
        <a:off x="969035" y="1052678"/>
        <a:ext cx="6324574" cy="838991"/>
      </dsp:txXfrm>
    </dsp:sp>
    <dsp:sp modelId="{AEC76A10-659E-417A-B848-25AEB1E2958D}">
      <dsp:nvSpPr>
        <dsp:cNvPr id="0" name=""/>
        <dsp:cNvSpPr/>
      </dsp:nvSpPr>
      <dsp:spPr>
        <a:xfrm>
          <a:off x="0" y="210141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84446-FAD6-4296-9B9B-2D2C60C760B6}">
      <dsp:nvSpPr>
        <dsp:cNvPr id="0" name=""/>
        <dsp:cNvSpPr/>
      </dsp:nvSpPr>
      <dsp:spPr>
        <a:xfrm>
          <a:off x="253795" y="2290191"/>
          <a:ext cx="461445" cy="461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0C9704-98D7-4778-AF05-F91AB13CBAB0}">
      <dsp:nvSpPr>
        <dsp:cNvPr id="0" name=""/>
        <dsp:cNvSpPr/>
      </dsp:nvSpPr>
      <dsp:spPr>
        <a:xfrm>
          <a:off x="969035" y="210141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Findings and Lessons Learned</a:t>
          </a:r>
        </a:p>
      </dsp:txBody>
      <dsp:txXfrm>
        <a:off x="969035" y="2101418"/>
        <a:ext cx="6324574" cy="838991"/>
      </dsp:txXfrm>
    </dsp:sp>
    <dsp:sp modelId="{3416F7C0-F488-46EE-85CD-F20D342B7DE7}">
      <dsp:nvSpPr>
        <dsp:cNvPr id="0" name=""/>
        <dsp:cNvSpPr/>
      </dsp:nvSpPr>
      <dsp:spPr>
        <a:xfrm>
          <a:off x="0" y="315015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FAD28-0653-4882-B54B-069E627DEDD2}">
      <dsp:nvSpPr>
        <dsp:cNvPr id="0" name=""/>
        <dsp:cNvSpPr/>
      </dsp:nvSpPr>
      <dsp:spPr>
        <a:xfrm>
          <a:off x="253795" y="3338931"/>
          <a:ext cx="461445" cy="461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8FDA95-9F81-4C09-A7AE-454AC0CC067A}">
      <dsp:nvSpPr>
        <dsp:cNvPr id="0" name=""/>
        <dsp:cNvSpPr/>
      </dsp:nvSpPr>
      <dsp:spPr>
        <a:xfrm>
          <a:off x="969035" y="315015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Limitations and Future Extensions</a:t>
          </a:r>
        </a:p>
      </dsp:txBody>
      <dsp:txXfrm>
        <a:off x="969035" y="3150158"/>
        <a:ext cx="6324574" cy="838991"/>
      </dsp:txXfrm>
    </dsp:sp>
    <dsp:sp modelId="{8C0AEDBA-AF60-463A-B9C6-462530DF153F}">
      <dsp:nvSpPr>
        <dsp:cNvPr id="0" name=""/>
        <dsp:cNvSpPr/>
      </dsp:nvSpPr>
      <dsp:spPr>
        <a:xfrm>
          <a:off x="0" y="419889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303ED-0EED-4CCA-9417-1266149DC2BD}">
      <dsp:nvSpPr>
        <dsp:cNvPr id="0" name=""/>
        <dsp:cNvSpPr/>
      </dsp:nvSpPr>
      <dsp:spPr>
        <a:xfrm>
          <a:off x="253795" y="4387671"/>
          <a:ext cx="461445" cy="461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394D44-1131-447E-A07C-2DAC887165BF}">
      <dsp:nvSpPr>
        <dsp:cNvPr id="0" name=""/>
        <dsp:cNvSpPr/>
      </dsp:nvSpPr>
      <dsp:spPr>
        <a:xfrm>
          <a:off x="969035" y="419889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Citations</a:t>
          </a:r>
        </a:p>
      </dsp:txBody>
      <dsp:txXfrm>
        <a:off x="969035" y="4198898"/>
        <a:ext cx="6324574" cy="838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E4496-ABF5-E44E-B393-3FDD85F095E9}">
      <dsp:nvSpPr>
        <dsp:cNvPr id="0" name=""/>
        <dsp:cNvSpPr/>
      </dsp:nvSpPr>
      <dsp:spPr>
        <a:xfrm>
          <a:off x="0" y="0"/>
          <a:ext cx="5632704" cy="92171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Implemented a sudoku game with the MVC module using OOD</a:t>
          </a:r>
        </a:p>
      </dsp:txBody>
      <dsp:txXfrm>
        <a:off x="26996" y="26996"/>
        <a:ext cx="4530260" cy="867723"/>
      </dsp:txXfrm>
    </dsp:sp>
    <dsp:sp modelId="{1B180F74-FF1B-3940-825C-128956D55A66}">
      <dsp:nvSpPr>
        <dsp:cNvPr id="0" name=""/>
        <dsp:cNvSpPr/>
      </dsp:nvSpPr>
      <dsp:spPr>
        <a:xfrm>
          <a:off x="420624" y="1049731"/>
          <a:ext cx="5632704" cy="92171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Used Tic Tac Toe homework as my framework</a:t>
          </a:r>
        </a:p>
      </dsp:txBody>
      <dsp:txXfrm>
        <a:off x="447620" y="1076727"/>
        <a:ext cx="4558973" cy="867723"/>
      </dsp:txXfrm>
    </dsp:sp>
    <dsp:sp modelId="{5BA6711D-F905-2E4C-A801-C0C27A632F8E}">
      <dsp:nvSpPr>
        <dsp:cNvPr id="0" name=""/>
        <dsp:cNvSpPr/>
      </dsp:nvSpPr>
      <dsp:spPr>
        <a:xfrm>
          <a:off x="841247" y="2099462"/>
          <a:ext cx="5632704" cy="92171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Used the backtracking algorithm to check if sudoku board is valid</a:t>
          </a:r>
        </a:p>
      </dsp:txBody>
      <dsp:txXfrm>
        <a:off x="868243" y="2126458"/>
        <a:ext cx="4558973" cy="867723"/>
      </dsp:txXfrm>
    </dsp:sp>
    <dsp:sp modelId="{53A1338A-228E-154B-9D69-0D5DAFEB3B3D}">
      <dsp:nvSpPr>
        <dsp:cNvPr id="0" name=""/>
        <dsp:cNvSpPr/>
      </dsp:nvSpPr>
      <dsp:spPr>
        <a:xfrm>
          <a:off x="1261871" y="3149193"/>
          <a:ext cx="5632704" cy="92171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Junit tests</a:t>
          </a:r>
        </a:p>
      </dsp:txBody>
      <dsp:txXfrm>
        <a:off x="1288867" y="3176189"/>
        <a:ext cx="4558973" cy="867723"/>
      </dsp:txXfrm>
    </dsp:sp>
    <dsp:sp modelId="{8C9E3084-954D-F54C-B820-1338AFDBE2CF}">
      <dsp:nvSpPr>
        <dsp:cNvPr id="0" name=""/>
        <dsp:cNvSpPr/>
      </dsp:nvSpPr>
      <dsp:spPr>
        <a:xfrm>
          <a:off x="1682495" y="4198924"/>
          <a:ext cx="5632704" cy="92171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created mock models for test for the controller</a:t>
          </a:r>
        </a:p>
      </dsp:txBody>
      <dsp:txXfrm>
        <a:off x="1709491" y="4225920"/>
        <a:ext cx="4558973" cy="867723"/>
      </dsp:txXfrm>
    </dsp:sp>
    <dsp:sp modelId="{46FC433E-28C0-8644-8078-3A89D7C11F8B}">
      <dsp:nvSpPr>
        <dsp:cNvPr id="0" name=""/>
        <dsp:cNvSpPr/>
      </dsp:nvSpPr>
      <dsp:spPr>
        <a:xfrm>
          <a:off x="5033589" y="673364"/>
          <a:ext cx="599114" cy="599114"/>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168390" y="673364"/>
        <a:ext cx="329512" cy="450833"/>
      </dsp:txXfrm>
    </dsp:sp>
    <dsp:sp modelId="{7CF81CDB-B365-EA4E-8023-D2CE0CE39C1A}">
      <dsp:nvSpPr>
        <dsp:cNvPr id="0" name=""/>
        <dsp:cNvSpPr/>
      </dsp:nvSpPr>
      <dsp:spPr>
        <a:xfrm>
          <a:off x="5454213" y="1723095"/>
          <a:ext cx="599114" cy="599114"/>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589014" y="1723095"/>
        <a:ext cx="329512" cy="450833"/>
      </dsp:txXfrm>
    </dsp:sp>
    <dsp:sp modelId="{E82CA384-DD33-4244-889D-4EECD02656D6}">
      <dsp:nvSpPr>
        <dsp:cNvPr id="0" name=""/>
        <dsp:cNvSpPr/>
      </dsp:nvSpPr>
      <dsp:spPr>
        <a:xfrm>
          <a:off x="5874837" y="2757464"/>
          <a:ext cx="599114" cy="599114"/>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009638" y="2757464"/>
        <a:ext cx="329512" cy="450833"/>
      </dsp:txXfrm>
    </dsp:sp>
    <dsp:sp modelId="{8EAFA15E-9802-CB48-B0D3-01D6220B8C57}">
      <dsp:nvSpPr>
        <dsp:cNvPr id="0" name=""/>
        <dsp:cNvSpPr/>
      </dsp:nvSpPr>
      <dsp:spPr>
        <a:xfrm>
          <a:off x="6295461" y="3817437"/>
          <a:ext cx="599114" cy="599114"/>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30262" y="3817437"/>
        <a:ext cx="329512" cy="450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93553-9AF8-E24D-A590-5AF7B9751F58}">
      <dsp:nvSpPr>
        <dsp:cNvPr id="0" name=""/>
        <dsp:cNvSpPr/>
      </dsp:nvSpPr>
      <dsp:spPr>
        <a:xfrm>
          <a:off x="0" y="439461"/>
          <a:ext cx="7728267" cy="16317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583184" rIns="599799"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Default sudoku board</a:t>
          </a:r>
        </a:p>
        <a:p>
          <a:pPr marL="285750" lvl="1" indent="-285750" algn="l" defTabSz="1244600">
            <a:lnSpc>
              <a:spcPct val="90000"/>
            </a:lnSpc>
            <a:spcBef>
              <a:spcPct val="0"/>
            </a:spcBef>
            <a:spcAft>
              <a:spcPct val="15000"/>
            </a:spcAft>
            <a:buChar char="•"/>
          </a:pPr>
          <a:r>
            <a:rPr lang="en-US" sz="2800" kern="1200" dirty="0"/>
            <a:t>Only playing on the console</a:t>
          </a:r>
        </a:p>
      </dsp:txBody>
      <dsp:txXfrm>
        <a:off x="0" y="439461"/>
        <a:ext cx="7728267" cy="1631700"/>
      </dsp:txXfrm>
    </dsp:sp>
    <dsp:sp modelId="{8556D7E2-3FEC-B442-AE86-C1B3CACA4B37}">
      <dsp:nvSpPr>
        <dsp:cNvPr id="0" name=""/>
        <dsp:cNvSpPr/>
      </dsp:nvSpPr>
      <dsp:spPr>
        <a:xfrm>
          <a:off x="386413" y="26181"/>
          <a:ext cx="5409786" cy="8265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244600">
            <a:lnSpc>
              <a:spcPct val="90000"/>
            </a:lnSpc>
            <a:spcBef>
              <a:spcPct val="0"/>
            </a:spcBef>
            <a:spcAft>
              <a:spcPct val="35000"/>
            </a:spcAft>
            <a:buNone/>
          </a:pPr>
          <a:r>
            <a:rPr lang="en-US" sz="2800" kern="1200"/>
            <a:t>Limitations:</a:t>
          </a:r>
        </a:p>
      </dsp:txBody>
      <dsp:txXfrm>
        <a:off x="426762" y="66530"/>
        <a:ext cx="5329088" cy="745862"/>
      </dsp:txXfrm>
    </dsp:sp>
    <dsp:sp modelId="{576E53AC-BA5C-AB4C-BE82-456D7D6988ED}">
      <dsp:nvSpPr>
        <dsp:cNvPr id="0" name=""/>
        <dsp:cNvSpPr/>
      </dsp:nvSpPr>
      <dsp:spPr>
        <a:xfrm>
          <a:off x="0" y="2635641"/>
          <a:ext cx="7728267" cy="24255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583184" rIns="599799"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Create a sudoku web app or a simplify swing version</a:t>
          </a:r>
        </a:p>
        <a:p>
          <a:pPr marL="285750" lvl="1" indent="-285750" algn="l" defTabSz="1244600">
            <a:lnSpc>
              <a:spcPct val="90000"/>
            </a:lnSpc>
            <a:spcBef>
              <a:spcPct val="0"/>
            </a:spcBef>
            <a:spcAft>
              <a:spcPct val="15000"/>
            </a:spcAft>
            <a:buChar char="•"/>
          </a:pPr>
          <a:r>
            <a:rPr lang="en-US" sz="2800" kern="1200" dirty="0"/>
            <a:t>Add an algorithm to generate a new sudoku board every time</a:t>
          </a:r>
        </a:p>
      </dsp:txBody>
      <dsp:txXfrm>
        <a:off x="0" y="2635641"/>
        <a:ext cx="7728267" cy="2425500"/>
      </dsp:txXfrm>
    </dsp:sp>
    <dsp:sp modelId="{D279D0DD-B43D-374E-8803-6738B9D01EE9}">
      <dsp:nvSpPr>
        <dsp:cNvPr id="0" name=""/>
        <dsp:cNvSpPr/>
      </dsp:nvSpPr>
      <dsp:spPr>
        <a:xfrm>
          <a:off x="386413" y="2222362"/>
          <a:ext cx="5409786" cy="8265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244600">
            <a:lnSpc>
              <a:spcPct val="90000"/>
            </a:lnSpc>
            <a:spcBef>
              <a:spcPct val="0"/>
            </a:spcBef>
            <a:spcAft>
              <a:spcPct val="35000"/>
            </a:spcAft>
            <a:buNone/>
          </a:pPr>
          <a:r>
            <a:rPr lang="en-US" sz="2800" kern="1200"/>
            <a:t>Future Extensions:</a:t>
          </a:r>
        </a:p>
      </dsp:txBody>
      <dsp:txXfrm>
        <a:off x="426762" y="2262711"/>
        <a:ext cx="5329088"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7C50-0C4A-8C41-A0F2-39909DA26099}" type="datetimeFigureOut">
              <a:rPr lang="en-US" smtClean="0"/>
              <a:t>8/16/22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CE327-2BC8-0241-AD12-6226244C84F4}" type="slidenum">
              <a:rPr lang="en-US" smtClean="0"/>
              <a:t>‹#›</a:t>
            </a:fld>
            <a:endParaRPr lang="en-US"/>
          </a:p>
        </p:txBody>
      </p:sp>
    </p:spTree>
    <p:extLst>
      <p:ext uri="{BB962C8B-B14F-4D97-AF65-F5344CB8AC3E}">
        <p14:creationId xmlns:p14="http://schemas.microsoft.com/office/powerpoint/2010/main" val="93185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used to be a childhood game where I will find on the newspaper. Coincidently, I happen to find it as a </a:t>
            </a:r>
            <a:r>
              <a:rPr lang="en-US" dirty="0" err="1"/>
              <a:t>leetcode</a:t>
            </a:r>
            <a:r>
              <a:rPr lang="en-US" dirty="0"/>
              <a:t>. </a:t>
            </a:r>
          </a:p>
        </p:txBody>
      </p:sp>
      <p:sp>
        <p:nvSpPr>
          <p:cNvPr id="4" name="Slide Number Placeholder 3"/>
          <p:cNvSpPr>
            <a:spLocks noGrp="1"/>
          </p:cNvSpPr>
          <p:nvPr>
            <p:ph type="sldNum" sz="quarter" idx="5"/>
          </p:nvPr>
        </p:nvSpPr>
        <p:spPr/>
        <p:txBody>
          <a:bodyPr/>
          <a:lstStyle/>
          <a:p>
            <a:fld id="{EB8CE327-2BC8-0241-AD12-6226244C84F4}" type="slidenum">
              <a:rPr lang="en-US" smtClean="0"/>
              <a:t>3</a:t>
            </a:fld>
            <a:endParaRPr lang="en-US"/>
          </a:p>
        </p:txBody>
      </p:sp>
    </p:spTree>
    <p:extLst>
      <p:ext uri="{BB962C8B-B14F-4D97-AF65-F5344CB8AC3E}">
        <p14:creationId xmlns:p14="http://schemas.microsoft.com/office/powerpoint/2010/main" val="309864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winning solution: </a:t>
            </a:r>
            <a:r>
              <a:rPr lang="en-US" sz="1200" b="0" i="0" kern="1200" dirty="0">
                <a:solidFill>
                  <a:schemeClr val="tx1"/>
                </a:solidFill>
                <a:effectLst/>
                <a:latin typeface="+mn-lt"/>
                <a:ea typeface="+mn-ea"/>
                <a:cs typeface="+mn-cs"/>
              </a:rPr>
              <a:t>122 401 502 211 608 804 413 314 523 727 517 118 987 847 278 868 581 566 788 684 351 631 362 765 772 670 440 130 942 852 173 974 575 455 245 736 646 548 958 933 653 754 534</a:t>
            </a:r>
            <a:endParaRPr lang="en-US" dirty="0"/>
          </a:p>
        </p:txBody>
      </p:sp>
      <p:sp>
        <p:nvSpPr>
          <p:cNvPr id="4" name="Slide Number Placeholder 3"/>
          <p:cNvSpPr>
            <a:spLocks noGrp="1"/>
          </p:cNvSpPr>
          <p:nvPr>
            <p:ph type="sldNum" sz="quarter" idx="5"/>
          </p:nvPr>
        </p:nvSpPr>
        <p:spPr/>
        <p:txBody>
          <a:bodyPr/>
          <a:lstStyle/>
          <a:p>
            <a:fld id="{EB8CE327-2BC8-0241-AD12-6226244C84F4}" type="slidenum">
              <a:rPr lang="en-US" smtClean="0"/>
              <a:t>6</a:t>
            </a:fld>
            <a:endParaRPr lang="en-US"/>
          </a:p>
        </p:txBody>
      </p:sp>
    </p:spTree>
    <p:extLst>
      <p:ext uri="{BB962C8B-B14F-4D97-AF65-F5344CB8AC3E}">
        <p14:creationId xmlns:p14="http://schemas.microsoft.com/office/powerpoint/2010/main" val="247818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8/16/22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8/16/22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654D25-845B-054D-2D97-B83533243852}"/>
              </a:ext>
            </a:extLst>
          </p:cNvPr>
          <p:cNvSpPr>
            <a:spLocks noGrp="1"/>
          </p:cNvSpPr>
          <p:nvPr>
            <p:ph type="ctrTitle"/>
          </p:nvPr>
        </p:nvSpPr>
        <p:spPr>
          <a:xfrm>
            <a:off x="1069848" y="1298448"/>
            <a:ext cx="6068070" cy="3255264"/>
          </a:xfrm>
        </p:spPr>
        <p:txBody>
          <a:bodyPr>
            <a:normAutofit/>
          </a:bodyPr>
          <a:lstStyle/>
          <a:p>
            <a:r>
              <a:rPr lang="en-US" sz="7200">
                <a:ln w="15875">
                  <a:solidFill>
                    <a:srgbClr val="FFFFFF"/>
                  </a:solidFill>
                </a:ln>
                <a:noFill/>
              </a:rPr>
              <a:t>Sudoku </a:t>
            </a:r>
          </a:p>
        </p:txBody>
      </p:sp>
      <p:sp>
        <p:nvSpPr>
          <p:cNvPr id="3" name="Subtitle 2">
            <a:extLst>
              <a:ext uri="{FF2B5EF4-FFF2-40B4-BE49-F238E27FC236}">
                <a16:creationId xmlns:a16="http://schemas.microsoft.com/office/drawing/2014/main" id="{D77435B7-6067-EEC4-E067-2BDA0E90030B}"/>
              </a:ext>
            </a:extLst>
          </p:cNvPr>
          <p:cNvSpPr>
            <a:spLocks noGrp="1"/>
          </p:cNvSpPr>
          <p:nvPr>
            <p:ph type="subTitle" idx="1"/>
          </p:nvPr>
        </p:nvSpPr>
        <p:spPr>
          <a:xfrm>
            <a:off x="1100014" y="4670246"/>
            <a:ext cx="6037903" cy="914400"/>
          </a:xfrm>
        </p:spPr>
        <p:txBody>
          <a:bodyPr>
            <a:normAutofit/>
          </a:bodyPr>
          <a:lstStyle/>
          <a:p>
            <a:r>
              <a:rPr lang="en-US" sz="2400"/>
              <a:t>So Man Amanda Au-Yeung</a:t>
            </a:r>
          </a:p>
          <a:p>
            <a:r>
              <a:rPr lang="en-US" sz="2400"/>
              <a:t>CS5004</a:t>
            </a:r>
          </a:p>
        </p:txBody>
      </p:sp>
      <p:pic>
        <p:nvPicPr>
          <p:cNvPr id="4" name="Picture 3">
            <a:extLst>
              <a:ext uri="{FF2B5EF4-FFF2-40B4-BE49-F238E27FC236}">
                <a16:creationId xmlns:a16="http://schemas.microsoft.com/office/drawing/2014/main" id="{9A336592-CDBA-F0B1-EC45-2D526ECC480B}"/>
              </a:ext>
            </a:extLst>
          </p:cNvPr>
          <p:cNvPicPr>
            <a:picLocks noChangeAspect="1"/>
          </p:cNvPicPr>
          <p:nvPr/>
        </p:nvPicPr>
        <p:blipFill>
          <a:blip r:embed="rId2"/>
          <a:stretch>
            <a:fillRect/>
          </a:stretch>
        </p:blipFill>
        <p:spPr>
          <a:xfrm>
            <a:off x="8037574" y="1678333"/>
            <a:ext cx="3458249" cy="3493181"/>
          </a:xfrm>
          <a:prstGeom prst="rect">
            <a:avLst/>
          </a:prstGeom>
        </p:spPr>
      </p:pic>
      <p:sp>
        <p:nvSpPr>
          <p:cNvPr id="22" name="Rectangle 21">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306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38689-47F2-740A-58B8-55E54CA9AD92}"/>
              </a:ext>
            </a:extLst>
          </p:cNvPr>
          <p:cNvSpPr>
            <a:spLocks noGrp="1"/>
          </p:cNvSpPr>
          <p:nvPr>
            <p:ph type="title"/>
          </p:nvPr>
        </p:nvSpPr>
        <p:spPr>
          <a:xfrm>
            <a:off x="8895775" y="1123837"/>
            <a:ext cx="2947482" cy="4601183"/>
          </a:xfrm>
        </p:spPr>
        <p:txBody>
          <a:bodyPr>
            <a:normAutofit/>
          </a:bodyPr>
          <a:lstStyle/>
          <a:p>
            <a:r>
              <a:rPr lang="en-US"/>
              <a:t>Table of Content</a:t>
            </a:r>
          </a:p>
        </p:txBody>
      </p:sp>
      <p:sp>
        <p:nvSpPr>
          <p:cNvPr id="23" name="Rectangle 18">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9066F35-7CEB-2600-CA83-32ADDCCEF1E6}"/>
              </a:ext>
            </a:extLst>
          </p:cNvPr>
          <p:cNvGraphicFramePr>
            <a:graphicFrameLocks noGrp="1"/>
          </p:cNvGraphicFramePr>
          <p:nvPr>
            <p:ph idx="1"/>
            <p:extLst>
              <p:ext uri="{D42A27DB-BD31-4B8C-83A1-F6EECF244321}">
                <p14:modId xmlns:p14="http://schemas.microsoft.com/office/powerpoint/2010/main" val="3392674668"/>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28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01B73C-0220-6761-47C6-79E9B6146109}"/>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900" spc="-100"/>
              <a:t>Goals and Rationale </a:t>
            </a:r>
          </a:p>
        </p:txBody>
      </p:sp>
      <p:sp>
        <p:nvSpPr>
          <p:cNvPr id="3" name="Content Placeholder 2">
            <a:extLst>
              <a:ext uri="{FF2B5EF4-FFF2-40B4-BE49-F238E27FC236}">
                <a16:creationId xmlns:a16="http://schemas.microsoft.com/office/drawing/2014/main" id="{A7FF3A64-91CA-394F-8B3D-66DAC549A094}"/>
              </a:ext>
            </a:extLst>
          </p:cNvPr>
          <p:cNvSpPr>
            <a:spLocks noGrp="1"/>
          </p:cNvSpPr>
          <p:nvPr>
            <p:ph idx="1"/>
          </p:nvPr>
        </p:nvSpPr>
        <p:spPr>
          <a:xfrm>
            <a:off x="643467" y="4670246"/>
            <a:ext cx="3685070" cy="914400"/>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Create a sudoku game using the backtracking algorithm</a:t>
            </a:r>
          </a:p>
        </p:txBody>
      </p:sp>
      <p:pic>
        <p:nvPicPr>
          <p:cNvPr id="4" name="Picture 3">
            <a:extLst>
              <a:ext uri="{FF2B5EF4-FFF2-40B4-BE49-F238E27FC236}">
                <a16:creationId xmlns:a16="http://schemas.microsoft.com/office/drawing/2014/main" id="{B0E3CA77-5C70-1D4C-DC8E-E351035BD85D}"/>
              </a:ext>
            </a:extLst>
          </p:cNvPr>
          <p:cNvPicPr>
            <a:picLocks noChangeAspect="1"/>
          </p:cNvPicPr>
          <p:nvPr/>
        </p:nvPicPr>
        <p:blipFill rotWithShape="1">
          <a:blip r:embed="rId3"/>
          <a:srcRect r="5040"/>
          <a:stretch/>
        </p:blipFill>
        <p:spPr>
          <a:xfrm>
            <a:off x="4972004" y="759599"/>
            <a:ext cx="6515908" cy="5330650"/>
          </a:xfrm>
          <a:prstGeom prst="rect">
            <a:avLst/>
          </a:prstGeom>
        </p:spPr>
      </p:pic>
      <p:sp>
        <p:nvSpPr>
          <p:cNvPr id="47" name="Rectangle 46">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3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57C0-0957-700A-BBA0-573535AAA29A}"/>
              </a:ext>
            </a:extLst>
          </p:cNvPr>
          <p:cNvSpPr>
            <a:spLocks noGrp="1"/>
          </p:cNvSpPr>
          <p:nvPr>
            <p:ph type="title"/>
          </p:nvPr>
        </p:nvSpPr>
        <p:spPr/>
        <p:txBody>
          <a:bodyPr/>
          <a:lstStyle/>
          <a:p>
            <a:r>
              <a:rPr lang="en-US" dirty="0"/>
              <a:t>Methods</a:t>
            </a:r>
          </a:p>
        </p:txBody>
      </p:sp>
      <p:graphicFrame>
        <p:nvGraphicFramePr>
          <p:cNvPr id="5" name="Content Placeholder 2">
            <a:extLst>
              <a:ext uri="{FF2B5EF4-FFF2-40B4-BE49-F238E27FC236}">
                <a16:creationId xmlns:a16="http://schemas.microsoft.com/office/drawing/2014/main" id="{DC894332-C695-B2F0-BE62-C0E2F9050CE8}"/>
              </a:ext>
            </a:extLst>
          </p:cNvPr>
          <p:cNvGraphicFramePr>
            <a:graphicFrameLocks noGrp="1"/>
          </p:cNvGraphicFramePr>
          <p:nvPr>
            <p:ph idx="1"/>
            <p:extLst>
              <p:ext uri="{D42A27DB-BD31-4B8C-83A1-F6EECF244321}">
                <p14:modId xmlns:p14="http://schemas.microsoft.com/office/powerpoint/2010/main" val="3313366052"/>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25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05D902-B871-6ABD-9E75-4701B84CD076}"/>
              </a:ext>
            </a:extLst>
          </p:cNvPr>
          <p:cNvSpPr>
            <a:spLocks noGrp="1"/>
          </p:cNvSpPr>
          <p:nvPr>
            <p:ph type="title"/>
          </p:nvPr>
        </p:nvSpPr>
        <p:spPr>
          <a:xfrm>
            <a:off x="289248" y="1123837"/>
            <a:ext cx="4998963" cy="1255469"/>
          </a:xfrm>
        </p:spPr>
        <p:txBody>
          <a:bodyPr>
            <a:normAutofit/>
          </a:bodyPr>
          <a:lstStyle/>
          <a:p>
            <a:r>
              <a:rPr lang="en-US"/>
              <a:t>Findings and Lesson</a:t>
            </a:r>
            <a:endParaRPr lang="en-US" dirty="0"/>
          </a:p>
        </p:txBody>
      </p:sp>
      <p:sp>
        <p:nvSpPr>
          <p:cNvPr id="3" name="Content Placeholder 2">
            <a:extLst>
              <a:ext uri="{FF2B5EF4-FFF2-40B4-BE49-F238E27FC236}">
                <a16:creationId xmlns:a16="http://schemas.microsoft.com/office/drawing/2014/main" id="{7CA091E8-A5E5-6FE8-D1C2-357C233AC230}"/>
              </a:ext>
            </a:extLst>
          </p:cNvPr>
          <p:cNvSpPr>
            <a:spLocks noGrp="1"/>
          </p:cNvSpPr>
          <p:nvPr>
            <p:ph idx="1"/>
          </p:nvPr>
        </p:nvSpPr>
        <p:spPr>
          <a:xfrm>
            <a:off x="289249" y="2510395"/>
            <a:ext cx="4998962" cy="3274586"/>
          </a:xfrm>
        </p:spPr>
        <p:txBody>
          <a:bodyPr anchor="t">
            <a:normAutofit/>
          </a:bodyPr>
          <a:lstStyle/>
          <a:p>
            <a:r>
              <a:rPr lang="en-US" dirty="0">
                <a:solidFill>
                  <a:srgbClr val="FFFFFF"/>
                </a:solidFill>
              </a:rPr>
              <a:t>Learned the backtracking algorithm</a:t>
            </a:r>
          </a:p>
          <a:p>
            <a:r>
              <a:rPr lang="en-US" dirty="0">
                <a:solidFill>
                  <a:srgbClr val="FFFFFF"/>
                </a:solidFill>
              </a:rPr>
              <a:t>Implemented MVC separately</a:t>
            </a:r>
          </a:p>
          <a:p>
            <a:r>
              <a:rPr lang="en-US" dirty="0">
                <a:solidFill>
                  <a:srgbClr val="FFFFFF"/>
                </a:solidFill>
              </a:rPr>
              <a:t>Implemented Junit testing and mock models</a:t>
            </a:r>
          </a:p>
          <a:p>
            <a:pPr marL="0" indent="0">
              <a:buNone/>
            </a:pPr>
            <a:r>
              <a:rPr lang="en-US" dirty="0">
                <a:solidFill>
                  <a:srgbClr val="FFFFFF"/>
                </a:solidFill>
              </a:rPr>
              <a:t> </a:t>
            </a:r>
          </a:p>
        </p:txBody>
      </p:sp>
      <p:pic>
        <p:nvPicPr>
          <p:cNvPr id="14" name="Picture 13">
            <a:extLst>
              <a:ext uri="{FF2B5EF4-FFF2-40B4-BE49-F238E27FC236}">
                <a16:creationId xmlns:a16="http://schemas.microsoft.com/office/drawing/2014/main" id="{E9EECC42-23E1-05CE-DB19-54A60CE4327C}"/>
              </a:ext>
            </a:extLst>
          </p:cNvPr>
          <p:cNvPicPr>
            <a:picLocks noChangeAspect="1"/>
          </p:cNvPicPr>
          <p:nvPr/>
        </p:nvPicPr>
        <p:blipFill>
          <a:blip r:embed="rId2"/>
          <a:stretch>
            <a:fillRect/>
          </a:stretch>
        </p:blipFill>
        <p:spPr>
          <a:xfrm>
            <a:off x="6233309" y="753848"/>
            <a:ext cx="4957502" cy="5330650"/>
          </a:xfrm>
          <a:prstGeom prst="rect">
            <a:avLst/>
          </a:prstGeom>
        </p:spPr>
      </p:pic>
    </p:spTree>
    <p:extLst>
      <p:ext uri="{BB962C8B-B14F-4D97-AF65-F5344CB8AC3E}">
        <p14:creationId xmlns:p14="http://schemas.microsoft.com/office/powerpoint/2010/main" val="30300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69C9-0A81-5B10-3E8D-9FA0D971A952}"/>
              </a:ext>
            </a:extLst>
          </p:cNvPr>
          <p:cNvSpPr>
            <a:spLocks noGrp="1"/>
          </p:cNvSpPr>
          <p:nvPr>
            <p:ph type="title"/>
          </p:nvPr>
        </p:nvSpPr>
        <p:spPr>
          <a:xfrm>
            <a:off x="252919" y="1123837"/>
            <a:ext cx="2947482" cy="1120599"/>
          </a:xfrm>
        </p:spPr>
        <p:txBody>
          <a:bodyPr>
            <a:normAutofit/>
          </a:bodyPr>
          <a:lstStyle/>
          <a:p>
            <a:r>
              <a:rPr lang="en-US" dirty="0"/>
              <a:t>Results </a:t>
            </a:r>
          </a:p>
        </p:txBody>
      </p:sp>
      <p:sp>
        <p:nvSpPr>
          <p:cNvPr id="3" name="Content Placeholder 2">
            <a:extLst>
              <a:ext uri="{FF2B5EF4-FFF2-40B4-BE49-F238E27FC236}">
                <a16:creationId xmlns:a16="http://schemas.microsoft.com/office/drawing/2014/main" id="{9E3D6B8E-B029-51F9-6FA4-B990BE39C3A6}"/>
              </a:ext>
            </a:extLst>
          </p:cNvPr>
          <p:cNvSpPr>
            <a:spLocks noGrp="1"/>
          </p:cNvSpPr>
          <p:nvPr>
            <p:ph idx="1"/>
          </p:nvPr>
        </p:nvSpPr>
        <p:spPr>
          <a:xfrm>
            <a:off x="3869267" y="761999"/>
            <a:ext cx="3585891" cy="5333999"/>
          </a:xfrm>
        </p:spPr>
        <p:txBody>
          <a:bodyPr>
            <a:normAutofit/>
          </a:bodyPr>
          <a:lstStyle/>
          <a:p>
            <a:endParaRPr lang="en-US"/>
          </a:p>
        </p:txBody>
      </p:sp>
      <p:pic>
        <p:nvPicPr>
          <p:cNvPr id="7" name="Picture 6" descr="Calendar&#10;&#10;Description automatically generated">
            <a:extLst>
              <a:ext uri="{FF2B5EF4-FFF2-40B4-BE49-F238E27FC236}">
                <a16:creationId xmlns:a16="http://schemas.microsoft.com/office/drawing/2014/main" id="{2662AB67-1492-3A05-9864-9B9D9CC1872F}"/>
              </a:ext>
            </a:extLst>
          </p:cNvPr>
          <p:cNvPicPr>
            <a:picLocks noChangeAspect="1"/>
          </p:cNvPicPr>
          <p:nvPr/>
        </p:nvPicPr>
        <p:blipFill>
          <a:blip r:embed="rId3"/>
          <a:stretch>
            <a:fillRect/>
          </a:stretch>
        </p:blipFill>
        <p:spPr>
          <a:xfrm>
            <a:off x="2905163" y="1505664"/>
            <a:ext cx="2251677" cy="4590334"/>
          </a:xfrm>
          <a:prstGeom prst="rect">
            <a:avLst/>
          </a:prstGeom>
        </p:spPr>
      </p:pic>
      <p:pic>
        <p:nvPicPr>
          <p:cNvPr id="5" name="Picture 4" descr="Text, calendar&#10;&#10;Description automatically generated with medium confidence">
            <a:extLst>
              <a:ext uri="{FF2B5EF4-FFF2-40B4-BE49-F238E27FC236}">
                <a16:creationId xmlns:a16="http://schemas.microsoft.com/office/drawing/2014/main" id="{AC555E17-C2FA-67C8-537A-7CDD667CCAC3}"/>
              </a:ext>
            </a:extLst>
          </p:cNvPr>
          <p:cNvPicPr>
            <a:picLocks noChangeAspect="1"/>
          </p:cNvPicPr>
          <p:nvPr/>
        </p:nvPicPr>
        <p:blipFill>
          <a:blip r:embed="rId4"/>
          <a:stretch>
            <a:fillRect/>
          </a:stretch>
        </p:blipFill>
        <p:spPr>
          <a:xfrm>
            <a:off x="113364" y="1983796"/>
            <a:ext cx="2630022" cy="3910814"/>
          </a:xfrm>
          <a:prstGeom prst="rect">
            <a:avLst/>
          </a:prstGeom>
        </p:spPr>
      </p:pic>
      <p:pic>
        <p:nvPicPr>
          <p:cNvPr id="12" name="Picture 11">
            <a:extLst>
              <a:ext uri="{FF2B5EF4-FFF2-40B4-BE49-F238E27FC236}">
                <a16:creationId xmlns:a16="http://schemas.microsoft.com/office/drawing/2014/main" id="{1E62C985-5029-921B-8242-48B50F7944AD}"/>
              </a:ext>
            </a:extLst>
          </p:cNvPr>
          <p:cNvPicPr>
            <a:picLocks noChangeAspect="1"/>
          </p:cNvPicPr>
          <p:nvPr/>
        </p:nvPicPr>
        <p:blipFill>
          <a:blip r:embed="rId5"/>
          <a:stretch>
            <a:fillRect/>
          </a:stretch>
        </p:blipFill>
        <p:spPr>
          <a:xfrm>
            <a:off x="5395631" y="192274"/>
            <a:ext cx="5394290" cy="4013257"/>
          </a:xfrm>
          <a:prstGeom prst="rect">
            <a:avLst/>
          </a:prstGeom>
        </p:spPr>
      </p:pic>
      <p:pic>
        <p:nvPicPr>
          <p:cNvPr id="13" name="Picture 12">
            <a:extLst>
              <a:ext uri="{FF2B5EF4-FFF2-40B4-BE49-F238E27FC236}">
                <a16:creationId xmlns:a16="http://schemas.microsoft.com/office/drawing/2014/main" id="{52C569B8-8275-AB0F-1C0B-1A72B3869380}"/>
              </a:ext>
            </a:extLst>
          </p:cNvPr>
          <p:cNvPicPr>
            <a:picLocks noChangeAspect="1"/>
          </p:cNvPicPr>
          <p:nvPr/>
        </p:nvPicPr>
        <p:blipFill>
          <a:blip r:embed="rId6"/>
          <a:stretch>
            <a:fillRect/>
          </a:stretch>
        </p:blipFill>
        <p:spPr>
          <a:xfrm>
            <a:off x="5385117" y="4310849"/>
            <a:ext cx="6210300" cy="939800"/>
          </a:xfrm>
          <a:prstGeom prst="rect">
            <a:avLst/>
          </a:prstGeom>
        </p:spPr>
      </p:pic>
      <p:pic>
        <p:nvPicPr>
          <p:cNvPr id="14" name="Picture 13">
            <a:extLst>
              <a:ext uri="{FF2B5EF4-FFF2-40B4-BE49-F238E27FC236}">
                <a16:creationId xmlns:a16="http://schemas.microsoft.com/office/drawing/2014/main" id="{1E895ABF-EE32-90A1-19B3-85DE7AC2FCD7}"/>
              </a:ext>
            </a:extLst>
          </p:cNvPr>
          <p:cNvPicPr>
            <a:picLocks noChangeAspect="1"/>
          </p:cNvPicPr>
          <p:nvPr/>
        </p:nvPicPr>
        <p:blipFill>
          <a:blip r:embed="rId7"/>
          <a:stretch>
            <a:fillRect/>
          </a:stretch>
        </p:blipFill>
        <p:spPr>
          <a:xfrm>
            <a:off x="5385117" y="5334696"/>
            <a:ext cx="6019800" cy="990600"/>
          </a:xfrm>
          <a:prstGeom prst="rect">
            <a:avLst/>
          </a:prstGeom>
        </p:spPr>
      </p:pic>
    </p:spTree>
    <p:extLst>
      <p:ext uri="{BB962C8B-B14F-4D97-AF65-F5344CB8AC3E}">
        <p14:creationId xmlns:p14="http://schemas.microsoft.com/office/powerpoint/2010/main" val="16601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D883-BCCD-87EC-3C76-08A4AEC1C4E0}"/>
              </a:ext>
            </a:extLst>
          </p:cNvPr>
          <p:cNvSpPr>
            <a:spLocks noGrp="1"/>
          </p:cNvSpPr>
          <p:nvPr>
            <p:ph type="title"/>
          </p:nvPr>
        </p:nvSpPr>
        <p:spPr>
          <a:xfrm>
            <a:off x="252919" y="1123837"/>
            <a:ext cx="2947482" cy="4601183"/>
          </a:xfrm>
        </p:spPr>
        <p:txBody>
          <a:bodyPr>
            <a:normAutofit/>
          </a:bodyPr>
          <a:lstStyle/>
          <a:p>
            <a:r>
              <a:rPr lang="en-US"/>
              <a:t>Limitations and Future Extensions</a:t>
            </a:r>
          </a:p>
        </p:txBody>
      </p:sp>
      <p:graphicFrame>
        <p:nvGraphicFramePr>
          <p:cNvPr id="5" name="Content Placeholder 2">
            <a:extLst>
              <a:ext uri="{FF2B5EF4-FFF2-40B4-BE49-F238E27FC236}">
                <a16:creationId xmlns:a16="http://schemas.microsoft.com/office/drawing/2014/main" id="{6D5993DA-612A-1C2F-708B-E90261F06C12}"/>
              </a:ext>
            </a:extLst>
          </p:cNvPr>
          <p:cNvGraphicFramePr>
            <a:graphicFrameLocks noGrp="1"/>
          </p:cNvGraphicFramePr>
          <p:nvPr>
            <p:ph idx="1"/>
            <p:extLst>
              <p:ext uri="{D42A27DB-BD31-4B8C-83A1-F6EECF244321}">
                <p14:modId xmlns:p14="http://schemas.microsoft.com/office/powerpoint/2010/main" val="277991176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0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3577A01-3DD8-4E33-BEE1-3065F7E6F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2973FE-AC89-1794-70F9-BB792E32BAD5}"/>
              </a:ext>
            </a:extLst>
          </p:cNvPr>
          <p:cNvSpPr>
            <a:spLocks noGrp="1"/>
          </p:cNvSpPr>
          <p:nvPr>
            <p:ph type="title"/>
          </p:nvPr>
        </p:nvSpPr>
        <p:spPr>
          <a:xfrm>
            <a:off x="289248" y="1123837"/>
            <a:ext cx="6451110" cy="1255469"/>
          </a:xfrm>
        </p:spPr>
        <p:txBody>
          <a:bodyPr>
            <a:normAutofit/>
          </a:bodyPr>
          <a:lstStyle/>
          <a:p>
            <a:r>
              <a:rPr lang="en-US" dirty="0"/>
              <a:t>Citations</a:t>
            </a:r>
          </a:p>
        </p:txBody>
      </p:sp>
      <p:sp>
        <p:nvSpPr>
          <p:cNvPr id="3" name="Content Placeholder 2">
            <a:extLst>
              <a:ext uri="{FF2B5EF4-FFF2-40B4-BE49-F238E27FC236}">
                <a16:creationId xmlns:a16="http://schemas.microsoft.com/office/drawing/2014/main" id="{EF60DD8D-EA2A-0CA1-E858-6B5F5E0D6E91}"/>
              </a:ext>
            </a:extLst>
          </p:cNvPr>
          <p:cNvSpPr>
            <a:spLocks noGrp="1"/>
          </p:cNvSpPr>
          <p:nvPr>
            <p:ph idx="1"/>
          </p:nvPr>
        </p:nvSpPr>
        <p:spPr>
          <a:xfrm>
            <a:off x="289248" y="2510395"/>
            <a:ext cx="6451109" cy="3274586"/>
          </a:xfrm>
        </p:spPr>
        <p:txBody>
          <a:bodyPr anchor="t">
            <a:normAutofit fontScale="70000" lnSpcReduction="20000"/>
          </a:bodyPr>
          <a:lstStyle/>
          <a:p>
            <a:r>
              <a:rPr lang="en-US" dirty="0"/>
              <a:t>“Backtracking algorithms,” </a:t>
            </a:r>
            <a:r>
              <a:rPr lang="en-US" i="1" dirty="0" err="1"/>
              <a:t>GeeksforGeeks</a:t>
            </a:r>
            <a:r>
              <a:rPr lang="en-US" dirty="0"/>
              <a:t>. [Online]. Available: https://</a:t>
            </a:r>
            <a:r>
              <a:rPr lang="en-US" dirty="0" err="1"/>
              <a:t>www.geeksforgeeks.org</a:t>
            </a:r>
            <a:r>
              <a:rPr lang="en-US" dirty="0"/>
              <a:t>/backtracking-algorithms/. [Accessed: 14-Aug-2022]. </a:t>
            </a:r>
          </a:p>
          <a:p>
            <a:r>
              <a:rPr lang="en-US" dirty="0" err="1"/>
              <a:t>Baeldung</a:t>
            </a:r>
            <a:r>
              <a:rPr lang="en-US" dirty="0"/>
              <a:t>, “Create a sudoku solver in Java,” </a:t>
            </a:r>
            <a:r>
              <a:rPr lang="en-US" i="1" dirty="0" err="1"/>
              <a:t>Baeldung</a:t>
            </a:r>
            <a:r>
              <a:rPr lang="en-US" dirty="0"/>
              <a:t>, 23-May-2022. [Online]. Available: https://</a:t>
            </a:r>
            <a:r>
              <a:rPr lang="en-US" dirty="0" err="1"/>
              <a:t>www.baeldung.com</a:t>
            </a:r>
            <a:r>
              <a:rPr lang="en-US" dirty="0"/>
              <a:t>/java-sudoku. [Accessed: 14-Aug-2022]. </a:t>
            </a:r>
          </a:p>
          <a:p>
            <a:r>
              <a:rPr lang="en-US" i="1" dirty="0"/>
              <a:t>Loading...</a:t>
            </a:r>
            <a:r>
              <a:rPr lang="en-US" dirty="0"/>
              <a:t> [Online]. Available: https://</a:t>
            </a:r>
            <a:r>
              <a:rPr lang="en-US" dirty="0" err="1"/>
              <a:t>leetcode.com</a:t>
            </a:r>
            <a:r>
              <a:rPr lang="en-US" dirty="0"/>
              <a:t>/problems/sudoku-solver/. [Accessed: 14-Aug-2022]. </a:t>
            </a:r>
          </a:p>
          <a:p>
            <a:r>
              <a:rPr lang="en-US" dirty="0"/>
              <a:t>“One way to test a two dimensional array in java with </a:t>
            </a:r>
            <a:r>
              <a:rPr lang="en-US" dirty="0" err="1"/>
              <a:t>junit</a:t>
            </a:r>
            <a:r>
              <a:rPr lang="en-US" dirty="0"/>
              <a:t>,” </a:t>
            </a:r>
            <a:r>
              <a:rPr lang="en-US" i="1" dirty="0"/>
              <a:t>One way to test a two dimensional array in Java with JUnit</a:t>
            </a:r>
            <a:r>
              <a:rPr lang="en-US" dirty="0"/>
              <a:t>. [Online]. Available: http://</a:t>
            </a:r>
            <a:r>
              <a:rPr lang="en-US" dirty="0" err="1"/>
              <a:t>zijab.blogspot.com</a:t>
            </a:r>
            <a:r>
              <a:rPr lang="en-US" dirty="0"/>
              <a:t>/2007/06/one-way-to-test-two-dimensional-</a:t>
            </a:r>
            <a:r>
              <a:rPr lang="en-US" dirty="0" err="1"/>
              <a:t>array.html</a:t>
            </a:r>
            <a:r>
              <a:rPr lang="en-US" dirty="0"/>
              <a:t>. [Accessed: 14-Aug-2022]. </a:t>
            </a:r>
          </a:p>
          <a:p>
            <a:r>
              <a:rPr lang="en-US" i="1" dirty="0"/>
              <a:t>String (java platform SE 7 )</a:t>
            </a:r>
            <a:r>
              <a:rPr lang="en-US" dirty="0"/>
              <a:t>, 24-Jun-2020. [Online]. Available: https://</a:t>
            </a:r>
            <a:r>
              <a:rPr lang="en-US" dirty="0" err="1"/>
              <a:t>docs.oracle.com</a:t>
            </a:r>
            <a:r>
              <a:rPr lang="en-US" dirty="0"/>
              <a:t>/</a:t>
            </a:r>
            <a:r>
              <a:rPr lang="en-US" dirty="0" err="1"/>
              <a:t>javase</a:t>
            </a:r>
            <a:r>
              <a:rPr lang="en-US" dirty="0"/>
              <a:t>/7/docs/</a:t>
            </a:r>
            <a:r>
              <a:rPr lang="en-US" dirty="0" err="1"/>
              <a:t>api</a:t>
            </a:r>
            <a:r>
              <a:rPr lang="en-US" dirty="0"/>
              <a:t>/java/lang/</a:t>
            </a:r>
            <a:r>
              <a:rPr lang="en-US" dirty="0" err="1"/>
              <a:t>String.html</a:t>
            </a:r>
            <a:r>
              <a:rPr lang="en-US" dirty="0"/>
              <a:t>. [Accessed: 14-Aug-2022]. </a:t>
            </a:r>
          </a:p>
          <a:p>
            <a:r>
              <a:rPr lang="en-US" i="1" dirty="0"/>
              <a:t>Unsolvable sudoku puzzles</a:t>
            </a:r>
            <a:r>
              <a:rPr lang="en-US" dirty="0"/>
              <a:t>. [Online]. Available: https://</a:t>
            </a:r>
            <a:r>
              <a:rPr lang="en-US" dirty="0" err="1"/>
              <a:t>www.sudokudragon.com</a:t>
            </a:r>
            <a:r>
              <a:rPr lang="en-US" dirty="0"/>
              <a:t>/</a:t>
            </a:r>
            <a:r>
              <a:rPr lang="en-US" dirty="0" err="1"/>
              <a:t>unsolvable.htm</a:t>
            </a:r>
            <a:r>
              <a:rPr lang="en-US" dirty="0"/>
              <a:t>. [Accessed: 14-Aug-2022]. </a:t>
            </a:r>
          </a:p>
          <a:p>
            <a:endParaRPr lang="en-US" dirty="0">
              <a:solidFill>
                <a:srgbClr val="FFFFFF"/>
              </a:solidFill>
            </a:endParaRPr>
          </a:p>
        </p:txBody>
      </p:sp>
      <p:pic>
        <p:nvPicPr>
          <p:cNvPr id="4" name="Picture 3">
            <a:extLst>
              <a:ext uri="{FF2B5EF4-FFF2-40B4-BE49-F238E27FC236}">
                <a16:creationId xmlns:a16="http://schemas.microsoft.com/office/drawing/2014/main" id="{33986271-054E-F49E-13F0-DEEDEA065331}"/>
              </a:ext>
            </a:extLst>
          </p:cNvPr>
          <p:cNvPicPr>
            <a:picLocks noChangeAspect="1"/>
          </p:cNvPicPr>
          <p:nvPr/>
        </p:nvPicPr>
        <p:blipFill rotWithShape="1">
          <a:blip r:embed="rId2"/>
          <a:srcRect l="11552" r="6509" b="3"/>
          <a:stretch/>
        </p:blipFill>
        <p:spPr>
          <a:xfrm>
            <a:off x="7545032" y="759599"/>
            <a:ext cx="3778286" cy="5330650"/>
          </a:xfrm>
          <a:prstGeom prst="rect">
            <a:avLst/>
          </a:prstGeom>
        </p:spPr>
      </p:pic>
    </p:spTree>
    <p:extLst>
      <p:ext uri="{BB962C8B-B14F-4D97-AF65-F5344CB8AC3E}">
        <p14:creationId xmlns:p14="http://schemas.microsoft.com/office/powerpoint/2010/main" val="26687339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1754</TotalTime>
  <Words>406</Words>
  <Application>Microsoft Macintosh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Corbel</vt:lpstr>
      <vt:lpstr>Wingdings 2</vt:lpstr>
      <vt:lpstr>Frame</vt:lpstr>
      <vt:lpstr>Sudoku </vt:lpstr>
      <vt:lpstr>Table of Content</vt:lpstr>
      <vt:lpstr>Goals and Rationale </vt:lpstr>
      <vt:lpstr>Methods</vt:lpstr>
      <vt:lpstr>Findings and Lesson</vt:lpstr>
      <vt:lpstr>Results </vt:lpstr>
      <vt:lpstr>Limitations and Future Extensions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dc:title>
  <dc:creator>So Man Amanda Au-Yeung</dc:creator>
  <cp:lastModifiedBy>So Man Amanda Au-Yeung</cp:lastModifiedBy>
  <cp:revision>10</cp:revision>
  <dcterms:created xsi:type="dcterms:W3CDTF">2022-08-14T06:49:58Z</dcterms:created>
  <dcterms:modified xsi:type="dcterms:W3CDTF">2022-08-16T23:42:36Z</dcterms:modified>
</cp:coreProperties>
</file>