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0-45BB-82C1-E2BD88AF78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0-45BB-82C1-E2BD88AF78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0-45BB-82C1-E2BD88AF7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928160"/>
        <c:axId val="386927768"/>
      </c:barChart>
      <c:catAx>
        <c:axId val="3869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7768"/>
        <c:crosses val="autoZero"/>
        <c:auto val="1"/>
        <c:lblAlgn val="ctr"/>
        <c:lblOffset val="100"/>
        <c:noMultiLvlLbl val="0"/>
      </c:catAx>
      <c:valAx>
        <c:axId val="38692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</dgm:pt>
  </dgm:ptLst>
  <dgm:cxnLst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1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2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3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4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4/22/2022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4/22/2022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4/22/2022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9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816718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19095"/>
              </p:ext>
            </p:extLst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88379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51</TotalTime>
  <Words>139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Wingdings</vt:lpstr>
      <vt:lpstr>Educational subjects 16x9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Amanda Benjamin</dc:creator>
  <cp:lastModifiedBy>Amanda Benjamin</cp:lastModifiedBy>
  <cp:revision>1</cp:revision>
  <dcterms:created xsi:type="dcterms:W3CDTF">2022-04-22T14:29:28Z</dcterms:created>
  <dcterms:modified xsi:type="dcterms:W3CDTF">2022-04-22T15:20:29Z</dcterms:modified>
</cp:coreProperties>
</file>