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6"/>
  </p:sldMasterIdLst>
  <p:sldIdLst>
    <p:sldId id="284" r:id="rId7"/>
    <p:sldId id="269" r:id="rId8"/>
    <p:sldId id="327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4"/>
    <p:restoredTop sz="94645"/>
  </p:normalViewPr>
  <p:slideViewPr>
    <p:cSldViewPr snapToGrid="0" snapToObjects="1">
      <p:cViewPr varScale="1">
        <p:scale>
          <a:sx n="86" d="100"/>
          <a:sy n="86" d="100"/>
        </p:scale>
        <p:origin x="114" y="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1" Type="http://schemas.openxmlformats.org/officeDocument/2006/relationships/slide" Target="slides/slide5.xml"/><Relationship Id="rId6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ps and more inf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E96993-56E5-7C4F-995D-DC1819FCBDD5}"/>
              </a:ext>
            </a:extLst>
          </p:cNvPr>
          <p:cNvSpPr/>
          <p:nvPr userDrawn="1"/>
        </p:nvSpPr>
        <p:spPr>
          <a:xfrm>
            <a:off x="537884" y="1522555"/>
            <a:ext cx="1984467" cy="228828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07A81-7A52-5647-8DA4-364D0844D683}"/>
              </a:ext>
            </a:extLst>
          </p:cNvPr>
          <p:cNvSpPr/>
          <p:nvPr userDrawn="1"/>
        </p:nvSpPr>
        <p:spPr>
          <a:xfrm>
            <a:off x="459505" y="261344"/>
            <a:ext cx="11053227" cy="344128"/>
          </a:xfrm>
          <a:prstGeom prst="rect">
            <a:avLst/>
          </a:prstGeom>
        </p:spPr>
        <p:txBody>
          <a:bodyPr wrap="square" lIns="0" tIns="0" rIns="72000" bIns="36000">
            <a:spAutoFit/>
          </a:bodyPr>
          <a:lstStyle/>
          <a:p>
            <a:pPr algn="ctr"/>
            <a:r>
              <a:rPr lang="en-AU" sz="2000" b="1" kern="1200" dirty="0">
                <a:solidFill>
                  <a:srgbClr val="1B4298"/>
                </a:solidFill>
                <a:effectLst/>
                <a:latin typeface="+mn-lt"/>
                <a:ea typeface="+mn-ea"/>
                <a:cs typeface="+mn-cs"/>
              </a:rPr>
              <a:t>TIPS: ADDING AN IMAGE INTO A BOX.</a:t>
            </a:r>
            <a:endParaRPr lang="en-AU" sz="2000" kern="1200" dirty="0">
              <a:solidFill>
                <a:srgbClr val="1B4298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7B7B1-40E6-6F4A-B925-9E78BCC30AAF}"/>
              </a:ext>
            </a:extLst>
          </p:cNvPr>
          <p:cNvSpPr/>
          <p:nvPr userDrawn="1"/>
        </p:nvSpPr>
        <p:spPr>
          <a:xfrm>
            <a:off x="573744" y="3795031"/>
            <a:ext cx="2179945" cy="482628"/>
          </a:xfrm>
          <a:prstGeom prst="rect">
            <a:avLst/>
          </a:prstGeom>
        </p:spPr>
        <p:txBody>
          <a:bodyPr wrap="square" lIns="0" tIns="0" rIns="72000" bIns="36000">
            <a:spAutoFit/>
          </a:bodyPr>
          <a:lstStyle/>
          <a:p>
            <a:endParaRPr lang="en-AU" sz="1000" b="1" kern="1200" dirty="0">
              <a:solidFill>
                <a:srgbClr val="2C334F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AU" sz="900" b="1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Step 1.</a:t>
            </a:r>
            <a:r>
              <a:rPr lang="en-AU" sz="900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 Navigate to Format Object which can be found under the Format tab</a:t>
            </a:r>
            <a:r>
              <a:rPr lang="en-AU" sz="1000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283FF-FDE8-D242-8624-DB05F6543CBB}"/>
              </a:ext>
            </a:extLst>
          </p:cNvPr>
          <p:cNvSpPr/>
          <p:nvPr userDrawn="1"/>
        </p:nvSpPr>
        <p:spPr>
          <a:xfrm>
            <a:off x="3333352" y="5587135"/>
            <a:ext cx="2179945" cy="744238"/>
          </a:xfrm>
          <a:prstGeom prst="rect">
            <a:avLst/>
          </a:prstGeom>
        </p:spPr>
        <p:txBody>
          <a:bodyPr wrap="square" lIns="0" tIns="0" rIns="72000" bIns="36000">
            <a:spAutoFit/>
          </a:bodyPr>
          <a:lstStyle/>
          <a:p>
            <a:pPr>
              <a:buFontTx/>
              <a:buNone/>
            </a:pPr>
            <a:endParaRPr lang="en-AU" sz="1000" b="1" kern="1200" dirty="0">
              <a:solidFill>
                <a:srgbClr val="2C334F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AU" sz="900" b="1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Step 2. </a:t>
            </a:r>
            <a:r>
              <a:rPr lang="en-AU" sz="900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A pop out box will appear to the right. Navigate to the Shape Options tab and choose the Picture or texture fill option under fill.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09F9A8-D103-F644-AECD-C8AAE15D2497}"/>
              </a:ext>
            </a:extLst>
          </p:cNvPr>
          <p:cNvSpPr/>
          <p:nvPr userDrawn="1"/>
        </p:nvSpPr>
        <p:spPr>
          <a:xfrm>
            <a:off x="3333349" y="978379"/>
            <a:ext cx="1984467" cy="462456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24EA2-5B27-ED43-B020-C28A812BD120}"/>
              </a:ext>
            </a:extLst>
          </p:cNvPr>
          <p:cNvSpPr/>
          <p:nvPr userDrawn="1"/>
        </p:nvSpPr>
        <p:spPr>
          <a:xfrm>
            <a:off x="6211022" y="5587133"/>
            <a:ext cx="2179945" cy="467239"/>
          </a:xfrm>
          <a:prstGeom prst="rect">
            <a:avLst/>
          </a:prstGeom>
        </p:spPr>
        <p:txBody>
          <a:bodyPr wrap="square" lIns="0" tIns="0" rIns="72000" bIns="36000">
            <a:spAutoFit/>
          </a:bodyPr>
          <a:lstStyle/>
          <a:p>
            <a:pPr>
              <a:buFontTx/>
              <a:buNone/>
            </a:pPr>
            <a:endParaRPr lang="en-AU" sz="1000" b="1" kern="1200" dirty="0">
              <a:solidFill>
                <a:srgbClr val="2C334F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AU" sz="900" b="1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Step 3. </a:t>
            </a:r>
            <a:r>
              <a:rPr lang="en-AU" sz="900" b="0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Now you can choose to insert a picture from a file or Clipboard.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D79714-5E73-EB43-942E-59EDAD5006CF}"/>
              </a:ext>
            </a:extLst>
          </p:cNvPr>
          <p:cNvSpPr/>
          <p:nvPr userDrawn="1"/>
        </p:nvSpPr>
        <p:spPr>
          <a:xfrm>
            <a:off x="6193091" y="978379"/>
            <a:ext cx="1984467" cy="4624565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00C25-E0BD-8E41-9CE8-E53276676465}"/>
              </a:ext>
            </a:extLst>
          </p:cNvPr>
          <p:cNvSpPr txBox="1"/>
          <p:nvPr userDrawn="1"/>
        </p:nvSpPr>
        <p:spPr>
          <a:xfrm>
            <a:off x="3176695" y="3975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29CF62-1123-D24A-B595-972945B9C388}"/>
              </a:ext>
            </a:extLst>
          </p:cNvPr>
          <p:cNvCxnSpPr>
            <a:cxnSpLocks/>
          </p:cNvCxnSpPr>
          <p:nvPr userDrawn="1"/>
        </p:nvCxnSpPr>
        <p:spPr>
          <a:xfrm>
            <a:off x="8813075" y="978379"/>
            <a:ext cx="0" cy="462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BA110EF-AC23-3446-8698-6289B3B405D8}"/>
              </a:ext>
            </a:extLst>
          </p:cNvPr>
          <p:cNvSpPr/>
          <p:nvPr userDrawn="1"/>
        </p:nvSpPr>
        <p:spPr>
          <a:xfrm>
            <a:off x="459507" y="956564"/>
            <a:ext cx="968700" cy="221018"/>
          </a:xfrm>
          <a:prstGeom prst="rect">
            <a:avLst/>
          </a:prstGeom>
        </p:spPr>
        <p:txBody>
          <a:bodyPr wrap="square" lIns="0" tIns="0" rIns="72000" bIns="36000">
            <a:spAutoFit/>
          </a:bodyPr>
          <a:lstStyle/>
          <a:p>
            <a:r>
              <a:rPr lang="en-AU" sz="1200" b="1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Option 1</a:t>
            </a:r>
            <a:endParaRPr lang="en-AU" sz="1200" kern="1200" dirty="0">
              <a:solidFill>
                <a:srgbClr val="2C334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E3785B-980B-1D45-91F1-6A908D2D6C39}"/>
              </a:ext>
            </a:extLst>
          </p:cNvPr>
          <p:cNvSpPr/>
          <p:nvPr userDrawn="1"/>
        </p:nvSpPr>
        <p:spPr>
          <a:xfrm>
            <a:off x="9159370" y="956564"/>
            <a:ext cx="968700" cy="221018"/>
          </a:xfrm>
          <a:prstGeom prst="rect">
            <a:avLst/>
          </a:prstGeom>
        </p:spPr>
        <p:txBody>
          <a:bodyPr wrap="square" lIns="0" tIns="0" rIns="72000" bIns="36000">
            <a:spAutoFit/>
          </a:bodyPr>
          <a:lstStyle/>
          <a:p>
            <a:r>
              <a:rPr lang="en-AU" sz="1200" b="1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Option 2</a:t>
            </a:r>
            <a:endParaRPr lang="en-AU" sz="1200" kern="1200" dirty="0">
              <a:solidFill>
                <a:srgbClr val="2C334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50A9A-F810-8D4D-B1BB-8237AC6417A6}"/>
              </a:ext>
            </a:extLst>
          </p:cNvPr>
          <p:cNvSpPr/>
          <p:nvPr userDrawn="1"/>
        </p:nvSpPr>
        <p:spPr>
          <a:xfrm>
            <a:off x="9191646" y="4127864"/>
            <a:ext cx="2425589" cy="966651"/>
          </a:xfrm>
          <a:prstGeom prst="rect">
            <a:avLst/>
          </a:prstGeom>
        </p:spPr>
        <p:txBody>
          <a:bodyPr wrap="square" lIns="0" tIns="0" rIns="72000" bIns="36000" anchor="t" anchorCtr="0">
            <a:noAutofit/>
          </a:bodyPr>
          <a:lstStyle/>
          <a:p>
            <a:endParaRPr lang="en-AU" sz="1000" b="1" kern="1200" dirty="0">
              <a:solidFill>
                <a:srgbClr val="2C334F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AU" sz="900" b="1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Step 1.</a:t>
            </a:r>
            <a:r>
              <a:rPr lang="en-AU" sz="900" kern="1200" dirty="0">
                <a:solidFill>
                  <a:srgbClr val="2C334F"/>
                </a:solidFill>
                <a:effectLst/>
                <a:latin typeface="+mn-lt"/>
                <a:ea typeface="+mn-ea"/>
                <a:cs typeface="+mn-cs"/>
              </a:rPr>
              <a:t> Click on the icon in the centre of box. When the pop up box appears navigate to the file you wish to insert.</a:t>
            </a:r>
            <a:endParaRPr lang="en-AU" sz="1000" kern="1200" dirty="0">
              <a:solidFill>
                <a:srgbClr val="2C334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EF52E-2DD2-0A40-A186-D8848B2D7521}"/>
              </a:ext>
            </a:extLst>
          </p:cNvPr>
          <p:cNvSpPr/>
          <p:nvPr userDrawn="1"/>
        </p:nvSpPr>
        <p:spPr>
          <a:xfrm>
            <a:off x="9151684" y="1442945"/>
            <a:ext cx="2361048" cy="268492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 anchor="ctr">
            <a:noAutofit/>
          </a:bodyPr>
          <a:lstStyle/>
          <a:p>
            <a:pPr algn="ctr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</a:pPr>
            <a:endParaRPr lang="en-US" sz="3428" b="1" dirty="0">
              <a:solidFill>
                <a:srgbClr val="00A9E8"/>
              </a:solidFill>
              <a:effectLst/>
              <a:latin typeface="Proxima Nova A" panose="020B050303050206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E39E56-9263-CC45-8214-383518558DC1}"/>
              </a:ext>
            </a:extLst>
          </p:cNvPr>
          <p:cNvSpPr/>
          <p:nvPr userDrawn="1"/>
        </p:nvSpPr>
        <p:spPr>
          <a:xfrm>
            <a:off x="9800986" y="2561768"/>
            <a:ext cx="1062445" cy="728624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</a:pPr>
            <a:endParaRPr lang="en-US" sz="3428" b="1" dirty="0">
              <a:solidFill>
                <a:srgbClr val="00A9E8"/>
              </a:solidFill>
              <a:effectLst/>
              <a:latin typeface="Proxima Nova A" panose="020B0503030502060204" pitchFamily="34" charset="0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870125F-661C-554D-BCB4-584DB7ECAEDA}"/>
              </a:ext>
            </a:extLst>
          </p:cNvPr>
          <p:cNvSpPr txBox="1">
            <a:spLocks/>
          </p:cNvSpPr>
          <p:nvPr userDrawn="1"/>
        </p:nvSpPr>
        <p:spPr>
          <a:xfrm>
            <a:off x="8967526" y="328773"/>
            <a:ext cx="2321087" cy="3841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  <a:prstDash val="sysDot"/>
          </a:ln>
        </p:spPr>
        <p:txBody>
          <a:bodyPr lIns="72000" tIns="72000" rIns="72000" bIns="7200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+mn-lt"/>
              </a:rPr>
              <a:t>NOTE: DELETE THIS SLIDE WHEN PRESENTING.</a:t>
            </a:r>
          </a:p>
        </p:txBody>
      </p:sp>
    </p:spTree>
    <p:extLst>
      <p:ext uri="{BB962C8B-B14F-4D97-AF65-F5344CB8AC3E}">
        <p14:creationId xmlns:p14="http://schemas.microsoft.com/office/powerpoint/2010/main" val="24344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pos="7167" userDrawn="1">
          <p15:clr>
            <a:srgbClr val="FBAE40"/>
          </p15:clr>
        </p15:guide>
        <p15:guide id="4" pos="5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C97A998E-8131-E24C-90DE-2F3484DEAD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4640" y="834328"/>
            <a:ext cx="9062720" cy="816001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61D38863-0CC3-6247-9C78-AED5CCABCF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64640" y="2162960"/>
            <a:ext cx="9062720" cy="6437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3200" b="0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Sub heading</a:t>
            </a:r>
          </a:p>
        </p:txBody>
      </p:sp>
    </p:spTree>
    <p:extLst>
      <p:ext uri="{BB962C8B-B14F-4D97-AF65-F5344CB8AC3E}">
        <p14:creationId xmlns:p14="http://schemas.microsoft.com/office/powerpoint/2010/main" val="32257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77">
          <p15:clr>
            <a:srgbClr val="FBAE40"/>
          </p15:clr>
        </p15:guide>
        <p15:guide id="2" pos="5083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148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FA0E6-F2E2-0348-9D29-CF3B3138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7F24-5E22-874D-96BD-621457ED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79AB-DC2F-3C44-ACE6-31BD5107F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FD60-FF35-9D42-9974-C959708CE867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74CE-946F-9D48-9640-6A8067CD3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48620-3343-144B-A1B9-D4AC94E1D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1FEB-BC72-4A49-B0B5-04B8201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4A3A9D-73FB-254B-A97C-CB20F0012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CHCPR003 – Reflect on and Improve Own Professional Practice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7E47-3C3E-244C-BABC-0ECF029A55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GOALS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82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4A3A9D-73FB-254B-A97C-CB20F0012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12" y="834328"/>
            <a:ext cx="8809464" cy="7156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Smart Goals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7E47-3C3E-244C-BABC-0ECF029A55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AU" sz="11200" dirty="0"/>
              <a:t>SMART goals are Specific, Measurable, Achievable, Realistic, and Timely. </a:t>
            </a:r>
          </a:p>
          <a:p>
            <a:pPr algn="l">
              <a:lnSpc>
                <a:spcPct val="170000"/>
              </a:lnSpc>
            </a:pPr>
            <a:r>
              <a:rPr lang="en-AU" sz="7200" dirty="0"/>
              <a:t> </a:t>
            </a:r>
            <a:r>
              <a:rPr lang="en-AU" sz="7200" dirty="0" smtClean="0"/>
              <a:t> </a:t>
            </a:r>
          </a:p>
          <a:p>
            <a:pPr algn="l">
              <a:lnSpc>
                <a:spcPct val="170000"/>
              </a:lnSpc>
            </a:pPr>
            <a:r>
              <a:rPr lang="en-AU" sz="7200" dirty="0" smtClean="0"/>
              <a:t>   </a:t>
            </a:r>
            <a:endParaRPr lang="en-AU" sz="7200" dirty="0"/>
          </a:p>
          <a:p>
            <a:pPr algn="l">
              <a:lnSpc>
                <a:spcPct val="170000"/>
              </a:lnSpc>
            </a:pPr>
            <a:r>
              <a:rPr lang="en-AU" sz="7200" dirty="0" smtClean="0"/>
              <a:t> 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36040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 = Specific 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sz="9600" dirty="0" smtClean="0"/>
              <a:t>Do </a:t>
            </a:r>
            <a:r>
              <a:rPr lang="en-AU" sz="9600" dirty="0"/>
              <a:t>you know exactly what you want to accomplish? </a:t>
            </a:r>
            <a:endParaRPr lang="en-AU" sz="9600" dirty="0" smtClean="0"/>
          </a:p>
          <a:p>
            <a:endParaRPr lang="en-AU" sz="9600" dirty="0"/>
          </a:p>
          <a:p>
            <a:r>
              <a:rPr lang="en-AU" sz="9600" dirty="0" smtClean="0"/>
              <a:t>Goals </a:t>
            </a:r>
            <a:r>
              <a:rPr lang="en-AU" sz="9600" dirty="0"/>
              <a:t>must be well defined, clear and unambiguous.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51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4A3A9D-73FB-254B-A97C-CB20F0012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AU" sz="4800" dirty="0"/>
              <a:t>M = Measurable</a:t>
            </a:r>
            <a:endParaRPr lang="en-US" sz="48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7E47-3C3E-244C-BABC-0ECF029A55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Can </a:t>
            </a:r>
            <a:r>
              <a:rPr lang="en-AU" sz="2400" dirty="0"/>
              <a:t>you measure your progress so you can track it? </a:t>
            </a:r>
            <a:endParaRPr lang="en-AU" sz="2400" dirty="0" smtClean="0"/>
          </a:p>
          <a:p>
            <a:endParaRPr lang="en-AU" sz="2400" dirty="0" smtClean="0"/>
          </a:p>
          <a:p>
            <a:r>
              <a:rPr lang="en-AU" sz="2400" dirty="0" smtClean="0"/>
              <a:t>How </a:t>
            </a:r>
            <a:r>
              <a:rPr lang="en-AU" sz="2400" dirty="0"/>
              <a:t>will you </a:t>
            </a:r>
            <a:r>
              <a:rPr lang="en-AU" sz="2400" dirty="0" smtClean="0"/>
              <a:t>know </a:t>
            </a:r>
            <a:r>
              <a:rPr lang="en-AU" sz="2400" dirty="0"/>
              <a:t>when you have reached your goal? </a:t>
            </a:r>
            <a:endParaRPr lang="en-AU" sz="2400" dirty="0" smtClean="0"/>
          </a:p>
          <a:p>
            <a:endParaRPr lang="en-AU" sz="2400" dirty="0" smtClean="0"/>
          </a:p>
          <a:p>
            <a:r>
              <a:rPr lang="en-AU" sz="2400" dirty="0" smtClean="0"/>
              <a:t>Define </a:t>
            </a:r>
            <a:r>
              <a:rPr lang="en-AU" sz="2400" dirty="0"/>
              <a:t>specific criteria for measuring progress toward the accomplishment of each goal you set, so that you can measure and keep track of your progress.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48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4A3A9D-73FB-254B-A97C-CB20F0012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sz="5400" dirty="0"/>
              <a:t>A = Achievable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7E47-3C3E-244C-BABC-0ECF029A55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Is </a:t>
            </a:r>
            <a:r>
              <a:rPr lang="en-AU" sz="2400" dirty="0"/>
              <a:t>your goal a </a:t>
            </a:r>
            <a:r>
              <a:rPr lang="en-AU" sz="2400" dirty="0" smtClean="0"/>
              <a:t>challenge but </a:t>
            </a:r>
            <a:r>
              <a:rPr lang="en-AU" sz="2400" dirty="0"/>
              <a:t>still possible to achieve? </a:t>
            </a:r>
            <a:endParaRPr lang="en-AU" sz="2400" dirty="0" smtClean="0"/>
          </a:p>
          <a:p>
            <a:endParaRPr lang="en-AU" sz="2400" dirty="0"/>
          </a:p>
          <a:p>
            <a:r>
              <a:rPr lang="en-AU" sz="2400" dirty="0" smtClean="0"/>
              <a:t>Goals </a:t>
            </a:r>
            <a:r>
              <a:rPr lang="en-AU" sz="2400" dirty="0"/>
              <a:t>must be achievable. The best goals require </a:t>
            </a:r>
            <a:r>
              <a:rPr lang="en-AU" sz="2400" dirty="0" smtClean="0"/>
              <a:t>effort </a:t>
            </a:r>
            <a:r>
              <a:rPr lang="en-AU" sz="2400" dirty="0"/>
              <a:t>to </a:t>
            </a:r>
            <a:r>
              <a:rPr lang="en-AU" sz="2400" dirty="0" smtClean="0"/>
              <a:t>achieve </a:t>
            </a:r>
            <a:r>
              <a:rPr lang="en-AU" sz="2400" dirty="0"/>
              <a:t>them but they are not impossible to </a:t>
            </a:r>
            <a:r>
              <a:rPr lang="en-AU" sz="2400" dirty="0" smtClean="0"/>
              <a:t>achieve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497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4A3A9D-73FB-254B-A97C-CB20F0012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R = Realistic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7E47-3C3E-244C-BABC-0ECF029A55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Is </a:t>
            </a:r>
            <a:r>
              <a:rPr lang="en-AU" sz="2800" dirty="0"/>
              <a:t>your goal realistic and within your reach? </a:t>
            </a:r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Are </a:t>
            </a:r>
            <a:r>
              <a:rPr lang="en-AU" sz="2800" dirty="0"/>
              <a:t>you willing to commit to your goal?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889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4A3A9D-73FB-254B-A97C-CB20F0012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 = </a:t>
            </a:r>
            <a:r>
              <a:rPr lang="en-AU" dirty="0" smtClean="0"/>
              <a:t>Timely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7E47-3C3E-244C-BABC-0ECF029A55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Does </a:t>
            </a:r>
            <a:r>
              <a:rPr lang="en-AU" sz="2800" dirty="0"/>
              <a:t>your goal have a deadline</a:t>
            </a:r>
            <a:r>
              <a:rPr lang="en-AU" sz="2800" dirty="0" smtClean="0"/>
              <a:t>?</a:t>
            </a:r>
          </a:p>
          <a:p>
            <a:endParaRPr lang="en-AU" sz="2800" dirty="0" smtClean="0"/>
          </a:p>
          <a:p>
            <a:r>
              <a:rPr lang="en-AU" sz="2800" dirty="0" smtClean="0"/>
              <a:t> </a:t>
            </a:r>
            <a:r>
              <a:rPr lang="en-AU" sz="2800" dirty="0"/>
              <a:t>Goals must have a clearly defined </a:t>
            </a:r>
            <a:r>
              <a:rPr lang="en-AU" sz="2800" dirty="0" smtClean="0"/>
              <a:t>timeframe. This includes </a:t>
            </a:r>
            <a:r>
              <a:rPr lang="en-AU" sz="2800" dirty="0"/>
              <a:t>a starting date and a finish date. If you don’t have a time </a:t>
            </a:r>
            <a:r>
              <a:rPr lang="en-AU" sz="2800" dirty="0" smtClean="0"/>
              <a:t>frame </a:t>
            </a:r>
            <a:r>
              <a:rPr lang="en-AU" sz="2800" dirty="0"/>
              <a:t>then there is no urgency to start taking action towards achieving your goals.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134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CCCC08BD3EBE4198806ED61AF82DE8" ma:contentTypeVersion="15" ma:contentTypeDescription="Create a new document." ma:contentTypeScope="" ma:versionID="eb1e0f5721d5720b3b4bad2822c988e6">
  <xsd:schema xmlns:xsd="http://www.w3.org/2001/XMLSchema" xmlns:xs="http://www.w3.org/2001/XMLSchema" xmlns:p="http://schemas.microsoft.com/office/2006/metadata/properties" xmlns:ns2="50742028-dc0b-4fe4-b51a-e2b5acb6b3f0" xmlns:ns3="c19bab61-56e2-460a-aaf6-11c6f98041f5" targetNamespace="http://schemas.microsoft.com/office/2006/metadata/properties" ma:root="true" ma:fieldsID="5d6f56a28fb2bc729ae44b11f61293b7" ns2:_="" ns3:_="">
    <xsd:import namespace="50742028-dc0b-4fe4-b51a-e2b5acb6b3f0"/>
    <xsd:import namespace="c19bab61-56e2-460a-aaf6-11c6f9804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42028-dc0b-4fe4-b51a-e2b5acb6b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f7dfea9-f2f6-4854-82a1-0b02f7d3fa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bab61-56e2-460a-aaf6-11c6f9804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878dde8-34d3-47f2-8023-cbb6ff7ff0b4}" ma:internalName="TaxCatchAll" ma:showField="CatchAllData" ma:web="c19bab61-56e2-460a-aaf6-11c6f98041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742028-dc0b-4fe4-b51a-e2b5acb6b3f0">
      <Terms xmlns="http://schemas.microsoft.com/office/infopath/2007/PartnerControls"/>
    </lcf76f155ced4ddcb4097134ff3c332f>
    <TaxCatchAll xmlns="c19bab61-56e2-460a-aaf6-11c6f98041f5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haredContentType xmlns="Microsoft.SharePoint.Taxonomy.ContentTypeSync" SourceId="fc4dc500-fa1a-4a89-acb8-a125188d51c3" ContentTypeId="0x01" PreviousValue="true"/>
</file>

<file path=customXml/itemProps1.xml><?xml version="1.0" encoding="utf-8"?>
<ds:datastoreItem xmlns:ds="http://schemas.openxmlformats.org/officeDocument/2006/customXml" ds:itemID="{F6C03E48-50A8-4BF5-B050-AC84BEBC595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D90FFEE-A54B-43BE-819C-5F47F1B318D6}"/>
</file>

<file path=customXml/itemProps3.xml><?xml version="1.0" encoding="utf-8"?>
<ds:datastoreItem xmlns:ds="http://schemas.openxmlformats.org/officeDocument/2006/customXml" ds:itemID="{68295B01-6996-46C1-95F1-146CF1428B5B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purl.org/dc/elements/1.1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197A60E-2517-44B2-9CB3-75B3E86C1A2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859619-CC68-4476-8F1D-79ACD0C12E1C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210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Proxima Nova A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Chisholm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option two</dc:title>
  <dc:subject/>
  <dc:creator>. .</dc:creator>
  <cp:keywords/>
  <dc:description/>
  <cp:lastModifiedBy>Aemon De Britt</cp:lastModifiedBy>
  <cp:revision>59</cp:revision>
  <dcterms:created xsi:type="dcterms:W3CDTF">2016-04-26T00:39:54Z</dcterms:created>
  <dcterms:modified xsi:type="dcterms:W3CDTF">2020-03-04T04:44:46Z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0x0101002BCCCC08BD3EBE4198806ED61AF82DE8</vt:lpwstr>
  </property>
</Properties>
</file>