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A5E200-107C-C914-BF5C-9BBDBA436E3E}" v="3" dt="2023-02-19T23:23:30.049"/>
    <p1510:client id="{9F032A18-6E5C-DAD9-E525-113A8BB5E4B6}" v="103" dt="2023-02-19T11:31:42.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rry Sadat Shojaei" userId="S::sharareh.sadatshojaei@chisholm.edu.au::a4e562f1-8044-4707-ab2a-9511d39ff06b" providerId="AD" clId="Web-{9F032A18-6E5C-DAD9-E525-113A8BB5E4B6}"/>
    <pc:docChg chg="modSld">
      <pc:chgData name="Sherry Sadat Shojaei" userId="S::sharareh.sadatshojaei@chisholm.edu.au::a4e562f1-8044-4707-ab2a-9511d39ff06b" providerId="AD" clId="Web-{9F032A18-6E5C-DAD9-E525-113A8BB5E4B6}" dt="2023-02-19T11:31:42.227" v="105" actId="20577"/>
      <pc:docMkLst>
        <pc:docMk/>
      </pc:docMkLst>
      <pc:sldChg chg="modSp">
        <pc:chgData name="Sherry Sadat Shojaei" userId="S::sharareh.sadatshojaei@chisholm.edu.au::a4e562f1-8044-4707-ab2a-9511d39ff06b" providerId="AD" clId="Web-{9F032A18-6E5C-DAD9-E525-113A8BB5E4B6}" dt="2023-02-19T11:08:52.097" v="8" actId="20577"/>
        <pc:sldMkLst>
          <pc:docMk/>
          <pc:sldMk cId="3693111932" sldId="258"/>
        </pc:sldMkLst>
        <pc:spChg chg="mod">
          <ac:chgData name="Sherry Sadat Shojaei" userId="S::sharareh.sadatshojaei@chisholm.edu.au::a4e562f1-8044-4707-ab2a-9511d39ff06b" providerId="AD" clId="Web-{9F032A18-6E5C-DAD9-E525-113A8BB5E4B6}" dt="2023-02-19T11:08:52.097" v="8" actId="20577"/>
          <ac:spMkLst>
            <pc:docMk/>
            <pc:sldMk cId="3693111932" sldId="258"/>
            <ac:spMk id="3" creationId="{E9D14DF3-37B9-48B7-A7EB-6706A98B91B3}"/>
          </ac:spMkLst>
        </pc:spChg>
      </pc:sldChg>
      <pc:sldChg chg="modSp">
        <pc:chgData name="Sherry Sadat Shojaei" userId="S::sharareh.sadatshojaei@chisholm.edu.au::a4e562f1-8044-4707-ab2a-9511d39ff06b" providerId="AD" clId="Web-{9F032A18-6E5C-DAD9-E525-113A8BB5E4B6}" dt="2023-02-19T11:31:42.227" v="105" actId="20577"/>
        <pc:sldMkLst>
          <pc:docMk/>
          <pc:sldMk cId="2648391357" sldId="259"/>
        </pc:sldMkLst>
        <pc:spChg chg="mod">
          <ac:chgData name="Sherry Sadat Shojaei" userId="S::sharareh.sadatshojaei@chisholm.edu.au::a4e562f1-8044-4707-ab2a-9511d39ff06b" providerId="AD" clId="Web-{9F032A18-6E5C-DAD9-E525-113A8BB5E4B6}" dt="2023-02-19T11:31:42.227" v="105" actId="20577"/>
          <ac:spMkLst>
            <pc:docMk/>
            <pc:sldMk cId="2648391357" sldId="259"/>
            <ac:spMk id="3" creationId="{5CB08386-25EA-464E-9AA2-5A8C22DB3D11}"/>
          </ac:spMkLst>
        </pc:spChg>
      </pc:sldChg>
      <pc:sldChg chg="modSp">
        <pc:chgData name="Sherry Sadat Shojaei" userId="S::sharareh.sadatshojaei@chisholm.edu.au::a4e562f1-8044-4707-ab2a-9511d39ff06b" providerId="AD" clId="Web-{9F032A18-6E5C-DAD9-E525-113A8BB5E4B6}" dt="2023-02-19T11:29:27.516" v="95" actId="20577"/>
        <pc:sldMkLst>
          <pc:docMk/>
          <pc:sldMk cId="2745075640" sldId="262"/>
        </pc:sldMkLst>
        <pc:spChg chg="mod">
          <ac:chgData name="Sherry Sadat Shojaei" userId="S::sharareh.sadatshojaei@chisholm.edu.au::a4e562f1-8044-4707-ab2a-9511d39ff06b" providerId="AD" clId="Web-{9F032A18-6E5C-DAD9-E525-113A8BB5E4B6}" dt="2023-02-19T11:29:27.516" v="95" actId="20577"/>
          <ac:spMkLst>
            <pc:docMk/>
            <pc:sldMk cId="2745075640" sldId="262"/>
            <ac:spMk id="3" creationId="{2D6759BC-17CF-4A8F-A234-519179812452}"/>
          </ac:spMkLst>
        </pc:spChg>
      </pc:sldChg>
    </pc:docChg>
  </pc:docChgLst>
  <pc:docChgLst>
    <pc:chgData name="Sherry Sadat Shojaei" userId="S::sharareh.sadatshojaei@chisholm.edu.au::a4e562f1-8044-4707-ab2a-9511d39ff06b" providerId="AD" clId="Web-{0BA5E200-107C-C914-BF5C-9BBDBA436E3E}"/>
    <pc:docChg chg="modSld">
      <pc:chgData name="Sherry Sadat Shojaei" userId="S::sharareh.sadatshojaei@chisholm.edu.au::a4e562f1-8044-4707-ab2a-9511d39ff06b" providerId="AD" clId="Web-{0BA5E200-107C-C914-BF5C-9BBDBA436E3E}" dt="2023-02-19T23:23:30.049" v="2" actId="20577"/>
      <pc:docMkLst>
        <pc:docMk/>
      </pc:docMkLst>
      <pc:sldChg chg="modSp">
        <pc:chgData name="Sherry Sadat Shojaei" userId="S::sharareh.sadatshojaei@chisholm.edu.au::a4e562f1-8044-4707-ab2a-9511d39ff06b" providerId="AD" clId="Web-{0BA5E200-107C-C914-BF5C-9BBDBA436E3E}" dt="2023-02-19T23:23:30.049" v="2" actId="20577"/>
        <pc:sldMkLst>
          <pc:docMk/>
          <pc:sldMk cId="3327214395" sldId="256"/>
        </pc:sldMkLst>
        <pc:spChg chg="mod">
          <ac:chgData name="Sherry Sadat Shojaei" userId="S::sharareh.sadatshojaei@chisholm.edu.au::a4e562f1-8044-4707-ab2a-9511d39ff06b" providerId="AD" clId="Web-{0BA5E200-107C-C914-BF5C-9BBDBA436E3E}" dt="2023-02-19T23:23:30.049" v="2" actId="20577"/>
          <ac:spMkLst>
            <pc:docMk/>
            <pc:sldMk cId="3327214395" sldId="256"/>
            <ac:spMk id="2" creationId="{854DE083-9CBC-45DE-AF1E-D207237CAC7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18D4-76E1-49E3-A3B6-5F17BC01E0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70116F9-EA06-4DC6-B724-69A9B84AC3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F0D1F0D-A3B9-44E3-B502-9AEC613B6ABC}"/>
              </a:ext>
            </a:extLst>
          </p:cNvPr>
          <p:cNvSpPr>
            <a:spLocks noGrp="1"/>
          </p:cNvSpPr>
          <p:nvPr>
            <p:ph type="dt" sz="half" idx="10"/>
          </p:nvPr>
        </p:nvSpPr>
        <p:spPr/>
        <p:txBody>
          <a:bodyPr/>
          <a:lstStyle/>
          <a:p>
            <a:fld id="{429F33C7-6BD0-4887-928C-4C53F8112023}" type="datetimeFigureOut">
              <a:rPr lang="en-AU" smtClean="0"/>
              <a:t>19/02/2023</a:t>
            </a:fld>
            <a:endParaRPr lang="en-AU"/>
          </a:p>
        </p:txBody>
      </p:sp>
      <p:sp>
        <p:nvSpPr>
          <p:cNvPr id="5" name="Footer Placeholder 4">
            <a:extLst>
              <a:ext uri="{FF2B5EF4-FFF2-40B4-BE49-F238E27FC236}">
                <a16:creationId xmlns:a16="http://schemas.microsoft.com/office/drawing/2014/main" id="{5F2D75C0-4A2B-491C-BE37-E161627E37D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C1031FA-4671-4309-834B-06866DD82CA2}"/>
              </a:ext>
            </a:extLst>
          </p:cNvPr>
          <p:cNvSpPr>
            <a:spLocks noGrp="1"/>
          </p:cNvSpPr>
          <p:nvPr>
            <p:ph type="sldNum" sz="quarter" idx="12"/>
          </p:nvPr>
        </p:nvSpPr>
        <p:spPr/>
        <p:txBody>
          <a:bodyPr/>
          <a:lstStyle/>
          <a:p>
            <a:fld id="{47B121BD-C566-4A09-A241-E5EAFE663BE5}" type="slidenum">
              <a:rPr lang="en-AU" smtClean="0"/>
              <a:t>‹#›</a:t>
            </a:fld>
            <a:endParaRPr lang="en-AU"/>
          </a:p>
        </p:txBody>
      </p:sp>
    </p:spTree>
    <p:extLst>
      <p:ext uri="{BB962C8B-B14F-4D97-AF65-F5344CB8AC3E}">
        <p14:creationId xmlns:p14="http://schemas.microsoft.com/office/powerpoint/2010/main" val="3877074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B102-6309-477C-8EF8-52D929A576D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23AF89C-B028-41A8-8240-0CC63B3265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EF188AB-E7B1-48F7-AB6D-BF5A5F96F8C0}"/>
              </a:ext>
            </a:extLst>
          </p:cNvPr>
          <p:cNvSpPr>
            <a:spLocks noGrp="1"/>
          </p:cNvSpPr>
          <p:nvPr>
            <p:ph type="dt" sz="half" idx="10"/>
          </p:nvPr>
        </p:nvSpPr>
        <p:spPr/>
        <p:txBody>
          <a:bodyPr/>
          <a:lstStyle/>
          <a:p>
            <a:fld id="{429F33C7-6BD0-4887-928C-4C53F8112023}" type="datetimeFigureOut">
              <a:rPr lang="en-AU" smtClean="0"/>
              <a:t>19/02/2023</a:t>
            </a:fld>
            <a:endParaRPr lang="en-AU"/>
          </a:p>
        </p:txBody>
      </p:sp>
      <p:sp>
        <p:nvSpPr>
          <p:cNvPr id="5" name="Footer Placeholder 4">
            <a:extLst>
              <a:ext uri="{FF2B5EF4-FFF2-40B4-BE49-F238E27FC236}">
                <a16:creationId xmlns:a16="http://schemas.microsoft.com/office/drawing/2014/main" id="{C2B28149-5616-401C-AA8C-F7D00D4239C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243F69C-8C2A-4066-9B82-A17FD0424327}"/>
              </a:ext>
            </a:extLst>
          </p:cNvPr>
          <p:cNvSpPr>
            <a:spLocks noGrp="1"/>
          </p:cNvSpPr>
          <p:nvPr>
            <p:ph type="sldNum" sz="quarter" idx="12"/>
          </p:nvPr>
        </p:nvSpPr>
        <p:spPr/>
        <p:txBody>
          <a:bodyPr/>
          <a:lstStyle/>
          <a:p>
            <a:fld id="{47B121BD-C566-4A09-A241-E5EAFE663BE5}" type="slidenum">
              <a:rPr lang="en-AU" smtClean="0"/>
              <a:t>‹#›</a:t>
            </a:fld>
            <a:endParaRPr lang="en-AU"/>
          </a:p>
        </p:txBody>
      </p:sp>
    </p:spTree>
    <p:extLst>
      <p:ext uri="{BB962C8B-B14F-4D97-AF65-F5344CB8AC3E}">
        <p14:creationId xmlns:p14="http://schemas.microsoft.com/office/powerpoint/2010/main" val="2635072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2BFD12-85D1-4249-937F-7161E95F54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AF6385A-1E6A-4F99-A725-33881BBCBF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800879B-B3DE-440D-8266-679ABF38769D}"/>
              </a:ext>
            </a:extLst>
          </p:cNvPr>
          <p:cNvSpPr>
            <a:spLocks noGrp="1"/>
          </p:cNvSpPr>
          <p:nvPr>
            <p:ph type="dt" sz="half" idx="10"/>
          </p:nvPr>
        </p:nvSpPr>
        <p:spPr/>
        <p:txBody>
          <a:bodyPr/>
          <a:lstStyle/>
          <a:p>
            <a:fld id="{429F33C7-6BD0-4887-928C-4C53F8112023}" type="datetimeFigureOut">
              <a:rPr lang="en-AU" smtClean="0"/>
              <a:t>19/02/2023</a:t>
            </a:fld>
            <a:endParaRPr lang="en-AU"/>
          </a:p>
        </p:txBody>
      </p:sp>
      <p:sp>
        <p:nvSpPr>
          <p:cNvPr id="5" name="Footer Placeholder 4">
            <a:extLst>
              <a:ext uri="{FF2B5EF4-FFF2-40B4-BE49-F238E27FC236}">
                <a16:creationId xmlns:a16="http://schemas.microsoft.com/office/drawing/2014/main" id="{D39B549D-BD7B-49AA-89CD-4F86A26A585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215DEFC-F71C-4566-8152-2F696A857475}"/>
              </a:ext>
            </a:extLst>
          </p:cNvPr>
          <p:cNvSpPr>
            <a:spLocks noGrp="1"/>
          </p:cNvSpPr>
          <p:nvPr>
            <p:ph type="sldNum" sz="quarter" idx="12"/>
          </p:nvPr>
        </p:nvSpPr>
        <p:spPr/>
        <p:txBody>
          <a:bodyPr/>
          <a:lstStyle/>
          <a:p>
            <a:fld id="{47B121BD-C566-4A09-A241-E5EAFE663BE5}" type="slidenum">
              <a:rPr lang="en-AU" smtClean="0"/>
              <a:t>‹#›</a:t>
            </a:fld>
            <a:endParaRPr lang="en-AU"/>
          </a:p>
        </p:txBody>
      </p:sp>
    </p:spTree>
    <p:extLst>
      <p:ext uri="{BB962C8B-B14F-4D97-AF65-F5344CB8AC3E}">
        <p14:creationId xmlns:p14="http://schemas.microsoft.com/office/powerpoint/2010/main" val="125534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0551-099F-4F5F-90B3-820382ED059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8E60D6E-FD16-4714-9B4F-988780762A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BAA315B-C2F5-4059-A726-22627C9B49B2}"/>
              </a:ext>
            </a:extLst>
          </p:cNvPr>
          <p:cNvSpPr>
            <a:spLocks noGrp="1"/>
          </p:cNvSpPr>
          <p:nvPr>
            <p:ph type="dt" sz="half" idx="10"/>
          </p:nvPr>
        </p:nvSpPr>
        <p:spPr/>
        <p:txBody>
          <a:bodyPr/>
          <a:lstStyle/>
          <a:p>
            <a:fld id="{429F33C7-6BD0-4887-928C-4C53F8112023}" type="datetimeFigureOut">
              <a:rPr lang="en-AU" smtClean="0"/>
              <a:t>19/02/2023</a:t>
            </a:fld>
            <a:endParaRPr lang="en-AU"/>
          </a:p>
        </p:txBody>
      </p:sp>
      <p:sp>
        <p:nvSpPr>
          <p:cNvPr id="5" name="Footer Placeholder 4">
            <a:extLst>
              <a:ext uri="{FF2B5EF4-FFF2-40B4-BE49-F238E27FC236}">
                <a16:creationId xmlns:a16="http://schemas.microsoft.com/office/drawing/2014/main" id="{70494DFC-0AE0-4778-9066-76D896E7D81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196ADAA-0C9A-40DB-A6D5-BA199FB64129}"/>
              </a:ext>
            </a:extLst>
          </p:cNvPr>
          <p:cNvSpPr>
            <a:spLocks noGrp="1"/>
          </p:cNvSpPr>
          <p:nvPr>
            <p:ph type="sldNum" sz="quarter" idx="12"/>
          </p:nvPr>
        </p:nvSpPr>
        <p:spPr/>
        <p:txBody>
          <a:bodyPr/>
          <a:lstStyle/>
          <a:p>
            <a:fld id="{47B121BD-C566-4A09-A241-E5EAFE663BE5}" type="slidenum">
              <a:rPr lang="en-AU" smtClean="0"/>
              <a:t>‹#›</a:t>
            </a:fld>
            <a:endParaRPr lang="en-AU"/>
          </a:p>
        </p:txBody>
      </p:sp>
    </p:spTree>
    <p:extLst>
      <p:ext uri="{BB962C8B-B14F-4D97-AF65-F5344CB8AC3E}">
        <p14:creationId xmlns:p14="http://schemas.microsoft.com/office/powerpoint/2010/main" val="2001374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FBAC-F9BE-41E8-8AB7-7D55A3A75E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10CC558-FB13-41BF-B0E5-936644AFC8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111489-4B9D-47B5-BD21-F4525D59760F}"/>
              </a:ext>
            </a:extLst>
          </p:cNvPr>
          <p:cNvSpPr>
            <a:spLocks noGrp="1"/>
          </p:cNvSpPr>
          <p:nvPr>
            <p:ph type="dt" sz="half" idx="10"/>
          </p:nvPr>
        </p:nvSpPr>
        <p:spPr/>
        <p:txBody>
          <a:bodyPr/>
          <a:lstStyle/>
          <a:p>
            <a:fld id="{429F33C7-6BD0-4887-928C-4C53F8112023}" type="datetimeFigureOut">
              <a:rPr lang="en-AU" smtClean="0"/>
              <a:t>19/02/2023</a:t>
            </a:fld>
            <a:endParaRPr lang="en-AU"/>
          </a:p>
        </p:txBody>
      </p:sp>
      <p:sp>
        <p:nvSpPr>
          <p:cNvPr id="5" name="Footer Placeholder 4">
            <a:extLst>
              <a:ext uri="{FF2B5EF4-FFF2-40B4-BE49-F238E27FC236}">
                <a16:creationId xmlns:a16="http://schemas.microsoft.com/office/drawing/2014/main" id="{9B89F85F-0048-4DBF-8B6A-A5A42BBF8C7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6209779-16E3-4A40-8D49-852A6D98DB22}"/>
              </a:ext>
            </a:extLst>
          </p:cNvPr>
          <p:cNvSpPr>
            <a:spLocks noGrp="1"/>
          </p:cNvSpPr>
          <p:nvPr>
            <p:ph type="sldNum" sz="quarter" idx="12"/>
          </p:nvPr>
        </p:nvSpPr>
        <p:spPr/>
        <p:txBody>
          <a:bodyPr/>
          <a:lstStyle/>
          <a:p>
            <a:fld id="{47B121BD-C566-4A09-A241-E5EAFE663BE5}" type="slidenum">
              <a:rPr lang="en-AU" smtClean="0"/>
              <a:t>‹#›</a:t>
            </a:fld>
            <a:endParaRPr lang="en-AU"/>
          </a:p>
        </p:txBody>
      </p:sp>
    </p:spTree>
    <p:extLst>
      <p:ext uri="{BB962C8B-B14F-4D97-AF65-F5344CB8AC3E}">
        <p14:creationId xmlns:p14="http://schemas.microsoft.com/office/powerpoint/2010/main" val="136092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4444-28F5-456B-B119-6914EEAF9BD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1A45472-858B-4F67-9AA1-C26377294E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F0C08455-A464-4AFD-BB60-59710DD60C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01881E7-E69D-4B5F-ADBB-DE54BA84E2C2}"/>
              </a:ext>
            </a:extLst>
          </p:cNvPr>
          <p:cNvSpPr>
            <a:spLocks noGrp="1"/>
          </p:cNvSpPr>
          <p:nvPr>
            <p:ph type="dt" sz="half" idx="10"/>
          </p:nvPr>
        </p:nvSpPr>
        <p:spPr/>
        <p:txBody>
          <a:bodyPr/>
          <a:lstStyle/>
          <a:p>
            <a:fld id="{429F33C7-6BD0-4887-928C-4C53F8112023}" type="datetimeFigureOut">
              <a:rPr lang="en-AU" smtClean="0"/>
              <a:t>19/02/2023</a:t>
            </a:fld>
            <a:endParaRPr lang="en-AU"/>
          </a:p>
        </p:txBody>
      </p:sp>
      <p:sp>
        <p:nvSpPr>
          <p:cNvPr id="6" name="Footer Placeholder 5">
            <a:extLst>
              <a:ext uri="{FF2B5EF4-FFF2-40B4-BE49-F238E27FC236}">
                <a16:creationId xmlns:a16="http://schemas.microsoft.com/office/drawing/2014/main" id="{43FFB27F-2822-4562-82FE-18D7DF25D40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87AEADA-4702-433F-AC21-5EC2196484FA}"/>
              </a:ext>
            </a:extLst>
          </p:cNvPr>
          <p:cNvSpPr>
            <a:spLocks noGrp="1"/>
          </p:cNvSpPr>
          <p:nvPr>
            <p:ph type="sldNum" sz="quarter" idx="12"/>
          </p:nvPr>
        </p:nvSpPr>
        <p:spPr/>
        <p:txBody>
          <a:bodyPr/>
          <a:lstStyle/>
          <a:p>
            <a:fld id="{47B121BD-C566-4A09-A241-E5EAFE663BE5}" type="slidenum">
              <a:rPr lang="en-AU" smtClean="0"/>
              <a:t>‹#›</a:t>
            </a:fld>
            <a:endParaRPr lang="en-AU"/>
          </a:p>
        </p:txBody>
      </p:sp>
    </p:spTree>
    <p:extLst>
      <p:ext uri="{BB962C8B-B14F-4D97-AF65-F5344CB8AC3E}">
        <p14:creationId xmlns:p14="http://schemas.microsoft.com/office/powerpoint/2010/main" val="274037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921C-F7BA-4593-83B8-0101FB01CF0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074B46C-FC10-45D4-AC8E-BEEC1A9166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44B76D-44E1-4164-8965-1E22309B6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78598A4-8BA0-4FAB-96A9-EAC93D04E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C0347-0411-4E80-9AF3-B3ABCAAD5F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6E264DB-B6B1-488D-9592-1524D6E1D58A}"/>
              </a:ext>
            </a:extLst>
          </p:cNvPr>
          <p:cNvSpPr>
            <a:spLocks noGrp="1"/>
          </p:cNvSpPr>
          <p:nvPr>
            <p:ph type="dt" sz="half" idx="10"/>
          </p:nvPr>
        </p:nvSpPr>
        <p:spPr/>
        <p:txBody>
          <a:bodyPr/>
          <a:lstStyle/>
          <a:p>
            <a:fld id="{429F33C7-6BD0-4887-928C-4C53F8112023}" type="datetimeFigureOut">
              <a:rPr lang="en-AU" smtClean="0"/>
              <a:t>19/02/2023</a:t>
            </a:fld>
            <a:endParaRPr lang="en-AU"/>
          </a:p>
        </p:txBody>
      </p:sp>
      <p:sp>
        <p:nvSpPr>
          <p:cNvPr id="8" name="Footer Placeholder 7">
            <a:extLst>
              <a:ext uri="{FF2B5EF4-FFF2-40B4-BE49-F238E27FC236}">
                <a16:creationId xmlns:a16="http://schemas.microsoft.com/office/drawing/2014/main" id="{EF2DA031-89DF-427A-8E66-A39D9F4CE38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376D51A-563D-4085-A2E7-8F5C6668E688}"/>
              </a:ext>
            </a:extLst>
          </p:cNvPr>
          <p:cNvSpPr>
            <a:spLocks noGrp="1"/>
          </p:cNvSpPr>
          <p:nvPr>
            <p:ph type="sldNum" sz="quarter" idx="12"/>
          </p:nvPr>
        </p:nvSpPr>
        <p:spPr/>
        <p:txBody>
          <a:bodyPr/>
          <a:lstStyle/>
          <a:p>
            <a:fld id="{47B121BD-C566-4A09-A241-E5EAFE663BE5}" type="slidenum">
              <a:rPr lang="en-AU" smtClean="0"/>
              <a:t>‹#›</a:t>
            </a:fld>
            <a:endParaRPr lang="en-AU"/>
          </a:p>
        </p:txBody>
      </p:sp>
    </p:spTree>
    <p:extLst>
      <p:ext uri="{BB962C8B-B14F-4D97-AF65-F5344CB8AC3E}">
        <p14:creationId xmlns:p14="http://schemas.microsoft.com/office/powerpoint/2010/main" val="113453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94772-98F0-4C60-91B3-80FD11336AF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E1B6816-0F24-40D8-8962-BBA26BE151EB}"/>
              </a:ext>
            </a:extLst>
          </p:cNvPr>
          <p:cNvSpPr>
            <a:spLocks noGrp="1"/>
          </p:cNvSpPr>
          <p:nvPr>
            <p:ph type="dt" sz="half" idx="10"/>
          </p:nvPr>
        </p:nvSpPr>
        <p:spPr/>
        <p:txBody>
          <a:bodyPr/>
          <a:lstStyle/>
          <a:p>
            <a:fld id="{429F33C7-6BD0-4887-928C-4C53F8112023}" type="datetimeFigureOut">
              <a:rPr lang="en-AU" smtClean="0"/>
              <a:t>19/02/2023</a:t>
            </a:fld>
            <a:endParaRPr lang="en-AU"/>
          </a:p>
        </p:txBody>
      </p:sp>
      <p:sp>
        <p:nvSpPr>
          <p:cNvPr id="4" name="Footer Placeholder 3">
            <a:extLst>
              <a:ext uri="{FF2B5EF4-FFF2-40B4-BE49-F238E27FC236}">
                <a16:creationId xmlns:a16="http://schemas.microsoft.com/office/drawing/2014/main" id="{04D77599-2391-43A3-B895-18E4BDC5DB4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DA0DA54-25D0-4B65-8593-B013AADF3EB7}"/>
              </a:ext>
            </a:extLst>
          </p:cNvPr>
          <p:cNvSpPr>
            <a:spLocks noGrp="1"/>
          </p:cNvSpPr>
          <p:nvPr>
            <p:ph type="sldNum" sz="quarter" idx="12"/>
          </p:nvPr>
        </p:nvSpPr>
        <p:spPr/>
        <p:txBody>
          <a:bodyPr/>
          <a:lstStyle/>
          <a:p>
            <a:fld id="{47B121BD-C566-4A09-A241-E5EAFE663BE5}" type="slidenum">
              <a:rPr lang="en-AU" smtClean="0"/>
              <a:t>‹#›</a:t>
            </a:fld>
            <a:endParaRPr lang="en-AU"/>
          </a:p>
        </p:txBody>
      </p:sp>
    </p:spTree>
    <p:extLst>
      <p:ext uri="{BB962C8B-B14F-4D97-AF65-F5344CB8AC3E}">
        <p14:creationId xmlns:p14="http://schemas.microsoft.com/office/powerpoint/2010/main" val="187183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259300-7864-4E44-9F80-6356520272A5}"/>
              </a:ext>
            </a:extLst>
          </p:cNvPr>
          <p:cNvSpPr>
            <a:spLocks noGrp="1"/>
          </p:cNvSpPr>
          <p:nvPr>
            <p:ph type="dt" sz="half" idx="10"/>
          </p:nvPr>
        </p:nvSpPr>
        <p:spPr/>
        <p:txBody>
          <a:bodyPr/>
          <a:lstStyle/>
          <a:p>
            <a:fld id="{429F33C7-6BD0-4887-928C-4C53F8112023}" type="datetimeFigureOut">
              <a:rPr lang="en-AU" smtClean="0"/>
              <a:t>19/02/2023</a:t>
            </a:fld>
            <a:endParaRPr lang="en-AU"/>
          </a:p>
        </p:txBody>
      </p:sp>
      <p:sp>
        <p:nvSpPr>
          <p:cNvPr id="3" name="Footer Placeholder 2">
            <a:extLst>
              <a:ext uri="{FF2B5EF4-FFF2-40B4-BE49-F238E27FC236}">
                <a16:creationId xmlns:a16="http://schemas.microsoft.com/office/drawing/2014/main" id="{D2BB0DBC-CB36-41F0-A3A8-CDBAA27BB85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B9DA84C-F0CE-4B1C-B96E-7EAE2021AC0F}"/>
              </a:ext>
            </a:extLst>
          </p:cNvPr>
          <p:cNvSpPr>
            <a:spLocks noGrp="1"/>
          </p:cNvSpPr>
          <p:nvPr>
            <p:ph type="sldNum" sz="quarter" idx="12"/>
          </p:nvPr>
        </p:nvSpPr>
        <p:spPr/>
        <p:txBody>
          <a:bodyPr/>
          <a:lstStyle/>
          <a:p>
            <a:fld id="{47B121BD-C566-4A09-A241-E5EAFE663BE5}" type="slidenum">
              <a:rPr lang="en-AU" smtClean="0"/>
              <a:t>‹#›</a:t>
            </a:fld>
            <a:endParaRPr lang="en-AU"/>
          </a:p>
        </p:txBody>
      </p:sp>
    </p:spTree>
    <p:extLst>
      <p:ext uri="{BB962C8B-B14F-4D97-AF65-F5344CB8AC3E}">
        <p14:creationId xmlns:p14="http://schemas.microsoft.com/office/powerpoint/2010/main" val="3127321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EF9D-036C-4AC9-ACDD-A06B53189B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8B4FEB8-6E13-4D37-BFA8-91FAA697A7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844AF55-E9A6-4144-912F-2E07ABB1A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BA8950-FA49-4B1E-86DF-87D847514163}"/>
              </a:ext>
            </a:extLst>
          </p:cNvPr>
          <p:cNvSpPr>
            <a:spLocks noGrp="1"/>
          </p:cNvSpPr>
          <p:nvPr>
            <p:ph type="dt" sz="half" idx="10"/>
          </p:nvPr>
        </p:nvSpPr>
        <p:spPr/>
        <p:txBody>
          <a:bodyPr/>
          <a:lstStyle/>
          <a:p>
            <a:fld id="{429F33C7-6BD0-4887-928C-4C53F8112023}" type="datetimeFigureOut">
              <a:rPr lang="en-AU" smtClean="0"/>
              <a:t>19/02/2023</a:t>
            </a:fld>
            <a:endParaRPr lang="en-AU"/>
          </a:p>
        </p:txBody>
      </p:sp>
      <p:sp>
        <p:nvSpPr>
          <p:cNvPr id="6" name="Footer Placeholder 5">
            <a:extLst>
              <a:ext uri="{FF2B5EF4-FFF2-40B4-BE49-F238E27FC236}">
                <a16:creationId xmlns:a16="http://schemas.microsoft.com/office/drawing/2014/main" id="{85E47F8F-A5B2-44EF-A9E2-89D05B4F785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EDB950A-5265-4C12-9E25-4E0CAEBE764B}"/>
              </a:ext>
            </a:extLst>
          </p:cNvPr>
          <p:cNvSpPr>
            <a:spLocks noGrp="1"/>
          </p:cNvSpPr>
          <p:nvPr>
            <p:ph type="sldNum" sz="quarter" idx="12"/>
          </p:nvPr>
        </p:nvSpPr>
        <p:spPr/>
        <p:txBody>
          <a:bodyPr/>
          <a:lstStyle/>
          <a:p>
            <a:fld id="{47B121BD-C566-4A09-A241-E5EAFE663BE5}" type="slidenum">
              <a:rPr lang="en-AU" smtClean="0"/>
              <a:t>‹#›</a:t>
            </a:fld>
            <a:endParaRPr lang="en-AU"/>
          </a:p>
        </p:txBody>
      </p:sp>
    </p:spTree>
    <p:extLst>
      <p:ext uri="{BB962C8B-B14F-4D97-AF65-F5344CB8AC3E}">
        <p14:creationId xmlns:p14="http://schemas.microsoft.com/office/powerpoint/2010/main" val="126201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55B5-9B9D-46F6-B3F7-F6D3CB24A8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C64542E-9004-441F-90F2-E90D9D6825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27D5049F-C392-49CF-83ED-B14C3F7DC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8FB05F-0EDB-457F-B5D6-1EBBAE4049CC}"/>
              </a:ext>
            </a:extLst>
          </p:cNvPr>
          <p:cNvSpPr>
            <a:spLocks noGrp="1"/>
          </p:cNvSpPr>
          <p:nvPr>
            <p:ph type="dt" sz="half" idx="10"/>
          </p:nvPr>
        </p:nvSpPr>
        <p:spPr/>
        <p:txBody>
          <a:bodyPr/>
          <a:lstStyle/>
          <a:p>
            <a:fld id="{429F33C7-6BD0-4887-928C-4C53F8112023}" type="datetimeFigureOut">
              <a:rPr lang="en-AU" smtClean="0"/>
              <a:t>19/02/2023</a:t>
            </a:fld>
            <a:endParaRPr lang="en-AU"/>
          </a:p>
        </p:txBody>
      </p:sp>
      <p:sp>
        <p:nvSpPr>
          <p:cNvPr id="6" name="Footer Placeholder 5">
            <a:extLst>
              <a:ext uri="{FF2B5EF4-FFF2-40B4-BE49-F238E27FC236}">
                <a16:creationId xmlns:a16="http://schemas.microsoft.com/office/drawing/2014/main" id="{4BD8F11A-634E-4135-B297-0483C2D7632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59E91CD-0770-4516-9BE3-DAD98A76142A}"/>
              </a:ext>
            </a:extLst>
          </p:cNvPr>
          <p:cNvSpPr>
            <a:spLocks noGrp="1"/>
          </p:cNvSpPr>
          <p:nvPr>
            <p:ph type="sldNum" sz="quarter" idx="12"/>
          </p:nvPr>
        </p:nvSpPr>
        <p:spPr/>
        <p:txBody>
          <a:bodyPr/>
          <a:lstStyle/>
          <a:p>
            <a:fld id="{47B121BD-C566-4A09-A241-E5EAFE663BE5}" type="slidenum">
              <a:rPr lang="en-AU" smtClean="0"/>
              <a:t>‹#›</a:t>
            </a:fld>
            <a:endParaRPr lang="en-AU"/>
          </a:p>
        </p:txBody>
      </p:sp>
    </p:spTree>
    <p:extLst>
      <p:ext uri="{BB962C8B-B14F-4D97-AF65-F5344CB8AC3E}">
        <p14:creationId xmlns:p14="http://schemas.microsoft.com/office/powerpoint/2010/main" val="2936385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049AA3-6E78-4816-839A-7EB0C87F98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EDDE48A-96D0-449C-9A0B-8F1260474E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11048CD-E399-4AEE-B1BC-3237012D3E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F33C7-6BD0-4887-928C-4C53F8112023}" type="datetimeFigureOut">
              <a:rPr lang="en-AU" smtClean="0"/>
              <a:t>19/02/2023</a:t>
            </a:fld>
            <a:endParaRPr lang="en-AU"/>
          </a:p>
        </p:txBody>
      </p:sp>
      <p:sp>
        <p:nvSpPr>
          <p:cNvPr id="5" name="Footer Placeholder 4">
            <a:extLst>
              <a:ext uri="{FF2B5EF4-FFF2-40B4-BE49-F238E27FC236}">
                <a16:creationId xmlns:a16="http://schemas.microsoft.com/office/drawing/2014/main" id="{B6A7E1DE-5F98-4CDC-B12D-86E7E3B04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044DD4B-FC8C-451B-B309-A5078CCA3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121BD-C566-4A09-A241-E5EAFE663BE5}" type="slidenum">
              <a:rPr lang="en-AU" smtClean="0"/>
              <a:t>‹#›</a:t>
            </a:fld>
            <a:endParaRPr lang="en-AU"/>
          </a:p>
        </p:txBody>
      </p:sp>
    </p:spTree>
    <p:extLst>
      <p:ext uri="{BB962C8B-B14F-4D97-AF65-F5344CB8AC3E}">
        <p14:creationId xmlns:p14="http://schemas.microsoft.com/office/powerpoint/2010/main" val="326882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EdNlogJ3Gd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JCUvyly3hn4" TargetMode="External"/><Relationship Id="rId2" Type="http://schemas.openxmlformats.org/officeDocument/2006/relationships/hyperlink" Target="https://youtu.be/_muFMCLebZ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dvocatesforyouth.org/resources/health-information/strategies-guided-by-best-practice-for-community-mobiliz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54DE083-9CBC-45DE-AF1E-D207237CAC77}"/>
              </a:ext>
            </a:extLst>
          </p:cNvPr>
          <p:cNvSpPr>
            <a:spLocks noGrp="1"/>
          </p:cNvSpPr>
          <p:nvPr>
            <p:ph type="ctrTitle"/>
          </p:nvPr>
        </p:nvSpPr>
        <p:spPr>
          <a:xfrm>
            <a:off x="1314824" y="735106"/>
            <a:ext cx="10053763" cy="2928470"/>
          </a:xfrm>
        </p:spPr>
        <p:txBody>
          <a:bodyPr anchor="b">
            <a:normAutofit/>
          </a:bodyPr>
          <a:lstStyle/>
          <a:p>
            <a:pPr algn="l"/>
            <a:r>
              <a:rPr lang="en-AU" sz="4800" dirty="0">
                <a:solidFill>
                  <a:srgbClr val="FFFFFF"/>
                </a:solidFill>
              </a:rPr>
              <a:t>Week 3 CHCCDE011- Implement Community Services Strategies</a:t>
            </a:r>
          </a:p>
        </p:txBody>
      </p:sp>
      <p:sp>
        <p:nvSpPr>
          <p:cNvPr id="3" name="Subtitle 2">
            <a:extLst>
              <a:ext uri="{FF2B5EF4-FFF2-40B4-BE49-F238E27FC236}">
                <a16:creationId xmlns:a16="http://schemas.microsoft.com/office/drawing/2014/main" id="{F7A03DCD-C124-4BBD-8BF0-ED93AA09187D}"/>
              </a:ext>
            </a:extLst>
          </p:cNvPr>
          <p:cNvSpPr>
            <a:spLocks noGrp="1"/>
          </p:cNvSpPr>
          <p:nvPr>
            <p:ph type="subTitle" idx="1"/>
          </p:nvPr>
        </p:nvSpPr>
        <p:spPr>
          <a:xfrm>
            <a:off x="1350682" y="4870824"/>
            <a:ext cx="10005951" cy="1458258"/>
          </a:xfrm>
        </p:spPr>
        <p:txBody>
          <a:bodyPr anchor="ctr">
            <a:normAutofit/>
          </a:bodyPr>
          <a:lstStyle/>
          <a:p>
            <a:pPr algn="l"/>
            <a:endParaRPr lang="en-AU"/>
          </a:p>
        </p:txBody>
      </p:sp>
    </p:spTree>
    <p:extLst>
      <p:ext uri="{BB962C8B-B14F-4D97-AF65-F5344CB8AC3E}">
        <p14:creationId xmlns:p14="http://schemas.microsoft.com/office/powerpoint/2010/main" val="332721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5EFDF-1640-4F98-921B-C0F8C5B3105F}"/>
              </a:ext>
            </a:extLst>
          </p:cNvPr>
          <p:cNvSpPr>
            <a:spLocks noGrp="1"/>
          </p:cNvSpPr>
          <p:nvPr>
            <p:ph type="title"/>
          </p:nvPr>
        </p:nvSpPr>
        <p:spPr/>
        <p:txBody>
          <a:bodyPr/>
          <a:lstStyle/>
          <a:p>
            <a:r>
              <a:rPr lang="en-AU" dirty="0"/>
              <a:t>The role of a CD worker</a:t>
            </a:r>
          </a:p>
        </p:txBody>
      </p:sp>
      <p:sp>
        <p:nvSpPr>
          <p:cNvPr id="3" name="Content Placeholder 2">
            <a:extLst>
              <a:ext uri="{FF2B5EF4-FFF2-40B4-BE49-F238E27FC236}">
                <a16:creationId xmlns:a16="http://schemas.microsoft.com/office/drawing/2014/main" id="{4D944486-8118-4808-90F3-2FAC6182BF95}"/>
              </a:ext>
            </a:extLst>
          </p:cNvPr>
          <p:cNvSpPr>
            <a:spLocks noGrp="1"/>
          </p:cNvSpPr>
          <p:nvPr>
            <p:ph idx="1"/>
          </p:nvPr>
        </p:nvSpPr>
        <p:spPr/>
        <p:txBody>
          <a:bodyPr/>
          <a:lstStyle/>
          <a:p>
            <a:r>
              <a:rPr lang="en-AU" dirty="0"/>
              <a:t>Brainstorm- what is the role of a community development worker?</a:t>
            </a:r>
          </a:p>
          <a:p>
            <a:endParaRPr lang="en-AU" dirty="0"/>
          </a:p>
          <a:p>
            <a:endParaRPr lang="en-AU" dirty="0"/>
          </a:p>
          <a:p>
            <a:endParaRPr lang="en-AU" dirty="0"/>
          </a:p>
          <a:p>
            <a:r>
              <a:rPr lang="en-AU" dirty="0">
                <a:hlinkClick r:id="rId2"/>
              </a:rPr>
              <a:t>(2) What is Community Development? An Introduction - YouTube</a:t>
            </a:r>
            <a:endParaRPr lang="en-AU" dirty="0"/>
          </a:p>
        </p:txBody>
      </p:sp>
    </p:spTree>
    <p:extLst>
      <p:ext uri="{BB962C8B-B14F-4D97-AF65-F5344CB8AC3E}">
        <p14:creationId xmlns:p14="http://schemas.microsoft.com/office/powerpoint/2010/main" val="128853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8E36-0342-4EA2-9FD0-55EA52ABA912}"/>
              </a:ext>
            </a:extLst>
          </p:cNvPr>
          <p:cNvSpPr>
            <a:spLocks noGrp="1"/>
          </p:cNvSpPr>
          <p:nvPr>
            <p:ph type="title"/>
          </p:nvPr>
        </p:nvSpPr>
        <p:spPr/>
        <p:txBody>
          <a:bodyPr/>
          <a:lstStyle/>
          <a:p>
            <a:r>
              <a:rPr lang="en-AU" dirty="0"/>
              <a:t>Traditional CD approaches</a:t>
            </a:r>
          </a:p>
        </p:txBody>
      </p:sp>
      <p:sp>
        <p:nvSpPr>
          <p:cNvPr id="3" name="Content Placeholder 2">
            <a:extLst>
              <a:ext uri="{FF2B5EF4-FFF2-40B4-BE49-F238E27FC236}">
                <a16:creationId xmlns:a16="http://schemas.microsoft.com/office/drawing/2014/main" id="{E9D14DF3-37B9-48B7-A7EB-6706A98B91B3}"/>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AU" dirty="0"/>
              <a:t>Break into groups and research contemporary community development approaches (look at strengths, assets based, ABCD, mixed variations etc) reporting your findings back to class, Think what approach you would use for the following groups:  </a:t>
            </a:r>
          </a:p>
          <a:p>
            <a:r>
              <a:rPr lang="en-AU" dirty="0"/>
              <a:t>People with disabilities</a:t>
            </a:r>
          </a:p>
          <a:p>
            <a:r>
              <a:rPr lang="en-AU" dirty="0"/>
              <a:t>Aged or youth </a:t>
            </a:r>
          </a:p>
          <a:p>
            <a:r>
              <a:rPr lang="en-AU" dirty="0"/>
              <a:t>Diverse background</a:t>
            </a:r>
          </a:p>
          <a:p>
            <a:r>
              <a:rPr lang="en-AU" dirty="0"/>
              <a:t>LGBTQI+ people</a:t>
            </a:r>
          </a:p>
          <a:p>
            <a:r>
              <a:rPr lang="en-AU" dirty="0"/>
              <a:t>Others?</a:t>
            </a:r>
          </a:p>
          <a:p>
            <a:r>
              <a:rPr lang="en-AU" dirty="0">
                <a:ea typeface="+mn-lt"/>
                <a:cs typeface="+mn-lt"/>
                <a:hlinkClick r:id="rId2"/>
              </a:rPr>
              <a:t>https://youtu.be/_muFMCLebZ4</a:t>
            </a:r>
            <a:endParaRPr lang="en-AU" dirty="0">
              <a:ea typeface="+mn-lt"/>
              <a:cs typeface="+mn-lt"/>
            </a:endParaRPr>
          </a:p>
          <a:p>
            <a:r>
              <a:rPr lang="en-AU" dirty="0">
                <a:ea typeface="+mn-lt"/>
                <a:cs typeface="+mn-lt"/>
                <a:hlinkClick r:id="rId3"/>
              </a:rPr>
              <a:t>https://www.youtube.com/watch?v=JCUvyly3hn4</a:t>
            </a:r>
            <a:endParaRPr lang="en-AU" dirty="0">
              <a:ea typeface="+mn-lt"/>
              <a:cs typeface="+mn-lt"/>
            </a:endParaRPr>
          </a:p>
          <a:p>
            <a:endParaRPr lang="en-AU" dirty="0">
              <a:cs typeface="Calibri" panose="020F0502020204030204"/>
            </a:endParaRPr>
          </a:p>
        </p:txBody>
      </p:sp>
    </p:spTree>
    <p:extLst>
      <p:ext uri="{BB962C8B-B14F-4D97-AF65-F5344CB8AC3E}">
        <p14:creationId xmlns:p14="http://schemas.microsoft.com/office/powerpoint/2010/main" val="369311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52695-B3CF-4792-A0F0-4DC654FE23A4}"/>
              </a:ext>
            </a:extLst>
          </p:cNvPr>
          <p:cNvSpPr>
            <a:spLocks noGrp="1"/>
          </p:cNvSpPr>
          <p:nvPr>
            <p:ph type="title"/>
          </p:nvPr>
        </p:nvSpPr>
        <p:spPr/>
        <p:txBody>
          <a:bodyPr/>
          <a:lstStyle/>
          <a:p>
            <a:r>
              <a:rPr lang="en-AU" dirty="0"/>
              <a:t>Community Mobilisation Strategies	</a:t>
            </a:r>
          </a:p>
        </p:txBody>
      </p:sp>
      <p:sp>
        <p:nvSpPr>
          <p:cNvPr id="3" name="Content Placeholder 2">
            <a:extLst>
              <a:ext uri="{FF2B5EF4-FFF2-40B4-BE49-F238E27FC236}">
                <a16:creationId xmlns:a16="http://schemas.microsoft.com/office/drawing/2014/main" id="{5CB08386-25EA-464E-9AA2-5A8C22DB3D11}"/>
              </a:ext>
            </a:extLst>
          </p:cNvPr>
          <p:cNvSpPr>
            <a:spLocks noGrp="1"/>
          </p:cNvSpPr>
          <p:nvPr>
            <p:ph idx="1"/>
          </p:nvPr>
        </p:nvSpPr>
        <p:spPr/>
        <p:txBody>
          <a:bodyPr vert="horz" lIns="91440" tIns="45720" rIns="91440" bIns="45720" rtlCol="0" anchor="t">
            <a:normAutofit lnSpcReduction="10000"/>
          </a:bodyPr>
          <a:lstStyle/>
          <a:p>
            <a:r>
              <a:rPr lang="en-AU" dirty="0"/>
              <a:t>Community mobilization is a proven development strategy that has helped communities around the world bring people together to identify and address pressing health-care issues- see the following:</a:t>
            </a:r>
          </a:p>
          <a:p>
            <a:r>
              <a:rPr lang="en-AU" dirty="0">
                <a:hlinkClick r:id="rId2"/>
              </a:rPr>
              <a:t>Strategies Guided by Best Practice for Community Mobilization - Advocates for Youth</a:t>
            </a:r>
            <a:endParaRPr lang="en-AU" dirty="0"/>
          </a:p>
          <a:p>
            <a:endParaRPr lang="en-AU" dirty="0"/>
          </a:p>
          <a:p>
            <a:r>
              <a:rPr lang="en-AU" dirty="0"/>
              <a:t>Branch into groups again and research some of the strategies used, such as asset based and rights based strategies</a:t>
            </a:r>
          </a:p>
          <a:p>
            <a:endParaRPr lang="en-AU" dirty="0"/>
          </a:p>
          <a:p>
            <a:r>
              <a:rPr lang="en-AU" dirty="0"/>
              <a:t>Report back to class for your findings</a:t>
            </a:r>
          </a:p>
        </p:txBody>
      </p:sp>
    </p:spTree>
    <p:extLst>
      <p:ext uri="{BB962C8B-B14F-4D97-AF65-F5344CB8AC3E}">
        <p14:creationId xmlns:p14="http://schemas.microsoft.com/office/powerpoint/2010/main" val="2648391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B8E4D-057A-4210-9C75-9BF9F24A4818}"/>
              </a:ext>
            </a:extLst>
          </p:cNvPr>
          <p:cNvSpPr>
            <a:spLocks noGrp="1"/>
          </p:cNvSpPr>
          <p:nvPr>
            <p:ph type="title"/>
          </p:nvPr>
        </p:nvSpPr>
        <p:spPr/>
        <p:txBody>
          <a:bodyPr/>
          <a:lstStyle/>
          <a:p>
            <a:r>
              <a:rPr lang="en-AU" dirty="0"/>
              <a:t>Skills of a Community Development worker	</a:t>
            </a:r>
          </a:p>
        </p:txBody>
      </p:sp>
      <p:sp>
        <p:nvSpPr>
          <p:cNvPr id="3" name="Content Placeholder 2">
            <a:extLst>
              <a:ext uri="{FF2B5EF4-FFF2-40B4-BE49-F238E27FC236}">
                <a16:creationId xmlns:a16="http://schemas.microsoft.com/office/drawing/2014/main" id="{E4A96B7A-BCE3-4145-9C7C-8B384564AB12}"/>
              </a:ext>
            </a:extLst>
          </p:cNvPr>
          <p:cNvSpPr>
            <a:spLocks noGrp="1"/>
          </p:cNvSpPr>
          <p:nvPr>
            <p:ph idx="1"/>
          </p:nvPr>
        </p:nvSpPr>
        <p:spPr/>
        <p:txBody>
          <a:bodyPr/>
          <a:lstStyle/>
          <a:p>
            <a:pPr marL="0" indent="0">
              <a:buNone/>
            </a:pPr>
            <a:endParaRPr lang="en-AU" dirty="0"/>
          </a:p>
          <a:p>
            <a:r>
              <a:rPr lang="en-AU" dirty="0"/>
              <a:t>Work in your groups to come up with some of the skillset you would need to be a community development worker</a:t>
            </a:r>
          </a:p>
          <a:p>
            <a:endParaRPr lang="en-AU" dirty="0"/>
          </a:p>
          <a:p>
            <a:r>
              <a:rPr lang="en-AU" dirty="0"/>
              <a:t>Once you have done that, report back to the group of your findings</a:t>
            </a:r>
          </a:p>
          <a:p>
            <a:endParaRPr lang="en-AU" dirty="0"/>
          </a:p>
        </p:txBody>
      </p:sp>
    </p:spTree>
    <p:extLst>
      <p:ext uri="{BB962C8B-B14F-4D97-AF65-F5344CB8AC3E}">
        <p14:creationId xmlns:p14="http://schemas.microsoft.com/office/powerpoint/2010/main" val="371582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EA54-1D44-404F-A6B9-AD29034D4385}"/>
              </a:ext>
            </a:extLst>
          </p:cNvPr>
          <p:cNvSpPr>
            <a:spLocks noGrp="1"/>
          </p:cNvSpPr>
          <p:nvPr>
            <p:ph type="title"/>
          </p:nvPr>
        </p:nvSpPr>
        <p:spPr/>
        <p:txBody>
          <a:bodyPr/>
          <a:lstStyle/>
          <a:p>
            <a:r>
              <a:rPr lang="en-AU" dirty="0"/>
              <a:t>Role Plays	</a:t>
            </a:r>
            <a:br>
              <a:rPr lang="en-AU" dirty="0"/>
            </a:br>
            <a:endParaRPr lang="en-AU" dirty="0"/>
          </a:p>
        </p:txBody>
      </p:sp>
      <p:sp>
        <p:nvSpPr>
          <p:cNvPr id="3" name="Content Placeholder 2">
            <a:extLst>
              <a:ext uri="{FF2B5EF4-FFF2-40B4-BE49-F238E27FC236}">
                <a16:creationId xmlns:a16="http://schemas.microsoft.com/office/drawing/2014/main" id="{4F41B52D-9696-425C-BC75-583374913EF7}"/>
              </a:ext>
            </a:extLst>
          </p:cNvPr>
          <p:cNvSpPr>
            <a:spLocks noGrp="1"/>
          </p:cNvSpPr>
          <p:nvPr>
            <p:ph idx="1"/>
          </p:nvPr>
        </p:nvSpPr>
        <p:spPr/>
        <p:txBody>
          <a:bodyPr>
            <a:normAutofit/>
          </a:bodyPr>
          <a:lstStyle/>
          <a:p>
            <a:pPr marL="0" indent="0">
              <a:buNone/>
            </a:pPr>
            <a:r>
              <a:rPr lang="en-AU" dirty="0"/>
              <a:t>So, you now know the skills, lets try and use a few of them in some role plays on the following page are some scenarios</a:t>
            </a:r>
          </a:p>
          <a:p>
            <a:endParaRPr lang="en-AU" dirty="0"/>
          </a:p>
          <a:p>
            <a:r>
              <a:rPr lang="en-AU" dirty="0"/>
              <a:t>Identify 2-3 of the skills that we researched and see if you can implement that in groups of 2. If you are unsure what to practice on, try practice listening, empathising and appropriate body language and see how you go</a:t>
            </a:r>
          </a:p>
          <a:p>
            <a:endParaRPr lang="en-AU" dirty="0"/>
          </a:p>
          <a:p>
            <a:r>
              <a:rPr lang="en-AU" dirty="0"/>
              <a:t>Some one can be the Community worker and the other a client</a:t>
            </a:r>
          </a:p>
        </p:txBody>
      </p:sp>
    </p:spTree>
    <p:extLst>
      <p:ext uri="{BB962C8B-B14F-4D97-AF65-F5344CB8AC3E}">
        <p14:creationId xmlns:p14="http://schemas.microsoft.com/office/powerpoint/2010/main" val="397178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6F67-281D-420D-A1C6-BE72D25219CA}"/>
              </a:ext>
            </a:extLst>
          </p:cNvPr>
          <p:cNvSpPr>
            <a:spLocks noGrp="1"/>
          </p:cNvSpPr>
          <p:nvPr>
            <p:ph type="title"/>
          </p:nvPr>
        </p:nvSpPr>
        <p:spPr>
          <a:xfrm>
            <a:off x="838200" y="365125"/>
            <a:ext cx="10515600" cy="45719"/>
          </a:xfrm>
        </p:spPr>
        <p:txBody>
          <a:bodyPr>
            <a:normAutofit fontScale="90000"/>
          </a:bodyPr>
          <a:lstStyle/>
          <a:p>
            <a:endParaRPr lang="en-AU" dirty="0"/>
          </a:p>
        </p:txBody>
      </p:sp>
      <p:sp>
        <p:nvSpPr>
          <p:cNvPr id="3" name="Content Placeholder 2">
            <a:extLst>
              <a:ext uri="{FF2B5EF4-FFF2-40B4-BE49-F238E27FC236}">
                <a16:creationId xmlns:a16="http://schemas.microsoft.com/office/drawing/2014/main" id="{2D6759BC-17CF-4A8F-A234-519179812452}"/>
              </a:ext>
            </a:extLst>
          </p:cNvPr>
          <p:cNvSpPr>
            <a:spLocks noGrp="1"/>
          </p:cNvSpPr>
          <p:nvPr>
            <p:ph idx="1"/>
          </p:nvPr>
        </p:nvSpPr>
        <p:spPr>
          <a:xfrm>
            <a:off x="838200" y="633046"/>
            <a:ext cx="10515600" cy="5543917"/>
          </a:xfrm>
        </p:spPr>
        <p:txBody>
          <a:bodyPr vert="horz" lIns="91440" tIns="45720" rIns="91440" bIns="45720" rtlCol="0" anchor="t">
            <a:normAutofit lnSpcReduction="10000"/>
          </a:bodyPr>
          <a:lstStyle/>
          <a:p>
            <a:endParaRPr lang="en-AU" dirty="0"/>
          </a:p>
          <a:p>
            <a:r>
              <a:rPr lang="en-AU" dirty="0"/>
              <a:t>A young at-risk youth who has issues at home and you may think has a history of substance abuse. He is not the only one in Dandenong  community </a:t>
            </a:r>
            <a:endParaRPr lang="en-AU" dirty="0">
              <a:cs typeface="Calibri"/>
            </a:endParaRPr>
          </a:p>
          <a:p>
            <a:endParaRPr lang="en-AU" dirty="0"/>
          </a:p>
          <a:p>
            <a:r>
              <a:rPr lang="en-AU" dirty="0"/>
              <a:t>An elderly person who speaks English as a second language and is a first-time user of the service. He is a member of  Italian community</a:t>
            </a:r>
            <a:endParaRPr lang="en-AU" dirty="0" err="1">
              <a:cs typeface="Calibri"/>
            </a:endParaRPr>
          </a:p>
          <a:p>
            <a:endParaRPr lang="en-AU" dirty="0"/>
          </a:p>
          <a:p>
            <a:r>
              <a:rPr lang="en-AU" dirty="0"/>
              <a:t>A person who is suffering from anxiety and depression and does not know what to do, </a:t>
            </a:r>
          </a:p>
          <a:p>
            <a:endParaRPr lang="en-AU" dirty="0"/>
          </a:p>
          <a:p>
            <a:r>
              <a:rPr lang="en-AU" dirty="0"/>
              <a:t>Just learn to practice the 2-3 skills Listening, empathising and appropriate body language</a:t>
            </a:r>
          </a:p>
          <a:p>
            <a:endParaRPr lang="en-AU" dirty="0"/>
          </a:p>
        </p:txBody>
      </p:sp>
    </p:spTree>
    <p:extLst>
      <p:ext uri="{BB962C8B-B14F-4D97-AF65-F5344CB8AC3E}">
        <p14:creationId xmlns:p14="http://schemas.microsoft.com/office/powerpoint/2010/main" val="2745075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5821-4192-48BB-ABC6-1EFAF2FC2068}"/>
              </a:ext>
            </a:extLst>
          </p:cNvPr>
          <p:cNvSpPr>
            <a:spLocks noGrp="1"/>
          </p:cNvSpPr>
          <p:nvPr>
            <p:ph type="title"/>
          </p:nvPr>
        </p:nvSpPr>
        <p:spPr/>
        <p:txBody>
          <a:bodyPr/>
          <a:lstStyle/>
          <a:p>
            <a:r>
              <a:rPr lang="en-AU" dirty="0"/>
              <a:t>Next week	</a:t>
            </a:r>
          </a:p>
        </p:txBody>
      </p:sp>
      <p:sp>
        <p:nvSpPr>
          <p:cNvPr id="3" name="Content Placeholder 2">
            <a:extLst>
              <a:ext uri="{FF2B5EF4-FFF2-40B4-BE49-F238E27FC236}">
                <a16:creationId xmlns:a16="http://schemas.microsoft.com/office/drawing/2014/main" id="{0FABFC9B-101C-4F8D-B066-5792C6885085}"/>
              </a:ext>
            </a:extLst>
          </p:cNvPr>
          <p:cNvSpPr>
            <a:spLocks noGrp="1"/>
          </p:cNvSpPr>
          <p:nvPr>
            <p:ph idx="1"/>
          </p:nvPr>
        </p:nvSpPr>
        <p:spPr/>
        <p:txBody>
          <a:bodyPr/>
          <a:lstStyle/>
          <a:p>
            <a:r>
              <a:rPr lang="en-AU" dirty="0"/>
              <a:t>Overview of Assessment 1</a:t>
            </a:r>
          </a:p>
        </p:txBody>
      </p:sp>
    </p:spTree>
    <p:extLst>
      <p:ext uri="{BB962C8B-B14F-4D97-AF65-F5344CB8AC3E}">
        <p14:creationId xmlns:p14="http://schemas.microsoft.com/office/powerpoint/2010/main" val="51059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50742028-dc0b-4fe4-b51a-e2b5acb6b3f0">
      <Terms xmlns="http://schemas.microsoft.com/office/infopath/2007/PartnerControls"/>
    </lcf76f155ced4ddcb4097134ff3c332f>
    <TaxCatchAll xmlns="c19bab61-56e2-460a-aaf6-11c6f98041f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BCCCC08BD3EBE4198806ED61AF82DE8" ma:contentTypeVersion="15" ma:contentTypeDescription="Create a new document." ma:contentTypeScope="" ma:versionID="eb1e0f5721d5720b3b4bad2822c988e6">
  <xsd:schema xmlns:xsd="http://www.w3.org/2001/XMLSchema" xmlns:xs="http://www.w3.org/2001/XMLSchema" xmlns:p="http://schemas.microsoft.com/office/2006/metadata/properties" xmlns:ns2="50742028-dc0b-4fe4-b51a-e2b5acb6b3f0" xmlns:ns3="c19bab61-56e2-460a-aaf6-11c6f98041f5" targetNamespace="http://schemas.microsoft.com/office/2006/metadata/properties" ma:root="true" ma:fieldsID="5d6f56a28fb2bc729ae44b11f61293b7" ns2:_="" ns3:_="">
    <xsd:import namespace="50742028-dc0b-4fe4-b51a-e2b5acb6b3f0"/>
    <xsd:import namespace="c19bab61-56e2-460a-aaf6-11c6f98041f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742028-dc0b-4fe4-b51a-e2b5acb6b3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f7dfea9-f2f6-4854-82a1-0b02f7d3fa4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19bab61-56e2-460a-aaf6-11c6f98041f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878dde8-34d3-47f2-8023-cbb6ff7ff0b4}" ma:internalName="TaxCatchAll" ma:showField="CatchAllData" ma:web="c19bab61-56e2-460a-aaf6-11c6f98041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297B8F-A816-4739-850B-F64DABF126F6}">
  <ds:schemaRefs>
    <ds:schemaRef ds:uri="http://schemas.microsoft.com/sharepoint/v3/contenttype/forms"/>
  </ds:schemaRefs>
</ds:datastoreItem>
</file>

<file path=customXml/itemProps2.xml><?xml version="1.0" encoding="utf-8"?>
<ds:datastoreItem xmlns:ds="http://schemas.openxmlformats.org/officeDocument/2006/customXml" ds:itemID="{D6295771-82B7-45A6-B1B8-F0F018D8AC0A}">
  <ds:schemaRefs>
    <ds:schemaRef ds:uri="http://schemas.microsoft.com/office/2006/metadata/properties"/>
    <ds:schemaRef ds:uri="http://schemas.microsoft.com/office/infopath/2007/PartnerControls"/>
    <ds:schemaRef ds:uri="50742028-dc0b-4fe4-b51a-e2b5acb6b3f0"/>
    <ds:schemaRef ds:uri="c19bab61-56e2-460a-aaf6-11c6f98041f5"/>
  </ds:schemaRefs>
</ds:datastoreItem>
</file>

<file path=customXml/itemProps3.xml><?xml version="1.0" encoding="utf-8"?>
<ds:datastoreItem xmlns:ds="http://schemas.openxmlformats.org/officeDocument/2006/customXml" ds:itemID="{3A4BF2AC-AA20-4B78-B3B6-C69D1A965F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742028-dc0b-4fe4-b51a-e2b5acb6b3f0"/>
    <ds:schemaRef ds:uri="c19bab61-56e2-460a-aaf6-11c6f98041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3746</TotalTime>
  <Words>384</Words>
  <Application>Microsoft Office PowerPoint</Application>
  <PresentationFormat>Widescreen</PresentationFormat>
  <Paragraphs>43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Week 3 CHCCDE011- Implement Community Services Strategies</vt:lpstr>
      <vt:lpstr>The role of a CD worker</vt:lpstr>
      <vt:lpstr>Traditional CD approaches</vt:lpstr>
      <vt:lpstr>Community Mobilisation Strategies </vt:lpstr>
      <vt:lpstr>Skills of a Community Development worker </vt:lpstr>
      <vt:lpstr>Role Plays  </vt:lpstr>
      <vt:lpstr>PowerPoint Presentation</vt:lpstr>
      <vt:lpstr>Next week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CHCCDE001- Implement Community Services Strategies</dc:title>
  <dc:creator>Hesh Habibullah</dc:creator>
  <cp:lastModifiedBy>Hesh Habibullah</cp:lastModifiedBy>
  <cp:revision>36</cp:revision>
  <dcterms:created xsi:type="dcterms:W3CDTF">2021-08-04T01:26:46Z</dcterms:created>
  <dcterms:modified xsi:type="dcterms:W3CDTF">2023-02-19T23:23:32Z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0x0101002BCCCC08BD3EBE4198806ED61AF82DE8</vt:lpwstr>
  </property>
</Properties>
</file>