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67"/>
  </p:normalViewPr>
  <p:slideViewPr>
    <p:cSldViewPr snapToGrid="0" snapToObjects="1">
      <p:cViewPr varScale="1">
        <p:scale>
          <a:sx n="108" d="100"/>
          <a:sy n="108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C6D5A-93FF-4240-B7EE-FA1CD4AFF4B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D876-1060-4346-A775-AE567054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B07-62D5-8C41-9D81-C63B50C33D7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21C3-0813-EA49-808B-FAC885745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4" y="26125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Landing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22514" y="878774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“log in” link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87274" y="878774"/>
            <a:ext cx="191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 in screen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766951" y="1048051"/>
            <a:ext cx="1620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513" y="1444830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”sign up” link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3"/>
            <a:endCxn id="16" idx="1"/>
          </p:cNvCxnSpPr>
          <p:nvPr/>
        </p:nvCxnSpPr>
        <p:spPr>
          <a:xfrm>
            <a:off x="2766950" y="1614107"/>
            <a:ext cx="162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3"/>
          </p:cNvCxnSpPr>
          <p:nvPr/>
        </p:nvCxnSpPr>
        <p:spPr>
          <a:xfrm>
            <a:off x="2766950" y="2315150"/>
            <a:ext cx="1593606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7274" y="1444830"/>
            <a:ext cx="191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Sign up form below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22513" y="2022762"/>
            <a:ext cx="2244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successfully submits sign up form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360556" y="2145872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plan week screen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66950" y="3176802"/>
            <a:ext cx="1593606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513" y="2884414"/>
            <a:ext cx="2244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submits form with errors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360556" y="3007524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 message appears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5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4" y="26125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Log In</a:t>
            </a:r>
            <a:endParaRPr lang="en-US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3" y="874819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”sign up” link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766950" y="1044096"/>
            <a:ext cx="1620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3"/>
          </p:cNvCxnSpPr>
          <p:nvPr/>
        </p:nvCxnSpPr>
        <p:spPr>
          <a:xfrm>
            <a:off x="2766950" y="1745139"/>
            <a:ext cx="1593606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7273" y="886694"/>
            <a:ext cx="291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Landing screen sign up form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22513" y="1452751"/>
            <a:ext cx="2244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successfully submits log in form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360556" y="1575861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plan week screen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66950" y="2606791"/>
            <a:ext cx="1593606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513" y="2314403"/>
            <a:ext cx="2244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submits form with errors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360556" y="2437513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 message appears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92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4" y="261257"/>
            <a:ext cx="220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Meal Plan Week</a:t>
            </a:r>
            <a:endParaRPr lang="en-US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4" y="874819"/>
            <a:ext cx="269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edits meal field and hits enter/clicks ok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16" idx="1"/>
          </p:cNvCxnSpPr>
          <p:nvPr/>
        </p:nvCxnSpPr>
        <p:spPr>
          <a:xfrm flipV="1">
            <a:off x="3218216" y="1167206"/>
            <a:ext cx="15544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6342" y="1970770"/>
            <a:ext cx="1554480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99948" y="997929"/>
            <a:ext cx="291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field saved to state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638" y="1751981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week nav arrows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99948" y="1801492"/>
            <a:ext cx="325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Previous or next week meals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4" idx="3"/>
            <a:endCxn id="25" idx="1"/>
          </p:cNvCxnSpPr>
          <p:nvPr/>
        </p:nvCxnSpPr>
        <p:spPr>
          <a:xfrm flipV="1">
            <a:off x="3206342" y="3542322"/>
            <a:ext cx="1554480" cy="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638" y="3383182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“day” nav link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9948" y="3373045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Plan Day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45468" y="4466136"/>
            <a:ext cx="1554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514" y="4147212"/>
            <a:ext cx="243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“grocery list” nav link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9948" y="4270322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Grocery List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6342" y="2774333"/>
            <a:ext cx="1554480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638" y="2555544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today button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9948" y="2605055"/>
            <a:ext cx="325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Current week meals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4" y="261257"/>
            <a:ext cx="196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Meal Plan Day</a:t>
            </a:r>
            <a:endParaRPr lang="en-US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4" y="874819"/>
            <a:ext cx="269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edits meal field and hits enter/clicks ok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16" idx="1"/>
          </p:cNvCxnSpPr>
          <p:nvPr/>
        </p:nvCxnSpPr>
        <p:spPr>
          <a:xfrm flipV="1">
            <a:off x="3218216" y="1167206"/>
            <a:ext cx="15544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6342" y="1970770"/>
            <a:ext cx="1554480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99948" y="997929"/>
            <a:ext cx="291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field saved to state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638" y="1751981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day nav arrows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99948" y="1801492"/>
            <a:ext cx="325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Previous or next day meals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4" idx="3"/>
            <a:endCxn id="25" idx="1"/>
          </p:cNvCxnSpPr>
          <p:nvPr/>
        </p:nvCxnSpPr>
        <p:spPr>
          <a:xfrm flipV="1">
            <a:off x="3206342" y="3542322"/>
            <a:ext cx="1554480" cy="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638" y="3383182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“week” nav link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9948" y="3373045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Plan Week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45468" y="4466136"/>
            <a:ext cx="1554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514" y="4147212"/>
            <a:ext cx="243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“grocery list” nav link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9948" y="4270322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Grocery List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6342" y="2774333"/>
            <a:ext cx="1554480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638" y="2555544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today button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9948" y="2605055"/>
            <a:ext cx="325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Current day meals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3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4" y="261257"/>
            <a:ext cx="166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Grocery List</a:t>
            </a:r>
            <a:endParaRPr lang="en-US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4" y="874819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adds </a:t>
            </a:r>
            <a:r>
              <a:rPr lang="en-US" sz="1600" smtClean="0"/>
              <a:t>item successfully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3"/>
            <a:endCxn id="16" idx="1"/>
          </p:cNvCxnSpPr>
          <p:nvPr/>
        </p:nvCxnSpPr>
        <p:spPr>
          <a:xfrm flipV="1">
            <a:off x="3218218" y="1040229"/>
            <a:ext cx="1581730" cy="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6342" y="1863894"/>
            <a:ext cx="1554480" cy="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99948" y="747841"/>
            <a:ext cx="291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Item added to list below, </a:t>
            </a:r>
            <a:r>
              <a:rPr lang="en-US" sz="1600" smtClean="0"/>
              <a:t>state updated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638" y="1645105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adds empty item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99948" y="1694616"/>
            <a:ext cx="325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 message displayed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4" idx="3"/>
            <a:endCxn id="25" idx="1"/>
          </p:cNvCxnSpPr>
          <p:nvPr/>
        </p:nvCxnSpPr>
        <p:spPr>
          <a:xfrm flipV="1">
            <a:off x="3206342" y="3435446"/>
            <a:ext cx="1554480" cy="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638" y="3276306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“week” nav link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9948" y="3266169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Plan Week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3099460" y="4203867"/>
            <a:ext cx="1700487" cy="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513" y="4040336"/>
            <a:ext cx="248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clicks “day” nav link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9947" y="4050820"/>
            <a:ext cx="22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Meal Plan Day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21" idx="3"/>
            <a:endCxn id="26" idx="1"/>
          </p:cNvCxnSpPr>
          <p:nvPr/>
        </p:nvCxnSpPr>
        <p:spPr>
          <a:xfrm>
            <a:off x="3206342" y="2617945"/>
            <a:ext cx="1593606" cy="2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638" y="2448668"/>
            <a:ext cx="269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checks item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9948" y="2470614"/>
            <a:ext cx="325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Item removed from list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226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Herschleb</dc:creator>
  <cp:lastModifiedBy>Amanda Herschleb</cp:lastModifiedBy>
  <cp:revision>2</cp:revision>
  <cp:lastPrinted>2017-12-02T02:44:10Z</cp:lastPrinted>
  <dcterms:created xsi:type="dcterms:W3CDTF">2017-12-02T01:42:11Z</dcterms:created>
  <dcterms:modified xsi:type="dcterms:W3CDTF">2017-12-02T02:44:23Z</dcterms:modified>
</cp:coreProperties>
</file>