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hzCD9rR+N3j6S0u5Fiv56tRtXQ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0aa99c235_3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70aa99c235_3_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7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0aa99c235_1_0:notes"/>
          <p:cNvSpPr/>
          <p:nvPr>
            <p:ph idx="2" type="sldImg"/>
          </p:nvPr>
        </p:nvSpPr>
        <p:spPr>
          <a:xfrm>
            <a:off x="685800" y="1143000"/>
            <a:ext cx="54858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g70aa99c235_1_0:notes"/>
          <p:cNvSpPr txBox="1"/>
          <p:nvPr>
            <p:ph idx="1" type="body"/>
          </p:nvPr>
        </p:nvSpPr>
        <p:spPr>
          <a:xfrm>
            <a:off x="685800" y="4400640"/>
            <a:ext cx="54858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70aa99c235_1_0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/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/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/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/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/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idx="1" type="subTitle"/>
          </p:nvPr>
        </p:nvSpPr>
        <p:spPr>
          <a:xfrm>
            <a:off x="1523880" y="1743120"/>
            <a:ext cx="9143280" cy="530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"/>
          <p:cNvSpPr/>
          <p:nvPr/>
        </p:nvSpPr>
        <p:spPr>
          <a:xfrm>
            <a:off x="300" y="0"/>
            <a:ext cx="12191400" cy="6857400"/>
          </a:xfrm>
          <a:prstGeom prst="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"/>
          <p:cNvSpPr/>
          <p:nvPr/>
        </p:nvSpPr>
        <p:spPr>
          <a:xfrm>
            <a:off x="2416320" y="2298240"/>
            <a:ext cx="7573680" cy="15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9600" u="sng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Boot Linux</a:t>
            </a:r>
            <a:endParaRPr b="0" i="0" sz="9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5359320" y="3786840"/>
            <a:ext cx="1687680" cy="51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Grupo J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8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"/>
          <p:cNvSpPr/>
          <p:nvPr/>
        </p:nvSpPr>
        <p:spPr>
          <a:xfrm>
            <a:off x="2416320" y="2316240"/>
            <a:ext cx="7573680" cy="15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9600" u="sng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Perguntas?</a:t>
            </a:r>
            <a:endParaRPr b="0" i="0" sz="9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858960" y="1122480"/>
            <a:ext cx="10803240" cy="118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sng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 projeto:</a:t>
            </a:r>
            <a:r>
              <a:rPr b="0" i="0" lang="pt-BR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realizar o boot de Linux de um sistema embarcado, adotando um Kernel compatível e emulando uma plataforma que contenha o LEGv8 como processador.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960" y="2507040"/>
            <a:ext cx="10803240" cy="3453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/>
          <p:nvPr/>
        </p:nvSpPr>
        <p:spPr>
          <a:xfrm>
            <a:off x="-71640" y="0"/>
            <a:ext cx="12191400" cy="6857280"/>
          </a:xfrm>
          <a:prstGeom prst="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"/>
          <p:cNvSpPr/>
          <p:nvPr/>
        </p:nvSpPr>
        <p:spPr>
          <a:xfrm>
            <a:off x="2400840" y="915480"/>
            <a:ext cx="746136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sng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Etapas de Execução: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1320840" y="1925640"/>
            <a:ext cx="9252360" cy="4572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309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urier New"/>
              <a:buAutoNum type="arabicPeriod"/>
            </a:pPr>
            <a:r>
              <a:rPr b="0" i="0" lang="pt-BR" sz="3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Entendimento do problema em grupo;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09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urier New"/>
              <a:buAutoNum type="arabicPeriod"/>
            </a:pPr>
            <a:r>
              <a:rPr b="0" i="0" lang="pt-BR" sz="3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Definição de um cronograma de entregas;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09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urier New"/>
              <a:buAutoNum type="arabicPeriod"/>
            </a:pPr>
            <a:r>
              <a:rPr b="0" i="0" lang="pt-BR" sz="3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Como funciona (por cima) o processo de boot 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09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urier New"/>
              <a:buAutoNum type="arabicPeriod"/>
            </a:pPr>
            <a:r>
              <a:rPr b="0" i="0" lang="pt-BR" sz="3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Buildroot;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09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urier New"/>
              <a:buAutoNum type="arabicPeriod"/>
            </a:pPr>
            <a:r>
              <a:rPr b="0" i="0" lang="pt-BR" sz="3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Emulação no Qemu;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09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urier New"/>
              <a:buAutoNum type="arabicPeriod"/>
            </a:pPr>
            <a:r>
              <a:rPr b="0" i="0" lang="pt-BR" sz="3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Adaptações para o LEGv8 real;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09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urier New"/>
              <a:buAutoNum type="arabicPeriod"/>
            </a:pPr>
            <a:r>
              <a:rPr b="0" i="0" lang="pt-BR" sz="3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Deploy.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0aa99c235_3_0"/>
          <p:cNvSpPr/>
          <p:nvPr/>
        </p:nvSpPr>
        <p:spPr>
          <a:xfrm>
            <a:off x="1523880" y="1122480"/>
            <a:ext cx="914340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70aa99c235_3_0"/>
          <p:cNvSpPr/>
          <p:nvPr/>
        </p:nvSpPr>
        <p:spPr>
          <a:xfrm>
            <a:off x="1523880" y="3602160"/>
            <a:ext cx="9143400" cy="16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g70aa99c235_3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0" cy="685728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70aa99c235_3_0"/>
          <p:cNvSpPr/>
          <p:nvPr/>
        </p:nvSpPr>
        <p:spPr>
          <a:xfrm>
            <a:off x="0" y="0"/>
            <a:ext cx="12191400" cy="6857400"/>
          </a:xfrm>
          <a:prstGeom prst="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70aa99c235_3_0"/>
          <p:cNvSpPr/>
          <p:nvPr/>
        </p:nvSpPr>
        <p:spPr>
          <a:xfrm>
            <a:off x="842425" y="457759"/>
            <a:ext cx="10803300" cy="50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Processo de Boot</a:t>
            </a:r>
            <a:endParaRPr sz="48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31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urier New"/>
              <a:buChar char="●"/>
            </a:pPr>
            <a:r>
              <a:rPr lang="pt-BR" sz="3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Bootloader</a:t>
            </a:r>
            <a:endParaRPr sz="3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318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urier New"/>
              <a:buChar char="○"/>
            </a:pPr>
            <a:r>
              <a:rPr lang="pt-BR" sz="3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primeira posição de memória</a:t>
            </a:r>
            <a:endParaRPr sz="3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31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urier New"/>
              <a:buChar char="●"/>
            </a:pPr>
            <a:r>
              <a:rPr lang="pt-BR" sz="3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Device Tree</a:t>
            </a:r>
            <a:endParaRPr sz="3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318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urier New"/>
              <a:buChar char="○"/>
            </a:pPr>
            <a:r>
              <a:rPr lang="pt-BR" sz="3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mapeia periféricos do hardware</a:t>
            </a:r>
            <a:endParaRPr sz="3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31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urier New"/>
              <a:buChar char="●"/>
            </a:pPr>
            <a:r>
              <a:rPr lang="pt-BR" sz="3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Kernel</a:t>
            </a:r>
            <a:endParaRPr sz="3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31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urier New"/>
              <a:buChar char="●"/>
            </a:pPr>
            <a:r>
              <a:rPr lang="pt-BR" sz="3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Sistema de arquivos</a:t>
            </a:r>
            <a:endParaRPr sz="3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"/>
          <p:cNvSpPr/>
          <p:nvPr/>
        </p:nvSpPr>
        <p:spPr>
          <a:xfrm>
            <a:off x="-71640" y="0"/>
            <a:ext cx="12191400" cy="6857280"/>
          </a:xfrm>
          <a:prstGeom prst="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"/>
          <p:cNvSpPr/>
          <p:nvPr/>
        </p:nvSpPr>
        <p:spPr>
          <a:xfrm>
            <a:off x="2400840" y="915480"/>
            <a:ext cx="7461360" cy="82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Emulação no Qemu</a:t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1320840" y="1925640"/>
            <a:ext cx="9252360" cy="4572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309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urier New"/>
              <a:buAutoNum type="arabicPeriod"/>
            </a:pPr>
            <a:r>
              <a:rPr b="0" i="0" lang="pt-BR" sz="3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Emulador e virtualizador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09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urier New"/>
              <a:buAutoNum type="arabicPeriod"/>
            </a:pPr>
            <a:r>
              <a:rPr b="0" i="0" lang="pt-BR" sz="3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Motivos da simulação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09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urier New"/>
              <a:buAutoNum type="arabicPeriod"/>
            </a:pPr>
            <a:r>
              <a:rPr b="0" i="0" lang="pt-BR" sz="3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 que emulamos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09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urier New"/>
              <a:buAutoNum type="arabicPeriod"/>
            </a:pPr>
            <a:r>
              <a:rPr b="0" i="0" lang="pt-BR" sz="3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Opções adicionais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/>
          <p:nvPr/>
        </p:nvSpPr>
        <p:spPr>
          <a:xfrm>
            <a:off x="1523880" y="1122480"/>
            <a:ext cx="914328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"/>
          <p:cNvSpPr/>
          <p:nvPr/>
        </p:nvSpPr>
        <p:spPr>
          <a:xfrm>
            <a:off x="700200" y="484560"/>
            <a:ext cx="11345760" cy="104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Adaptações para o LEGv8</a:t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754200" y="1481050"/>
            <a:ext cx="111852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➡️ Substituir/remover instruções não</a:t>
            </a:r>
            <a:r>
              <a:rPr lang="pt-BR"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2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implementadas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8020" y="2775630"/>
            <a:ext cx="9729000" cy="375552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"/>
          <p:cNvSpPr/>
          <p:nvPr/>
        </p:nvSpPr>
        <p:spPr>
          <a:xfrm>
            <a:off x="754200" y="2174728"/>
            <a:ext cx="104940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&gt; Usando o disassembler: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1523880" y="1122480"/>
            <a:ext cx="914328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6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700200" y="484560"/>
            <a:ext cx="11345760" cy="104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Adaptações para o LEGv8</a:t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754200" y="1481040"/>
            <a:ext cx="10789200" cy="600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➡️ Possibilitar a comunicação serial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754200" y="2015640"/>
            <a:ext cx="10494000" cy="600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&gt; Analisando as mensagens de boot: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2280" y="2616840"/>
            <a:ext cx="9770760" cy="3635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/>
          <p:nvPr/>
        </p:nvSpPr>
        <p:spPr>
          <a:xfrm>
            <a:off x="1523880" y="1122480"/>
            <a:ext cx="914328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7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/>
          <p:nvPr/>
        </p:nvSpPr>
        <p:spPr>
          <a:xfrm>
            <a:off x="700200" y="484560"/>
            <a:ext cx="11345760" cy="104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Adaptações para o LEGv8</a:t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"/>
          <p:cNvSpPr/>
          <p:nvPr/>
        </p:nvSpPr>
        <p:spPr>
          <a:xfrm>
            <a:off x="754200" y="1481040"/>
            <a:ext cx="10789200" cy="600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➡️ Agregar o bootloader (u-boot)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7"/>
          <p:cNvSpPr/>
          <p:nvPr/>
        </p:nvSpPr>
        <p:spPr>
          <a:xfrm>
            <a:off x="1510920" y="2320560"/>
            <a:ext cx="9723960" cy="3836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 Preparar um Device Tree Blob mínimo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 Utilizar o mkimage para adicionar um cabeçalho e tornar as imagens legíveis pelo u-boot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 Concatenar as imagens num só binário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u-boot + Kernel + RootFS + DTB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0aa99c235_1_0"/>
          <p:cNvSpPr/>
          <p:nvPr/>
        </p:nvSpPr>
        <p:spPr>
          <a:xfrm>
            <a:off x="1523880" y="1122480"/>
            <a:ext cx="9143400" cy="23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70aa99c235_1_0"/>
          <p:cNvSpPr/>
          <p:nvPr/>
        </p:nvSpPr>
        <p:spPr>
          <a:xfrm>
            <a:off x="1523880" y="3602160"/>
            <a:ext cx="9143400" cy="16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g70aa99c235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0" cy="685728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70aa99c235_1_0"/>
          <p:cNvSpPr/>
          <p:nvPr/>
        </p:nvSpPr>
        <p:spPr>
          <a:xfrm>
            <a:off x="0" y="0"/>
            <a:ext cx="12191400" cy="6857400"/>
          </a:xfrm>
          <a:prstGeom prst="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70aa99c235_1_0"/>
          <p:cNvSpPr/>
          <p:nvPr/>
        </p:nvSpPr>
        <p:spPr>
          <a:xfrm>
            <a:off x="700200" y="484560"/>
            <a:ext cx="113457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Deploy</a:t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70aa99c235_1_0"/>
          <p:cNvSpPr/>
          <p:nvPr/>
        </p:nvSpPr>
        <p:spPr>
          <a:xfrm>
            <a:off x="782775" y="1609615"/>
            <a:ext cx="107892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➡️ </a:t>
            </a:r>
            <a:r>
              <a:rPr lang="pt-BR"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Minicom 2.3: associação de portas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g70aa99c235_1_0"/>
          <p:cNvPicPr preferRelativeResize="0"/>
          <p:nvPr/>
        </p:nvPicPr>
        <p:blipFill rotWithShape="1">
          <a:blip r:embed="rId4">
            <a:alphaModFix/>
          </a:blip>
          <a:srcRect b="-4159" l="-5810" r="5809" t="4160"/>
          <a:stretch/>
        </p:blipFill>
        <p:spPr>
          <a:xfrm>
            <a:off x="1166825" y="2670001"/>
            <a:ext cx="4919675" cy="363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70aa99c235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2675" y="2668450"/>
            <a:ext cx="4853976" cy="34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2019-11-04T19:49:10Z</dcterms:created>
  <dc:creator>Eric</dc:creator>
</cp:coreProperties>
</file>