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66B7-7DA0-4446-9E82-7EABBC88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TRABAJO FESTIVAL | THE BRIDGE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8CD39-CC8F-4CF2-BC3A-6D5D8AD2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CASA STARK: LUIS, </a:t>
            </a:r>
            <a:r>
              <a:rPr lang="es-ES" dirty="0" err="1">
                <a:solidFill>
                  <a:schemeClr val="tx1"/>
                </a:solidFill>
              </a:rPr>
              <a:t>NICOLáS</a:t>
            </a:r>
            <a:r>
              <a:rPr lang="es-ES" dirty="0">
                <a:solidFill>
                  <a:schemeClr val="tx1"/>
                </a:solidFill>
              </a:rPr>
              <a:t>, ANA, AMANDA Y SERGIO</a:t>
            </a:r>
          </a:p>
        </p:txBody>
      </p:sp>
    </p:spTree>
    <p:extLst>
      <p:ext uri="{BB962C8B-B14F-4D97-AF65-F5344CB8AC3E}">
        <p14:creationId xmlns:p14="http://schemas.microsoft.com/office/powerpoint/2010/main" val="85726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4C3FF-25C3-46ED-84E9-58BDCED5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MENÚ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6CB26A-051B-4F72-8A05-F461F5E0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B6DC1F-0A1C-464C-A983-5C03C25E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78" y="1066800"/>
            <a:ext cx="3762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4EFE9-0F29-4ABF-8953-BC519310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mostrar_recinto</a:t>
            </a:r>
            <a:b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FB00DF-09B8-4795-9ADD-A8E3D832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8815" y="612058"/>
            <a:ext cx="3731581" cy="5633884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162CBB-61DE-4222-8C52-BC35B300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4" y="2447823"/>
            <a:ext cx="6714122" cy="24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4DE9-CA0F-43B5-AA49-22DCC9F4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DEF MOSTRAR_ASISTENTES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580E6-9290-4A3A-81D0-A2D96B2C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786" y="655902"/>
            <a:ext cx="3528244" cy="501244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01E6B3-64EF-4DA1-8A2D-05188BB1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89756"/>
            <a:ext cx="5934510" cy="231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5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4DE9-CA0F-43B5-AA49-22DCC9F4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DEF ELIGE_RECINTO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580E6-9290-4A3A-81D0-A2D96B2C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786" y="655902"/>
            <a:ext cx="3528244" cy="501244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CB3346-C9B5-4D77-8666-4F8A7951B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79" y="2938462"/>
            <a:ext cx="5667375" cy="14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4DE9-CA0F-43B5-AA49-22DCC9F4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DEF AÑADIR_RECINTO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D580E6-9290-4A3A-81D0-A2D96B2C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786" y="655902"/>
            <a:ext cx="3528244" cy="5012448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802924-6E13-49FD-AED4-4BCCF337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4" y="3162126"/>
            <a:ext cx="6823025" cy="18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4DE9-CA0F-43B5-AA49-22DCC9F4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45" y="517111"/>
            <a:ext cx="5934508" cy="1639886"/>
          </a:xfrm>
        </p:spPr>
        <p:txBody>
          <a:bodyPr/>
          <a:lstStyle/>
          <a:p>
            <a:pPr algn="ctr"/>
            <a:r>
              <a:rPr lang="es-ES" dirty="0"/>
              <a:t>DEF AÑADIR_ASISTENTE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B6BC03-F825-4548-BF3B-C6527642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62150"/>
            <a:ext cx="8686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5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4158</TotalTime>
  <Words>50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TRABAJO FESTIVAL | THE BRIDGE</vt:lpstr>
      <vt:lpstr>MENÚ  </vt:lpstr>
      <vt:lpstr>Def mostrar_recinto  </vt:lpstr>
      <vt:lpstr>DEF MOSTRAR_ASISTENTES  </vt:lpstr>
      <vt:lpstr>DEF ELIGE_RECINTO  </vt:lpstr>
      <vt:lpstr>DEF AÑADIR_RECINTO  </vt:lpstr>
      <vt:lpstr>DEF AÑADIR_ASISTENTE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CINE | THE BRIDGE</dc:title>
  <dc:creator>Sergio</dc:creator>
  <cp:lastModifiedBy>Sergio</cp:lastModifiedBy>
  <cp:revision>6</cp:revision>
  <dcterms:created xsi:type="dcterms:W3CDTF">2021-10-01T19:41:21Z</dcterms:created>
  <dcterms:modified xsi:type="dcterms:W3CDTF">2021-10-04T17:00:05Z</dcterms:modified>
</cp:coreProperties>
</file>