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2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3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B1E39-5D6E-4BDA-964D-E83D0F25145F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CEC2C-DD6D-4CB4-AD58-7EAE063339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79049f5-d590-4812-8745-5553bbef6225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79049f5-d590-4812-8745-5553bbef6225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79049f5-d590-4812-8745-5553bbef6225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79049f5-d590-4812-8745-5553bbef6225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Projeto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: </a:t>
            </a: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sample_financial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10/29/2024 4:28:58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10/29/2024 4:26:50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areaChart ,clusteredColumnChart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map ,map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105</Words>
  <Application>Microsoft Office PowerPoint</Application>
  <PresentationFormat>Widescreen</PresentationFormat>
  <Paragraphs>51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Projeto: sample_financial</vt:lpstr>
      <vt:lpstr>Página 1</vt:lpstr>
      <vt:lpstr>Página 2</vt:lpstr>
      <vt:lpstr>Página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Lopes, Amandah Costa</cp:lastModifiedBy>
  <cp:revision>5</cp:revision>
  <dcterms:created xsi:type="dcterms:W3CDTF">2016-09-04T11:54:55Z</dcterms:created>
  <dcterms:modified xsi:type="dcterms:W3CDTF">2024-10-29T04:30:54Z</dcterms:modified>
</cp:coreProperties>
</file>