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E08F-CDE7-4284-9551-FF5F267419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90DE85-FED2-47FD-B7E5-7202C5C4B4B9}">
      <dgm:prSet/>
      <dgm:spPr/>
      <dgm:t>
        <a:bodyPr/>
        <a:lstStyle/>
        <a:p>
          <a:pPr>
            <a:defRPr cap="all"/>
          </a:pPr>
          <a:r>
            <a:rPr lang="pt-BR"/>
            <a:t>Acesso às fotos</a:t>
          </a:r>
          <a:endParaRPr lang="en-US"/>
        </a:p>
      </dgm:t>
    </dgm:pt>
    <dgm:pt modelId="{D7D8D796-C657-4567-8549-8E61D930C80A}" type="parTrans" cxnId="{6F707313-9B93-4871-8085-446A78DF44D3}">
      <dgm:prSet/>
      <dgm:spPr/>
      <dgm:t>
        <a:bodyPr/>
        <a:lstStyle/>
        <a:p>
          <a:endParaRPr lang="en-US"/>
        </a:p>
      </dgm:t>
    </dgm:pt>
    <dgm:pt modelId="{F9532569-86EC-4271-AF7D-9B204DA42FF0}" type="sibTrans" cxnId="{6F707313-9B93-4871-8085-446A78DF44D3}">
      <dgm:prSet/>
      <dgm:spPr/>
      <dgm:t>
        <a:bodyPr/>
        <a:lstStyle/>
        <a:p>
          <a:endParaRPr lang="en-US"/>
        </a:p>
      </dgm:t>
    </dgm:pt>
    <dgm:pt modelId="{3B273927-3FAD-4705-A8F4-D5508ED990D1}">
      <dgm:prSet/>
      <dgm:spPr/>
      <dgm:t>
        <a:bodyPr/>
        <a:lstStyle/>
        <a:p>
          <a:pPr>
            <a:defRPr cap="all"/>
          </a:pPr>
          <a:r>
            <a:rPr lang="pt-BR"/>
            <a:t>Visualização dos aspectos</a:t>
          </a:r>
          <a:endParaRPr lang="en-US"/>
        </a:p>
      </dgm:t>
    </dgm:pt>
    <dgm:pt modelId="{4A416EF9-BD42-4FC2-AACC-15AA1DD088B6}" type="parTrans" cxnId="{4585F449-BA4D-4D49-A89D-C0EC6894BA06}">
      <dgm:prSet/>
      <dgm:spPr/>
      <dgm:t>
        <a:bodyPr/>
        <a:lstStyle/>
        <a:p>
          <a:endParaRPr lang="en-US"/>
        </a:p>
      </dgm:t>
    </dgm:pt>
    <dgm:pt modelId="{64F42F6D-827A-40CB-943B-5C3BB5E80A67}" type="sibTrans" cxnId="{4585F449-BA4D-4D49-A89D-C0EC6894BA06}">
      <dgm:prSet/>
      <dgm:spPr/>
      <dgm:t>
        <a:bodyPr/>
        <a:lstStyle/>
        <a:p>
          <a:endParaRPr lang="en-US"/>
        </a:p>
      </dgm:t>
    </dgm:pt>
    <dgm:pt modelId="{D942DDE2-1598-4240-809A-CFD894E3AC92}">
      <dgm:prSet/>
      <dgm:spPr/>
      <dgm:t>
        <a:bodyPr/>
        <a:lstStyle/>
        <a:p>
          <a:pPr>
            <a:defRPr cap="all"/>
          </a:pPr>
          <a:r>
            <a:rPr lang="pt-BR"/>
            <a:t>Em evidência nos resultados</a:t>
          </a:r>
          <a:endParaRPr lang="en-US"/>
        </a:p>
      </dgm:t>
    </dgm:pt>
    <dgm:pt modelId="{EA2BAE05-AA63-4853-A3CC-B825F274BC5F}" type="parTrans" cxnId="{DA68956D-54E8-4A24-8996-AC53814BD246}">
      <dgm:prSet/>
      <dgm:spPr/>
      <dgm:t>
        <a:bodyPr/>
        <a:lstStyle/>
        <a:p>
          <a:endParaRPr lang="en-US"/>
        </a:p>
      </dgm:t>
    </dgm:pt>
    <dgm:pt modelId="{C2243064-211D-4F3B-B247-AA5F53E56469}" type="sibTrans" cxnId="{DA68956D-54E8-4A24-8996-AC53814BD246}">
      <dgm:prSet/>
      <dgm:spPr/>
      <dgm:t>
        <a:bodyPr/>
        <a:lstStyle/>
        <a:p>
          <a:endParaRPr lang="en-US"/>
        </a:p>
      </dgm:t>
    </dgm:pt>
    <dgm:pt modelId="{4A0F6026-13FD-464D-9FEE-1805E926698E}">
      <dgm:prSet/>
      <dgm:spPr/>
      <dgm:t>
        <a:bodyPr/>
        <a:lstStyle/>
        <a:p>
          <a:pPr>
            <a:defRPr cap="all"/>
          </a:pPr>
          <a:r>
            <a:rPr lang="pt-BR"/>
            <a:t>Idade</a:t>
          </a:r>
          <a:endParaRPr lang="en-US"/>
        </a:p>
      </dgm:t>
    </dgm:pt>
    <dgm:pt modelId="{0FCB0D12-8D6D-4C2B-A61C-BF154FB63D48}" type="parTrans" cxnId="{6114407E-8E33-4233-BB0D-CEE96E0C38D4}">
      <dgm:prSet/>
      <dgm:spPr/>
      <dgm:t>
        <a:bodyPr/>
        <a:lstStyle/>
        <a:p>
          <a:endParaRPr lang="en-US"/>
        </a:p>
      </dgm:t>
    </dgm:pt>
    <dgm:pt modelId="{D4126AC1-7DE6-4904-B672-9C97B8AB8F89}" type="sibTrans" cxnId="{6114407E-8E33-4233-BB0D-CEE96E0C38D4}">
      <dgm:prSet/>
      <dgm:spPr/>
      <dgm:t>
        <a:bodyPr/>
        <a:lstStyle/>
        <a:p>
          <a:endParaRPr lang="en-US"/>
        </a:p>
      </dgm:t>
    </dgm:pt>
    <dgm:pt modelId="{8F9CC086-5E0D-440A-891E-FD4CF3D40BD4}" type="pres">
      <dgm:prSet presAssocID="{EE3AE08F-CDE7-4284-9551-FF5F26741908}" presName="root" presStyleCnt="0">
        <dgm:presLayoutVars>
          <dgm:dir/>
          <dgm:resizeHandles val="exact"/>
        </dgm:presLayoutVars>
      </dgm:prSet>
      <dgm:spPr/>
    </dgm:pt>
    <dgm:pt modelId="{CDE05E66-BF1A-4291-8C44-055048C6F150}" type="pres">
      <dgm:prSet presAssocID="{9C90DE85-FED2-47FD-B7E5-7202C5C4B4B9}" presName="compNode" presStyleCnt="0"/>
      <dgm:spPr/>
    </dgm:pt>
    <dgm:pt modelId="{35722ADC-48DC-4505-B1F9-D760FDE210FC}" type="pres">
      <dgm:prSet presAssocID="{9C90DE85-FED2-47FD-B7E5-7202C5C4B4B9}" presName="iconBgRect" presStyleLbl="bgShp" presStyleIdx="0" presStyleCnt="4"/>
      <dgm:spPr/>
    </dgm:pt>
    <dgm:pt modelId="{C001583D-BDD7-4DC3-ABDC-DB4DD9E3974C}" type="pres">
      <dgm:prSet presAssocID="{9C90DE85-FED2-47FD-B7E5-7202C5C4B4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AB8B9BFD-E65C-4BC4-89F5-B87C435F0344}" type="pres">
      <dgm:prSet presAssocID="{9C90DE85-FED2-47FD-B7E5-7202C5C4B4B9}" presName="spaceRect" presStyleCnt="0"/>
      <dgm:spPr/>
    </dgm:pt>
    <dgm:pt modelId="{FDB4D6F3-C744-4D25-9997-DB27440428A1}" type="pres">
      <dgm:prSet presAssocID="{9C90DE85-FED2-47FD-B7E5-7202C5C4B4B9}" presName="textRect" presStyleLbl="revTx" presStyleIdx="0" presStyleCnt="4">
        <dgm:presLayoutVars>
          <dgm:chMax val="1"/>
          <dgm:chPref val="1"/>
        </dgm:presLayoutVars>
      </dgm:prSet>
      <dgm:spPr/>
    </dgm:pt>
    <dgm:pt modelId="{FA34E46E-38B1-4E4A-BD06-26417A1D2DFF}" type="pres">
      <dgm:prSet presAssocID="{F9532569-86EC-4271-AF7D-9B204DA42FF0}" presName="sibTrans" presStyleCnt="0"/>
      <dgm:spPr/>
    </dgm:pt>
    <dgm:pt modelId="{6E48637A-4DD9-437C-90A1-E0CDEB58FD76}" type="pres">
      <dgm:prSet presAssocID="{3B273927-3FAD-4705-A8F4-D5508ED990D1}" presName="compNode" presStyleCnt="0"/>
      <dgm:spPr/>
    </dgm:pt>
    <dgm:pt modelId="{E93C40C0-1B00-4D07-98B6-E3054A696834}" type="pres">
      <dgm:prSet presAssocID="{3B273927-3FAD-4705-A8F4-D5508ED990D1}" presName="iconBgRect" presStyleLbl="bgShp" presStyleIdx="1" presStyleCnt="4"/>
      <dgm:spPr/>
    </dgm:pt>
    <dgm:pt modelId="{E46F583F-BF39-4DDD-B263-305EA83C5C4C}" type="pres">
      <dgm:prSet presAssocID="{3B273927-3FAD-4705-A8F4-D5508ED990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9F9D4BDE-A61A-4465-87C6-A0D4345EC411}" type="pres">
      <dgm:prSet presAssocID="{3B273927-3FAD-4705-A8F4-D5508ED990D1}" presName="spaceRect" presStyleCnt="0"/>
      <dgm:spPr/>
    </dgm:pt>
    <dgm:pt modelId="{F50A2E47-3031-4E49-9623-5BD88BDD6287}" type="pres">
      <dgm:prSet presAssocID="{3B273927-3FAD-4705-A8F4-D5508ED990D1}" presName="textRect" presStyleLbl="revTx" presStyleIdx="1" presStyleCnt="4">
        <dgm:presLayoutVars>
          <dgm:chMax val="1"/>
          <dgm:chPref val="1"/>
        </dgm:presLayoutVars>
      </dgm:prSet>
      <dgm:spPr/>
    </dgm:pt>
    <dgm:pt modelId="{275D9840-6A7F-42A4-B1C4-09E5B37AFE36}" type="pres">
      <dgm:prSet presAssocID="{64F42F6D-827A-40CB-943B-5C3BB5E80A67}" presName="sibTrans" presStyleCnt="0"/>
      <dgm:spPr/>
    </dgm:pt>
    <dgm:pt modelId="{E0C282B6-6855-43BD-A634-27B1EBA75288}" type="pres">
      <dgm:prSet presAssocID="{D942DDE2-1598-4240-809A-CFD894E3AC92}" presName="compNode" presStyleCnt="0"/>
      <dgm:spPr/>
    </dgm:pt>
    <dgm:pt modelId="{E540544D-2E8D-436E-A3E7-99E4835DDA7C}" type="pres">
      <dgm:prSet presAssocID="{D942DDE2-1598-4240-809A-CFD894E3AC92}" presName="iconBgRect" presStyleLbl="bgShp" presStyleIdx="2" presStyleCnt="4"/>
      <dgm:spPr/>
    </dgm:pt>
    <dgm:pt modelId="{541AC380-B80B-4330-826F-CDCC96EE0255}" type="pres">
      <dgm:prSet presAssocID="{D942DDE2-1598-4240-809A-CFD894E3AC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F5FBA6-31B7-4A88-B5DE-8A95EA21398B}" type="pres">
      <dgm:prSet presAssocID="{D942DDE2-1598-4240-809A-CFD894E3AC92}" presName="spaceRect" presStyleCnt="0"/>
      <dgm:spPr/>
    </dgm:pt>
    <dgm:pt modelId="{05EDAF34-3B5F-4968-B969-737014A5A868}" type="pres">
      <dgm:prSet presAssocID="{D942DDE2-1598-4240-809A-CFD894E3AC92}" presName="textRect" presStyleLbl="revTx" presStyleIdx="2" presStyleCnt="4">
        <dgm:presLayoutVars>
          <dgm:chMax val="1"/>
          <dgm:chPref val="1"/>
        </dgm:presLayoutVars>
      </dgm:prSet>
      <dgm:spPr/>
    </dgm:pt>
    <dgm:pt modelId="{576E9D0A-C274-49A0-9119-F1ED3523D62B}" type="pres">
      <dgm:prSet presAssocID="{C2243064-211D-4F3B-B247-AA5F53E56469}" presName="sibTrans" presStyleCnt="0"/>
      <dgm:spPr/>
    </dgm:pt>
    <dgm:pt modelId="{C45E851A-4368-4E1E-8615-466232DAAA89}" type="pres">
      <dgm:prSet presAssocID="{4A0F6026-13FD-464D-9FEE-1805E926698E}" presName="compNode" presStyleCnt="0"/>
      <dgm:spPr/>
    </dgm:pt>
    <dgm:pt modelId="{E402C4D5-5DDA-4A08-AB83-D3E71279FBD2}" type="pres">
      <dgm:prSet presAssocID="{4A0F6026-13FD-464D-9FEE-1805E926698E}" presName="iconBgRect" presStyleLbl="bgShp" presStyleIdx="3" presStyleCnt="4"/>
      <dgm:spPr/>
    </dgm:pt>
    <dgm:pt modelId="{AC165E75-282A-448A-A76E-FCAB5B08F907}" type="pres">
      <dgm:prSet presAssocID="{4A0F6026-13FD-464D-9FEE-1805E92669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67734E5-19E8-4559-839F-8EC6726DEF88}" type="pres">
      <dgm:prSet presAssocID="{4A0F6026-13FD-464D-9FEE-1805E926698E}" presName="spaceRect" presStyleCnt="0"/>
      <dgm:spPr/>
    </dgm:pt>
    <dgm:pt modelId="{33A6C173-6F18-4363-B730-AB27676129CD}" type="pres">
      <dgm:prSet presAssocID="{4A0F6026-13FD-464D-9FEE-1805E92669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707313-9B93-4871-8085-446A78DF44D3}" srcId="{EE3AE08F-CDE7-4284-9551-FF5F26741908}" destId="{9C90DE85-FED2-47FD-B7E5-7202C5C4B4B9}" srcOrd="0" destOrd="0" parTransId="{D7D8D796-C657-4567-8549-8E61D930C80A}" sibTransId="{F9532569-86EC-4271-AF7D-9B204DA42FF0}"/>
    <dgm:cxn modelId="{4585F449-BA4D-4D49-A89D-C0EC6894BA06}" srcId="{EE3AE08F-CDE7-4284-9551-FF5F26741908}" destId="{3B273927-3FAD-4705-A8F4-D5508ED990D1}" srcOrd="1" destOrd="0" parTransId="{4A416EF9-BD42-4FC2-AACC-15AA1DD088B6}" sibTransId="{64F42F6D-827A-40CB-943B-5C3BB5E80A67}"/>
    <dgm:cxn modelId="{DA68956D-54E8-4A24-8996-AC53814BD246}" srcId="{EE3AE08F-CDE7-4284-9551-FF5F26741908}" destId="{D942DDE2-1598-4240-809A-CFD894E3AC92}" srcOrd="2" destOrd="0" parTransId="{EA2BAE05-AA63-4853-A3CC-B825F274BC5F}" sibTransId="{C2243064-211D-4F3B-B247-AA5F53E56469}"/>
    <dgm:cxn modelId="{A723AE7C-89E2-4F4C-BD6F-4C035B9A017D}" type="presOf" srcId="{9C90DE85-FED2-47FD-B7E5-7202C5C4B4B9}" destId="{FDB4D6F3-C744-4D25-9997-DB27440428A1}" srcOrd="0" destOrd="0" presId="urn:microsoft.com/office/officeart/2018/5/layout/IconCircleLabelList"/>
    <dgm:cxn modelId="{6114407E-8E33-4233-BB0D-CEE96E0C38D4}" srcId="{EE3AE08F-CDE7-4284-9551-FF5F26741908}" destId="{4A0F6026-13FD-464D-9FEE-1805E926698E}" srcOrd="3" destOrd="0" parTransId="{0FCB0D12-8D6D-4C2B-A61C-BF154FB63D48}" sibTransId="{D4126AC1-7DE6-4904-B672-9C97B8AB8F89}"/>
    <dgm:cxn modelId="{69D9EE8D-CDEA-4D04-96F0-F33D7767CD66}" type="presOf" srcId="{EE3AE08F-CDE7-4284-9551-FF5F26741908}" destId="{8F9CC086-5E0D-440A-891E-FD4CF3D40BD4}" srcOrd="0" destOrd="0" presId="urn:microsoft.com/office/officeart/2018/5/layout/IconCircleLabelList"/>
    <dgm:cxn modelId="{1D50EFBC-2416-437A-9AF5-D39776FD0C7A}" type="presOf" srcId="{D942DDE2-1598-4240-809A-CFD894E3AC92}" destId="{05EDAF34-3B5F-4968-B969-737014A5A868}" srcOrd="0" destOrd="0" presId="urn:microsoft.com/office/officeart/2018/5/layout/IconCircleLabelList"/>
    <dgm:cxn modelId="{05B412BE-B4C9-4065-8B0F-AA91C4E49B84}" type="presOf" srcId="{4A0F6026-13FD-464D-9FEE-1805E926698E}" destId="{33A6C173-6F18-4363-B730-AB27676129CD}" srcOrd="0" destOrd="0" presId="urn:microsoft.com/office/officeart/2018/5/layout/IconCircleLabelList"/>
    <dgm:cxn modelId="{AF137DD2-E678-4264-BAAE-3535BEDB4E92}" type="presOf" srcId="{3B273927-3FAD-4705-A8F4-D5508ED990D1}" destId="{F50A2E47-3031-4E49-9623-5BD88BDD6287}" srcOrd="0" destOrd="0" presId="urn:microsoft.com/office/officeart/2018/5/layout/IconCircleLabelList"/>
    <dgm:cxn modelId="{247FC6B3-99DD-4775-8146-566925CD22EE}" type="presParOf" srcId="{8F9CC086-5E0D-440A-891E-FD4CF3D40BD4}" destId="{CDE05E66-BF1A-4291-8C44-055048C6F150}" srcOrd="0" destOrd="0" presId="urn:microsoft.com/office/officeart/2018/5/layout/IconCircleLabelList"/>
    <dgm:cxn modelId="{BADB66D5-27A4-4DA5-AE10-A56B66D1DB1F}" type="presParOf" srcId="{CDE05E66-BF1A-4291-8C44-055048C6F150}" destId="{35722ADC-48DC-4505-B1F9-D760FDE210FC}" srcOrd="0" destOrd="0" presId="urn:microsoft.com/office/officeart/2018/5/layout/IconCircleLabelList"/>
    <dgm:cxn modelId="{D02AE9A8-0C76-4F20-AAAF-9F0CF9024CF0}" type="presParOf" srcId="{CDE05E66-BF1A-4291-8C44-055048C6F150}" destId="{C001583D-BDD7-4DC3-ABDC-DB4DD9E3974C}" srcOrd="1" destOrd="0" presId="urn:microsoft.com/office/officeart/2018/5/layout/IconCircleLabelList"/>
    <dgm:cxn modelId="{41D1F607-C3A4-4D03-B2FD-B18B0C6DBD02}" type="presParOf" srcId="{CDE05E66-BF1A-4291-8C44-055048C6F150}" destId="{AB8B9BFD-E65C-4BC4-89F5-B87C435F0344}" srcOrd="2" destOrd="0" presId="urn:microsoft.com/office/officeart/2018/5/layout/IconCircleLabelList"/>
    <dgm:cxn modelId="{3175D322-D824-43E9-9F0A-B723B82E3FA2}" type="presParOf" srcId="{CDE05E66-BF1A-4291-8C44-055048C6F150}" destId="{FDB4D6F3-C744-4D25-9997-DB27440428A1}" srcOrd="3" destOrd="0" presId="urn:microsoft.com/office/officeart/2018/5/layout/IconCircleLabelList"/>
    <dgm:cxn modelId="{8DC2E438-451D-4692-AA3A-0601FA4B76F0}" type="presParOf" srcId="{8F9CC086-5E0D-440A-891E-FD4CF3D40BD4}" destId="{FA34E46E-38B1-4E4A-BD06-26417A1D2DFF}" srcOrd="1" destOrd="0" presId="urn:microsoft.com/office/officeart/2018/5/layout/IconCircleLabelList"/>
    <dgm:cxn modelId="{7C410E7C-992C-40C9-9BFB-A4D1B5A26A57}" type="presParOf" srcId="{8F9CC086-5E0D-440A-891E-FD4CF3D40BD4}" destId="{6E48637A-4DD9-437C-90A1-E0CDEB58FD76}" srcOrd="2" destOrd="0" presId="urn:microsoft.com/office/officeart/2018/5/layout/IconCircleLabelList"/>
    <dgm:cxn modelId="{1A012992-84FA-4E18-B1AC-10359BA98C4B}" type="presParOf" srcId="{6E48637A-4DD9-437C-90A1-E0CDEB58FD76}" destId="{E93C40C0-1B00-4D07-98B6-E3054A696834}" srcOrd="0" destOrd="0" presId="urn:microsoft.com/office/officeart/2018/5/layout/IconCircleLabelList"/>
    <dgm:cxn modelId="{D550C9B9-5DAD-421F-BF11-39BA8BE6CF1A}" type="presParOf" srcId="{6E48637A-4DD9-437C-90A1-E0CDEB58FD76}" destId="{E46F583F-BF39-4DDD-B263-305EA83C5C4C}" srcOrd="1" destOrd="0" presId="urn:microsoft.com/office/officeart/2018/5/layout/IconCircleLabelList"/>
    <dgm:cxn modelId="{126DCC3A-415D-4685-9697-9F3B498A06FC}" type="presParOf" srcId="{6E48637A-4DD9-437C-90A1-E0CDEB58FD76}" destId="{9F9D4BDE-A61A-4465-87C6-A0D4345EC411}" srcOrd="2" destOrd="0" presId="urn:microsoft.com/office/officeart/2018/5/layout/IconCircleLabelList"/>
    <dgm:cxn modelId="{D418C9A9-1F3F-477A-B5DD-7E54FD05388A}" type="presParOf" srcId="{6E48637A-4DD9-437C-90A1-E0CDEB58FD76}" destId="{F50A2E47-3031-4E49-9623-5BD88BDD6287}" srcOrd="3" destOrd="0" presId="urn:microsoft.com/office/officeart/2018/5/layout/IconCircleLabelList"/>
    <dgm:cxn modelId="{BBD9807A-7A0A-461C-B462-2BAD723B63A5}" type="presParOf" srcId="{8F9CC086-5E0D-440A-891E-FD4CF3D40BD4}" destId="{275D9840-6A7F-42A4-B1C4-09E5B37AFE36}" srcOrd="3" destOrd="0" presId="urn:microsoft.com/office/officeart/2018/5/layout/IconCircleLabelList"/>
    <dgm:cxn modelId="{AF0AC7F6-5E63-4A87-97A4-54F4EFB41895}" type="presParOf" srcId="{8F9CC086-5E0D-440A-891E-FD4CF3D40BD4}" destId="{E0C282B6-6855-43BD-A634-27B1EBA75288}" srcOrd="4" destOrd="0" presId="urn:microsoft.com/office/officeart/2018/5/layout/IconCircleLabelList"/>
    <dgm:cxn modelId="{1A80D35E-91F1-474C-8B53-ED6F89A5A179}" type="presParOf" srcId="{E0C282B6-6855-43BD-A634-27B1EBA75288}" destId="{E540544D-2E8D-436E-A3E7-99E4835DDA7C}" srcOrd="0" destOrd="0" presId="urn:microsoft.com/office/officeart/2018/5/layout/IconCircleLabelList"/>
    <dgm:cxn modelId="{B4BB70C7-63D4-43D8-9C54-0C2FE97E40D2}" type="presParOf" srcId="{E0C282B6-6855-43BD-A634-27B1EBA75288}" destId="{541AC380-B80B-4330-826F-CDCC96EE0255}" srcOrd="1" destOrd="0" presId="urn:microsoft.com/office/officeart/2018/5/layout/IconCircleLabelList"/>
    <dgm:cxn modelId="{6327707E-2589-4109-9686-1497F55EAB5C}" type="presParOf" srcId="{E0C282B6-6855-43BD-A634-27B1EBA75288}" destId="{66F5FBA6-31B7-4A88-B5DE-8A95EA21398B}" srcOrd="2" destOrd="0" presId="urn:microsoft.com/office/officeart/2018/5/layout/IconCircleLabelList"/>
    <dgm:cxn modelId="{34CF9049-21E4-4704-A0C6-94E75CE830A4}" type="presParOf" srcId="{E0C282B6-6855-43BD-A634-27B1EBA75288}" destId="{05EDAF34-3B5F-4968-B969-737014A5A868}" srcOrd="3" destOrd="0" presId="urn:microsoft.com/office/officeart/2018/5/layout/IconCircleLabelList"/>
    <dgm:cxn modelId="{B94A3CF9-C8C7-4582-B455-003DC3477DCA}" type="presParOf" srcId="{8F9CC086-5E0D-440A-891E-FD4CF3D40BD4}" destId="{576E9D0A-C274-49A0-9119-F1ED3523D62B}" srcOrd="5" destOrd="0" presId="urn:microsoft.com/office/officeart/2018/5/layout/IconCircleLabelList"/>
    <dgm:cxn modelId="{19EC792C-8EEF-45F0-A8A1-76FFD53E59B9}" type="presParOf" srcId="{8F9CC086-5E0D-440A-891E-FD4CF3D40BD4}" destId="{C45E851A-4368-4E1E-8615-466232DAAA89}" srcOrd="6" destOrd="0" presId="urn:microsoft.com/office/officeart/2018/5/layout/IconCircleLabelList"/>
    <dgm:cxn modelId="{F72909FA-00C8-4805-8314-C9DB0C44CEFD}" type="presParOf" srcId="{C45E851A-4368-4E1E-8615-466232DAAA89}" destId="{E402C4D5-5DDA-4A08-AB83-D3E71279FBD2}" srcOrd="0" destOrd="0" presId="urn:microsoft.com/office/officeart/2018/5/layout/IconCircleLabelList"/>
    <dgm:cxn modelId="{1C96996B-7C71-4FD7-8B44-9A7104AFAA59}" type="presParOf" srcId="{C45E851A-4368-4E1E-8615-466232DAAA89}" destId="{AC165E75-282A-448A-A76E-FCAB5B08F907}" srcOrd="1" destOrd="0" presId="urn:microsoft.com/office/officeart/2018/5/layout/IconCircleLabelList"/>
    <dgm:cxn modelId="{32ADD434-28E7-42EA-89D9-77C35D56376D}" type="presParOf" srcId="{C45E851A-4368-4E1E-8615-466232DAAA89}" destId="{B67734E5-19E8-4559-839F-8EC6726DEF88}" srcOrd="2" destOrd="0" presId="urn:microsoft.com/office/officeart/2018/5/layout/IconCircleLabelList"/>
    <dgm:cxn modelId="{062B01EF-68E3-4BDB-B94E-7DD2BC8EAC7B}" type="presParOf" srcId="{C45E851A-4368-4E1E-8615-466232DAAA89}" destId="{33A6C173-6F18-4363-B730-AB27676129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22ADC-48DC-4505-B1F9-D760FDE210FC}">
      <dsp:nvSpPr>
        <dsp:cNvPr id="0" name=""/>
        <dsp:cNvSpPr/>
      </dsp:nvSpPr>
      <dsp:spPr>
        <a:xfrm>
          <a:off x="601934" y="783788"/>
          <a:ext cx="1450009" cy="14500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1583D-BDD7-4DC3-ABDC-DB4DD9E3974C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4D6F3-C744-4D25-9997-DB27440428A1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Acesso às fotos</a:t>
          </a:r>
          <a:endParaRPr lang="en-US" sz="2100" kern="1200"/>
        </a:p>
      </dsp:txBody>
      <dsp:txXfrm>
        <a:off x="138406" y="2685440"/>
        <a:ext cx="2377064" cy="720000"/>
      </dsp:txXfrm>
    </dsp:sp>
    <dsp:sp modelId="{E93C40C0-1B00-4D07-98B6-E3054A696834}">
      <dsp:nvSpPr>
        <dsp:cNvPr id="0" name=""/>
        <dsp:cNvSpPr/>
      </dsp:nvSpPr>
      <dsp:spPr>
        <a:xfrm>
          <a:off x="3394984" y="783788"/>
          <a:ext cx="1450009" cy="14500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F583F-BF39-4DDD-B263-305EA83C5C4C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A2E47-3031-4E49-9623-5BD88BDD6287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Visualização dos aspectos</a:t>
          </a:r>
          <a:endParaRPr lang="en-US" sz="2100" kern="1200"/>
        </a:p>
      </dsp:txBody>
      <dsp:txXfrm>
        <a:off x="2931457" y="2685440"/>
        <a:ext cx="2377064" cy="720000"/>
      </dsp:txXfrm>
    </dsp:sp>
    <dsp:sp modelId="{E540544D-2E8D-436E-A3E7-99E4835DDA7C}">
      <dsp:nvSpPr>
        <dsp:cNvPr id="0" name=""/>
        <dsp:cNvSpPr/>
      </dsp:nvSpPr>
      <dsp:spPr>
        <a:xfrm>
          <a:off x="6188035" y="783788"/>
          <a:ext cx="1450009" cy="14500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AC380-B80B-4330-826F-CDCC96EE0255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DAF34-3B5F-4968-B969-737014A5A868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Em evidência nos resultados</a:t>
          </a:r>
          <a:endParaRPr lang="en-US" sz="2100" kern="1200"/>
        </a:p>
      </dsp:txBody>
      <dsp:txXfrm>
        <a:off x="5724507" y="2685440"/>
        <a:ext cx="2377064" cy="720000"/>
      </dsp:txXfrm>
    </dsp:sp>
    <dsp:sp modelId="{E402C4D5-5DDA-4A08-AB83-D3E71279FBD2}">
      <dsp:nvSpPr>
        <dsp:cNvPr id="0" name=""/>
        <dsp:cNvSpPr/>
      </dsp:nvSpPr>
      <dsp:spPr>
        <a:xfrm>
          <a:off x="8981085" y="783788"/>
          <a:ext cx="1450009" cy="14500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65E75-282A-448A-A76E-FCAB5B08F907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6C173-6F18-4363-B730-AB27676129CD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/>
            <a:t>Idade</a:t>
          </a:r>
          <a:endParaRPr lang="en-US" sz="2100" kern="1200"/>
        </a:p>
      </dsp:txBody>
      <dsp:txXfrm>
        <a:off x="8517558" y="2685440"/>
        <a:ext cx="237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9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November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C48816-1F88-A64A-A415-DB61FAB61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8701"/>
            <a:ext cx="4372550" cy="2518436"/>
          </a:xfrm>
        </p:spPr>
        <p:txBody>
          <a:bodyPr>
            <a:normAutofit/>
          </a:bodyPr>
          <a:lstStyle/>
          <a:p>
            <a:pPr algn="l"/>
            <a:r>
              <a:rPr lang="pt-BR">
                <a:latin typeface="Eurostile" panose="020B0504020202050204" pitchFamily="34" charset="77"/>
              </a:rPr>
              <a:t>Satellite Love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DDAAD-2E44-0D46-82E7-2E99F678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pt-BR" sz="1400" dirty="0">
                <a:solidFill>
                  <a:schemeClr val="bg1"/>
                </a:solidFill>
              </a:rPr>
              <a:t>Conecte-se pelas estrelas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C2F0F1C-3306-4D40-BAEB-1CDFB4FD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22" y="1028700"/>
            <a:ext cx="4617259" cy="46172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135DC0-7E72-FD42-AF5D-6533CC1CF5BB}"/>
              </a:ext>
            </a:extLst>
          </p:cNvPr>
          <p:cNvSpPr txBox="1"/>
          <p:nvPr/>
        </p:nvSpPr>
        <p:spPr>
          <a:xfrm>
            <a:off x="6586538" y="4257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45938E-B12B-FE4C-85CB-C1EA49E6C53F}"/>
              </a:ext>
            </a:extLst>
          </p:cNvPr>
          <p:cNvSpPr txBox="1"/>
          <p:nvPr/>
        </p:nvSpPr>
        <p:spPr>
          <a:xfrm>
            <a:off x="5186363" y="462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36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B86B8-9469-7F45-8AA2-3F83DF17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pt-BR" sz="1800" dirty="0">
                <a:solidFill>
                  <a:schemeClr val="bg1"/>
                </a:solidFill>
              </a:rPr>
              <a:t>O que falta nos </a:t>
            </a:r>
            <a:r>
              <a:rPr lang="pt-BR" sz="1800" dirty="0" err="1">
                <a:solidFill>
                  <a:schemeClr val="bg1"/>
                </a:solidFill>
              </a:rPr>
              <a:t>dating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apps</a:t>
            </a:r>
            <a:r>
              <a:rPr lang="pt-BR" sz="1800" dirty="0">
                <a:solidFill>
                  <a:schemeClr val="bg1"/>
                </a:solidFill>
              </a:rPr>
              <a:t> astrológicos?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1CC41-E2DC-EE4D-88AB-276E4930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× Somente sol como parâmetro de </a:t>
            </a:r>
            <a:r>
              <a:rPr lang="pt-BR" sz="1800" dirty="0" err="1"/>
              <a:t>matching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✓ Várias posições, casas e planetas são parâmetros reconhecidos pelos astrólogos</a:t>
            </a:r>
          </a:p>
          <a:p>
            <a:pPr marL="0" indent="0">
              <a:buNone/>
            </a:pPr>
            <a:r>
              <a:rPr lang="pt-BR" sz="1800" dirty="0"/>
              <a:t>✓ Expansão do conhecimento astrológico </a:t>
            </a:r>
            <a:r>
              <a:rPr lang="pt-BR" sz="1800"/>
              <a:t>no mundo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518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F1045-168E-3C4E-B9CF-C60B9B5C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pt-BR" dirty="0"/>
              <a:t>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EE844-CC09-EE4B-BADD-B8E21084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9374"/>
            <a:ext cx="5327373" cy="3601436"/>
          </a:xfrm>
        </p:spPr>
        <p:txBody>
          <a:bodyPr>
            <a:normAutofit/>
          </a:bodyPr>
          <a:lstStyle/>
          <a:p>
            <a:r>
              <a:rPr lang="pt-BR" sz="1600" dirty="0"/>
              <a:t>Lua</a:t>
            </a:r>
          </a:p>
          <a:p>
            <a:r>
              <a:rPr lang="pt-BR" sz="1600" dirty="0"/>
              <a:t>Aspectos</a:t>
            </a:r>
          </a:p>
          <a:p>
            <a:r>
              <a:rPr lang="pt-BR" sz="1600" dirty="0"/>
              <a:t>Vênus</a:t>
            </a:r>
          </a:p>
          <a:p>
            <a:r>
              <a:rPr lang="pt-BR" sz="1600" dirty="0"/>
              <a:t>Marte</a:t>
            </a:r>
          </a:p>
          <a:p>
            <a:r>
              <a:rPr lang="pt-BR" sz="1600" dirty="0"/>
              <a:t>Resultados baseados na compatibilidade astrológica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0DC1AEB1-04BE-4473-8E60-0A294DAEC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A8933-855C-3F4F-85DC-41219AC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Premium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E3791966-DF2A-4CF4-BE0C-5508596B9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42667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BA97EF-55BE-9C4C-B96E-605FD4C2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2" y="457201"/>
            <a:ext cx="6743698" cy="1556870"/>
          </a:xfrm>
        </p:spPr>
        <p:txBody>
          <a:bodyPr>
            <a:normAutofit/>
          </a:bodyPr>
          <a:lstStyle/>
          <a:p>
            <a:r>
              <a:rPr lang="pt-BR" dirty="0"/>
              <a:t>Meta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4F688-2472-2240-9D3C-9E3261AB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77036"/>
            <a:ext cx="6743700" cy="3461155"/>
          </a:xfrm>
        </p:spPr>
        <p:txBody>
          <a:bodyPr>
            <a:normAutofit/>
          </a:bodyPr>
          <a:lstStyle/>
          <a:p>
            <a:r>
              <a:rPr lang="pt-BR" sz="1800" dirty="0"/>
              <a:t>Play </a:t>
            </a:r>
            <a:r>
              <a:rPr lang="pt-BR" sz="1800" dirty="0" err="1"/>
              <a:t>Store</a:t>
            </a:r>
            <a:r>
              <a:rPr lang="pt-BR" sz="1800" dirty="0"/>
              <a:t>: $25</a:t>
            </a:r>
          </a:p>
          <a:p>
            <a:r>
              <a:rPr lang="pt-BR" sz="1800" dirty="0" err="1"/>
              <a:t>App</a:t>
            </a:r>
            <a:r>
              <a:rPr lang="pt-BR" sz="1800" dirty="0"/>
              <a:t> </a:t>
            </a:r>
            <a:r>
              <a:rPr lang="pt-BR" sz="1800" dirty="0" err="1"/>
              <a:t>Store</a:t>
            </a:r>
            <a:r>
              <a:rPr lang="pt-BR" sz="1800" dirty="0"/>
              <a:t>: $99/ano</a:t>
            </a:r>
          </a:p>
          <a:p>
            <a:r>
              <a:rPr lang="pt-BR" sz="1800" dirty="0"/>
              <a:t>AWS: $3/ano</a:t>
            </a:r>
          </a:p>
          <a:p>
            <a:r>
              <a:rPr lang="pt-BR" sz="1800" dirty="0"/>
              <a:t>102 vendas </a:t>
            </a:r>
            <a:r>
              <a:rPr lang="pt-BR" sz="1800" dirty="0" err="1"/>
              <a:t>premium</a:t>
            </a:r>
            <a:r>
              <a:rPr lang="pt-BR" sz="1800" dirty="0"/>
              <a:t>/ano</a:t>
            </a:r>
          </a:p>
          <a:p>
            <a:r>
              <a:rPr lang="pt-BR" sz="1800" dirty="0"/>
              <a:t>127 vendas </a:t>
            </a:r>
            <a:r>
              <a:rPr lang="pt-BR" sz="1800" dirty="0" err="1"/>
              <a:t>premium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E97F6-7184-444C-B7CF-0A7A572DF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" r="7" b="7"/>
          <a:stretch/>
        </p:blipFill>
        <p:spPr>
          <a:xfrm>
            <a:off x="8878294" y="51683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1E88D0-8DF4-AD41-A514-9E607F71A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" r="278" b="2"/>
          <a:stretch/>
        </p:blipFill>
        <p:spPr>
          <a:xfrm>
            <a:off x="8878294" y="3376365"/>
            <a:ext cx="2592126" cy="2592126"/>
          </a:xfrm>
          <a:custGeom>
            <a:avLst/>
            <a:gdLst/>
            <a:ahLst/>
            <a:cxnLst/>
            <a:rect l="l" t="t" r="r" b="b"/>
            <a:pathLst>
              <a:path w="2592126" h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3CD2E6-B09F-43E9-9259-B606BD9C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67AB5-418C-4245-B83E-713F45B2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52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Eurostile</vt:lpstr>
      <vt:lpstr>GradientRiseVTI</vt:lpstr>
      <vt:lpstr>Satellite Love</vt:lpstr>
      <vt:lpstr>O que falta nos dating apps astrológicos?</vt:lpstr>
      <vt:lpstr>Diferencial</vt:lpstr>
      <vt:lpstr>Premium</vt:lpstr>
      <vt:lpstr>Meta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Love</dc:title>
  <dc:creator>Amanda Yukiko Sacó Hagy</dc:creator>
  <cp:lastModifiedBy>Amanda Yukiko Sacó Hagy</cp:lastModifiedBy>
  <cp:revision>1</cp:revision>
  <dcterms:created xsi:type="dcterms:W3CDTF">2020-11-17T21:09:06Z</dcterms:created>
  <dcterms:modified xsi:type="dcterms:W3CDTF">2020-11-17T21:13:13Z</dcterms:modified>
</cp:coreProperties>
</file>