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Cole" initials="AC" lastIdx="3" clrIdx="0">
    <p:extLst>
      <p:ext uri="{19B8F6BF-5375-455C-9EA6-DF929625EA0E}">
        <p15:presenceInfo xmlns:p15="http://schemas.microsoft.com/office/powerpoint/2012/main" userId="52540575a77c1c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8T17:49:05.992" idx="1">
    <p:pos x="7680" y="0"/>
    <p:text>simplify</p:text>
    <p:extLst>
      <p:ext uri="{C676402C-5697-4E1C-873F-D02D1690AC5C}">
        <p15:threadingInfo xmlns:p15="http://schemas.microsoft.com/office/powerpoint/2012/main" timeZoneBias="-600"/>
      </p:ext>
    </p:extLst>
  </p:cm>
  <p:cm authorId="1" dt="2021-08-08T17:49:33.772" idx="2">
    <p:pos x="10" y="10"/>
    <p:text>pictures not text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8T17:53:34.849" idx="3">
    <p:pos x="3475" y="3274"/>
    <p:text>simplify</p:text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8F9-5CCF-47AD-A2C5-B1AB07EA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CD562-C71E-4B6E-834D-DEBD337F9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4803-F708-4EDD-A136-5F9525B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2866-6E1A-4ED2-B4C1-9E628B16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C3A4-32A0-4F66-BCE4-5DB9B043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2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428F-C2E9-46F2-997E-1F1F4E5A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325F7-4F2B-4ED7-95E5-AD717F3F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98CE5-8658-4A17-A097-51946AA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4B2-D058-45AC-A319-07CF6F37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EF17-5163-49C7-9056-772F1325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3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ADFCB-72E8-4B62-A755-C116E1FA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6B5D-BF68-45FE-9BEB-E9F696C02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15A8-D68C-4D2B-B86E-A8F9E1B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D7B7-08F2-4026-A630-C25C5EE4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D959-520E-477A-AF8E-D700D582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1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E9A3-BE89-4ED2-B086-B5CC072D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3854-F7D2-4EA1-A5AC-FF64D998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EE4D-3C3F-4D4A-B348-8B93CBBF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2F7F-8402-47EB-80F5-8904C2F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8F04-3E85-40BC-85E4-526B8AEB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08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49FC-219F-40C6-8D44-E2E76163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9D8D-50D2-4C39-B69C-F79D74FF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1F59-32C4-46A4-8C4F-7DCF300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E0B8A-CDC0-495C-B827-11DB71E4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3823-26B1-411B-9DE7-5BFC5C73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25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F0EA-5ECD-4583-BA82-0367BCE5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3271-F627-4C1C-8452-88BEED44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93C19-2DD3-4D74-96B2-6717A85C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E7AD-64EC-4A8E-BB59-7574077E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56E2-6EA4-4582-AEDE-FF18739C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BE62-3E5A-482E-A3A9-C78C7719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86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A5EA-0A97-4DB1-AA96-AC4D23A2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2B56-7055-469D-8318-EB2F5525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D6FC-DBF4-4C1B-964E-2664A2BC9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7CEDA-5ACC-40CC-96B8-6C9F150D0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CF22A-F89A-4CA1-B0EB-E7F4E7B44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62463-3C01-4A59-BC68-9CA37070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4DC63-9B34-4B6E-BE24-0B51FAA4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A91F1-507E-4D6B-B010-C86D5A4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8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DD6C-958A-4D7E-88EE-1219E56C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DA876-D695-41A4-8AEA-1258881B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29CB7-59BA-41F3-8E6A-E4A59335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1B26E-5DF9-4269-B945-68A705A2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4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C2667-10F7-4763-90FD-9D6F621F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A5A6A-82EF-4076-B08B-323708C8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AC21C-749A-4BF3-BAC4-DC34C034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87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D1E-F165-4BA9-9A71-2FD8DA19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1ED4-3D99-4005-93E2-18FCF6B2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FECBF-2728-4261-B419-102B580F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A647-7FAF-45F9-8751-4FB31F4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914E-2708-4C84-AFDE-6BBCC37B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4D8F-560F-4892-A724-86F1784F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8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E8C9-B076-44C9-97AC-D797AD9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D31F4-E75E-4292-820E-5D964EA22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8C5A4-E308-4EDC-BEFE-9B543A09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CEFA-927E-41CB-8573-3CE168C7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D99B-ACDD-4EC4-9795-D43904CE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73127-3F80-4BEF-9EDA-DEC5A676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7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6C6D7-8624-4F14-8161-250C1B36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72A6-C404-40C7-AFDF-D09C7070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F374-4092-46DC-9E9E-1C1F81648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889B-0878-4301-8245-396ADC8FFF40}" type="datetimeFigureOut">
              <a:rPr lang="en-AU" smtClean="0"/>
              <a:t>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5981-A34D-4E43-BC5D-6B03EC0B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6054-C325-41CA-A6D9-4C47C282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2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studio.com/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studio.com/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F1891-61D9-4D34-A9B9-26D3B915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AU" dirty="0"/>
              <a:t>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F3153-325C-4CC2-97B3-F76EC67D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AU" dirty="0"/>
              <a:t>WORKSHOP 1</a:t>
            </a:r>
          </a:p>
          <a:p>
            <a:r>
              <a:rPr lang="en-AU" dirty="0"/>
              <a:t>(VU DASA)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7A61-36B1-46F9-A231-636B2EE7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F87D-631B-475A-9CC7-C838C826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process where raw data is made tidy to used and process further.</a:t>
            </a:r>
          </a:p>
          <a:p>
            <a:r>
              <a:rPr lang="en-AU" dirty="0"/>
              <a:t>R provides many libraries to do so.</a:t>
            </a:r>
          </a:p>
          <a:p>
            <a:r>
              <a:rPr lang="en-AU" dirty="0"/>
              <a:t>Some libraries are – ggplot2, Tidyverse etc.</a:t>
            </a:r>
          </a:p>
        </p:txBody>
      </p:sp>
    </p:spTree>
    <p:extLst>
      <p:ext uri="{BB962C8B-B14F-4D97-AF65-F5344CB8AC3E}">
        <p14:creationId xmlns:p14="http://schemas.microsoft.com/office/powerpoint/2010/main" val="42925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ABD7-84D2-4BB0-9732-50199911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WRANGLING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AF51-92B0-4A15-B47D-55D5CCD3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Ggplot2 – It enables user to tidy the data, plot graphs and charts and present to audience.</a:t>
            </a:r>
          </a:p>
          <a:p>
            <a:r>
              <a:rPr lang="en-AU" dirty="0"/>
              <a:t>Tidyverse – It is the vast library in R that ensures all the requirements of data wrangling, analysis.</a:t>
            </a:r>
          </a:p>
        </p:txBody>
      </p:sp>
    </p:spTree>
    <p:extLst>
      <p:ext uri="{BB962C8B-B14F-4D97-AF65-F5344CB8AC3E}">
        <p14:creationId xmlns:p14="http://schemas.microsoft.com/office/powerpoint/2010/main" val="37201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5432-9981-438C-88C6-10F20FAE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31E6-AE37-4DAF-8E9E-9F03A953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000"/>
              <a:t>What is R programming language?</a:t>
            </a:r>
          </a:p>
          <a:p>
            <a:r>
              <a:rPr lang="en-US" sz="2000"/>
              <a:t>Installation and explanation of RStudio.</a:t>
            </a:r>
          </a:p>
          <a:p>
            <a:r>
              <a:rPr lang="en-US" sz="2000"/>
              <a:t>How to create new project directory in R?</a:t>
            </a:r>
          </a:p>
          <a:p>
            <a:r>
              <a:rPr lang="en-US" sz="2000"/>
              <a:t>Introduction to RMarkdown.</a:t>
            </a:r>
          </a:p>
          <a:p>
            <a:r>
              <a:rPr lang="en-US" sz="2000"/>
              <a:t>Explanation about code syntax, data types, variables, data structures.</a:t>
            </a:r>
          </a:p>
          <a:p>
            <a:r>
              <a:rPr lang="en-US" sz="2000"/>
              <a:t>Define Data wrangling.</a:t>
            </a:r>
          </a:p>
          <a:p>
            <a:r>
              <a:rPr lang="en-US" sz="2000"/>
              <a:t>Libraries used for data wrangling such as tidyverse, ggplot etc.</a:t>
            </a:r>
          </a:p>
          <a:p>
            <a:r>
              <a:rPr lang="en-US" sz="2000"/>
              <a:t>Reading of data files csv, excel.</a:t>
            </a:r>
          </a:p>
          <a:p>
            <a:r>
              <a:rPr lang="en-US" sz="2000"/>
              <a:t>Q &amp; A</a:t>
            </a:r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8119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7C077-084A-4290-89EA-D433398E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WHAT IS R?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F194-8AE5-4CF0-B32E-26E345DA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AU" sz="2200"/>
              <a:t>A language and environment used for statistical computing and graphics.</a:t>
            </a:r>
          </a:p>
          <a:p>
            <a:r>
              <a:rPr lang="en-AU" sz="2200"/>
              <a:t>Provides numerous features for powerful functionality.</a:t>
            </a:r>
          </a:p>
          <a:p>
            <a:r>
              <a:rPr lang="en-AU" sz="2200"/>
              <a:t>Widely used for data mining, analysis and visualization.</a:t>
            </a:r>
          </a:p>
          <a:p>
            <a:r>
              <a:rPr lang="en-AU" sz="2200"/>
              <a:t>It is also used for machine learning.</a:t>
            </a:r>
          </a:p>
          <a:p>
            <a:r>
              <a:rPr lang="en-AU" sz="2200"/>
              <a:t>Accepted by all industries such as education, Healthcare, Government, consulting etc.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611B0B-9F23-4CF7-9A46-45DDAC02F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r="-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FB4D3-BA33-4B78-AE57-F69051C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RSTUDIO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B9B2-FE16-4496-9C42-8E2ED262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 dirty="0"/>
              <a:t>It is free available open source Integrated Development Environment (IDE). </a:t>
            </a:r>
          </a:p>
          <a:p>
            <a:r>
              <a:rPr lang="en-AU" dirty="0"/>
              <a:t>Provides a platform to work in R easily.</a:t>
            </a:r>
          </a:p>
          <a:p>
            <a:r>
              <a:rPr lang="en-AU" dirty="0"/>
              <a:t>Provides effective graphical user interface.</a:t>
            </a:r>
          </a:p>
          <a:p>
            <a:r>
              <a:rPr lang="en-AU" dirty="0"/>
              <a:t>Installation link to R and RStudio: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https://www.rstudio.com/products/rstudio/download/</a:t>
            </a:r>
            <a:endParaRPr lang="en-AU" dirty="0"/>
          </a:p>
          <a:p>
            <a:pPr marL="0" indent="0">
              <a:buNone/>
            </a:pPr>
            <a:r>
              <a:rPr lang="en-AU" b="0" i="0" u="none" strike="noStrike">
                <a:effectLst/>
                <a:latin typeface="Lato"/>
                <a:hlinkClick r:id="rId3"/>
              </a:rPr>
              <a:t>http://cran.rstudio.com/</a:t>
            </a:r>
            <a:r>
              <a:rPr lang="en-AU" b="0" i="0">
                <a:effectLst/>
                <a:latin typeface="Lato"/>
              </a:rPr>
              <a:t> 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2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FB4D3-BA33-4B78-AE57-F69051C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 err="1">
                <a:solidFill>
                  <a:srgbClr val="FFFFFF"/>
                </a:solidFill>
              </a:rPr>
              <a:t>Rcloud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B9B2-FE16-4496-9C42-8E2ED262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It is free available open source Integrated Development Environment (IDE). </a:t>
            </a:r>
          </a:p>
          <a:p>
            <a:r>
              <a:rPr lang="en-AU" dirty="0">
                <a:highlight>
                  <a:srgbClr val="FFFF00"/>
                </a:highlight>
              </a:rPr>
              <a:t>Provides a platform to work in R easily.</a:t>
            </a:r>
          </a:p>
          <a:p>
            <a:r>
              <a:rPr lang="en-AU" dirty="0">
                <a:highlight>
                  <a:srgbClr val="FFFF00"/>
                </a:highlight>
              </a:rPr>
              <a:t>Provides effective graphical user interface.</a:t>
            </a:r>
          </a:p>
          <a:p>
            <a:r>
              <a:rPr lang="en-AU" dirty="0">
                <a:highlight>
                  <a:srgbClr val="FFFF00"/>
                </a:highlight>
              </a:rPr>
              <a:t>Installation link to R and RStudio: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  <a:hlinkClick r:id="rId2"/>
              </a:rPr>
              <a:t>https://www.rstudio.com/products/rstudio/download/</a:t>
            </a:r>
            <a:endParaRPr lang="en-AU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AU" b="0" i="0" u="none" strike="noStrike" dirty="0">
                <a:effectLst/>
                <a:highlight>
                  <a:srgbClr val="FFFF00"/>
                </a:highlight>
                <a:latin typeface="Lato"/>
                <a:hlinkClick r:id="rId3"/>
              </a:rPr>
              <a:t>http://cran.rstudio.com/</a:t>
            </a:r>
            <a:r>
              <a:rPr lang="en-AU" b="0" i="0" dirty="0">
                <a:effectLst/>
                <a:highlight>
                  <a:srgbClr val="FFFF00"/>
                </a:highlight>
                <a:latin typeface="Lato"/>
              </a:rPr>
              <a:t> </a:t>
            </a:r>
            <a:endParaRPr lang="en-AU" dirty="0">
              <a:highlight>
                <a:srgbClr val="FFFF00"/>
              </a:highlight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69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105-186B-4A53-B64C-1A721BDD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highlight>
                  <a:srgbClr val="FFFF00"/>
                </a:highlight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A529-E863-4110-AC11-F87E1256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the 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025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80AF7082-AFA9-4D90-9451-0FEE669DD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41C33-2C2F-44DF-B694-88C4354C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AU" sz="4000" dirty="0"/>
              <a:t>CREATE NEW PROJECT DIRECTORY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BB31-CEB4-48C8-BFD8-728FB7A4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2319" cy="4726276"/>
          </a:xfrm>
        </p:spPr>
        <p:txBody>
          <a:bodyPr anchor="ctr">
            <a:normAutofit/>
          </a:bodyPr>
          <a:lstStyle/>
          <a:p>
            <a:r>
              <a:rPr lang="en-AU" sz="1900" dirty="0">
                <a:highlight>
                  <a:srgbClr val="FFFF00"/>
                </a:highlight>
              </a:rPr>
              <a:t>Open RStudio.</a:t>
            </a:r>
          </a:p>
          <a:p>
            <a:r>
              <a:rPr lang="en-US" sz="1900" dirty="0">
                <a:highlight>
                  <a:srgbClr val="FFFF00"/>
                </a:highlight>
              </a:rPr>
              <a:t>Go to the File menu and select New Project.</a:t>
            </a:r>
          </a:p>
          <a:p>
            <a:r>
              <a:rPr lang="en-US" sz="1900" dirty="0">
                <a:highlight>
                  <a:srgbClr val="FFFF00"/>
                </a:highlight>
              </a:rPr>
              <a:t>In the New Project window, choose New Directory. Then, choose New Project. Name your new directory Intro-to-R and then “Create the project as subdirectory of:” the Desktop (or location of your choice).</a:t>
            </a:r>
          </a:p>
          <a:p>
            <a:r>
              <a:rPr lang="en-US" sz="1900" dirty="0">
                <a:highlight>
                  <a:srgbClr val="FFFF00"/>
                </a:highlight>
              </a:rPr>
              <a:t>Click on Create Project.</a:t>
            </a:r>
          </a:p>
          <a:p>
            <a:r>
              <a:rPr lang="en-US" sz="1900" dirty="0">
                <a:highlight>
                  <a:srgbClr val="FFFF00"/>
                </a:highlight>
              </a:rPr>
              <a:t>After your project is completed, if the project does not automatically open in RStudio, then go to the File menu, select Open Project, and choose Intro-to-R.R </a:t>
            </a:r>
            <a:r>
              <a:rPr lang="en-US" sz="1900" dirty="0" err="1">
                <a:highlight>
                  <a:srgbClr val="FFFF00"/>
                </a:highlight>
              </a:rPr>
              <a:t>proj</a:t>
            </a:r>
            <a:r>
              <a:rPr lang="en-US" sz="1900" dirty="0">
                <a:highlight>
                  <a:srgbClr val="FFFF00"/>
                </a:highlight>
              </a:rPr>
              <a:t>.</a:t>
            </a:r>
          </a:p>
          <a:p>
            <a:r>
              <a:rPr lang="en-US" sz="1900" dirty="0">
                <a:highlight>
                  <a:srgbClr val="FFFF00"/>
                </a:highlight>
              </a:rPr>
              <a:t>When RStudio opens, you will see three panels in the window.</a:t>
            </a:r>
          </a:p>
          <a:p>
            <a:r>
              <a:rPr lang="en-US" sz="1900" dirty="0">
                <a:highlight>
                  <a:srgbClr val="FFFF00"/>
                </a:highlight>
              </a:rPr>
              <a:t>Go to the File menu and select New File, and select R Script.</a:t>
            </a:r>
            <a:endParaRPr lang="en-AU" sz="1900" dirty="0">
              <a:highlight>
                <a:srgbClr val="FFFF00"/>
              </a:highlight>
            </a:endParaRPr>
          </a:p>
          <a:p>
            <a:endParaRPr lang="en-AU" sz="1900" dirty="0"/>
          </a:p>
        </p:txBody>
      </p:sp>
    </p:spTree>
    <p:extLst>
      <p:ext uri="{BB962C8B-B14F-4D97-AF65-F5344CB8AC3E}">
        <p14:creationId xmlns:p14="http://schemas.microsoft.com/office/powerpoint/2010/main" val="402776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105-186B-4A53-B64C-1A721BDD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CODE,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A529-E863-4110-AC11-F87E1256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file – </a:t>
            </a:r>
          </a:p>
          <a:p>
            <a:r>
              <a:rPr lang="en-US" dirty="0"/>
              <a:t>how to run code</a:t>
            </a:r>
          </a:p>
          <a:p>
            <a:r>
              <a:rPr lang="en-US" dirty="0"/>
              <a:t>You are awesome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64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AC35-0902-4E01-B102-CC31BC2A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AU"/>
              <a:t>R MARKDOWN</a:t>
            </a:r>
            <a:endParaRPr lang="en-A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5B70-A517-4AD3-8FDF-480E3A2D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It is an authorizing framework of R that enables the user to generate interactive reports.</a:t>
            </a:r>
          </a:p>
          <a:p>
            <a:r>
              <a:rPr lang="en-AU" dirty="0">
                <a:highlight>
                  <a:srgbClr val="FFFF00"/>
                </a:highlight>
              </a:rPr>
              <a:t>User can write, save and execute the code in HTML, PDF and Word format.</a:t>
            </a:r>
          </a:p>
          <a:p>
            <a:r>
              <a:rPr lang="en-AU" dirty="0">
                <a:highlight>
                  <a:srgbClr val="FFFF00"/>
                </a:highlight>
              </a:rPr>
              <a:t>These can be shared easily with large audience and allows to understand the report quickly</a:t>
            </a:r>
            <a:r>
              <a:rPr lang="en-AU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515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INTRO TO R</vt:lpstr>
      <vt:lpstr>AGENDA</vt:lpstr>
      <vt:lpstr>WHAT IS R?</vt:lpstr>
      <vt:lpstr>RSTUDIO</vt:lpstr>
      <vt:lpstr>Rcloud</vt:lpstr>
      <vt:lpstr>Interface</vt:lpstr>
      <vt:lpstr>CREATE NEW PROJECT DIRECTORY</vt:lpstr>
      <vt:lpstr>CODE, VARIABLE </vt:lpstr>
      <vt:lpstr>R MARKDOWN</vt:lpstr>
      <vt:lpstr>DATA WRANGLING</vt:lpstr>
      <vt:lpstr>DATA WRANGLING LIBRARIES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Swati Gupta</dc:creator>
  <cp:lastModifiedBy>Amanda Cole</cp:lastModifiedBy>
  <cp:revision>12</cp:revision>
  <dcterms:created xsi:type="dcterms:W3CDTF">2021-07-29T04:24:37Z</dcterms:created>
  <dcterms:modified xsi:type="dcterms:W3CDTF">2021-08-08T08:18:53Z</dcterms:modified>
</cp:coreProperties>
</file>