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6350000" cy="4316413"/>
  <p:notesSz cx="6858000" cy="9144000"/>
  <p:defaultTextStyle>
    <a:defPPr>
      <a:defRPr lang="en-US"/>
    </a:defPPr>
    <a:lvl1pPr marL="0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62" d="100"/>
          <a:sy n="162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706413"/>
            <a:ext cx="5397500" cy="1502751"/>
          </a:xfrm>
        </p:spPr>
        <p:txBody>
          <a:bodyPr anchor="b"/>
          <a:lstStyle>
            <a:lvl1pPr algn="ctr">
              <a:defRPr sz="37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0" y="2267116"/>
            <a:ext cx="4762500" cy="1042134"/>
          </a:xfrm>
        </p:spPr>
        <p:txBody>
          <a:bodyPr/>
          <a:lstStyle>
            <a:lvl1pPr marL="0" indent="0" algn="ctr">
              <a:buNone/>
              <a:defRPr sz="1511"/>
            </a:lvl1pPr>
            <a:lvl2pPr marL="287762" indent="0" algn="ctr">
              <a:buNone/>
              <a:defRPr sz="1259"/>
            </a:lvl2pPr>
            <a:lvl3pPr marL="575523" indent="0" algn="ctr">
              <a:buNone/>
              <a:defRPr sz="1133"/>
            </a:lvl3pPr>
            <a:lvl4pPr marL="863285" indent="0" algn="ctr">
              <a:buNone/>
              <a:defRPr sz="1007"/>
            </a:lvl4pPr>
            <a:lvl5pPr marL="1151047" indent="0" algn="ctr">
              <a:buNone/>
              <a:defRPr sz="1007"/>
            </a:lvl5pPr>
            <a:lvl6pPr marL="1438808" indent="0" algn="ctr">
              <a:buNone/>
              <a:defRPr sz="1007"/>
            </a:lvl6pPr>
            <a:lvl7pPr marL="1726570" indent="0" algn="ctr">
              <a:buNone/>
              <a:defRPr sz="1007"/>
            </a:lvl7pPr>
            <a:lvl8pPr marL="2014332" indent="0" algn="ctr">
              <a:buNone/>
              <a:defRPr sz="1007"/>
            </a:lvl8pPr>
            <a:lvl9pPr marL="2302093" indent="0" algn="ctr">
              <a:buNone/>
              <a:defRPr sz="10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44219" y="229809"/>
            <a:ext cx="1369219" cy="3657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229809"/>
            <a:ext cx="4028281" cy="3657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56" y="1076107"/>
            <a:ext cx="5476875" cy="1795508"/>
          </a:xfrm>
        </p:spPr>
        <p:txBody>
          <a:bodyPr anchor="b"/>
          <a:lstStyle>
            <a:lvl1pPr>
              <a:defRPr sz="37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256" y="2888601"/>
            <a:ext cx="5476875" cy="944215"/>
          </a:xfrm>
        </p:spPr>
        <p:txBody>
          <a:bodyPr/>
          <a:lstStyle>
            <a:lvl1pPr marL="0" indent="0">
              <a:buNone/>
              <a:defRPr sz="1511">
                <a:solidFill>
                  <a:schemeClr val="tx1"/>
                </a:solidFill>
              </a:defRPr>
            </a:lvl1pPr>
            <a:lvl2pPr marL="287762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2pPr>
            <a:lvl3pPr marL="575523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3pPr>
            <a:lvl4pPr marL="863285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4pPr>
            <a:lvl5pPr marL="1151047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5pPr>
            <a:lvl6pPr marL="1438808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6pPr>
            <a:lvl7pPr marL="1726570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7pPr>
            <a:lvl8pPr marL="2014332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8pPr>
            <a:lvl9pPr marL="2302093" indent="0">
              <a:buNone/>
              <a:defRPr sz="10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149045"/>
            <a:ext cx="2698750" cy="2738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4688" y="1149045"/>
            <a:ext cx="2698750" cy="2738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229810"/>
            <a:ext cx="5476875" cy="834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390" y="1058121"/>
            <a:ext cx="2686347" cy="518569"/>
          </a:xfrm>
        </p:spPr>
        <p:txBody>
          <a:bodyPr anchor="b"/>
          <a:lstStyle>
            <a:lvl1pPr marL="0" indent="0">
              <a:buNone/>
              <a:defRPr sz="1511" b="1"/>
            </a:lvl1pPr>
            <a:lvl2pPr marL="287762" indent="0">
              <a:buNone/>
              <a:defRPr sz="1259" b="1"/>
            </a:lvl2pPr>
            <a:lvl3pPr marL="575523" indent="0">
              <a:buNone/>
              <a:defRPr sz="1133" b="1"/>
            </a:lvl3pPr>
            <a:lvl4pPr marL="863285" indent="0">
              <a:buNone/>
              <a:defRPr sz="1007" b="1"/>
            </a:lvl4pPr>
            <a:lvl5pPr marL="1151047" indent="0">
              <a:buNone/>
              <a:defRPr sz="1007" b="1"/>
            </a:lvl5pPr>
            <a:lvl6pPr marL="1438808" indent="0">
              <a:buNone/>
              <a:defRPr sz="1007" b="1"/>
            </a:lvl6pPr>
            <a:lvl7pPr marL="1726570" indent="0">
              <a:buNone/>
              <a:defRPr sz="1007" b="1"/>
            </a:lvl7pPr>
            <a:lvl8pPr marL="2014332" indent="0">
              <a:buNone/>
              <a:defRPr sz="1007" b="1"/>
            </a:lvl8pPr>
            <a:lvl9pPr marL="2302093" indent="0">
              <a:buNone/>
              <a:defRPr sz="10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390" y="1576690"/>
            <a:ext cx="2686347" cy="2319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688" y="1058121"/>
            <a:ext cx="2699577" cy="518569"/>
          </a:xfrm>
        </p:spPr>
        <p:txBody>
          <a:bodyPr anchor="b"/>
          <a:lstStyle>
            <a:lvl1pPr marL="0" indent="0">
              <a:buNone/>
              <a:defRPr sz="1511" b="1"/>
            </a:lvl1pPr>
            <a:lvl2pPr marL="287762" indent="0">
              <a:buNone/>
              <a:defRPr sz="1259" b="1"/>
            </a:lvl2pPr>
            <a:lvl3pPr marL="575523" indent="0">
              <a:buNone/>
              <a:defRPr sz="1133" b="1"/>
            </a:lvl3pPr>
            <a:lvl4pPr marL="863285" indent="0">
              <a:buNone/>
              <a:defRPr sz="1007" b="1"/>
            </a:lvl4pPr>
            <a:lvl5pPr marL="1151047" indent="0">
              <a:buNone/>
              <a:defRPr sz="1007" b="1"/>
            </a:lvl5pPr>
            <a:lvl6pPr marL="1438808" indent="0">
              <a:buNone/>
              <a:defRPr sz="1007" b="1"/>
            </a:lvl6pPr>
            <a:lvl7pPr marL="1726570" indent="0">
              <a:buNone/>
              <a:defRPr sz="1007" b="1"/>
            </a:lvl7pPr>
            <a:lvl8pPr marL="2014332" indent="0">
              <a:buNone/>
              <a:defRPr sz="1007" b="1"/>
            </a:lvl8pPr>
            <a:lvl9pPr marL="2302093" indent="0">
              <a:buNone/>
              <a:defRPr sz="10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14688" y="1576690"/>
            <a:ext cx="2699577" cy="2319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287761"/>
            <a:ext cx="2048040" cy="1007163"/>
          </a:xfrm>
        </p:spPr>
        <p:txBody>
          <a:bodyPr anchor="b"/>
          <a:lstStyle>
            <a:lvl1pPr>
              <a:defRPr sz="20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577" y="621484"/>
            <a:ext cx="3214688" cy="3067451"/>
          </a:xfrm>
        </p:spPr>
        <p:txBody>
          <a:bodyPr/>
          <a:lstStyle>
            <a:lvl1pPr>
              <a:defRPr sz="2014"/>
            </a:lvl1pPr>
            <a:lvl2pPr>
              <a:defRPr sz="1762"/>
            </a:lvl2pPr>
            <a:lvl3pPr>
              <a:defRPr sz="1511"/>
            </a:lvl3pPr>
            <a:lvl4pPr>
              <a:defRPr sz="1259"/>
            </a:lvl4pPr>
            <a:lvl5pPr>
              <a:defRPr sz="1259"/>
            </a:lvl5pPr>
            <a:lvl6pPr>
              <a:defRPr sz="1259"/>
            </a:lvl6pPr>
            <a:lvl7pPr>
              <a:defRPr sz="1259"/>
            </a:lvl7pPr>
            <a:lvl8pPr>
              <a:defRPr sz="1259"/>
            </a:lvl8pPr>
            <a:lvl9pPr>
              <a:defRPr sz="125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90" y="1294924"/>
            <a:ext cx="2048040" cy="2399007"/>
          </a:xfrm>
        </p:spPr>
        <p:txBody>
          <a:bodyPr/>
          <a:lstStyle>
            <a:lvl1pPr marL="0" indent="0">
              <a:buNone/>
              <a:defRPr sz="1007"/>
            </a:lvl1pPr>
            <a:lvl2pPr marL="287762" indent="0">
              <a:buNone/>
              <a:defRPr sz="881"/>
            </a:lvl2pPr>
            <a:lvl3pPr marL="575523" indent="0">
              <a:buNone/>
              <a:defRPr sz="755"/>
            </a:lvl3pPr>
            <a:lvl4pPr marL="863285" indent="0">
              <a:buNone/>
              <a:defRPr sz="629"/>
            </a:lvl4pPr>
            <a:lvl5pPr marL="1151047" indent="0">
              <a:buNone/>
              <a:defRPr sz="629"/>
            </a:lvl5pPr>
            <a:lvl6pPr marL="1438808" indent="0">
              <a:buNone/>
              <a:defRPr sz="629"/>
            </a:lvl6pPr>
            <a:lvl7pPr marL="1726570" indent="0">
              <a:buNone/>
              <a:defRPr sz="629"/>
            </a:lvl7pPr>
            <a:lvl8pPr marL="2014332" indent="0">
              <a:buNone/>
              <a:defRPr sz="629"/>
            </a:lvl8pPr>
            <a:lvl9pPr marL="2302093" indent="0">
              <a:buNone/>
              <a:defRPr sz="6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287761"/>
            <a:ext cx="2048040" cy="1007163"/>
          </a:xfrm>
        </p:spPr>
        <p:txBody>
          <a:bodyPr anchor="b"/>
          <a:lstStyle>
            <a:lvl1pPr>
              <a:defRPr sz="20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99577" y="621484"/>
            <a:ext cx="3214688" cy="3067451"/>
          </a:xfrm>
        </p:spPr>
        <p:txBody>
          <a:bodyPr anchor="t"/>
          <a:lstStyle>
            <a:lvl1pPr marL="0" indent="0">
              <a:buNone/>
              <a:defRPr sz="2014"/>
            </a:lvl1pPr>
            <a:lvl2pPr marL="287762" indent="0">
              <a:buNone/>
              <a:defRPr sz="1762"/>
            </a:lvl2pPr>
            <a:lvl3pPr marL="575523" indent="0">
              <a:buNone/>
              <a:defRPr sz="1511"/>
            </a:lvl3pPr>
            <a:lvl4pPr marL="863285" indent="0">
              <a:buNone/>
              <a:defRPr sz="1259"/>
            </a:lvl4pPr>
            <a:lvl5pPr marL="1151047" indent="0">
              <a:buNone/>
              <a:defRPr sz="1259"/>
            </a:lvl5pPr>
            <a:lvl6pPr marL="1438808" indent="0">
              <a:buNone/>
              <a:defRPr sz="1259"/>
            </a:lvl6pPr>
            <a:lvl7pPr marL="1726570" indent="0">
              <a:buNone/>
              <a:defRPr sz="1259"/>
            </a:lvl7pPr>
            <a:lvl8pPr marL="2014332" indent="0">
              <a:buNone/>
              <a:defRPr sz="1259"/>
            </a:lvl8pPr>
            <a:lvl9pPr marL="2302093" indent="0">
              <a:buNone/>
              <a:defRPr sz="12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90" y="1294924"/>
            <a:ext cx="2048040" cy="2399007"/>
          </a:xfrm>
        </p:spPr>
        <p:txBody>
          <a:bodyPr/>
          <a:lstStyle>
            <a:lvl1pPr marL="0" indent="0">
              <a:buNone/>
              <a:defRPr sz="1007"/>
            </a:lvl1pPr>
            <a:lvl2pPr marL="287762" indent="0">
              <a:buNone/>
              <a:defRPr sz="881"/>
            </a:lvl2pPr>
            <a:lvl3pPr marL="575523" indent="0">
              <a:buNone/>
              <a:defRPr sz="755"/>
            </a:lvl3pPr>
            <a:lvl4pPr marL="863285" indent="0">
              <a:buNone/>
              <a:defRPr sz="629"/>
            </a:lvl4pPr>
            <a:lvl5pPr marL="1151047" indent="0">
              <a:buNone/>
              <a:defRPr sz="629"/>
            </a:lvl5pPr>
            <a:lvl6pPr marL="1438808" indent="0">
              <a:buNone/>
              <a:defRPr sz="629"/>
            </a:lvl6pPr>
            <a:lvl7pPr marL="1726570" indent="0">
              <a:buNone/>
              <a:defRPr sz="629"/>
            </a:lvl7pPr>
            <a:lvl8pPr marL="2014332" indent="0">
              <a:buNone/>
              <a:defRPr sz="629"/>
            </a:lvl8pPr>
            <a:lvl9pPr marL="2302093" indent="0">
              <a:buNone/>
              <a:defRPr sz="62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6563" y="229810"/>
            <a:ext cx="5476875" cy="83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563" y="1149045"/>
            <a:ext cx="5476875" cy="273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6563" y="4000676"/>
            <a:ext cx="1428750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BF24-AD3C-F847-B348-6171BF2647D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438" y="4000676"/>
            <a:ext cx="2143125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84688" y="4000676"/>
            <a:ext cx="1428750" cy="229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F61F-5C65-324A-9E68-5EDA4E0A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523" rtl="0" eaLnBrk="1" latinLnBrk="0" hangingPunct="1">
        <a:lnSpc>
          <a:spcPct val="90000"/>
        </a:lnSpc>
        <a:spcBef>
          <a:spcPct val="0"/>
        </a:spcBef>
        <a:buNone/>
        <a:defRPr sz="27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881" indent="-143881" algn="l" defTabSz="575523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1762" kern="1200">
          <a:solidFill>
            <a:schemeClr val="tx1"/>
          </a:solidFill>
          <a:latin typeface="+mn-lt"/>
          <a:ea typeface="+mn-ea"/>
          <a:cs typeface="+mn-cs"/>
        </a:defRPr>
      </a:lvl1pPr>
      <a:lvl2pPr marL="431643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1" kern="1200">
          <a:solidFill>
            <a:schemeClr val="tx1"/>
          </a:solidFill>
          <a:latin typeface="+mn-lt"/>
          <a:ea typeface="+mn-ea"/>
          <a:cs typeface="+mn-cs"/>
        </a:defRPr>
      </a:lvl2pPr>
      <a:lvl3pPr marL="719404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59" kern="1200">
          <a:solidFill>
            <a:schemeClr val="tx1"/>
          </a:solidFill>
          <a:latin typeface="+mn-lt"/>
          <a:ea typeface="+mn-ea"/>
          <a:cs typeface="+mn-cs"/>
        </a:defRPr>
      </a:lvl3pPr>
      <a:lvl4pPr marL="1007166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4pPr>
      <a:lvl5pPr marL="1294928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5pPr>
      <a:lvl6pPr marL="1582689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6pPr>
      <a:lvl7pPr marL="1870451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7pPr>
      <a:lvl8pPr marL="2158213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8pPr>
      <a:lvl9pPr marL="2445974" indent="-143881" algn="l" defTabSz="57552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1pPr>
      <a:lvl2pPr marL="287762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75523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63285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4pPr>
      <a:lvl5pPr marL="1151047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5pPr>
      <a:lvl6pPr marL="1438808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6pPr>
      <a:lvl7pPr marL="1726570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7pPr>
      <a:lvl8pPr marL="2014332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8pPr>
      <a:lvl9pPr marL="2302093" algn="l" defTabSz="575523" rtl="0" eaLnBrk="1" latinLnBrk="0" hangingPunct="1">
        <a:defRPr sz="1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69C2-66AA-364E-A96A-B1560B4A0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66" y="1190297"/>
            <a:ext cx="5397500" cy="17972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Welcome to </a:t>
            </a:r>
            <a:b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Self Attachment Therapy </a:t>
            </a:r>
            <a:b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67966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3CBD-3796-6B46-A1BB-5F482BB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4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F490-6305-834D-A29E-53C298B9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Self Attachment </a:t>
            </a:r>
          </a:p>
          <a:p>
            <a:r>
              <a:rPr lang="en-US" dirty="0"/>
              <a:t>Connect with Inner Child </a:t>
            </a:r>
          </a:p>
          <a:p>
            <a:r>
              <a:rPr lang="en-US" dirty="0"/>
              <a:t>Build affectionate bond with Inner Child </a:t>
            </a:r>
          </a:p>
          <a:p>
            <a:r>
              <a:rPr lang="en-US" dirty="0"/>
              <a:t>Re-parent and retrain Inner Child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Your journey through these stages has been mapped to a physical journey through the protocol rooms. </a:t>
            </a:r>
          </a:p>
        </p:txBody>
      </p:sp>
    </p:spTree>
    <p:extLst>
      <p:ext uri="{BB962C8B-B14F-4D97-AF65-F5344CB8AC3E}">
        <p14:creationId xmlns:p14="http://schemas.microsoft.com/office/powerpoint/2010/main" val="3087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BE44-885D-7C49-A341-54038A2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DCC08-27E6-AE4F-9F2B-C474EEBAC8C3}"/>
              </a:ext>
            </a:extLst>
          </p:cNvPr>
          <p:cNvSpPr/>
          <p:nvPr/>
        </p:nvSpPr>
        <p:spPr>
          <a:xfrm>
            <a:off x="184315" y="1064117"/>
            <a:ext cx="2940269" cy="2940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3C85E1-6BC8-BE48-9971-617BCDAA5C5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654450" y="1064117"/>
            <a:ext cx="0" cy="2940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DD9A3E-6A24-974A-9770-3B3D55AFFAC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84315" y="2534252"/>
            <a:ext cx="29402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C88D9A-7026-7840-B65C-53C370D7CC96}"/>
              </a:ext>
            </a:extLst>
          </p:cNvPr>
          <p:cNvSpPr txBox="1"/>
          <p:nvPr/>
        </p:nvSpPr>
        <p:spPr>
          <a:xfrm>
            <a:off x="328176" y="1568351"/>
            <a:ext cx="11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 to Self Attachment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5D383-6212-BB41-A85D-A8984E2F26ED}"/>
              </a:ext>
            </a:extLst>
          </p:cNvPr>
          <p:cNvSpPr txBox="1"/>
          <p:nvPr/>
        </p:nvSpPr>
        <p:spPr>
          <a:xfrm>
            <a:off x="1740339" y="1581436"/>
            <a:ext cx="11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with Inner 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9D738-18CE-844D-AD36-36413D255DF4}"/>
              </a:ext>
            </a:extLst>
          </p:cNvPr>
          <p:cNvSpPr txBox="1"/>
          <p:nvPr/>
        </p:nvSpPr>
        <p:spPr>
          <a:xfrm>
            <a:off x="1794533" y="2853821"/>
            <a:ext cx="118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affectionate bond with Inner Child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8C3CC-BD88-164A-A45C-42631597F6BA}"/>
              </a:ext>
            </a:extLst>
          </p:cNvPr>
          <p:cNvSpPr txBox="1"/>
          <p:nvPr/>
        </p:nvSpPr>
        <p:spPr>
          <a:xfrm>
            <a:off x="331954" y="2946416"/>
            <a:ext cx="11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Re-parent and re-train inner child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8A8F8-322F-DD42-9544-72D5A0CE1F50}"/>
              </a:ext>
            </a:extLst>
          </p:cNvPr>
          <p:cNvSpPr/>
          <p:nvPr/>
        </p:nvSpPr>
        <p:spPr>
          <a:xfrm>
            <a:off x="3268443" y="1064117"/>
            <a:ext cx="2940269" cy="2940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FA73E2-4C99-F845-8E97-3A595D30092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4738578" y="1064117"/>
            <a:ext cx="0" cy="642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47ECAB-842E-694A-9E07-847D5D72287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268443" y="2534252"/>
            <a:ext cx="4975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84C200-6DE4-054D-A45A-69E70A6443A1}"/>
              </a:ext>
            </a:extLst>
          </p:cNvPr>
          <p:cNvSpPr txBox="1"/>
          <p:nvPr/>
        </p:nvSpPr>
        <p:spPr>
          <a:xfrm>
            <a:off x="3412304" y="1568351"/>
            <a:ext cx="11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Onboarding Room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18D06-83D6-474D-BC53-DACE9BF66676}"/>
              </a:ext>
            </a:extLst>
          </p:cNvPr>
          <p:cNvSpPr txBox="1"/>
          <p:nvPr/>
        </p:nvSpPr>
        <p:spPr>
          <a:xfrm>
            <a:off x="4824467" y="1581436"/>
            <a:ext cx="118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 Room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07A23-2A8E-FD4E-B99F-148327773BC7}"/>
              </a:ext>
            </a:extLst>
          </p:cNvPr>
          <p:cNvSpPr txBox="1"/>
          <p:nvPr/>
        </p:nvSpPr>
        <p:spPr>
          <a:xfrm>
            <a:off x="3412304" y="3130820"/>
            <a:ext cx="118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Trauma Room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55B01-75B2-2244-BC72-E7E564A32FC4}"/>
              </a:ext>
            </a:extLst>
          </p:cNvPr>
          <p:cNvSpPr txBox="1"/>
          <p:nvPr/>
        </p:nvSpPr>
        <p:spPr>
          <a:xfrm>
            <a:off x="4882438" y="3130820"/>
            <a:ext cx="118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Room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7887F-193D-764B-9D03-71352B6D4DB4}"/>
              </a:ext>
            </a:extLst>
          </p:cNvPr>
          <p:cNvSpPr txBox="1"/>
          <p:nvPr/>
        </p:nvSpPr>
        <p:spPr>
          <a:xfrm>
            <a:off x="795750" y="1149041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0ED17-36D7-4843-BDFF-E0987417C87E}"/>
              </a:ext>
            </a:extLst>
          </p:cNvPr>
          <p:cNvSpPr txBox="1"/>
          <p:nvPr/>
        </p:nvSpPr>
        <p:spPr>
          <a:xfrm>
            <a:off x="2265885" y="1151195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1E5D0-81FF-9242-9689-B7E7FE6E19F8}"/>
              </a:ext>
            </a:extLst>
          </p:cNvPr>
          <p:cNvSpPr txBox="1"/>
          <p:nvPr/>
        </p:nvSpPr>
        <p:spPr>
          <a:xfrm>
            <a:off x="2265885" y="2581795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6E41BB-2154-4743-B0B7-97B6F6EC3BBF}"/>
              </a:ext>
            </a:extLst>
          </p:cNvPr>
          <p:cNvSpPr txBox="1"/>
          <p:nvPr/>
        </p:nvSpPr>
        <p:spPr>
          <a:xfrm>
            <a:off x="795750" y="2581533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F8188-6052-5E44-A0FC-4B8C3DC94DF6}"/>
              </a:ext>
            </a:extLst>
          </p:cNvPr>
          <p:cNvSpPr txBox="1"/>
          <p:nvPr/>
        </p:nvSpPr>
        <p:spPr>
          <a:xfrm>
            <a:off x="3849854" y="1144032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B0F0C-E478-114C-BB59-DE98AB30421B}"/>
              </a:ext>
            </a:extLst>
          </p:cNvPr>
          <p:cNvSpPr txBox="1"/>
          <p:nvPr/>
        </p:nvSpPr>
        <p:spPr>
          <a:xfrm>
            <a:off x="5319989" y="1146186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2DAF29-2EAD-2146-B4CB-37A1D889564A}"/>
              </a:ext>
            </a:extLst>
          </p:cNvPr>
          <p:cNvSpPr txBox="1"/>
          <p:nvPr/>
        </p:nvSpPr>
        <p:spPr>
          <a:xfrm>
            <a:off x="5319989" y="2576786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D4E4-FB16-2E48-84F5-1515B8DE28DC}"/>
              </a:ext>
            </a:extLst>
          </p:cNvPr>
          <p:cNvSpPr txBox="1"/>
          <p:nvPr/>
        </p:nvSpPr>
        <p:spPr>
          <a:xfrm>
            <a:off x="3849854" y="2576524"/>
            <a:ext cx="2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554C2E-E45C-7C4B-94AE-E6C15CA53F71}"/>
              </a:ext>
            </a:extLst>
          </p:cNvPr>
          <p:cNvCxnSpPr>
            <a:cxnSpLocks/>
          </p:cNvCxnSpPr>
          <p:nvPr/>
        </p:nvCxnSpPr>
        <p:spPr>
          <a:xfrm>
            <a:off x="4738577" y="1706880"/>
            <a:ext cx="85890" cy="340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088E94-AEA6-634D-901E-FB5D7B47C578}"/>
              </a:ext>
            </a:extLst>
          </p:cNvPr>
          <p:cNvCxnSpPr>
            <a:cxnSpLocks/>
          </p:cNvCxnSpPr>
          <p:nvPr/>
        </p:nvCxnSpPr>
        <p:spPr>
          <a:xfrm flipH="1">
            <a:off x="4652688" y="3104108"/>
            <a:ext cx="85888" cy="413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2B8BA7-3364-0244-A19D-2425A10E26E0}"/>
              </a:ext>
            </a:extLst>
          </p:cNvPr>
          <p:cNvCxnSpPr>
            <a:cxnSpLocks/>
          </p:cNvCxnSpPr>
          <p:nvPr/>
        </p:nvCxnSpPr>
        <p:spPr>
          <a:xfrm flipH="1">
            <a:off x="5236176" y="2530837"/>
            <a:ext cx="411717" cy="7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94FCF2-2C52-4E40-BC5E-8FC5BB0A9D6E}"/>
              </a:ext>
            </a:extLst>
          </p:cNvPr>
          <p:cNvCxnSpPr>
            <a:cxnSpLocks/>
          </p:cNvCxnSpPr>
          <p:nvPr/>
        </p:nvCxnSpPr>
        <p:spPr>
          <a:xfrm flipH="1" flipV="1">
            <a:off x="3775452" y="2456636"/>
            <a:ext cx="368393" cy="76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810032-534E-B44F-BAB9-FA0DAAF7E8C2}"/>
              </a:ext>
            </a:extLst>
          </p:cNvPr>
          <p:cNvCxnSpPr>
            <a:stCxn id="17" idx="3"/>
          </p:cNvCxnSpPr>
          <p:nvPr/>
        </p:nvCxnSpPr>
        <p:spPr>
          <a:xfrm flipH="1" flipV="1">
            <a:off x="5639184" y="2530837"/>
            <a:ext cx="569528" cy="3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E138E-74C5-5246-9D76-E67134FD14DF}"/>
              </a:ext>
            </a:extLst>
          </p:cNvPr>
          <p:cNvCxnSpPr>
            <a:cxnSpLocks/>
          </p:cNvCxnSpPr>
          <p:nvPr/>
        </p:nvCxnSpPr>
        <p:spPr>
          <a:xfrm flipH="1" flipV="1">
            <a:off x="4135136" y="2534908"/>
            <a:ext cx="111613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C0D983-869B-3246-AB83-22320013926F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4738577" y="3500151"/>
            <a:ext cx="1" cy="504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3C55C-109B-6549-A5E0-36D7F68D852E}"/>
              </a:ext>
            </a:extLst>
          </p:cNvPr>
          <p:cNvCxnSpPr>
            <a:cxnSpLocks/>
          </p:cNvCxnSpPr>
          <p:nvPr/>
        </p:nvCxnSpPr>
        <p:spPr>
          <a:xfrm flipH="1" flipV="1">
            <a:off x="4738577" y="2036887"/>
            <a:ext cx="1" cy="1067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95384F4-E526-944E-9698-005E3ECA00D7}"/>
              </a:ext>
            </a:extLst>
          </p:cNvPr>
          <p:cNvSpPr/>
          <p:nvPr/>
        </p:nvSpPr>
        <p:spPr>
          <a:xfrm>
            <a:off x="3791830" y="2012017"/>
            <a:ext cx="417346" cy="41734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CE120D-888F-BC46-8FC9-512F03BCCE04}"/>
              </a:ext>
            </a:extLst>
          </p:cNvPr>
          <p:cNvSpPr txBox="1"/>
          <p:nvPr/>
        </p:nvSpPr>
        <p:spPr>
          <a:xfrm>
            <a:off x="3728025" y="2054642"/>
            <a:ext cx="5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you are</a:t>
            </a:r>
          </a:p>
          <a:p>
            <a:pPr algn="ctr"/>
            <a:r>
              <a:rPr lang="en-US" sz="800" dirty="0"/>
              <a:t>HERE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672D21-4D0E-7943-A33E-2D86F66FED95}"/>
              </a:ext>
            </a:extLst>
          </p:cNvPr>
          <p:cNvCxnSpPr>
            <a:cxnSpLocks/>
          </p:cNvCxnSpPr>
          <p:nvPr/>
        </p:nvCxnSpPr>
        <p:spPr>
          <a:xfrm flipV="1">
            <a:off x="4481501" y="1851437"/>
            <a:ext cx="534631" cy="1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AB133E-F82C-6545-ADFF-4DBF0AF851FD}"/>
              </a:ext>
            </a:extLst>
          </p:cNvPr>
          <p:cNvCxnSpPr>
            <a:cxnSpLocks/>
          </p:cNvCxnSpPr>
          <p:nvPr/>
        </p:nvCxnSpPr>
        <p:spPr>
          <a:xfrm rot="5400000" flipV="1">
            <a:off x="5174838" y="2341721"/>
            <a:ext cx="534631" cy="1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DBA04A3-FCCE-8547-8EC7-A6DAD26AAC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1260" y="3285727"/>
            <a:ext cx="534631" cy="1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9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7FFB-15DB-AE4E-97EC-C8251F87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53D5-229D-2E4B-A78E-B5D5720D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2" y="1004827"/>
            <a:ext cx="5476875" cy="3140452"/>
          </a:xfrm>
        </p:spPr>
        <p:txBody>
          <a:bodyPr>
            <a:normAutofit/>
          </a:bodyPr>
          <a:lstStyle/>
          <a:p>
            <a:r>
              <a:rPr lang="en-US" dirty="0"/>
              <a:t>Most rooms provide a stationary viewing experience. To  navigate to a room, simply press the sign above the correct door. </a:t>
            </a:r>
          </a:p>
          <a:p>
            <a:r>
              <a:rPr lang="en-US" dirty="0"/>
              <a:t>When joystick navigation is available, walking to the door will also allow you to progress to the next room. </a:t>
            </a:r>
          </a:p>
          <a:p>
            <a:r>
              <a:rPr lang="en-US" dirty="0"/>
              <a:t>Speech control is also available for accessing menu items and overall navigation. </a:t>
            </a:r>
          </a:p>
          <a:p>
            <a:pPr lvl="1"/>
            <a:r>
              <a:rPr lang="en-US" dirty="0"/>
              <a:t>Say “Next Room” to progress to the next room </a:t>
            </a:r>
          </a:p>
          <a:p>
            <a:pPr lvl="1"/>
            <a:r>
              <a:rPr lang="en-US" dirty="0"/>
              <a:t>Or “Room 1” to progress directly Room 1. </a:t>
            </a:r>
          </a:p>
          <a:p>
            <a:pPr marL="287762" lvl="1" indent="0">
              <a:buNone/>
            </a:pPr>
            <a:endParaRPr lang="en-US" sz="1800" b="1" dirty="0"/>
          </a:p>
          <a:p>
            <a:pPr marL="287762" lvl="1" indent="0">
              <a:buNone/>
            </a:pPr>
            <a:r>
              <a:rPr lang="en-US" sz="1800" b="1" dirty="0"/>
              <a:t>Try It! Say “Next Room” to move to the next room.</a:t>
            </a:r>
          </a:p>
        </p:txBody>
      </p:sp>
    </p:spTree>
    <p:extLst>
      <p:ext uri="{BB962C8B-B14F-4D97-AF65-F5344CB8AC3E}">
        <p14:creationId xmlns:p14="http://schemas.microsoft.com/office/powerpoint/2010/main" val="74919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176</Words>
  <Application>Microsoft Macintosh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Medium</vt:lpstr>
      <vt:lpstr>Office Theme</vt:lpstr>
      <vt:lpstr>Welcome to  Self Attachment Therapy  VR</vt:lpstr>
      <vt:lpstr>The 4 Stages</vt:lpstr>
      <vt:lpstr>The Map </vt:lpstr>
      <vt:lpstr>Navigation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Self Attachment Therapy  VR</dc:title>
  <dc:creator>Alex Koh</dc:creator>
  <cp:lastModifiedBy>Alex Koh</cp:lastModifiedBy>
  <cp:revision>8</cp:revision>
  <dcterms:created xsi:type="dcterms:W3CDTF">2018-04-25T17:52:43Z</dcterms:created>
  <dcterms:modified xsi:type="dcterms:W3CDTF">2018-04-26T15:09:05Z</dcterms:modified>
</cp:coreProperties>
</file>