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3" r:id="rId15"/>
    <p:sldId id="297" r:id="rId16"/>
    <p:sldId id="294" r:id="rId17"/>
    <p:sldId id="295" r:id="rId18"/>
    <p:sldId id="296" r:id="rId19"/>
    <p:sldId id="289" r:id="rId20"/>
    <p:sldId id="270" r:id="rId21"/>
    <p:sldId id="269" r:id="rId22"/>
    <p:sldId id="272" r:id="rId23"/>
    <p:sldId id="290" r:id="rId24"/>
    <p:sldId id="291" r:id="rId25"/>
  </p:sldIdLst>
  <p:sldSz cx="6858000" cy="9906000" type="A4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81B6E2-D3DE-4402-8EBE-E377EF4E4F94}" v="2" dt="2024-04-30T12:20:21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8" autoAdjust="0"/>
    <p:restoredTop sz="94660"/>
  </p:normalViewPr>
  <p:slideViewPr>
    <p:cSldViewPr snapToGrid="0">
      <p:cViewPr>
        <p:scale>
          <a:sx n="66" d="100"/>
          <a:sy n="66" d="100"/>
        </p:scale>
        <p:origin x="2630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Dalal" userId="b4be06dd3e0d3b56" providerId="LiveId" clId="{8781B6E2-D3DE-4402-8EBE-E377EF4E4F94}"/>
    <pc:docChg chg="undo custSel addSld modSld">
      <pc:chgData name="Aman Dalal" userId="b4be06dd3e0d3b56" providerId="LiveId" clId="{8781B6E2-D3DE-4402-8EBE-E377EF4E4F94}" dt="2024-04-30T12:58:48.879" v="170" actId="20577"/>
      <pc:docMkLst>
        <pc:docMk/>
      </pc:docMkLst>
      <pc:sldChg chg="modSp mod">
        <pc:chgData name="Aman Dalal" userId="b4be06dd3e0d3b56" providerId="LiveId" clId="{8781B6E2-D3DE-4402-8EBE-E377EF4E4F94}" dt="2024-04-30T12:10:05.313" v="5" actId="20577"/>
        <pc:sldMkLst>
          <pc:docMk/>
          <pc:sldMk cId="1812373785" sldId="256"/>
        </pc:sldMkLst>
        <pc:spChg chg="mod">
          <ac:chgData name="Aman Dalal" userId="b4be06dd3e0d3b56" providerId="LiveId" clId="{8781B6E2-D3DE-4402-8EBE-E377EF4E4F94}" dt="2024-04-30T12:10:05.313" v="5" actId="20577"/>
          <ac:spMkLst>
            <pc:docMk/>
            <pc:sldMk cId="1812373785" sldId="256"/>
            <ac:spMk id="12" creationId="{0885BC0C-547F-79D8-DF34-E45D5005CF75}"/>
          </ac:spMkLst>
        </pc:spChg>
      </pc:sldChg>
      <pc:sldChg chg="modSp mod">
        <pc:chgData name="Aman Dalal" userId="b4be06dd3e0d3b56" providerId="LiveId" clId="{8781B6E2-D3DE-4402-8EBE-E377EF4E4F94}" dt="2024-04-30T12:17:53.895" v="33" actId="12788"/>
        <pc:sldMkLst>
          <pc:docMk/>
          <pc:sldMk cId="498165148" sldId="260"/>
        </pc:sldMkLst>
        <pc:spChg chg="mod">
          <ac:chgData name="Aman Dalal" userId="b4be06dd3e0d3b56" providerId="LiveId" clId="{8781B6E2-D3DE-4402-8EBE-E377EF4E4F94}" dt="2024-04-30T12:12:42.974" v="24" actId="20577"/>
          <ac:spMkLst>
            <pc:docMk/>
            <pc:sldMk cId="498165148" sldId="260"/>
            <ac:spMk id="6" creationId="{A3708571-C640-56E1-756E-7D18EA4BD8CC}"/>
          </ac:spMkLst>
        </pc:spChg>
        <pc:picChg chg="mod">
          <ac:chgData name="Aman Dalal" userId="b4be06dd3e0d3b56" providerId="LiveId" clId="{8781B6E2-D3DE-4402-8EBE-E377EF4E4F94}" dt="2024-04-30T12:17:53.895" v="33" actId="12788"/>
          <ac:picMkLst>
            <pc:docMk/>
            <pc:sldMk cId="498165148" sldId="260"/>
            <ac:picMk id="4" creationId="{E1DF4A39-6E2F-5AC0-1A20-D145EBF3A4CE}"/>
          </ac:picMkLst>
        </pc:picChg>
      </pc:sldChg>
      <pc:sldChg chg="addSp delSp modSp mod">
        <pc:chgData name="Aman Dalal" userId="b4be06dd3e0d3b56" providerId="LiveId" clId="{8781B6E2-D3DE-4402-8EBE-E377EF4E4F94}" dt="2024-04-30T12:17:43.224" v="32" actId="478"/>
        <pc:sldMkLst>
          <pc:docMk/>
          <pc:sldMk cId="706676581" sldId="261"/>
        </pc:sldMkLst>
        <pc:picChg chg="add mod">
          <ac:chgData name="Aman Dalal" userId="b4be06dd3e0d3b56" providerId="LiveId" clId="{8781B6E2-D3DE-4402-8EBE-E377EF4E4F94}" dt="2024-04-30T12:17:09.605" v="31" actId="12788"/>
          <ac:picMkLst>
            <pc:docMk/>
            <pc:sldMk cId="706676581" sldId="261"/>
            <ac:picMk id="5" creationId="{C4B9285C-4993-4610-ECCE-8D184DED7E5E}"/>
          </ac:picMkLst>
        </pc:picChg>
        <pc:picChg chg="del mod">
          <ac:chgData name="Aman Dalal" userId="b4be06dd3e0d3b56" providerId="LiveId" clId="{8781B6E2-D3DE-4402-8EBE-E377EF4E4F94}" dt="2024-04-30T12:17:43.224" v="32" actId="478"/>
          <ac:picMkLst>
            <pc:docMk/>
            <pc:sldMk cId="706676581" sldId="261"/>
            <ac:picMk id="21" creationId="{8DC4FED4-E74F-1DF3-EEA8-2208B6A0DAB2}"/>
          </ac:picMkLst>
        </pc:picChg>
      </pc:sldChg>
      <pc:sldChg chg="modSp mod">
        <pc:chgData name="Aman Dalal" userId="b4be06dd3e0d3b56" providerId="LiveId" clId="{8781B6E2-D3DE-4402-8EBE-E377EF4E4F94}" dt="2024-04-30T12:58:48.879" v="170" actId="20577"/>
        <pc:sldMkLst>
          <pc:docMk/>
          <pc:sldMk cId="1623010577" sldId="262"/>
        </pc:sldMkLst>
        <pc:spChg chg="mod">
          <ac:chgData name="Aman Dalal" userId="b4be06dd3e0d3b56" providerId="LiveId" clId="{8781B6E2-D3DE-4402-8EBE-E377EF4E4F94}" dt="2024-04-30T12:58:48.879" v="170" actId="20577"/>
          <ac:spMkLst>
            <pc:docMk/>
            <pc:sldMk cId="1623010577" sldId="262"/>
            <ac:spMk id="19" creationId="{A1A850A2-7EA2-5F65-AC23-24FBAE67BB41}"/>
          </ac:spMkLst>
        </pc:spChg>
      </pc:sldChg>
      <pc:sldChg chg="addSp delSp modSp mod">
        <pc:chgData name="Aman Dalal" userId="b4be06dd3e0d3b56" providerId="LiveId" clId="{8781B6E2-D3DE-4402-8EBE-E377EF4E4F94}" dt="2024-04-30T12:21:04.902" v="101" actId="20577"/>
        <pc:sldMkLst>
          <pc:docMk/>
          <pc:sldMk cId="3919636554" sldId="263"/>
        </pc:sldMkLst>
        <pc:spChg chg="add mod">
          <ac:chgData name="Aman Dalal" userId="b4be06dd3e0d3b56" providerId="LiveId" clId="{8781B6E2-D3DE-4402-8EBE-E377EF4E4F94}" dt="2024-04-30T12:20:35.302" v="83" actId="20577"/>
          <ac:spMkLst>
            <pc:docMk/>
            <pc:sldMk cId="3919636554" sldId="263"/>
            <ac:spMk id="3" creationId="{7335C206-8CA3-E0E3-AA38-D3A3AD7EB4DE}"/>
          </ac:spMkLst>
        </pc:spChg>
        <pc:spChg chg="mod">
          <ac:chgData name="Aman Dalal" userId="b4be06dd3e0d3b56" providerId="LiveId" clId="{8781B6E2-D3DE-4402-8EBE-E377EF4E4F94}" dt="2024-04-30T12:21:04.902" v="101" actId="20577"/>
          <ac:spMkLst>
            <pc:docMk/>
            <pc:sldMk cId="3919636554" sldId="263"/>
            <ac:spMk id="6" creationId="{A3708571-C640-56E1-756E-7D18EA4BD8CC}"/>
          </ac:spMkLst>
        </pc:spChg>
        <pc:spChg chg="mod">
          <ac:chgData name="Aman Dalal" userId="b4be06dd3e0d3b56" providerId="LiveId" clId="{8781B6E2-D3DE-4402-8EBE-E377EF4E4F94}" dt="2024-04-30T12:20:43.642" v="90" actId="14100"/>
          <ac:spMkLst>
            <pc:docMk/>
            <pc:sldMk cId="3919636554" sldId="263"/>
            <ac:spMk id="13" creationId="{62BA049E-EC9E-817A-C8FC-16103C5A88BC}"/>
          </ac:spMkLst>
        </pc:spChg>
        <pc:spChg chg="mod">
          <ac:chgData name="Aman Dalal" userId="b4be06dd3e0d3b56" providerId="LiveId" clId="{8781B6E2-D3DE-4402-8EBE-E377EF4E4F94}" dt="2024-04-30T12:19:59.679" v="49" actId="14100"/>
          <ac:spMkLst>
            <pc:docMk/>
            <pc:sldMk cId="3919636554" sldId="263"/>
            <ac:spMk id="14" creationId="{381F013A-9331-7661-E4FA-15EE59A2CF1F}"/>
          </ac:spMkLst>
        </pc:spChg>
        <pc:spChg chg="mod">
          <ac:chgData name="Aman Dalal" userId="b4be06dd3e0d3b56" providerId="LiveId" clId="{8781B6E2-D3DE-4402-8EBE-E377EF4E4F94}" dt="2024-04-30T12:20:47.651" v="97" actId="14100"/>
          <ac:spMkLst>
            <pc:docMk/>
            <pc:sldMk cId="3919636554" sldId="263"/>
            <ac:spMk id="16" creationId="{7EDC978F-7191-F634-3CB1-EE099FAD7441}"/>
          </ac:spMkLst>
        </pc:spChg>
        <pc:spChg chg="del">
          <ac:chgData name="Aman Dalal" userId="b4be06dd3e0d3b56" providerId="LiveId" clId="{8781B6E2-D3DE-4402-8EBE-E377EF4E4F94}" dt="2024-04-30T12:21:00.792" v="100" actId="478"/>
          <ac:spMkLst>
            <pc:docMk/>
            <pc:sldMk cId="3919636554" sldId="263"/>
            <ac:spMk id="19" creationId="{AFC14F05-0C5C-FCDB-18A4-104F1D7797E8}"/>
          </ac:spMkLst>
        </pc:spChg>
        <pc:picChg chg="add mod modCrop">
          <ac:chgData name="Aman Dalal" userId="b4be06dd3e0d3b56" providerId="LiveId" clId="{8781B6E2-D3DE-4402-8EBE-E377EF4E4F94}" dt="2024-04-30T12:20:19.168" v="56" actId="1076"/>
          <ac:picMkLst>
            <pc:docMk/>
            <pc:sldMk cId="3919636554" sldId="263"/>
            <ac:picMk id="2" creationId="{6C233EAB-C32E-8F9A-D2F5-94C559833FA4}"/>
          </ac:picMkLst>
        </pc:picChg>
        <pc:picChg chg="del">
          <ac:chgData name="Aman Dalal" userId="b4be06dd3e0d3b56" providerId="LiveId" clId="{8781B6E2-D3DE-4402-8EBE-E377EF4E4F94}" dt="2024-04-30T12:19:26.391" v="34" actId="478"/>
          <ac:picMkLst>
            <pc:docMk/>
            <pc:sldMk cId="3919636554" sldId="263"/>
            <ac:picMk id="4" creationId="{7E9B5D62-26F4-9FFE-81BD-112412CC64B9}"/>
          </ac:picMkLst>
        </pc:picChg>
        <pc:picChg chg="mod">
          <ac:chgData name="Aman Dalal" userId="b4be06dd3e0d3b56" providerId="LiveId" clId="{8781B6E2-D3DE-4402-8EBE-E377EF4E4F94}" dt="2024-04-30T12:19:54.326" v="40" actId="1076"/>
          <ac:picMkLst>
            <pc:docMk/>
            <pc:sldMk cId="3919636554" sldId="263"/>
            <ac:picMk id="11" creationId="{97BAE516-20ED-CAA6-F1F2-B27952FABB7C}"/>
          </ac:picMkLst>
        </pc:picChg>
        <pc:picChg chg="mod">
          <ac:chgData name="Aman Dalal" userId="b4be06dd3e0d3b56" providerId="LiveId" clId="{8781B6E2-D3DE-4402-8EBE-E377EF4E4F94}" dt="2024-04-30T12:19:38.048" v="38" actId="1076"/>
          <ac:picMkLst>
            <pc:docMk/>
            <pc:sldMk cId="3919636554" sldId="263"/>
            <ac:picMk id="18" creationId="{4BCAC236-534B-E8C6-3014-E8AD8F6A69B7}"/>
          </ac:picMkLst>
        </pc:picChg>
      </pc:sldChg>
      <pc:sldChg chg="delSp modSp mod">
        <pc:chgData name="Aman Dalal" userId="b4be06dd3e0d3b56" providerId="LiveId" clId="{8781B6E2-D3DE-4402-8EBE-E377EF4E4F94}" dt="2024-04-30T12:21:30.415" v="104" actId="20577"/>
        <pc:sldMkLst>
          <pc:docMk/>
          <pc:sldMk cId="629962668" sldId="264"/>
        </pc:sldMkLst>
        <pc:spChg chg="mod">
          <ac:chgData name="Aman Dalal" userId="b4be06dd3e0d3b56" providerId="LiveId" clId="{8781B6E2-D3DE-4402-8EBE-E377EF4E4F94}" dt="2024-04-30T12:21:30.415" v="104" actId="20577"/>
          <ac:spMkLst>
            <pc:docMk/>
            <pc:sldMk cId="629962668" sldId="264"/>
            <ac:spMk id="6" creationId="{A3708571-C640-56E1-756E-7D18EA4BD8CC}"/>
          </ac:spMkLst>
        </pc:spChg>
        <pc:spChg chg="del">
          <ac:chgData name="Aman Dalal" userId="b4be06dd3e0d3b56" providerId="LiveId" clId="{8781B6E2-D3DE-4402-8EBE-E377EF4E4F94}" dt="2024-04-30T12:21:28.377" v="102" actId="478"/>
          <ac:spMkLst>
            <pc:docMk/>
            <pc:sldMk cId="629962668" sldId="264"/>
            <ac:spMk id="8" creationId="{47952F44-25A6-DE39-C09C-B172A570C803}"/>
          </ac:spMkLst>
        </pc:spChg>
      </pc:sldChg>
      <pc:sldChg chg="modSp mod">
        <pc:chgData name="Aman Dalal" userId="b4be06dd3e0d3b56" providerId="LiveId" clId="{8781B6E2-D3DE-4402-8EBE-E377EF4E4F94}" dt="2024-04-30T12:31:44.819" v="115" actId="14100"/>
        <pc:sldMkLst>
          <pc:docMk/>
          <pc:sldMk cId="877998387" sldId="267"/>
        </pc:sldMkLst>
        <pc:spChg chg="mod">
          <ac:chgData name="Aman Dalal" userId="b4be06dd3e0d3b56" providerId="LiveId" clId="{8781B6E2-D3DE-4402-8EBE-E377EF4E4F94}" dt="2024-04-30T12:25:59.974" v="106" actId="20577"/>
          <ac:spMkLst>
            <pc:docMk/>
            <pc:sldMk cId="877998387" sldId="267"/>
            <ac:spMk id="30" creationId="{B96C737C-E79B-FDD6-8743-0268CFA28557}"/>
          </ac:spMkLst>
        </pc:spChg>
        <pc:picChg chg="mod">
          <ac:chgData name="Aman Dalal" userId="b4be06dd3e0d3b56" providerId="LiveId" clId="{8781B6E2-D3DE-4402-8EBE-E377EF4E4F94}" dt="2024-04-30T12:31:44.819" v="115" actId="14100"/>
          <ac:picMkLst>
            <pc:docMk/>
            <pc:sldMk cId="877998387" sldId="267"/>
            <ac:picMk id="20" creationId="{2CCD0F2B-E4E8-428F-810A-0C2EB0D011EF}"/>
          </ac:picMkLst>
        </pc:picChg>
      </pc:sldChg>
      <pc:sldChg chg="modSp mod">
        <pc:chgData name="Aman Dalal" userId="b4be06dd3e0d3b56" providerId="LiveId" clId="{8781B6E2-D3DE-4402-8EBE-E377EF4E4F94}" dt="2024-04-30T12:32:38.929" v="123" actId="12789"/>
        <pc:sldMkLst>
          <pc:docMk/>
          <pc:sldMk cId="4062302912" sldId="268"/>
        </pc:sldMkLst>
        <pc:picChg chg="mod">
          <ac:chgData name="Aman Dalal" userId="b4be06dd3e0d3b56" providerId="LiveId" clId="{8781B6E2-D3DE-4402-8EBE-E377EF4E4F94}" dt="2024-04-30T12:31:49.561" v="116" actId="12788"/>
          <ac:picMkLst>
            <pc:docMk/>
            <pc:sldMk cId="4062302912" sldId="268"/>
            <ac:picMk id="3" creationId="{F5A60B05-D306-0659-D118-6C95866EAE65}"/>
          </ac:picMkLst>
        </pc:picChg>
        <pc:picChg chg="mod ord">
          <ac:chgData name="Aman Dalal" userId="b4be06dd3e0d3b56" providerId="LiveId" clId="{8781B6E2-D3DE-4402-8EBE-E377EF4E4F94}" dt="2024-04-30T12:32:38.929" v="123" actId="12789"/>
          <ac:picMkLst>
            <pc:docMk/>
            <pc:sldMk cId="4062302912" sldId="268"/>
            <ac:picMk id="4" creationId="{BB7AFA54-B718-852E-5044-1C236DCDCF31}"/>
          </ac:picMkLst>
        </pc:picChg>
      </pc:sldChg>
      <pc:sldChg chg="modSp mod">
        <pc:chgData name="Aman Dalal" userId="b4be06dd3e0d3b56" providerId="LiveId" clId="{8781B6E2-D3DE-4402-8EBE-E377EF4E4F94}" dt="2024-04-30T12:29:02.446" v="108" actId="12788"/>
        <pc:sldMkLst>
          <pc:docMk/>
          <pc:sldMk cId="2223114505" sldId="294"/>
        </pc:sldMkLst>
        <pc:picChg chg="mod">
          <ac:chgData name="Aman Dalal" userId="b4be06dd3e0d3b56" providerId="LiveId" clId="{8781B6E2-D3DE-4402-8EBE-E377EF4E4F94}" dt="2024-04-30T12:29:02.446" v="108" actId="12788"/>
          <ac:picMkLst>
            <pc:docMk/>
            <pc:sldMk cId="2223114505" sldId="294"/>
            <ac:picMk id="7" creationId="{CB200A26-F6EF-B3F4-8F5B-441851742250}"/>
          </ac:picMkLst>
        </pc:picChg>
      </pc:sldChg>
      <pc:sldChg chg="modSp mod">
        <pc:chgData name="Aman Dalal" userId="b4be06dd3e0d3b56" providerId="LiveId" clId="{8781B6E2-D3DE-4402-8EBE-E377EF4E4F94}" dt="2024-04-30T12:58:17.162" v="169" actId="1076"/>
        <pc:sldMkLst>
          <pc:docMk/>
          <pc:sldMk cId="4205893356" sldId="295"/>
        </pc:sldMkLst>
        <pc:picChg chg="mod">
          <ac:chgData name="Aman Dalal" userId="b4be06dd3e0d3b56" providerId="LiveId" clId="{8781B6E2-D3DE-4402-8EBE-E377EF4E4F94}" dt="2024-04-30T12:58:17.162" v="169" actId="1076"/>
          <ac:picMkLst>
            <pc:docMk/>
            <pc:sldMk cId="4205893356" sldId="295"/>
            <ac:picMk id="7" creationId="{78A6EAED-A35B-F8E0-FE54-27614E62995A}"/>
          </ac:picMkLst>
        </pc:picChg>
      </pc:sldChg>
      <pc:sldChg chg="modSp mod">
        <pc:chgData name="Aman Dalal" userId="b4be06dd3e0d3b56" providerId="LiveId" clId="{8781B6E2-D3DE-4402-8EBE-E377EF4E4F94}" dt="2024-04-30T12:57:57.278" v="166" actId="12788"/>
        <pc:sldMkLst>
          <pc:docMk/>
          <pc:sldMk cId="1438152688" sldId="296"/>
        </pc:sldMkLst>
        <pc:picChg chg="mod">
          <ac:chgData name="Aman Dalal" userId="b4be06dd3e0d3b56" providerId="LiveId" clId="{8781B6E2-D3DE-4402-8EBE-E377EF4E4F94}" dt="2024-04-30T12:57:57.278" v="166" actId="12788"/>
          <ac:picMkLst>
            <pc:docMk/>
            <pc:sldMk cId="1438152688" sldId="296"/>
            <ac:picMk id="10" creationId="{4EBC9034-F9DF-5742-98A9-AD8923242208}"/>
          </ac:picMkLst>
        </pc:picChg>
      </pc:sldChg>
      <pc:sldChg chg="add">
        <pc:chgData name="Aman Dalal" userId="b4be06dd3e0d3b56" providerId="LiveId" clId="{8781B6E2-D3DE-4402-8EBE-E377EF4E4F94}" dt="2024-04-30T12:28:32.304" v="107" actId="2890"/>
        <pc:sldMkLst>
          <pc:docMk/>
          <pc:sldMk cId="3464486331" sldId="297"/>
        </pc:sldMkLst>
      </pc:sldChg>
    </pc:docChg>
  </pc:docChgLst>
  <pc:docChgLst>
    <pc:chgData name="Athar khan" userId="32465004993ec105" providerId="LiveId" clId="{F30F2551-74AD-410D-BA5E-C56C0796F371}"/>
    <pc:docChg chg="undo redo custSel addSld delSld modSld">
      <pc:chgData name="Athar khan" userId="32465004993ec105" providerId="LiveId" clId="{F30F2551-74AD-410D-BA5E-C56C0796F371}" dt="2024-04-25T11:12:28.974" v="623" actId="680"/>
      <pc:docMkLst>
        <pc:docMk/>
      </pc:docMkLst>
      <pc:sldChg chg="addSp delSp modSp mod">
        <pc:chgData name="Athar khan" userId="32465004993ec105" providerId="LiveId" clId="{F30F2551-74AD-410D-BA5E-C56C0796F371}" dt="2024-04-25T11:00:02.553" v="566" actId="1038"/>
        <pc:sldMkLst>
          <pc:docMk/>
          <pc:sldMk cId="498165148" sldId="260"/>
        </pc:sldMkLst>
        <pc:spChg chg="mod">
          <ac:chgData name="Athar khan" userId="32465004993ec105" providerId="LiveId" clId="{F30F2551-74AD-410D-BA5E-C56C0796F371}" dt="2024-04-25T11:00:02.553" v="566" actId="1038"/>
          <ac:spMkLst>
            <pc:docMk/>
            <pc:sldMk cId="498165148" sldId="260"/>
            <ac:spMk id="2" creationId="{FF500798-1671-506E-F271-3AF0B98784D1}"/>
          </ac:spMkLst>
        </pc:spChg>
        <pc:spChg chg="mod">
          <ac:chgData name="Athar khan" userId="32465004993ec105" providerId="LiveId" clId="{F30F2551-74AD-410D-BA5E-C56C0796F371}" dt="2024-04-25T10:59:50.853" v="539" actId="1035"/>
          <ac:spMkLst>
            <pc:docMk/>
            <pc:sldMk cId="498165148" sldId="260"/>
            <ac:spMk id="6" creationId="{A3708571-C640-56E1-756E-7D18EA4BD8CC}"/>
          </ac:spMkLst>
        </pc:spChg>
        <pc:picChg chg="add mod">
          <ac:chgData name="Athar khan" userId="32465004993ec105" providerId="LiveId" clId="{F30F2551-74AD-410D-BA5E-C56C0796F371}" dt="2024-04-25T10:59:37.382" v="504" actId="1036"/>
          <ac:picMkLst>
            <pc:docMk/>
            <pc:sldMk cId="498165148" sldId="260"/>
            <ac:picMk id="4" creationId="{E1DF4A39-6E2F-5AC0-1A20-D145EBF3A4CE}"/>
          </ac:picMkLst>
        </pc:picChg>
        <pc:picChg chg="del">
          <ac:chgData name="Athar khan" userId="32465004993ec105" providerId="LiveId" clId="{F30F2551-74AD-410D-BA5E-C56C0796F371}" dt="2024-04-25T10:49:26.588" v="0" actId="478"/>
          <ac:picMkLst>
            <pc:docMk/>
            <pc:sldMk cId="498165148" sldId="260"/>
            <ac:picMk id="12" creationId="{103B8F97-06D3-6731-C2C3-D6479B8BAC57}"/>
          </ac:picMkLst>
        </pc:picChg>
      </pc:sldChg>
      <pc:sldChg chg="addSp delSp modSp mod">
        <pc:chgData name="Athar khan" userId="32465004993ec105" providerId="LiveId" clId="{F30F2551-74AD-410D-BA5E-C56C0796F371}" dt="2024-04-25T11:00:39.729" v="622" actId="1035"/>
        <pc:sldMkLst>
          <pc:docMk/>
          <pc:sldMk cId="706676581" sldId="261"/>
        </pc:sldMkLst>
        <pc:spChg chg="mod">
          <ac:chgData name="Athar khan" userId="32465004993ec105" providerId="LiveId" clId="{F30F2551-74AD-410D-BA5E-C56C0796F371}" dt="2024-04-25T11:00:23.243" v="616" actId="1038"/>
          <ac:spMkLst>
            <pc:docMk/>
            <pc:sldMk cId="706676581" sldId="261"/>
            <ac:spMk id="2" creationId="{FF500798-1671-506E-F271-3AF0B98784D1}"/>
          </ac:spMkLst>
        </pc:spChg>
        <pc:picChg chg="add mod">
          <ac:chgData name="Athar khan" userId="32465004993ec105" providerId="LiveId" clId="{F30F2551-74AD-410D-BA5E-C56C0796F371}" dt="2024-04-25T11:00:39.729" v="622" actId="1035"/>
          <ac:picMkLst>
            <pc:docMk/>
            <pc:sldMk cId="706676581" sldId="261"/>
            <ac:picMk id="5" creationId="{AFD50A17-5470-69C6-846A-401640F48DDF}"/>
          </ac:picMkLst>
        </pc:picChg>
        <pc:picChg chg="del">
          <ac:chgData name="Athar khan" userId="32465004993ec105" providerId="LiveId" clId="{F30F2551-74AD-410D-BA5E-C56C0796F371}" dt="2024-04-25T10:57:19.100" v="364" actId="478"/>
          <ac:picMkLst>
            <pc:docMk/>
            <pc:sldMk cId="706676581" sldId="261"/>
            <ac:picMk id="32" creationId="{F2688167-C3CE-FD54-C6EC-AEB3A834C76C}"/>
          </ac:picMkLst>
        </pc:picChg>
      </pc:sldChg>
      <pc:sldChg chg="addSp delSp modSp mod">
        <pc:chgData name="Athar khan" userId="32465004993ec105" providerId="LiveId" clId="{F30F2551-74AD-410D-BA5E-C56C0796F371}" dt="2024-04-25T10:58:40.551" v="477" actId="478"/>
        <pc:sldMkLst>
          <pc:docMk/>
          <pc:sldMk cId="877998387" sldId="267"/>
        </pc:sldMkLst>
        <pc:spChg chg="add del mod">
          <ac:chgData name="Athar khan" userId="32465004993ec105" providerId="LiveId" clId="{F30F2551-74AD-410D-BA5E-C56C0796F371}" dt="2024-04-25T10:58:39.421" v="470" actId="6549"/>
          <ac:spMkLst>
            <pc:docMk/>
            <pc:sldMk cId="877998387" sldId="267"/>
            <ac:spMk id="6" creationId="{A3708571-C640-56E1-756E-7D18EA4BD8CC}"/>
          </ac:spMkLst>
        </pc:spChg>
        <pc:spChg chg="add del mod">
          <ac:chgData name="Athar khan" userId="32465004993ec105" providerId="LiveId" clId="{F30F2551-74AD-410D-BA5E-C56C0796F371}" dt="2024-04-25T10:58:40.379" v="476" actId="1076"/>
          <ac:spMkLst>
            <pc:docMk/>
            <pc:sldMk cId="877998387" sldId="267"/>
            <ac:spMk id="30" creationId="{B96C737C-E79B-FDD6-8743-0268CFA28557}"/>
          </ac:spMkLst>
        </pc:spChg>
        <pc:spChg chg="add del">
          <ac:chgData name="Athar khan" userId="32465004993ec105" providerId="LiveId" clId="{F30F2551-74AD-410D-BA5E-C56C0796F371}" dt="2024-04-25T10:58:40.065" v="474" actId="478"/>
          <ac:spMkLst>
            <pc:docMk/>
            <pc:sldMk cId="877998387" sldId="267"/>
            <ac:spMk id="33" creationId="{BD953085-DBC1-5892-ED2F-CD0034098913}"/>
          </ac:spMkLst>
        </pc:spChg>
        <pc:picChg chg="add del">
          <ac:chgData name="Athar khan" userId="32465004993ec105" providerId="LiveId" clId="{F30F2551-74AD-410D-BA5E-C56C0796F371}" dt="2024-04-25T10:58:40.551" v="477" actId="478"/>
          <ac:picMkLst>
            <pc:docMk/>
            <pc:sldMk cId="877998387" sldId="267"/>
            <ac:picMk id="3" creationId="{55E3C5D2-96B0-3B38-2A66-B61AC959B89B}"/>
          </ac:picMkLst>
        </pc:picChg>
        <pc:picChg chg="add del">
          <ac:chgData name="Athar khan" userId="32465004993ec105" providerId="LiveId" clId="{F30F2551-74AD-410D-BA5E-C56C0796F371}" dt="2024-04-25T10:58:39.876" v="473" actId="478"/>
          <ac:picMkLst>
            <pc:docMk/>
            <pc:sldMk cId="877998387" sldId="267"/>
            <ac:picMk id="8" creationId="{6D5FBA8D-C7E9-4CBF-F52E-245EF8F92814}"/>
          </ac:picMkLst>
        </pc:picChg>
        <pc:picChg chg="add del">
          <ac:chgData name="Athar khan" userId="32465004993ec105" providerId="LiveId" clId="{F30F2551-74AD-410D-BA5E-C56C0796F371}" dt="2024-04-25T10:58:39.719" v="472" actId="478"/>
          <ac:picMkLst>
            <pc:docMk/>
            <pc:sldMk cId="877998387" sldId="267"/>
            <ac:picMk id="10" creationId="{B5DE57ED-D904-B6ED-3AE5-0A74EBD665DC}"/>
          </ac:picMkLst>
        </pc:picChg>
        <pc:picChg chg="add del">
          <ac:chgData name="Athar khan" userId="32465004993ec105" providerId="LiveId" clId="{F30F2551-74AD-410D-BA5E-C56C0796F371}" dt="2024-04-25T10:58:39.578" v="471" actId="478"/>
          <ac:picMkLst>
            <pc:docMk/>
            <pc:sldMk cId="877998387" sldId="267"/>
            <ac:picMk id="12" creationId="{BE610DF2-13A2-0419-09CF-1739D6AB788B}"/>
          </ac:picMkLst>
        </pc:picChg>
      </pc:sldChg>
      <pc:sldChg chg="new del">
        <pc:chgData name="Athar khan" userId="32465004993ec105" providerId="LiveId" clId="{F30F2551-74AD-410D-BA5E-C56C0796F371}" dt="2024-04-25T10:57:24.298" v="366" actId="680"/>
        <pc:sldMkLst>
          <pc:docMk/>
          <pc:sldMk cId="783593936" sldId="292"/>
        </pc:sldMkLst>
      </pc:sldChg>
      <pc:sldChg chg="new">
        <pc:chgData name="Athar khan" userId="32465004993ec105" providerId="LiveId" clId="{F30F2551-74AD-410D-BA5E-C56C0796F371}" dt="2024-04-25T11:12:28.974" v="623" actId="680"/>
        <pc:sldMkLst>
          <pc:docMk/>
          <pc:sldMk cId="3882237381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1C6D1-0718-5F2A-4E55-05405AC81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5"/>
          </a:xfrm>
          <a:prstGeom prst="rect">
            <a:avLst/>
          </a:prstGeom>
        </p:spPr>
        <p:txBody>
          <a:bodyPr vert="horz" lIns="94222" tIns="47112" rIns="94222" bIns="47112" rtlCol="0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8149D-9862-177F-D051-8434F07CB2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5"/>
          </a:xfrm>
          <a:prstGeom prst="rect">
            <a:avLst/>
          </a:prstGeom>
        </p:spPr>
        <p:txBody>
          <a:bodyPr vert="horz" lIns="94222" tIns="47112" rIns="94222" bIns="47112" rtlCol="0"/>
          <a:lstStyle>
            <a:lvl1pPr algn="r">
              <a:defRPr sz="1300"/>
            </a:lvl1pPr>
          </a:lstStyle>
          <a:p>
            <a:fld id="{CF043684-C23C-4DE8-8B7E-D3C4E7379360}" type="datetimeFigureOut">
              <a:rPr lang="en-IN" smtClean="0"/>
              <a:t>30-04-2024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059FE-C917-EEE2-1A6E-D41B5A8254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3"/>
            <a:ext cx="3077739" cy="471054"/>
          </a:xfrm>
          <a:prstGeom prst="rect">
            <a:avLst/>
          </a:prstGeom>
        </p:spPr>
        <p:txBody>
          <a:bodyPr vert="horz" lIns="94222" tIns="47112" rIns="94222" bIns="47112" rtlCol="0" anchor="b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630FD-B6A4-B75C-21C7-8EDDB7AFA7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3"/>
            <a:ext cx="3077739" cy="471054"/>
          </a:xfrm>
          <a:prstGeom prst="rect">
            <a:avLst/>
          </a:prstGeom>
        </p:spPr>
        <p:txBody>
          <a:bodyPr vert="horz" lIns="94222" tIns="47112" rIns="94222" bIns="47112" rtlCol="0" anchor="b"/>
          <a:lstStyle>
            <a:lvl1pPr algn="r">
              <a:defRPr sz="1300"/>
            </a:lvl1pPr>
          </a:lstStyle>
          <a:p>
            <a:fld id="{20CDD1A9-875A-4D99-AE86-A3C225A57B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461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5"/>
          </a:xfrm>
          <a:prstGeom prst="rect">
            <a:avLst/>
          </a:prstGeom>
        </p:spPr>
        <p:txBody>
          <a:bodyPr vert="horz" lIns="94222" tIns="47112" rIns="94222" bIns="47112" rtlCol="0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5"/>
          </a:xfrm>
          <a:prstGeom prst="rect">
            <a:avLst/>
          </a:prstGeom>
        </p:spPr>
        <p:txBody>
          <a:bodyPr vert="horz" lIns="94222" tIns="47112" rIns="94222" bIns="47112" rtlCol="0"/>
          <a:lstStyle>
            <a:lvl1pPr algn="r">
              <a:defRPr sz="1300"/>
            </a:lvl1pPr>
          </a:lstStyle>
          <a:p>
            <a:fld id="{AF96E64A-2573-49C5-B293-D130C98F6FDD}" type="datetimeFigureOut">
              <a:rPr lang="en-IN" smtClean="0"/>
              <a:t>30-04-2024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54275" y="1173163"/>
            <a:ext cx="2193925" cy="3170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2" tIns="47112" rIns="94222" bIns="47112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3"/>
            <a:ext cx="5681980" cy="3696713"/>
          </a:xfrm>
          <a:prstGeom prst="rect">
            <a:avLst/>
          </a:prstGeom>
        </p:spPr>
        <p:txBody>
          <a:bodyPr vert="horz" lIns="94222" tIns="47112" rIns="94222" bIns="4711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3"/>
            <a:ext cx="3077739" cy="471054"/>
          </a:xfrm>
          <a:prstGeom prst="rect">
            <a:avLst/>
          </a:prstGeom>
        </p:spPr>
        <p:txBody>
          <a:bodyPr vert="horz" lIns="94222" tIns="47112" rIns="94222" bIns="47112" rtlCol="0" anchor="b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3"/>
            <a:ext cx="3077739" cy="471054"/>
          </a:xfrm>
          <a:prstGeom prst="rect">
            <a:avLst/>
          </a:prstGeom>
        </p:spPr>
        <p:txBody>
          <a:bodyPr vert="horz" lIns="94222" tIns="47112" rIns="94222" bIns="47112" rtlCol="0" anchor="b"/>
          <a:lstStyle>
            <a:lvl1pPr algn="r">
              <a:defRPr sz="1300"/>
            </a:lvl1pPr>
          </a:lstStyle>
          <a:p>
            <a:fld id="{AE33BCC4-5B5C-471C-9DBD-909E0F2785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9976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1pPr>
    <a:lvl2pPr marL="226314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2pPr>
    <a:lvl3pPr marL="452628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3pPr>
    <a:lvl4pPr marL="678942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4pPr>
    <a:lvl5pPr marL="905256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5pPr>
    <a:lvl6pPr marL="1131570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6pPr>
    <a:lvl7pPr marL="1357884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7pPr>
    <a:lvl8pPr marL="1584198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8pPr>
    <a:lvl9pPr marL="1810512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E322-6D95-4367-9960-04FB0798359F}" type="datetime1">
              <a:rPr lang="en-IN" smtClean="0"/>
              <a:t>30-04-2024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33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D12B-6B27-4A84-B5FC-1D64AB913525}" type="datetime1">
              <a:rPr lang="en-IN" smtClean="0"/>
              <a:t>30-04-2024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14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E4AB-3169-4FE0-AB97-89CFAABE27E6}" type="datetime1">
              <a:rPr lang="en-IN" smtClean="0"/>
              <a:t>30-04-2024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15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2" y="9708800"/>
            <a:ext cx="2314575" cy="197200"/>
          </a:xfrm>
        </p:spPr>
        <p:txBody>
          <a:bodyPr/>
          <a:lstStyle>
            <a:lvl1pPr>
              <a:defRPr u="sng">
                <a:solidFill>
                  <a:srgbClr val="0070C0"/>
                </a:solidFill>
              </a:defRPr>
            </a:lvl1pPr>
          </a:lstStyle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2842" y="9708800"/>
            <a:ext cx="914123" cy="19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‹#›</a:t>
            </a:fld>
            <a:r>
              <a:rPr lang="en-IN" dirty="0"/>
              <a:t> of 36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4056F1-4859-7963-115B-EDD16F5E63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057" y="166996"/>
            <a:ext cx="800909" cy="72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3894-4388-4026-A033-3D66FC8157E0}" type="datetime1">
              <a:rPr lang="en-IN" smtClean="0"/>
              <a:t>30-04-2024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95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D31B-30D9-4EE7-9A6A-62A83360A67F}" type="datetime1">
              <a:rPr lang="en-IN" smtClean="0"/>
              <a:t>30-04-2024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9ED471-8A54-8184-5A63-5918C2EDD5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98881"/>
            <a:ext cx="14287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1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DAA3-3741-48B2-861E-4F1018E851F9}" type="datetime1">
              <a:rPr lang="en-IN" smtClean="0"/>
              <a:t>30-04-2024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03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7C29-CDD8-46B5-9A42-BB2D7311E325}" type="datetime1">
              <a:rPr lang="en-IN" smtClean="0"/>
              <a:t>30-04-2024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66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4336-96DC-4100-A772-1A9B7B9CB68E}" type="datetime1">
              <a:rPr lang="en-IN" smtClean="0"/>
              <a:t>30-04-2024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88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1434-20B5-4CF4-A0FF-7FF5CAE56664}" type="datetime1">
              <a:rPr lang="en-IN" smtClean="0"/>
              <a:t>30-04-2024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96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E77F-9E7C-4572-A3BF-3AA2D37FAB59}" type="datetime1">
              <a:rPr lang="en-IN" smtClean="0"/>
              <a:t>30-04-2024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68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72403-5A90-4778-BC2D-956F04861285}" type="datetime1">
              <a:rPr lang="en-IN" smtClean="0"/>
              <a:t>30-04-2024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09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885BC0C-547F-79D8-DF34-E45D5005CF75}"/>
              </a:ext>
            </a:extLst>
          </p:cNvPr>
          <p:cNvSpPr txBox="1"/>
          <p:nvPr/>
        </p:nvSpPr>
        <p:spPr>
          <a:xfrm>
            <a:off x="0" y="5178218"/>
            <a:ext cx="6858000" cy="394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2800" dirty="0"/>
              <a:t>GROOVING MACHINE 02</a:t>
            </a:r>
          </a:p>
          <a:p>
            <a:pPr algn="ctr">
              <a:lnSpc>
                <a:spcPct val="200000"/>
              </a:lnSpc>
            </a:pPr>
            <a:r>
              <a:rPr lang="en-IN" sz="2000" dirty="0"/>
              <a:t>(Electrical Renewal Project)</a:t>
            </a:r>
          </a:p>
          <a:p>
            <a:pPr algn="ctr">
              <a:lnSpc>
                <a:spcPct val="200000"/>
              </a:lnSpc>
            </a:pPr>
            <a:r>
              <a:rPr lang="en-IN" sz="2000" dirty="0"/>
              <a:t>Done By</a:t>
            </a:r>
          </a:p>
          <a:p>
            <a:pPr algn="ctr">
              <a:lnSpc>
                <a:spcPct val="200000"/>
              </a:lnSpc>
            </a:pPr>
            <a:endParaRPr lang="en-IN" sz="2000" dirty="0"/>
          </a:p>
          <a:p>
            <a:pPr algn="ctr">
              <a:lnSpc>
                <a:spcPct val="200000"/>
              </a:lnSpc>
            </a:pPr>
            <a:endParaRPr lang="en-IN" sz="2000" dirty="0"/>
          </a:p>
          <a:p>
            <a:pPr algn="ctr">
              <a:lnSpc>
                <a:spcPct val="200000"/>
              </a:lnSpc>
            </a:pPr>
            <a:r>
              <a:rPr lang="en-IN" sz="2000" dirty="0"/>
              <a:t>MAINTICS AUTOMATION &amp; ROBOTICS LLP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2AC8A-2F56-3A64-FA79-AB4900AEA888}"/>
              </a:ext>
            </a:extLst>
          </p:cNvPr>
          <p:cNvSpPr txBox="1"/>
          <p:nvPr/>
        </p:nvSpPr>
        <p:spPr>
          <a:xfrm>
            <a:off x="0" y="3038385"/>
            <a:ext cx="685800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nb-NO" sz="3200" b="0" i="0" cap="all" dirty="0">
                <a:solidFill>
                  <a:srgbClr val="333333"/>
                </a:solidFill>
                <a:effectLst/>
                <a:latin typeface="robotoMedium"/>
              </a:rPr>
              <a:t>MAADHAV AUTOMOTIVE</a:t>
            </a:r>
          </a:p>
          <a:p>
            <a:pPr algn="ctr"/>
            <a:r>
              <a:rPr lang="nb-NO" sz="3200" b="0" i="0" cap="all" dirty="0">
                <a:solidFill>
                  <a:srgbClr val="333333"/>
                </a:solidFill>
                <a:effectLst/>
                <a:latin typeface="robotoMedium"/>
              </a:rPr>
              <a:t>FASTENERS PVT. LTD.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F75EEE-3595-BB56-581C-45E3454EB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72" y="1055370"/>
            <a:ext cx="2770456" cy="18402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F84390-BF7B-AA56-E8B0-AA60AE0E204C}"/>
              </a:ext>
            </a:extLst>
          </p:cNvPr>
          <p:cNvSpPr txBox="1"/>
          <p:nvPr/>
        </p:nvSpPr>
        <p:spPr>
          <a:xfrm>
            <a:off x="0" y="4752945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u="sng" dirty="0">
                <a:solidFill>
                  <a:schemeClr val="accent5"/>
                </a:solidFill>
              </a:rPr>
              <a:t>Product Manual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53D939-897C-6611-273A-CEBBBC70D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7406128"/>
            <a:ext cx="1219200" cy="109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7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471487" y="4621107"/>
            <a:ext cx="6276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Alarm screen navigation buttons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Reset button to reset current Alarms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Alarm History Screen access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4281280"/>
            <a:ext cx="5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screen is used to monitor machine current alarms 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5. ALARM MONITOR SCREEN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B5DF6-092C-D323-F6FD-D8841C9C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07" y="5067353"/>
            <a:ext cx="3505504" cy="5258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3A4CD0-B9EC-5ACB-AFD8-5571C26E9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807" y="6098435"/>
            <a:ext cx="1021168" cy="5029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2A201B-B5D5-5F12-8097-CDBC7F6C1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243" y="7206430"/>
            <a:ext cx="960203" cy="518205"/>
          </a:xfrm>
          <a:prstGeom prst="rect">
            <a:avLst/>
          </a:prstGeom>
        </p:spPr>
      </p:pic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EA5FDE58-DB6A-8A72-4A69-4A920B2E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066F17E-4D6A-E017-9CDB-1666FD58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10</a:t>
            </a:fld>
            <a:r>
              <a:rPr lang="en-IN" dirty="0"/>
              <a:t> of 36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EE2650-7183-284A-165F-4A190B5F42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2" y="999970"/>
            <a:ext cx="5388750" cy="319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6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471487" y="4822822"/>
            <a:ext cx="6276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Alarm screen navigation buttons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4545116"/>
            <a:ext cx="579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screen is used to monitor machine current alarms 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5. ALARM HISTORY SCREEN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B5DF6-092C-D323-F6FD-D8841C9C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54" y="5497325"/>
            <a:ext cx="3505504" cy="525826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789747F-19AA-0983-715B-B497189D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79AB0FE-ABA5-DEE6-37FD-184D69F2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11</a:t>
            </a:fld>
            <a:r>
              <a:rPr lang="en-IN" dirty="0"/>
              <a:t> of 36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1FA853-E9D5-EED0-CC73-24DB82EFB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987" y="1335593"/>
            <a:ext cx="3221575" cy="2288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3941C2-B46E-411B-76FD-32BA144CF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3" y="1328928"/>
            <a:ext cx="3221575" cy="22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6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702578" y="4308538"/>
            <a:ext cx="62764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COOLENT PUMP  USE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r>
              <a:rPr lang="en-IN" b="1" dirty="0"/>
              <a:t>2.     COOLENT PUMP NOT USE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r>
              <a:rPr lang="en-IN" b="1" dirty="0"/>
              <a:t>3.     COUNTER RESET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 startAt="4"/>
            </a:pPr>
            <a:r>
              <a:rPr lang="en-IN" b="1" dirty="0"/>
              <a:t>WITHOUT PART OFF</a:t>
            </a:r>
          </a:p>
          <a:p>
            <a:pPr marL="342900" indent="-342900">
              <a:buAutoNum type="arabicPeriod" startAt="4"/>
            </a:pPr>
            <a:endParaRPr lang="en-IN" b="1" dirty="0"/>
          </a:p>
          <a:p>
            <a:pPr marL="342900" indent="-342900">
              <a:buAutoNum type="arabicPeriod" startAt="4"/>
            </a:pPr>
            <a:endParaRPr lang="en-IN" b="1" dirty="0"/>
          </a:p>
          <a:p>
            <a:pPr marL="342900" indent="-342900">
              <a:buAutoNum type="arabicPeriod" startAt="4"/>
            </a:pPr>
            <a:endParaRPr lang="en-IN" b="1" dirty="0"/>
          </a:p>
          <a:p>
            <a:pPr marL="342900" indent="-342900">
              <a:buAutoNum type="arabicPeriod" startAt="4"/>
            </a:pPr>
            <a:r>
              <a:rPr lang="en-IN" b="1" dirty="0"/>
              <a:t>WITHOUT PART ON</a:t>
            </a:r>
          </a:p>
          <a:p>
            <a:pPr marL="342900" indent="-342900">
              <a:buAutoNum type="arabicPeriod" startAt="4"/>
            </a:pP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3945105"/>
            <a:ext cx="5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Machine Settings can be done from this screen.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310123" y="395677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6. MODE SELECT SETTING SCREEN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5C51C25-4D81-9511-C938-B5926B67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456FB9B-7C89-C352-6650-BC484F52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12</a:t>
            </a:fld>
            <a:r>
              <a:rPr lang="en-IN" dirty="0"/>
              <a:t> of 36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59B9B-98A1-9E4E-826E-125E2B02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2" y="1196754"/>
            <a:ext cx="3334871" cy="21201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04F2AF-A30B-E0BD-56C4-F9FF2451F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93" y="5459633"/>
            <a:ext cx="3181893" cy="3817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CD0F2B-E4E8-428F-810A-0C2EB0D01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457" y="1184431"/>
            <a:ext cx="3724892" cy="25052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07CF72E-ED9A-3C18-154F-20A9CB813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99" y="4625786"/>
            <a:ext cx="3195340" cy="38178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15B971A-72CB-8AD9-813D-0363EBA260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47" y="6305379"/>
            <a:ext cx="3181892" cy="4528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10D9625-A791-8E72-9325-5BC9202431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4" y="7410622"/>
            <a:ext cx="3208787" cy="36933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8E7D208-7731-D6FE-EC34-74AA7636BC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00" y="8511979"/>
            <a:ext cx="3195340" cy="38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9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471487" y="4836259"/>
            <a:ext cx="62764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Steps for manual operation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b="1" dirty="0"/>
              <a:t>First check </a:t>
            </a:r>
            <a:r>
              <a:rPr lang="en-IN" b="1" u="sng" dirty="0">
                <a:solidFill>
                  <a:srgbClr val="002060"/>
                </a:solidFill>
              </a:rPr>
              <a:t>Fault</a:t>
            </a:r>
            <a:r>
              <a:rPr lang="en-IN" b="1" dirty="0"/>
              <a:t> Light it should be Off</a:t>
            </a:r>
          </a:p>
          <a:p>
            <a:pPr marL="800100" lvl="1" indent="-342900">
              <a:buFont typeface="+mj-lt"/>
              <a:buAutoNum type="alphaLcParenR"/>
            </a:pPr>
            <a:endParaRPr lang="en-IN" b="1" dirty="0"/>
          </a:p>
          <a:p>
            <a:pPr marL="800100" lvl="1" indent="-342900">
              <a:buFont typeface="+mj-lt"/>
              <a:buAutoNum type="alphaLcParenR"/>
            </a:pPr>
            <a:r>
              <a:rPr lang="en-IN" b="1" dirty="0"/>
              <a:t>Now check </a:t>
            </a:r>
            <a:r>
              <a:rPr lang="en-IN" b="1" u="sng" dirty="0">
                <a:solidFill>
                  <a:srgbClr val="002060"/>
                </a:solidFill>
              </a:rPr>
              <a:t>Ready</a:t>
            </a:r>
            <a:r>
              <a:rPr lang="en-IN" b="1" dirty="0"/>
              <a:t> Light it should be Green</a:t>
            </a:r>
          </a:p>
          <a:p>
            <a:pPr marL="800100" lvl="1" indent="-342900">
              <a:buFont typeface="+mj-lt"/>
              <a:buAutoNum type="alphaLcParenR"/>
            </a:pPr>
            <a:endParaRPr lang="en-IN" b="1" dirty="0"/>
          </a:p>
          <a:p>
            <a:pPr marL="800100" lvl="1" indent="-342900">
              <a:buFont typeface="+mj-lt"/>
              <a:buAutoNum type="alphaLcParenR"/>
            </a:pPr>
            <a:r>
              <a:rPr lang="en-IN" b="1" dirty="0"/>
              <a:t>Now press </a:t>
            </a:r>
            <a:r>
              <a:rPr lang="en-IN" b="1" u="sng" dirty="0">
                <a:solidFill>
                  <a:srgbClr val="002060"/>
                </a:solidFill>
              </a:rPr>
              <a:t>Auto Manual </a:t>
            </a:r>
            <a:r>
              <a:rPr lang="en-IN" b="1" dirty="0"/>
              <a:t>selector switch to change mode from Auto to manual</a:t>
            </a:r>
          </a:p>
          <a:p>
            <a:pPr marL="800100" lvl="1" indent="-342900">
              <a:buFont typeface="+mj-lt"/>
              <a:buAutoNum type="alphaLcParenR"/>
            </a:pPr>
            <a:endParaRPr lang="en-IN" b="1" dirty="0"/>
          </a:p>
          <a:p>
            <a:pPr marL="800100" lvl="1" indent="-342900">
              <a:buFont typeface="+mj-lt"/>
              <a:buAutoNum type="alphaLcParenR"/>
            </a:pPr>
            <a:r>
              <a:rPr lang="en-IN" b="1" dirty="0"/>
              <a:t>Now Press </a:t>
            </a:r>
            <a:r>
              <a:rPr lang="en-IN" b="1" u="sng" dirty="0">
                <a:solidFill>
                  <a:srgbClr val="002060"/>
                </a:solidFill>
              </a:rPr>
              <a:t>Start</a:t>
            </a:r>
            <a:r>
              <a:rPr lang="en-IN" b="1" dirty="0"/>
              <a:t> Button to Start the Device </a:t>
            </a:r>
          </a:p>
          <a:p>
            <a:pPr marL="800100" lvl="1" indent="-342900">
              <a:buFont typeface="+mj-lt"/>
              <a:buAutoNum type="alphaLcParenR"/>
            </a:pPr>
            <a:endParaRPr lang="en-IN" b="1" dirty="0"/>
          </a:p>
          <a:p>
            <a:pPr marL="800100" lvl="1" indent="-342900">
              <a:buFont typeface="+mj-lt"/>
              <a:buAutoNum type="alphaLcParenR"/>
            </a:pPr>
            <a:r>
              <a:rPr lang="en-IN" b="1" dirty="0"/>
              <a:t>It will glow </a:t>
            </a:r>
            <a:r>
              <a:rPr lang="en-IN" b="1" u="sng" dirty="0">
                <a:solidFill>
                  <a:srgbClr val="002060"/>
                </a:solidFill>
              </a:rPr>
              <a:t>green</a:t>
            </a:r>
            <a:r>
              <a:rPr lang="en-IN" b="1" dirty="0"/>
              <a:t> if device is started.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4281280"/>
            <a:ext cx="591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Manual Operation of all device can be performed using this screen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7. MANUAL OPEARTION 1 SCREEN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5C4CA1C-1AF9-4C80-95A1-CE4420A7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AFA54-B718-852E-5044-1C236DCD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7" y="3561512"/>
            <a:ext cx="3756986" cy="646331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2253813-37A4-1902-55EE-E0675C61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13</a:t>
            </a:fld>
            <a:r>
              <a:rPr lang="en-IN" dirty="0"/>
              <a:t> of 36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60B05-D306-0659-D118-6C95866EA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5" y="902449"/>
            <a:ext cx="4276170" cy="25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0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04DF8-4C11-29C2-60E3-EDBD7200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39B17-640D-8FCD-4587-4513DC4D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14</a:t>
            </a:fld>
            <a:r>
              <a:rPr lang="en-IN" dirty="0"/>
              <a:t> of 36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51AC42-38AD-F4D9-79DD-3341DDF08328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8. PART PROGRAM SCREEN</a:t>
            </a:r>
          </a:p>
          <a:p>
            <a:endParaRPr lang="en-IN" u="sng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87B2E5-61B1-BE3A-0ED9-AA28AE996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6" y="1073388"/>
            <a:ext cx="5856300" cy="35255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137AF0-882B-694A-A868-60D49D8B2CFA}"/>
              </a:ext>
            </a:extLst>
          </p:cNvPr>
          <p:cNvSpPr txBox="1"/>
          <p:nvPr/>
        </p:nvSpPr>
        <p:spPr>
          <a:xfrm>
            <a:off x="329452" y="4881261"/>
            <a:ext cx="65285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you can change grooving Program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STEP 2WAIT DELAY VALUE            6. STEP 3 SPEED VALUE                     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OFFSET VALUE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GRONING DATA VALUE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STEP 1 SPEE VALUE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STEP 2 SPEED VALUE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AFF30D-0B37-EBEE-8313-18D8E6A7D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9" y="5759421"/>
            <a:ext cx="2843471" cy="3467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7E2D5B-E6E0-8173-F0F9-6CCDD2AB0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9" y="6623022"/>
            <a:ext cx="2843472" cy="346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BEFFF04-645F-5A1B-9BB8-C7707C92D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36" y="7415501"/>
            <a:ext cx="2838075" cy="3467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F1A86BF-4D67-B3C5-20E8-68D7F85739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40" y="8207981"/>
            <a:ext cx="2838075" cy="3467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F98A62-FAE3-B9FE-9F0D-B4D6E9E15E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9" y="9203661"/>
            <a:ext cx="2847602" cy="3467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49653C-DE1B-0648-A472-94B49E7177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119" y="5794015"/>
            <a:ext cx="2847601" cy="31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9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04DF8-4C11-29C2-60E3-EDBD7200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39B17-640D-8FCD-4587-4513DC4D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15</a:t>
            </a:fld>
            <a:r>
              <a:rPr lang="en-IN" dirty="0"/>
              <a:t> of 36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51AC42-38AD-F4D9-79DD-3341DDF08328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8. PART PROGRAM SCREEN</a:t>
            </a:r>
          </a:p>
          <a:p>
            <a:endParaRPr lang="en-IN" u="sng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87B2E5-61B1-BE3A-0ED9-AA28AE996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6" y="1073388"/>
            <a:ext cx="5856300" cy="35255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137AF0-882B-694A-A868-60D49D8B2CFA}"/>
              </a:ext>
            </a:extLst>
          </p:cNvPr>
          <p:cNvSpPr txBox="1"/>
          <p:nvPr/>
        </p:nvSpPr>
        <p:spPr>
          <a:xfrm>
            <a:off x="329452" y="4881261"/>
            <a:ext cx="65285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you can change grooving Program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STEP 2WAIT DELAY VALUE            6. STEP 3 SPEED VALUE                     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OFFSET VALUE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GRONING DATA VALUE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STEP 1 SPEE VALUE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STEP 2 SPEED VALUE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AFF30D-0B37-EBEE-8313-18D8E6A7D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9" y="5759421"/>
            <a:ext cx="2843471" cy="3467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7E2D5B-E6E0-8173-F0F9-6CCDD2AB0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9" y="6623022"/>
            <a:ext cx="2843472" cy="346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BEFFF04-645F-5A1B-9BB8-C7707C92D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36" y="7415501"/>
            <a:ext cx="2838075" cy="3467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F1A86BF-4D67-B3C5-20E8-68D7F85739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40" y="8207981"/>
            <a:ext cx="2838075" cy="3467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F98A62-FAE3-B9FE-9F0D-B4D6E9E15E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9" y="9203661"/>
            <a:ext cx="2847602" cy="3467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49653C-DE1B-0648-A472-94B49E7177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119" y="5794015"/>
            <a:ext cx="2847601" cy="31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86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866B-24E1-2BDF-C462-67235BE1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180105"/>
            <a:ext cx="5915025" cy="750053"/>
          </a:xfrm>
        </p:spPr>
        <p:txBody>
          <a:bodyPr/>
          <a:lstStyle/>
          <a:p>
            <a:r>
              <a:rPr lang="en-IN" dirty="0"/>
              <a:t>SERVO LOAD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78AF9-EA15-AE53-42EE-EF5E1246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E3AE0-449C-B835-1995-4FE05BF0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16</a:t>
            </a:fld>
            <a:r>
              <a:rPr lang="en-IN" dirty="0"/>
              <a:t> of 36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200A26-F6EF-B3F4-8F5B-441851742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37" y="1676183"/>
            <a:ext cx="5352926" cy="320510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8B6A72-69E3-81CC-2D04-8657385DDD50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9. SERVO LOAD SCREEN</a:t>
            </a:r>
          </a:p>
          <a:p>
            <a:endParaRPr lang="en-IN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1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A8982-790E-166F-C370-171BEBB7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8BE93-0D3D-3C4F-97A9-7DA1315E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17</a:t>
            </a:fld>
            <a:r>
              <a:rPr lang="en-IN" dirty="0"/>
              <a:t> of 36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A6EAED-A35B-F8E0-FE54-27614E629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" y="1150022"/>
            <a:ext cx="5700001" cy="3420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A59A4D4-A4E1-F7D8-CE99-8ECDBD921BBB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10. SERVO SETTING SCREEN</a:t>
            </a:r>
          </a:p>
          <a:p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BC0C1-0727-3192-5170-2BC0B629AB63}"/>
              </a:ext>
            </a:extLst>
          </p:cNvPr>
          <p:cNvSpPr txBox="1"/>
          <p:nvPr/>
        </p:nvSpPr>
        <p:spPr>
          <a:xfrm>
            <a:off x="290776" y="4742838"/>
            <a:ext cx="6276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SERVO MOTOR  HOMING  STATUS</a:t>
            </a:r>
          </a:p>
          <a:p>
            <a:pPr marL="342900" indent="-342900">
              <a:buAutoNum type="arabicPeriod"/>
            </a:pPr>
            <a:r>
              <a:rPr lang="en-IN" b="1" dirty="0"/>
              <a:t>CURRENT OPSOTION     (0.000MM)</a:t>
            </a:r>
          </a:p>
          <a:p>
            <a:pPr marL="342900" indent="-342900">
              <a:buAutoNum type="arabicPeriod"/>
            </a:pPr>
            <a:r>
              <a:rPr lang="en-IN" b="1" dirty="0"/>
              <a:t>CURRENT SPEED             (0.000MM/s)</a:t>
            </a:r>
          </a:p>
          <a:p>
            <a:pPr marL="342900" indent="-342900">
              <a:buAutoNum type="arabicPeriod"/>
            </a:pPr>
            <a:r>
              <a:rPr lang="en-IN" b="1" dirty="0"/>
              <a:t>CURRENT TORQUE         (0.0%)</a:t>
            </a:r>
          </a:p>
          <a:p>
            <a:pPr marL="342900" indent="-342900">
              <a:buAutoNum type="arabicPeriod"/>
            </a:pP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2853A-993B-FAAC-4E6E-F29DF6009122}"/>
              </a:ext>
            </a:extLst>
          </p:cNvPr>
          <p:cNvSpPr txBox="1"/>
          <p:nvPr/>
        </p:nvSpPr>
        <p:spPr>
          <a:xfrm>
            <a:off x="174236" y="6414752"/>
            <a:ext cx="5755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SERVO MOTOR JOG SPEED </a:t>
            </a:r>
          </a:p>
          <a:p>
            <a:pPr marL="342900" indent="-342900">
              <a:buAutoNum type="arabicPeriod"/>
            </a:pPr>
            <a:r>
              <a:rPr lang="en-IN" b="1" dirty="0"/>
              <a:t>JOG SPEED         MIN                      MAX</a:t>
            </a:r>
          </a:p>
          <a:p>
            <a:r>
              <a:rPr lang="en-IN" b="1" dirty="0"/>
              <a:t>                             (0.01mm/s)         (10.00mm/s)</a:t>
            </a:r>
          </a:p>
        </p:txBody>
      </p:sp>
    </p:spTree>
    <p:extLst>
      <p:ext uri="{BB962C8B-B14F-4D97-AF65-F5344CB8AC3E}">
        <p14:creationId xmlns:p14="http://schemas.microsoft.com/office/powerpoint/2010/main" val="420589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107E9-9206-82FE-F1F1-027B53F0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4C024-01CC-1B15-A851-3BD58C97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18</a:t>
            </a:fld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991B7B8-22DD-A991-BA65-99D3D4AA20A7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11. DRIVE MONITOR SCREEN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BC9034-F9DF-5742-98A9-AD8923242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41" y="1284905"/>
            <a:ext cx="5901318" cy="342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07FA3B-FA18-B1D6-2613-F5022D94A8D8}"/>
              </a:ext>
            </a:extLst>
          </p:cNvPr>
          <p:cNvSpPr txBox="1"/>
          <p:nvPr/>
        </p:nvSpPr>
        <p:spPr>
          <a:xfrm>
            <a:off x="290776" y="4742838"/>
            <a:ext cx="62764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DRIVE MONITOR  STATUS</a:t>
            </a:r>
          </a:p>
          <a:p>
            <a:pPr marL="342900" indent="-342900">
              <a:buFontTx/>
              <a:buAutoNum type="arabicPeriod"/>
            </a:pPr>
            <a:r>
              <a:rPr lang="en-IN" dirty="0"/>
              <a:t>Here you can monitor SERVO &amp; VFD STATUS</a:t>
            </a:r>
          </a:p>
          <a:p>
            <a:pPr marL="342900" indent="-342900">
              <a:buFontTx/>
              <a:buAutoNum type="arabicPeriod"/>
            </a:pPr>
            <a:endParaRPr lang="en-IN" dirty="0"/>
          </a:p>
          <a:p>
            <a:pPr marL="342900" indent="-342900">
              <a:buFontTx/>
              <a:buAutoNum type="arabicPeriod"/>
            </a:pPr>
            <a:endParaRPr lang="en-IN" dirty="0"/>
          </a:p>
          <a:p>
            <a:pPr marL="342900" indent="-342900">
              <a:buFontTx/>
              <a:buAutoNum type="arabicPeriod"/>
            </a:pPr>
            <a:endParaRPr lang="en-IN" dirty="0"/>
          </a:p>
          <a:p>
            <a:pPr marL="342900" indent="-342900">
              <a:buFontTx/>
              <a:buAutoNum type="arabicPeriod"/>
            </a:pPr>
            <a:r>
              <a:rPr lang="en-IN" dirty="0"/>
              <a:t>Here you can change SPINDLE SPEED </a:t>
            </a:r>
          </a:p>
          <a:p>
            <a:r>
              <a:rPr lang="en-IN" dirty="0"/>
              <a:t>                MIN                       MAX </a:t>
            </a:r>
          </a:p>
          <a:p>
            <a:r>
              <a:rPr lang="en-IN" dirty="0"/>
              <a:t>                25Hz                      60Hz</a:t>
            </a:r>
          </a:p>
          <a:p>
            <a:endParaRPr lang="en-IN" dirty="0"/>
          </a:p>
          <a:p>
            <a:pPr marL="342900" indent="-342900">
              <a:buAutoNum type="arabicPeriod"/>
            </a:pPr>
            <a:endParaRPr lang="en-IN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B4E398-9F97-1A53-7135-6FD4B10F8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60" y="7238119"/>
            <a:ext cx="3762900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5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D05A-4788-10EF-5481-BA7BE44A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3995649"/>
            <a:ext cx="5915025" cy="1914702"/>
          </a:xfrm>
        </p:spPr>
        <p:txBody>
          <a:bodyPr/>
          <a:lstStyle/>
          <a:p>
            <a:pPr algn="ctr"/>
            <a:r>
              <a:rPr lang="en-IN" u="sng" dirty="0">
                <a:solidFill>
                  <a:srgbClr val="00B0F0"/>
                </a:solidFill>
              </a:rPr>
              <a:t>Electrical Drawings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5E0C-6B1B-0162-BBB6-7BC8DAAA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EED7A-E7A2-8BFA-88D0-DC94AB74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19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280032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8DAD-378D-4588-A8F4-186D3B2B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63C9-523A-7D74-EBC0-E622F08E3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Operation Manual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Electrical Drawing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Troubleshooting Guide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BOM (Bill of Material)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CDEED2-0824-C7DA-78DC-376D5721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7178E0B-2104-135F-87B8-C9EDF980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2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2215456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D05A-4788-10EF-5481-BA7BE44A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3995649"/>
            <a:ext cx="5915025" cy="1914702"/>
          </a:xfrm>
        </p:spPr>
        <p:txBody>
          <a:bodyPr/>
          <a:lstStyle/>
          <a:p>
            <a:pPr algn="ctr"/>
            <a:r>
              <a:rPr lang="en-IN" u="sng" dirty="0">
                <a:solidFill>
                  <a:srgbClr val="00B0F0"/>
                </a:solidFill>
              </a:rPr>
              <a:t>Troubleshooting Guide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C9C34-B6F5-26EE-DD64-27096242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7CBCF-C23D-31BB-9BBF-7B8A8EBE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20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2932191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783AA7-38DF-6D57-8B09-A04D6416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87" y="975817"/>
            <a:ext cx="5435088" cy="844250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C98AEDD-0619-3BF1-9491-3583CD599633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1. HMI ALARM GUIDE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1F178A8-5CD8-F0E1-3ED1-3B250CB9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684471-D8C4-B8AA-F318-60E91460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21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2073036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C98AEDD-0619-3BF1-9491-3583CD599633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2. MACHINE AUTO RUNNING FLOW</a:t>
            </a: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7B3B930E-2256-2F69-4338-B7535A98FB62}"/>
              </a:ext>
            </a:extLst>
          </p:cNvPr>
          <p:cNvSpPr/>
          <p:nvPr/>
        </p:nvSpPr>
        <p:spPr>
          <a:xfrm>
            <a:off x="2693669" y="980534"/>
            <a:ext cx="1470661" cy="554635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sp>
        <p:nvSpPr>
          <p:cNvPr id="3" name="Flowchart: Manual Input 2">
            <a:extLst>
              <a:ext uri="{FF2B5EF4-FFF2-40B4-BE49-F238E27FC236}">
                <a16:creationId xmlns:a16="http://schemas.microsoft.com/office/drawing/2014/main" id="{4DFB52C4-2509-510C-9478-3CC08A8C867C}"/>
              </a:ext>
            </a:extLst>
          </p:cNvPr>
          <p:cNvSpPr/>
          <p:nvPr/>
        </p:nvSpPr>
        <p:spPr>
          <a:xfrm>
            <a:off x="2693669" y="1856486"/>
            <a:ext cx="1470661" cy="685800"/>
          </a:xfrm>
          <a:prstGeom prst="flowChartManualInpu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START PB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384EB097-21AD-42C6-3505-04DBB981E0A4}"/>
              </a:ext>
            </a:extLst>
          </p:cNvPr>
          <p:cNvSpPr/>
          <p:nvPr/>
        </p:nvSpPr>
        <p:spPr>
          <a:xfrm>
            <a:off x="2251709" y="2863603"/>
            <a:ext cx="2354580" cy="1234440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MACHINE HOME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B59F7065-D17A-A422-F95C-4C865C57DFD7}"/>
              </a:ext>
            </a:extLst>
          </p:cNvPr>
          <p:cNvSpPr/>
          <p:nvPr/>
        </p:nvSpPr>
        <p:spPr>
          <a:xfrm>
            <a:off x="2251709" y="4809257"/>
            <a:ext cx="2354580" cy="1234440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MACHINE AUTO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469C91D7-CEB1-D042-9D3C-10A2A2AA042F}"/>
              </a:ext>
            </a:extLst>
          </p:cNvPr>
          <p:cNvSpPr/>
          <p:nvPr/>
        </p:nvSpPr>
        <p:spPr>
          <a:xfrm>
            <a:off x="2251709" y="6861405"/>
            <a:ext cx="2354580" cy="1234440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MACHINE NORMAL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F6394F2B-0DD9-1394-C618-CE21F0308069}"/>
              </a:ext>
            </a:extLst>
          </p:cNvPr>
          <p:cNvSpPr/>
          <p:nvPr/>
        </p:nvSpPr>
        <p:spPr>
          <a:xfrm>
            <a:off x="2693669" y="8913554"/>
            <a:ext cx="1470661" cy="554635"/>
          </a:xfrm>
          <a:prstGeom prst="flowChartTermina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AUTO RUNNING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358FE6-0942-6F2B-7266-FDE35F595E55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429000" y="1535169"/>
            <a:ext cx="0" cy="38989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A7075E-FBBC-0B49-9F65-BC52F3EA6EB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428999" y="2542286"/>
            <a:ext cx="1" cy="32131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816F8D-854D-B846-C06E-8C129DFAADC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428999" y="4098043"/>
            <a:ext cx="0" cy="71121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A1C294-C6B1-8EAE-49C9-4442E855E77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428999" y="6043697"/>
            <a:ext cx="0" cy="81770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15E305-E98B-AA2F-53FC-B35D87598EE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428999" y="8095845"/>
            <a:ext cx="1" cy="8177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52A8EF6-23C2-8062-98C8-426A0002DF28}"/>
              </a:ext>
            </a:extLst>
          </p:cNvPr>
          <p:cNvCxnSpPr>
            <a:stCxn id="4" idx="3"/>
            <a:endCxn id="2" idx="3"/>
          </p:cNvCxnSpPr>
          <p:nvPr/>
        </p:nvCxnSpPr>
        <p:spPr>
          <a:xfrm flipH="1" flipV="1">
            <a:off x="4164330" y="1257852"/>
            <a:ext cx="441959" cy="2222971"/>
          </a:xfrm>
          <a:prstGeom prst="bentConnector3">
            <a:avLst>
              <a:gd name="adj1" fmla="val -5172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128B4E1-A1FA-9D5D-7506-0C5A7A5F5030}"/>
              </a:ext>
            </a:extLst>
          </p:cNvPr>
          <p:cNvCxnSpPr>
            <a:stCxn id="6" idx="3"/>
            <a:endCxn id="2" idx="3"/>
          </p:cNvCxnSpPr>
          <p:nvPr/>
        </p:nvCxnSpPr>
        <p:spPr>
          <a:xfrm flipH="1" flipV="1">
            <a:off x="4164330" y="1257852"/>
            <a:ext cx="441959" cy="4168625"/>
          </a:xfrm>
          <a:prstGeom prst="bentConnector3">
            <a:avLst>
              <a:gd name="adj1" fmla="val -22195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9543861-1BCC-1622-8327-7230C7213341}"/>
              </a:ext>
            </a:extLst>
          </p:cNvPr>
          <p:cNvCxnSpPr>
            <a:stCxn id="8" idx="3"/>
            <a:endCxn id="2" idx="3"/>
          </p:cNvCxnSpPr>
          <p:nvPr/>
        </p:nvCxnSpPr>
        <p:spPr>
          <a:xfrm flipH="1" flipV="1">
            <a:off x="4164330" y="1257852"/>
            <a:ext cx="441959" cy="6220773"/>
          </a:xfrm>
          <a:prstGeom prst="bentConnector3">
            <a:avLst>
              <a:gd name="adj1" fmla="val -38433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93366E-5DE1-464B-4E9B-44F49AC5A7C8}"/>
              </a:ext>
            </a:extLst>
          </p:cNvPr>
          <p:cNvSpPr txBox="1"/>
          <p:nvPr/>
        </p:nvSpPr>
        <p:spPr>
          <a:xfrm>
            <a:off x="3498012" y="4084318"/>
            <a:ext cx="80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EB3F4D-50C5-8557-82A5-FCB4941AE3D0}"/>
              </a:ext>
            </a:extLst>
          </p:cNvPr>
          <p:cNvSpPr txBox="1"/>
          <p:nvPr/>
        </p:nvSpPr>
        <p:spPr>
          <a:xfrm>
            <a:off x="3498011" y="6053726"/>
            <a:ext cx="80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D7D14E-9CDF-2E41-8BE5-BBD3DE3716AA}"/>
              </a:ext>
            </a:extLst>
          </p:cNvPr>
          <p:cNvSpPr txBox="1"/>
          <p:nvPr/>
        </p:nvSpPr>
        <p:spPr>
          <a:xfrm>
            <a:off x="3430010" y="8135367"/>
            <a:ext cx="80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97F6F3-30B9-8792-8B79-42CF4E14BFC2}"/>
              </a:ext>
            </a:extLst>
          </p:cNvPr>
          <p:cNvSpPr txBox="1"/>
          <p:nvPr/>
        </p:nvSpPr>
        <p:spPr>
          <a:xfrm>
            <a:off x="4307317" y="2973216"/>
            <a:ext cx="80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F52BA4-F09D-1151-BF9E-EB3C935B8BA2}"/>
              </a:ext>
            </a:extLst>
          </p:cNvPr>
          <p:cNvSpPr txBox="1"/>
          <p:nvPr/>
        </p:nvSpPr>
        <p:spPr>
          <a:xfrm>
            <a:off x="4533803" y="5011521"/>
            <a:ext cx="80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33D211-8327-DAF1-20AC-BBCF101B7C5D}"/>
              </a:ext>
            </a:extLst>
          </p:cNvPr>
          <p:cNvSpPr txBox="1"/>
          <p:nvPr/>
        </p:nvSpPr>
        <p:spPr>
          <a:xfrm>
            <a:off x="4533803" y="7095450"/>
            <a:ext cx="154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(FAULT)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6D23C7-2858-EB26-DE83-B5C85E22F747}"/>
              </a:ext>
            </a:extLst>
          </p:cNvPr>
          <p:cNvSpPr txBox="1"/>
          <p:nvPr/>
        </p:nvSpPr>
        <p:spPr>
          <a:xfrm>
            <a:off x="95490" y="3148308"/>
            <a:ext cx="222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Reed Switch </a:t>
            </a:r>
          </a:p>
          <a:p>
            <a:r>
              <a:rPr lang="en-IN" dirty="0"/>
              <a:t>X20, X22 if 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D273ED-3CE4-3B41-DC60-F155606CED2C}"/>
              </a:ext>
            </a:extLst>
          </p:cNvPr>
          <p:cNvSpPr txBox="1"/>
          <p:nvPr/>
        </p:nvSpPr>
        <p:spPr>
          <a:xfrm>
            <a:off x="95490" y="5241811"/>
            <a:ext cx="222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Manual Screen </a:t>
            </a:r>
          </a:p>
          <a:p>
            <a:r>
              <a:rPr lang="en-IN" dirty="0"/>
              <a:t>If 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EED1AC-27B2-7A60-43C9-B6BD0F723A52}"/>
              </a:ext>
            </a:extLst>
          </p:cNvPr>
          <p:cNvSpPr txBox="1"/>
          <p:nvPr/>
        </p:nvSpPr>
        <p:spPr>
          <a:xfrm>
            <a:off x="95490" y="7121537"/>
            <a:ext cx="2222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Alarm Screen</a:t>
            </a:r>
          </a:p>
          <a:p>
            <a:r>
              <a:rPr lang="en-IN" dirty="0"/>
              <a:t>For any alarm reset alarm before if NO</a:t>
            </a:r>
          </a:p>
        </p:txBody>
      </p:sp>
      <p:sp>
        <p:nvSpPr>
          <p:cNvPr id="56" name="Footer Placeholder 55">
            <a:extLst>
              <a:ext uri="{FF2B5EF4-FFF2-40B4-BE49-F238E27FC236}">
                <a16:creationId xmlns:a16="http://schemas.microsoft.com/office/drawing/2014/main" id="{7485FD51-B75F-0F8E-57B4-C343868F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918E2058-9912-1C3F-EE4C-D0915C1F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22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3096460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D05A-4788-10EF-5481-BA7BE44A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3995649"/>
            <a:ext cx="5915025" cy="1914702"/>
          </a:xfrm>
        </p:spPr>
        <p:txBody>
          <a:bodyPr/>
          <a:lstStyle/>
          <a:p>
            <a:pPr algn="ctr"/>
            <a:r>
              <a:rPr lang="en-IN" u="sng" dirty="0">
                <a:solidFill>
                  <a:srgbClr val="00B0F0"/>
                </a:solidFill>
              </a:rPr>
              <a:t>BOM (BILL OF MATERIAL)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5EC11-0F90-2E84-F81E-6AE258AC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B9599-0AF7-426D-74FC-037696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23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2436970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7BB245-0EDD-53C5-0BB2-E7DA7964D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81919"/>
            <a:ext cx="5913120" cy="64160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4921C2-E237-25AE-4448-DEA8FA195510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1. LIST OF ITEMS USED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8A36A-DFB6-6B40-7FE0-801A6598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B8CBD-648A-B879-836B-2C0E06FD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24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415399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EC98-805A-EADE-B86A-64662CB93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4374127"/>
            <a:ext cx="5915025" cy="115774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4800" u="sng" dirty="0">
                <a:solidFill>
                  <a:schemeClr val="accent5"/>
                </a:solidFill>
              </a:rPr>
              <a:t>Operation Manual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65BA2E-9989-20A8-4C34-516D5207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B40F5D-0F61-6E7C-2AB9-EE5CF0DD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3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84278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0798-1671-506E-F271-3AF0B987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554635"/>
          </a:xfrm>
        </p:spPr>
        <p:txBody>
          <a:bodyPr anchor="t"/>
          <a:lstStyle/>
          <a:p>
            <a:r>
              <a:rPr lang="en-IN" b="1" u="sng" dirty="0">
                <a:solidFill>
                  <a:srgbClr val="002060"/>
                </a:solidFill>
              </a:rPr>
              <a:t>Company Profile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5105400"/>
            <a:ext cx="5915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 first when you turn on the Machine this screen will open.</a:t>
            </a:r>
          </a:p>
          <a:p>
            <a:endParaRPr lang="en-IN" dirty="0"/>
          </a:p>
          <a:p>
            <a:r>
              <a:rPr lang="en-IN" dirty="0"/>
              <a:t>This is the Company Introduction screen.</a:t>
            </a:r>
          </a:p>
          <a:p>
            <a:endParaRPr lang="en-IN" dirty="0"/>
          </a:p>
          <a:p>
            <a:r>
              <a:rPr lang="en-IN" dirty="0"/>
              <a:t>Click anywhere in the screen to navigate on </a:t>
            </a:r>
            <a:r>
              <a:rPr lang="en-IN" u="sng" dirty="0">
                <a:solidFill>
                  <a:srgbClr val="002060"/>
                </a:solidFill>
              </a:rPr>
              <a:t>Main Menu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9CB991-01BA-D088-86A6-7A15D675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00" y="1389665"/>
            <a:ext cx="5400000" cy="3247553"/>
          </a:xfrm>
          <a:prstGeom prst="rect">
            <a:avLst/>
          </a:prstGeo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4C1FAB4-2D6C-0D77-464F-A48BB4EE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C983A50-0862-83BC-79E8-39D01186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4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139195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0798-1671-506E-F271-3AF0B987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028" y="150889"/>
            <a:ext cx="4638394" cy="554635"/>
          </a:xfrm>
        </p:spPr>
        <p:txBody>
          <a:bodyPr anchor="t"/>
          <a:lstStyle/>
          <a:p>
            <a:r>
              <a:rPr lang="en-IN" u="sng" dirty="0">
                <a:solidFill>
                  <a:srgbClr val="002060"/>
                </a:solidFill>
              </a:rPr>
              <a:t>1. MAIN MENU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04253" y="4228960"/>
            <a:ext cx="5915025" cy="5127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Screen is for Navigation inside the HMI of below screens.</a:t>
            </a:r>
          </a:p>
          <a:p>
            <a:r>
              <a:rPr lang="en-IN" dirty="0"/>
              <a:t>Below are the list of all available screen in the HMI.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MACHINE MONITOR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DRIVE MONITOR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PART PROGRAM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MACHINE MODE SWITCH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SERVO SETTING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SERVO LOAD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SERVO ALARM HISTORY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MANUAL OPERATION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INPUT MONITOR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OUTPUT MONITOR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MACHINE ALARMS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VFD ALARMS HISTORY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C736E01-9E95-9905-5B8E-ED3777B0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61358-2BA8-EDC0-7B02-7CBBF84F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5</a:t>
            </a:fld>
            <a:r>
              <a:rPr lang="en-IN" dirty="0"/>
              <a:t> of 36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F4A39-6E2F-5AC0-1A20-D145EBF3A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1" y="914230"/>
            <a:ext cx="5598998" cy="332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6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471487" y="4621107"/>
            <a:ext cx="62764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Machine Ready Status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Machine Auto / Manual Mode Status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Machine Auto Running Status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Device Running Status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Home Position Indication and Fault Indication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00798-1671-506E-F271-3AF0B987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063" y="288101"/>
            <a:ext cx="5915025" cy="554635"/>
          </a:xfrm>
        </p:spPr>
        <p:txBody>
          <a:bodyPr anchor="t"/>
          <a:lstStyle/>
          <a:p>
            <a:r>
              <a:rPr lang="en-IN" u="sng" dirty="0">
                <a:solidFill>
                  <a:srgbClr val="002060"/>
                </a:solidFill>
              </a:rPr>
              <a:t>2. PROCESS MONITOR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4373880"/>
            <a:ext cx="5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screen is to Monitor Whole machine at Single Place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19101-BFA2-F8B9-94DD-59AB2F2EB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32" y="4935579"/>
            <a:ext cx="548736" cy="475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6C224A-1E80-A382-532B-10BC5F2C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515" y="4935765"/>
            <a:ext cx="528000" cy="47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ED7551-51E6-97F2-5EC2-3722CD901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26" y="5775746"/>
            <a:ext cx="546323" cy="47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AFAD24-BA60-A3BC-8653-B2EF06090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515" y="5775746"/>
            <a:ext cx="546323" cy="478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DBCF73-1A30-43BA-32A9-7CAF11355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532" y="6672261"/>
            <a:ext cx="795072" cy="478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59AB4B-8F6E-31E1-4A54-6D71C2746B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5515" y="6684515"/>
            <a:ext cx="789134" cy="478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DFB905-786D-D75A-008C-4AF73DA4DA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486" y="9069776"/>
            <a:ext cx="796508" cy="478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26238DC-5A45-74E3-E5F5-DE48C38323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4079" y="9060027"/>
            <a:ext cx="789134" cy="478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0E89C6-2D83-5BFE-9155-5727FECD1E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6653" y="9060027"/>
            <a:ext cx="800983" cy="478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715607-30DD-C72E-830D-63C13F7877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1075" y="9060027"/>
            <a:ext cx="794989" cy="4788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4307C6D-1429-FE2F-E6E2-041B93D8C477}"/>
              </a:ext>
            </a:extLst>
          </p:cNvPr>
          <p:cNvSpPr txBox="1"/>
          <p:nvPr/>
        </p:nvSpPr>
        <p:spPr>
          <a:xfrm>
            <a:off x="1444049" y="4988699"/>
            <a:ext cx="116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 Ready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A14E33-42CB-3DC3-8110-81F3CC184B79}"/>
              </a:ext>
            </a:extLst>
          </p:cNvPr>
          <p:cNvSpPr txBox="1"/>
          <p:nvPr/>
        </p:nvSpPr>
        <p:spPr>
          <a:xfrm>
            <a:off x="4447915" y="4988699"/>
            <a:ext cx="116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C0BA8-21F3-2C51-415B-72A0D770B7AB}"/>
              </a:ext>
            </a:extLst>
          </p:cNvPr>
          <p:cNvSpPr txBox="1"/>
          <p:nvPr/>
        </p:nvSpPr>
        <p:spPr>
          <a:xfrm>
            <a:off x="1444049" y="5830480"/>
            <a:ext cx="176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Manual Mode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96281B-3500-93F9-16AA-BBCE037FD4EB}"/>
              </a:ext>
            </a:extLst>
          </p:cNvPr>
          <p:cNvSpPr txBox="1"/>
          <p:nvPr/>
        </p:nvSpPr>
        <p:spPr>
          <a:xfrm>
            <a:off x="4447915" y="5830480"/>
            <a:ext cx="14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Auto Mode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E48715-470E-62D4-2452-7AB181A6F245}"/>
              </a:ext>
            </a:extLst>
          </p:cNvPr>
          <p:cNvSpPr txBox="1"/>
          <p:nvPr/>
        </p:nvSpPr>
        <p:spPr>
          <a:xfrm>
            <a:off x="1664182" y="6726995"/>
            <a:ext cx="21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Stopped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53CE18-4F3A-45B3-9B5C-4B6B7E70AE7F}"/>
              </a:ext>
            </a:extLst>
          </p:cNvPr>
          <p:cNvSpPr txBox="1"/>
          <p:nvPr/>
        </p:nvSpPr>
        <p:spPr>
          <a:xfrm>
            <a:off x="4668048" y="6726995"/>
            <a:ext cx="14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Auto Running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184790-265D-729E-7A4E-9D12EC63DE37}"/>
              </a:ext>
            </a:extLst>
          </p:cNvPr>
          <p:cNvSpPr txBox="1"/>
          <p:nvPr/>
        </p:nvSpPr>
        <p:spPr>
          <a:xfrm>
            <a:off x="4769648" y="7492314"/>
            <a:ext cx="14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Device OFF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193006-EEE2-A437-FB34-AA251A42FDF3}"/>
              </a:ext>
            </a:extLst>
          </p:cNvPr>
          <p:cNvSpPr txBox="1"/>
          <p:nvPr/>
        </p:nvSpPr>
        <p:spPr>
          <a:xfrm>
            <a:off x="4769647" y="8218569"/>
            <a:ext cx="177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Device Running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6A1686-B0AE-D1E4-71FD-AB191062F6EC}"/>
              </a:ext>
            </a:extLst>
          </p:cNvPr>
          <p:cNvSpPr txBox="1"/>
          <p:nvPr/>
        </p:nvSpPr>
        <p:spPr>
          <a:xfrm>
            <a:off x="667291" y="9497688"/>
            <a:ext cx="14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Not at Home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527BFD-D412-4D2D-FA37-A755B4651C3B}"/>
              </a:ext>
            </a:extLst>
          </p:cNvPr>
          <p:cNvSpPr txBox="1"/>
          <p:nvPr/>
        </p:nvSpPr>
        <p:spPr>
          <a:xfrm>
            <a:off x="2032834" y="9490593"/>
            <a:ext cx="188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Machine at Home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9F1575-5BDD-14DC-5917-9A4B8E41A09E}"/>
              </a:ext>
            </a:extLst>
          </p:cNvPr>
          <p:cNvSpPr txBox="1"/>
          <p:nvPr/>
        </p:nvSpPr>
        <p:spPr>
          <a:xfrm>
            <a:off x="3698586" y="9503505"/>
            <a:ext cx="14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Normal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ADDD42-30EE-CCA9-3BDE-ECCDCF938084}"/>
              </a:ext>
            </a:extLst>
          </p:cNvPr>
          <p:cNvSpPr txBox="1"/>
          <p:nvPr/>
        </p:nvSpPr>
        <p:spPr>
          <a:xfrm>
            <a:off x="5124785" y="9496578"/>
            <a:ext cx="14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Fault</a:t>
            </a:r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CD840B06-4227-8F61-941D-3B2F68D8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F7F9CF77-324F-D5CF-AEF0-F4ECF879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6</a:t>
            </a:fld>
            <a:r>
              <a:rPr lang="en-IN" dirty="0"/>
              <a:t> of 36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38A3A1-893A-0C68-ECB3-5BA88C1263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44" y="7425247"/>
            <a:ext cx="3791479" cy="6763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AED011-F173-47FB-E844-0C950A61F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54" y="8130102"/>
            <a:ext cx="3781953" cy="638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B9285C-4993-4610-ECCE-8D184DED7E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4281" y="848663"/>
            <a:ext cx="5769439" cy="346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7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471487" y="4621107"/>
            <a:ext cx="62764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6. Total Parts count Cumulative and Cycle time Parts/min.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7. Machine Inputs Monitoring (Cylinder Reed switch)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    </a:t>
            </a:r>
          </a:p>
          <a:p>
            <a:r>
              <a:rPr lang="en-IN" b="1" dirty="0"/>
              <a:t>8. Navigation Bar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4281280"/>
            <a:ext cx="5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screen is to Monitor Whole machine at Single Place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27E9F6-6604-C3BE-8FE7-CC2F3727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82" y="5140597"/>
            <a:ext cx="1667368" cy="7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5B3B01-592D-DF83-9E86-49F21C8A9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756" y="5140597"/>
            <a:ext cx="1635882" cy="72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A850A2-7EA2-5F65-AC23-24FBAE67BB41}"/>
              </a:ext>
            </a:extLst>
          </p:cNvPr>
          <p:cNvSpPr txBox="1"/>
          <p:nvPr/>
        </p:nvSpPr>
        <p:spPr>
          <a:xfrm>
            <a:off x="729000" y="6350582"/>
            <a:ext cx="3042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you can monitor all reed switch condition On or 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Feed Cylinder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Material Cylinder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Clamp Cylinder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X Axis Cylinder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 Axis Cylinder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SPINDLE MOTOR STATUS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C650693-4D0A-3C36-626D-4D5C3BA64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814" y="9180645"/>
            <a:ext cx="4346186" cy="39589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320688-6B25-2A69-CCDF-F10D58664942}"/>
              </a:ext>
            </a:extLst>
          </p:cNvPr>
          <p:cNvSpPr txBox="1"/>
          <p:nvPr/>
        </p:nvSpPr>
        <p:spPr>
          <a:xfrm>
            <a:off x="844746" y="8767685"/>
            <a:ext cx="554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to easily navigate from one screen to another screen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2. PROCESS MONITOR SCREEN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2C260A28-995C-971B-F8C1-5EC46BB5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06BF17A1-BCDF-9C55-4CE6-52D21E70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7</a:t>
            </a:fld>
            <a:r>
              <a:rPr lang="en-IN" dirty="0"/>
              <a:t> of 36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3B387-E77A-0AEF-C87A-2E3ED7F08E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81" y="6768209"/>
            <a:ext cx="2865496" cy="1939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74F8B6-3D45-EE44-ACD3-2C2C155B87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8" y="1147490"/>
            <a:ext cx="6276446" cy="38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1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215994" y="4970733"/>
            <a:ext cx="62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 All inputs status from Off to On is as below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390805" y="4684685"/>
            <a:ext cx="5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screen is to monitor all PLC Inputs total 16 Nos.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215994" y="368783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3.INPUT MONITOR  SCREEN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C3EE4C-53D8-4393-7F68-4B91E46CA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15" y="6147011"/>
            <a:ext cx="876376" cy="3734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CF258A-E663-1DAF-667F-DB647E992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66" y="6871547"/>
            <a:ext cx="845893" cy="3505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DC978F-7191-F634-3CB1-EE099FAD7441}"/>
              </a:ext>
            </a:extLst>
          </p:cNvPr>
          <p:cNvSpPr txBox="1"/>
          <p:nvPr/>
        </p:nvSpPr>
        <p:spPr>
          <a:xfrm>
            <a:off x="2322410" y="6883184"/>
            <a:ext cx="207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ON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4F232D25-C7D1-65EC-1B6A-CD42CAC9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27F4158-F90F-F7C2-0616-B8DD1CE5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8</a:t>
            </a:fld>
            <a:r>
              <a:rPr lang="en-IN" dirty="0"/>
              <a:t> of 36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BAE516-20ED-CAA6-F1F2-B27952FAB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4" y="7710675"/>
            <a:ext cx="838317" cy="3620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BA049E-EC9E-817A-C8FC-16103C5A88BC}"/>
              </a:ext>
            </a:extLst>
          </p:cNvPr>
          <p:cNvSpPr txBox="1"/>
          <p:nvPr/>
        </p:nvSpPr>
        <p:spPr>
          <a:xfrm>
            <a:off x="2316301" y="6122904"/>
            <a:ext cx="195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OFF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F013A-9331-7661-E4FA-15EE59A2CF1F}"/>
              </a:ext>
            </a:extLst>
          </p:cNvPr>
          <p:cNvSpPr txBox="1"/>
          <p:nvPr/>
        </p:nvSpPr>
        <p:spPr>
          <a:xfrm>
            <a:off x="2325264" y="7678274"/>
            <a:ext cx="416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EMARGENCY PRESSED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CAC236-534B-E8C6-3014-E8AD8F6A6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77" y="1155162"/>
            <a:ext cx="5394242" cy="32108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233EAB-C32E-8F9A-D2F5-94C559833F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2" t="56519" r="50091" b="34572"/>
          <a:stretch/>
        </p:blipFill>
        <p:spPr>
          <a:xfrm>
            <a:off x="1057374" y="8299936"/>
            <a:ext cx="838317" cy="3876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35C206-8CA3-E0E3-AA38-D3A3AD7EB4DE}"/>
              </a:ext>
            </a:extLst>
          </p:cNvPr>
          <p:cNvSpPr txBox="1"/>
          <p:nvPr/>
        </p:nvSpPr>
        <p:spPr>
          <a:xfrm>
            <a:off x="2316302" y="8319297"/>
            <a:ext cx="416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EMARGENCY NOT PRRESSED</a:t>
            </a:r>
          </a:p>
        </p:txBody>
      </p:sp>
    </p:spTree>
    <p:extLst>
      <p:ext uri="{BB962C8B-B14F-4D97-AF65-F5344CB8AC3E}">
        <p14:creationId xmlns:p14="http://schemas.microsoft.com/office/powerpoint/2010/main" val="391963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471487" y="6033042"/>
            <a:ext cx="62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 All Output status from Off to On is as below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5666321"/>
            <a:ext cx="5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screen is to monitor all PLC Outputs total 16Nos.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4. OUTPUT MONITOR SCREEN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C978F-7191-F634-3CB1-EE099FAD7441}"/>
              </a:ext>
            </a:extLst>
          </p:cNvPr>
          <p:cNvSpPr txBox="1"/>
          <p:nvPr/>
        </p:nvSpPr>
        <p:spPr>
          <a:xfrm>
            <a:off x="2551826" y="6780189"/>
            <a:ext cx="3042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OFF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516CCC-6F28-CCDB-7EE2-A67B9B0E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80" y="6667401"/>
            <a:ext cx="891617" cy="4267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16233A-E8A0-846D-CC9B-4A714EEDB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59" y="7788504"/>
            <a:ext cx="899238" cy="419136"/>
          </a:xfrm>
          <a:prstGeom prst="rect">
            <a:avLst/>
          </a:prstGeom>
        </p:spPr>
      </p:pic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F65DEBF-C6B5-2C8E-DE13-6398679D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F118DAB-B609-44D3-37B8-973C4FF2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9</a:t>
            </a:fld>
            <a:r>
              <a:rPr lang="en-IN" dirty="0"/>
              <a:t> of 36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DC9FB-6CF8-F96E-B4C7-7F7D1ED98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1" y="1254562"/>
            <a:ext cx="5607424" cy="329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6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815</TotalTime>
  <Words>983</Words>
  <Application>Microsoft Office PowerPoint</Application>
  <PresentationFormat>A4 Paper (210x297 mm)</PresentationFormat>
  <Paragraphs>271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robotoMedium</vt:lpstr>
      <vt:lpstr>Wingdings</vt:lpstr>
      <vt:lpstr>Office Theme</vt:lpstr>
      <vt:lpstr>PowerPoint Presentation</vt:lpstr>
      <vt:lpstr>Table Of Contents</vt:lpstr>
      <vt:lpstr>PowerPoint Presentation</vt:lpstr>
      <vt:lpstr>Company Profile Screen</vt:lpstr>
      <vt:lpstr>1. MAIN MENU SCREEN</vt:lpstr>
      <vt:lpstr>2. PROCESS MONITOR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SERVO LOAD GRAPH</vt:lpstr>
      <vt:lpstr>PowerPoint Presentation</vt:lpstr>
      <vt:lpstr>PowerPoint Presentation</vt:lpstr>
      <vt:lpstr>Electrical Drawings</vt:lpstr>
      <vt:lpstr>Troubleshooting Guide</vt:lpstr>
      <vt:lpstr>PowerPoint Presentation</vt:lpstr>
      <vt:lpstr>PowerPoint Presentation</vt:lpstr>
      <vt:lpstr>BOM (BILL OF MATERIAL)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Dalal</dc:creator>
  <cp:lastModifiedBy>Aman Dalal</cp:lastModifiedBy>
  <cp:revision>152</cp:revision>
  <cp:lastPrinted>2023-10-09T16:51:17Z</cp:lastPrinted>
  <dcterms:created xsi:type="dcterms:W3CDTF">2023-09-12T15:19:16Z</dcterms:created>
  <dcterms:modified xsi:type="dcterms:W3CDTF">2024-04-30T12:58:59Z</dcterms:modified>
</cp:coreProperties>
</file>