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301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300" r:id="rId10"/>
    <p:sldId id="263" r:id="rId11"/>
    <p:sldId id="264" r:id="rId12"/>
    <p:sldId id="265" r:id="rId13"/>
    <p:sldId id="266" r:id="rId14"/>
    <p:sldId id="267" r:id="rId15"/>
    <p:sldId id="268" r:id="rId16"/>
    <p:sldId id="293" r:id="rId17"/>
    <p:sldId id="297" r:id="rId18"/>
    <p:sldId id="294" r:id="rId19"/>
    <p:sldId id="295" r:id="rId20"/>
    <p:sldId id="296" r:id="rId21"/>
    <p:sldId id="289" r:id="rId22"/>
    <p:sldId id="270" r:id="rId23"/>
    <p:sldId id="269" r:id="rId24"/>
    <p:sldId id="272" r:id="rId25"/>
    <p:sldId id="290" r:id="rId26"/>
    <p:sldId id="291" r:id="rId27"/>
  </p:sldIdLst>
  <p:sldSz cx="6858000" cy="9906000" type="A4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712D0A-ACCD-4BC2-80AC-AAC20AA56518}" v="6" dt="2024-05-04T12:57:26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50" d="100"/>
          <a:sy n="50" d="100"/>
        </p:scale>
        <p:origin x="297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Dalal" userId="b4be06dd3e0d3b56" providerId="LiveId" clId="{CF712D0A-ACCD-4BC2-80AC-AAC20AA56518}"/>
    <pc:docChg chg="custSel addSld delSld modSld">
      <pc:chgData name="Aman Dalal" userId="b4be06dd3e0d3b56" providerId="LiveId" clId="{CF712D0A-ACCD-4BC2-80AC-AAC20AA56518}" dt="2024-05-04T12:59:51.864" v="208" actId="1076"/>
      <pc:docMkLst>
        <pc:docMk/>
      </pc:docMkLst>
      <pc:sldChg chg="del">
        <pc:chgData name="Aman Dalal" userId="b4be06dd3e0d3b56" providerId="LiveId" clId="{CF712D0A-ACCD-4BC2-80AC-AAC20AA56518}" dt="2024-05-04T12:47:43.736" v="187" actId="2696"/>
        <pc:sldMkLst>
          <pc:docMk/>
          <pc:sldMk cId="1812373785" sldId="256"/>
        </pc:sldMkLst>
      </pc:sldChg>
      <pc:sldChg chg="addSp delSp modSp add mod">
        <pc:chgData name="Aman Dalal" userId="b4be06dd3e0d3b56" providerId="LiveId" clId="{CF712D0A-ACCD-4BC2-80AC-AAC20AA56518}" dt="2024-05-04T12:59:51.864" v="208" actId="1076"/>
        <pc:sldMkLst>
          <pc:docMk/>
          <pc:sldMk cId="2957609767" sldId="301"/>
        </pc:sldMkLst>
        <pc:spChg chg="mod">
          <ac:chgData name="Aman Dalal" userId="b4be06dd3e0d3b56" providerId="LiveId" clId="{CF712D0A-ACCD-4BC2-80AC-AAC20AA56518}" dt="2024-05-04T12:46:52.733" v="186" actId="113"/>
          <ac:spMkLst>
            <pc:docMk/>
            <pc:sldMk cId="2957609767" sldId="301"/>
            <ac:spMk id="3" creationId="{8B8BB29F-5682-19FD-6DDE-4FF76025E472}"/>
          </ac:spMkLst>
        </pc:spChg>
        <pc:spChg chg="mod">
          <ac:chgData name="Aman Dalal" userId="b4be06dd3e0d3b56" providerId="LiveId" clId="{CF712D0A-ACCD-4BC2-80AC-AAC20AA56518}" dt="2024-05-04T12:46:06.413" v="126" actId="1076"/>
          <ac:spMkLst>
            <pc:docMk/>
            <pc:sldMk cId="2957609767" sldId="301"/>
            <ac:spMk id="7" creationId="{3AF3E6F3-C999-9AFF-D2F3-18314C6C5C4C}"/>
          </ac:spMkLst>
        </pc:spChg>
        <pc:spChg chg="add del mod">
          <ac:chgData name="Aman Dalal" userId="b4be06dd3e0d3b56" providerId="LiveId" clId="{CF712D0A-ACCD-4BC2-80AC-AAC20AA56518}" dt="2024-05-04T12:46:03.896" v="125" actId="478"/>
          <ac:spMkLst>
            <pc:docMk/>
            <pc:sldMk cId="2957609767" sldId="301"/>
            <ac:spMk id="8" creationId="{CBDD1232-8D48-33DD-E955-F4280264C586}"/>
          </ac:spMkLst>
        </pc:spChg>
        <pc:picChg chg="del">
          <ac:chgData name="Aman Dalal" userId="b4be06dd3e0d3b56" providerId="LiveId" clId="{CF712D0A-ACCD-4BC2-80AC-AAC20AA56518}" dt="2024-05-04T12:43:38.233" v="1" actId="478"/>
          <ac:picMkLst>
            <pc:docMk/>
            <pc:sldMk cId="2957609767" sldId="301"/>
            <ac:picMk id="4" creationId="{71C8647A-AF18-5848-DA06-03BB3477F743}"/>
          </ac:picMkLst>
        </pc:picChg>
        <pc:picChg chg="add mod modCrop">
          <ac:chgData name="Aman Dalal" userId="b4be06dd3e0d3b56" providerId="LiveId" clId="{CF712D0A-ACCD-4BC2-80AC-AAC20AA56518}" dt="2024-05-04T12:59:51.864" v="208" actId="1076"/>
          <ac:picMkLst>
            <pc:docMk/>
            <pc:sldMk cId="2957609767" sldId="301"/>
            <ac:picMk id="5" creationId="{B1D5263C-8AC7-7BE7-D7BC-F99C474E50A3}"/>
          </ac:picMkLst>
        </pc:picChg>
        <pc:picChg chg="add mod">
          <ac:chgData name="Aman Dalal" userId="b4be06dd3e0d3b56" providerId="LiveId" clId="{CF712D0A-ACCD-4BC2-80AC-AAC20AA56518}" dt="2024-05-04T12:57:00.248" v="201" actId="1076"/>
          <ac:picMkLst>
            <pc:docMk/>
            <pc:sldMk cId="2957609767" sldId="301"/>
            <ac:picMk id="10" creationId="{FD260709-B298-5B47-A3EB-396E40718968}"/>
          </ac:picMkLst>
        </pc:picChg>
      </pc:sldChg>
      <pc:sldChg chg="add del">
        <pc:chgData name="Aman Dalal" userId="b4be06dd3e0d3b56" providerId="LiveId" clId="{CF712D0A-ACCD-4BC2-80AC-AAC20AA56518}" dt="2024-05-04T12:56:20.010" v="190" actId="2696"/>
        <pc:sldMkLst>
          <pc:docMk/>
          <pc:sldMk cId="3165171545" sldId="302"/>
        </pc:sldMkLst>
      </pc:sldChg>
      <pc:sldChg chg="addSp delSp modSp add mod">
        <pc:chgData name="Aman Dalal" userId="b4be06dd3e0d3b56" providerId="LiveId" clId="{CF712D0A-ACCD-4BC2-80AC-AAC20AA56518}" dt="2024-05-04T12:57:48.146" v="207" actId="1076"/>
        <pc:sldMkLst>
          <pc:docMk/>
          <pc:sldMk cId="1742287332" sldId="303"/>
        </pc:sldMkLst>
        <pc:spChg chg="del">
          <ac:chgData name="Aman Dalal" userId="b4be06dd3e0d3b56" providerId="LiveId" clId="{CF712D0A-ACCD-4BC2-80AC-AAC20AA56518}" dt="2024-05-04T12:56:29.813" v="192" actId="478"/>
          <ac:spMkLst>
            <pc:docMk/>
            <pc:sldMk cId="1742287332" sldId="303"/>
            <ac:spMk id="2" creationId="{12FAF6FA-B3B6-CD08-36EE-E9A34DCE6D47}"/>
          </ac:spMkLst>
        </pc:spChg>
        <pc:spChg chg="add mod">
          <ac:chgData name="Aman Dalal" userId="b4be06dd3e0d3b56" providerId="LiveId" clId="{CF712D0A-ACCD-4BC2-80AC-AAC20AA56518}" dt="2024-05-04T12:57:45.334" v="206" actId="1076"/>
          <ac:spMkLst>
            <pc:docMk/>
            <pc:sldMk cId="1742287332" sldId="303"/>
            <ac:spMk id="6" creationId="{8C9342F3-F973-9453-F13C-6577B043D4C8}"/>
          </ac:spMkLst>
        </pc:spChg>
        <pc:picChg chg="add mod">
          <ac:chgData name="Aman Dalal" userId="b4be06dd3e0d3b56" providerId="LiveId" clId="{CF712D0A-ACCD-4BC2-80AC-AAC20AA56518}" dt="2024-05-04T12:57:48.146" v="207" actId="1076"/>
          <ac:picMkLst>
            <pc:docMk/>
            <pc:sldMk cId="1742287332" sldId="303"/>
            <ac:picMk id="4" creationId="{6CAEBEBA-182F-1283-38EB-1E21D82C936E}"/>
          </ac:picMkLst>
        </pc:picChg>
        <pc:picChg chg="del">
          <ac:chgData name="Aman Dalal" userId="b4be06dd3e0d3b56" providerId="LiveId" clId="{CF712D0A-ACCD-4BC2-80AC-AAC20AA56518}" dt="2024-05-04T12:56:22.305" v="191" actId="478"/>
          <ac:picMkLst>
            <pc:docMk/>
            <pc:sldMk cId="1742287332" sldId="303"/>
            <ac:picMk id="5" creationId="{B1D5263C-8AC7-7BE7-D7BC-F99C474E50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1C6D1-0718-5F2A-4E55-05405AC81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8149D-9862-177F-D051-8434F07C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r">
              <a:defRPr sz="1300"/>
            </a:lvl1pPr>
          </a:lstStyle>
          <a:p>
            <a:fld id="{CF043684-C23C-4DE8-8B7E-D3C4E7379360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59FE-C917-EEE2-1A6E-D41B5A825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630FD-B6A4-B75C-21C7-8EDDB7AFA7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r">
              <a:defRPr sz="1300"/>
            </a:lvl1pPr>
          </a:lstStyle>
          <a:p>
            <a:fld id="{20CDD1A9-875A-4D99-AE86-A3C225A57B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461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5"/>
          </a:xfrm>
          <a:prstGeom prst="rect">
            <a:avLst/>
          </a:prstGeom>
        </p:spPr>
        <p:txBody>
          <a:bodyPr vert="horz" lIns="94222" tIns="47112" rIns="94222" bIns="47112" rtlCol="0"/>
          <a:lstStyle>
            <a:lvl1pPr algn="r">
              <a:defRPr sz="1300"/>
            </a:lvl1pPr>
          </a:lstStyle>
          <a:p>
            <a:fld id="{AF96E64A-2573-49C5-B293-D130C98F6FDD}" type="datetimeFigureOut">
              <a:rPr lang="en-IN" smtClean="0"/>
              <a:t>04-05-2024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54275" y="1173163"/>
            <a:ext cx="2193925" cy="3170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2" tIns="47112" rIns="94222" bIns="47112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2" tIns="47112" rIns="94222" bIns="471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l">
              <a:defRPr sz="13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71054"/>
          </a:xfrm>
          <a:prstGeom prst="rect">
            <a:avLst/>
          </a:prstGeom>
        </p:spPr>
        <p:txBody>
          <a:bodyPr vert="horz" lIns="94222" tIns="47112" rIns="94222" bIns="47112" rtlCol="0" anchor="b"/>
          <a:lstStyle>
            <a:lvl1pPr algn="r">
              <a:defRPr sz="1300"/>
            </a:lvl1pPr>
          </a:lstStyle>
          <a:p>
            <a:fld id="{AE33BCC4-5B5C-471C-9DBD-909E0F27853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9976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1pPr>
    <a:lvl2pPr marL="22631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2pPr>
    <a:lvl3pPr marL="45262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3pPr>
    <a:lvl4pPr marL="67894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4pPr>
    <a:lvl5pPr marL="905256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5pPr>
    <a:lvl6pPr marL="1131570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6pPr>
    <a:lvl7pPr marL="1357884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7pPr>
    <a:lvl8pPr marL="1584198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8pPr>
    <a:lvl9pPr marL="1810512" algn="l" defTabSz="452628" rtl="0" eaLnBrk="1" latinLnBrk="0" hangingPunct="1">
      <a:defRPr sz="5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E322-6D95-4367-9960-04FB0798359F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33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9D12B-6B27-4A84-B5FC-1D64AB913525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4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E4AB-3169-4FE0-AB97-89CFAABE27E6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5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100859E-11C8-19AD-238B-A544A42C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32053"/>
            <a:ext cx="5915025" cy="9286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AD178A-859F-1956-AF05-FB6872986590}"/>
              </a:ext>
            </a:extLst>
          </p:cNvPr>
          <p:cNvCxnSpPr/>
          <p:nvPr userDrawn="1"/>
        </p:nvCxnSpPr>
        <p:spPr>
          <a:xfrm>
            <a:off x="471488" y="1192389"/>
            <a:ext cx="59150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2" y="9708800"/>
            <a:ext cx="2314575" cy="197200"/>
          </a:xfrm>
        </p:spPr>
        <p:txBody>
          <a:bodyPr/>
          <a:lstStyle>
            <a:lvl1pPr>
              <a:defRPr u="sng">
                <a:solidFill>
                  <a:srgbClr val="0070C0"/>
                </a:solidFill>
              </a:defRPr>
            </a:lvl1pPr>
          </a:lstStyle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2842" y="9708800"/>
            <a:ext cx="914123" cy="19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‹#›</a:t>
            </a:fld>
            <a:r>
              <a:rPr lang="en-IN" dirty="0"/>
              <a:t> of 36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056F1-4859-7963-115B-EDD16F5E6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57" y="166996"/>
            <a:ext cx="800909" cy="7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3894-4388-4026-A033-3D66FC8157E0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95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D31B-30D9-4EE7-9A6A-62A83360A67F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9ED471-8A54-8184-5A63-5918C2EDD5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8881"/>
            <a:ext cx="1428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DAA3-3741-48B2-861E-4F1018E851F9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03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7C29-CDD8-46B5-9A42-BB2D7311E325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4336-96DC-4100-A772-1A9B7B9CB68E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8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1434-20B5-4CF4-A0FF-7FF5CAE56664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96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E77F-9E7C-4572-A3BF-3AA2D37FAB59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68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2403-5A90-4778-BC2D-956F04861285}" type="datetime1">
              <a:rPr lang="en-IN" smtClean="0"/>
              <a:t>04-05-2024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09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contact@maintics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F3E6F3-C999-9AFF-D2F3-18314C6C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65" y="2826144"/>
            <a:ext cx="5915025" cy="1438048"/>
          </a:xfrm>
        </p:spPr>
        <p:txBody>
          <a:bodyPr>
            <a:normAutofit fontScale="90000"/>
          </a:bodyPr>
          <a:lstStyle/>
          <a:p>
            <a:pPr algn="ctr">
              <a:lnSpc>
                <a:spcPct val="250000"/>
              </a:lnSpc>
            </a:pP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GROOVING MACHINE 02</a:t>
            </a:r>
            <a:b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MANUAL</a:t>
            </a:r>
            <a:endParaRPr lang="en-IN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AF6FA-B3B6-CD08-36EE-E9A34DCE6D47}"/>
              </a:ext>
            </a:extLst>
          </p:cNvPr>
          <p:cNvSpPr txBox="1"/>
          <p:nvPr/>
        </p:nvSpPr>
        <p:spPr>
          <a:xfrm>
            <a:off x="922258" y="7393841"/>
            <a:ext cx="51206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Developed By:</a:t>
            </a:r>
          </a:p>
          <a:p>
            <a:pPr algn="ctr"/>
            <a:r>
              <a:rPr lang="en-IN" b="1" dirty="0"/>
              <a:t>MAINTICS AUTOMATION &amp; ROBOTICS LLP</a:t>
            </a:r>
          </a:p>
          <a:p>
            <a:pPr algn="ctr"/>
            <a:r>
              <a:rPr lang="en-IN" sz="1400" dirty="0"/>
              <a:t>Email : </a:t>
            </a:r>
            <a:r>
              <a:rPr lang="en-IN" sz="1400" dirty="0">
                <a:hlinkClick r:id="rId2"/>
              </a:rPr>
              <a:t>contact@maintics.com</a:t>
            </a:r>
            <a:endParaRPr lang="en-IN" sz="1400" dirty="0"/>
          </a:p>
          <a:p>
            <a:pPr algn="ctr"/>
            <a:r>
              <a:rPr lang="en-IN" sz="1400" dirty="0"/>
              <a:t>Phone: +91 7042626619</a:t>
            </a:r>
          </a:p>
          <a:p>
            <a:pPr algn="ctr"/>
            <a:r>
              <a:rPr lang="en-IN" sz="1400" dirty="0"/>
              <a:t>Website : www.maintics.com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BB29F-5682-19FD-6DDE-4FF76025E472}"/>
              </a:ext>
            </a:extLst>
          </p:cNvPr>
          <p:cNvSpPr txBox="1"/>
          <p:nvPr/>
        </p:nvSpPr>
        <p:spPr>
          <a:xfrm>
            <a:off x="1076920" y="5068796"/>
            <a:ext cx="3841552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Project Description : Grooving Machine 02 Hydraulic to Servo</a:t>
            </a:r>
            <a:endParaRPr lang="en-IN" sz="1013" b="1" dirty="0">
              <a:latin typeface="Tahoma-Bold"/>
            </a:endParaRPr>
          </a:p>
          <a:p>
            <a:r>
              <a:rPr lang="en-IN" sz="1013" dirty="0">
                <a:latin typeface="Tahoma-Bold"/>
              </a:rPr>
              <a:t>Customer Name :</a:t>
            </a:r>
            <a:r>
              <a:rPr lang="en-IN" sz="1013" b="1" dirty="0">
                <a:latin typeface="Tahoma-Bold"/>
              </a:rPr>
              <a:t>Maadhav Automotive Fasteners Pvt. Ltd.</a:t>
            </a:r>
          </a:p>
          <a:p>
            <a:r>
              <a:rPr lang="en-IN" sz="1013" dirty="0">
                <a:latin typeface="Tahoma-Bold"/>
              </a:rPr>
              <a:t>Order Number : </a:t>
            </a:r>
            <a:r>
              <a:rPr lang="en-IN" sz="1013" b="1" dirty="0">
                <a:latin typeface="Tahoma-Bold"/>
              </a:rPr>
              <a:t>NA</a:t>
            </a:r>
          </a:p>
          <a:p>
            <a:r>
              <a:rPr lang="en-IN" sz="1013" dirty="0">
                <a:latin typeface="Tahoma-Bold"/>
              </a:rPr>
              <a:t>Order Date :</a:t>
            </a:r>
            <a:r>
              <a:rPr lang="en-IN" sz="1013" b="1" dirty="0">
                <a:latin typeface="Tahoma-Bold"/>
              </a:rPr>
              <a:t>15/03/2024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5263C-8AC7-7BE7-D7BC-F99C474E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9"/>
          <a:stretch/>
        </p:blipFill>
        <p:spPr>
          <a:xfrm>
            <a:off x="2097349" y="1281507"/>
            <a:ext cx="2770456" cy="1676103"/>
          </a:xfrm>
          <a:prstGeom prst="rect">
            <a:avLst/>
          </a:prstGeom>
        </p:spPr>
      </p:pic>
      <p:pic>
        <p:nvPicPr>
          <p:cNvPr id="10" name="Picture 9" descr="A logo for a company&#10;&#10;Description automatically generated">
            <a:extLst>
              <a:ext uri="{FF2B5EF4-FFF2-40B4-BE49-F238E27FC236}">
                <a16:creationId xmlns:a16="http://schemas.microsoft.com/office/drawing/2014/main" id="{FD260709-B298-5B47-A3EB-396E40718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47" y="6491218"/>
            <a:ext cx="1002305" cy="9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09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215994" y="4970733"/>
            <a:ext cx="62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All inputs status from Off to On is as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390805" y="4684685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all PLC Inputs total 16 Nos.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215994" y="368783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3.INPUT MONITOR  SCREEN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3EE4C-53D8-4393-7F68-4B91E46C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15" y="6147011"/>
            <a:ext cx="876376" cy="373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F258A-E663-1DAF-667F-DB647E992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6" y="6871547"/>
            <a:ext cx="845893" cy="350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DC978F-7191-F634-3CB1-EE099FAD7441}"/>
              </a:ext>
            </a:extLst>
          </p:cNvPr>
          <p:cNvSpPr txBox="1"/>
          <p:nvPr/>
        </p:nvSpPr>
        <p:spPr>
          <a:xfrm>
            <a:off x="2322410" y="6883184"/>
            <a:ext cx="207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F232D25-C7D1-65EC-1B6A-CD42CAC9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27F4158-F90F-F7C2-0616-B8DD1CE5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10</a:t>
            </a:fld>
            <a:r>
              <a:rPr lang="en-IN" dirty="0"/>
              <a:t> of 36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BAE516-20ED-CAA6-F1F2-B27952FAB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4" y="7710675"/>
            <a:ext cx="838317" cy="362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BA049E-EC9E-817A-C8FC-16103C5A88BC}"/>
              </a:ext>
            </a:extLst>
          </p:cNvPr>
          <p:cNvSpPr txBox="1"/>
          <p:nvPr/>
        </p:nvSpPr>
        <p:spPr>
          <a:xfrm>
            <a:off x="2316301" y="6122904"/>
            <a:ext cx="195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OFF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F013A-9331-7661-E4FA-15EE59A2CF1F}"/>
              </a:ext>
            </a:extLst>
          </p:cNvPr>
          <p:cNvSpPr txBox="1"/>
          <p:nvPr/>
        </p:nvSpPr>
        <p:spPr>
          <a:xfrm>
            <a:off x="2325264" y="7678274"/>
            <a:ext cx="41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EMARGENCY PRESSED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CAC236-534B-E8C6-3014-E8AD8F6A6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6" y="1155163"/>
            <a:ext cx="5388768" cy="3207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233EAB-C32E-8F9A-D2F5-94C559833F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2" t="56519" r="50091" b="34572"/>
          <a:stretch/>
        </p:blipFill>
        <p:spPr>
          <a:xfrm>
            <a:off x="1057374" y="8299936"/>
            <a:ext cx="838317" cy="387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5C206-8CA3-E0E3-AA38-D3A3AD7EB4DE}"/>
              </a:ext>
            </a:extLst>
          </p:cNvPr>
          <p:cNvSpPr txBox="1"/>
          <p:nvPr/>
        </p:nvSpPr>
        <p:spPr>
          <a:xfrm>
            <a:off x="2316302" y="8319297"/>
            <a:ext cx="41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EMARGENCY NOT PRRESSED</a:t>
            </a:r>
          </a:p>
        </p:txBody>
      </p:sp>
    </p:spTree>
    <p:extLst>
      <p:ext uri="{BB962C8B-B14F-4D97-AF65-F5344CB8AC3E}">
        <p14:creationId xmlns:p14="http://schemas.microsoft.com/office/powerpoint/2010/main" val="391963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6033042"/>
            <a:ext cx="62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All Output status from Off to On is as below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666321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all PLC Outputs total 16Nos.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4. OUTPUT MONITOR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DC978F-7191-F634-3CB1-EE099FAD7441}"/>
              </a:ext>
            </a:extLst>
          </p:cNvPr>
          <p:cNvSpPr txBox="1"/>
          <p:nvPr/>
        </p:nvSpPr>
        <p:spPr>
          <a:xfrm>
            <a:off x="2551826" y="6780189"/>
            <a:ext cx="3042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OFF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F65DEBF-C6B5-2C8E-DE13-6398679D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F118DAB-B609-44D3-37B8-973C4FF2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11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DC9FB-6CF8-F96E-B4C7-7F7D1ED98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254562"/>
            <a:ext cx="5400000" cy="3177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9B0810-D0DD-E58F-6723-AE0459061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1" y="6780189"/>
            <a:ext cx="900000" cy="425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69EC1-69C3-3C3E-F25F-21E257EB0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59" y="7884544"/>
            <a:ext cx="900000" cy="3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290777" y="4916379"/>
            <a:ext cx="6276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Alarm screen navigation buttons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Reset button to reset current Alarms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Alarm History Screen access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321621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monitor machine current alarms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5. ALARM MONITOR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5DF6-092C-D323-F6FD-D8841C9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07" y="5363187"/>
            <a:ext cx="3505504" cy="525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A4CD0-B9EC-5ACB-AFD8-5571C26E9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07" y="6434610"/>
            <a:ext cx="1021168" cy="502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2A201B-B5D5-5F12-8097-CDBC7F6C1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43" y="7569499"/>
            <a:ext cx="960203" cy="518205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A5FDE58-DB6A-8A72-4A69-4A920B2E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066F17E-4D6A-E017-9CDB-1666FD58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12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C4B75-83C8-719A-4BAF-BF9F2A0F3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8" y="1045177"/>
            <a:ext cx="5386764" cy="323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6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087918"/>
            <a:ext cx="57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monitor machine current alarms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5. ALARM HISTORY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B5DF6-092C-D323-F6FD-D8841C9C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54" y="5497325"/>
            <a:ext cx="3505504" cy="52582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89747F-19AA-0983-715B-B497189D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9AB0FE-ABA5-DEE6-37FD-184D69F2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13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BC2ED-34FA-8A09-4FEE-CBA4F34D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4" y="6528407"/>
            <a:ext cx="1021168" cy="50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35CDB-C093-61C7-F654-5E364DCEA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90" y="7636402"/>
            <a:ext cx="960203" cy="518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C8A879-CA64-5283-F5F4-4CC9C47468FC}"/>
              </a:ext>
            </a:extLst>
          </p:cNvPr>
          <p:cNvSpPr txBox="1"/>
          <p:nvPr/>
        </p:nvSpPr>
        <p:spPr>
          <a:xfrm>
            <a:off x="349622" y="5091190"/>
            <a:ext cx="6276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Alarm screen navigation buttons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Reset button to reset current Alarms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Alarm History Screen access Button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525132-29A5-D8F7-5D92-CE1ADAD5C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37" y="1178395"/>
            <a:ext cx="3200400" cy="2059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B48F54-AF39-0F10-F52D-5F2DAC4F0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" y="1237130"/>
            <a:ext cx="3348318" cy="196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6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702578" y="4308538"/>
            <a:ext cx="62764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COOLENT PUMP  ON Condition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2.     COOLENT PUMP Off Condition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r>
              <a:rPr lang="en-IN" b="1" dirty="0"/>
              <a:t>3.     COUNTER RESET ON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WITHOUT PART OFF</a:t>
            </a:r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endParaRPr lang="en-IN" b="1" dirty="0"/>
          </a:p>
          <a:p>
            <a:pPr marL="342900" indent="-342900">
              <a:buAutoNum type="arabicPeriod" startAt="4"/>
            </a:pPr>
            <a:r>
              <a:rPr lang="en-IN" b="1" dirty="0"/>
              <a:t>WITHOUT PART TRIAL ON</a:t>
            </a:r>
          </a:p>
          <a:p>
            <a:pPr marL="342900" indent="-342900">
              <a:buAutoNum type="arabicPeriod" startAt="4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3945105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Settings can be done from this screen.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310123" y="395677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6. MODE SELECT SETTING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5C51C25-4D81-9511-C938-B5926B6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456FB9B-7C89-C352-6650-BC484F52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14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59B9B-98A1-9E4E-826E-125E2B024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" y="1196754"/>
            <a:ext cx="3240000" cy="2059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04F2AF-A30B-E0BD-56C4-F9FF2451F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93" y="5459633"/>
            <a:ext cx="3181893" cy="3817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CD0F2B-E4E8-428F-810A-0C2EB0D01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81" y="1196752"/>
            <a:ext cx="3204000" cy="20598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7CF72E-ED9A-3C18-154F-20A9CB813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9" y="4625786"/>
            <a:ext cx="3195340" cy="3817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5B971A-72CB-8AD9-813D-0363EBA26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47" y="6305379"/>
            <a:ext cx="3181892" cy="4528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0D9625-A791-8E72-9325-5BC9202431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94" y="7410622"/>
            <a:ext cx="3208787" cy="3693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8E7D208-7731-D6FE-EC34-74AA7636B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00" y="8511979"/>
            <a:ext cx="3195340" cy="3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9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5844784"/>
            <a:ext cx="62764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Steps for manual operation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First check </a:t>
            </a:r>
            <a:r>
              <a:rPr lang="en-IN" b="1" u="sng" dirty="0">
                <a:solidFill>
                  <a:srgbClr val="002060"/>
                </a:solidFill>
              </a:rPr>
              <a:t>Fault</a:t>
            </a:r>
            <a:r>
              <a:rPr lang="en-IN" b="1" dirty="0"/>
              <a:t> Light it should be Off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check </a:t>
            </a:r>
            <a:r>
              <a:rPr lang="en-IN" b="1" u="sng" dirty="0">
                <a:solidFill>
                  <a:srgbClr val="002060"/>
                </a:solidFill>
              </a:rPr>
              <a:t>Ready</a:t>
            </a:r>
            <a:r>
              <a:rPr lang="en-IN" b="1" dirty="0"/>
              <a:t> Light it should be Green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press </a:t>
            </a:r>
            <a:r>
              <a:rPr lang="en-IN" b="1" u="sng" dirty="0">
                <a:solidFill>
                  <a:srgbClr val="002060"/>
                </a:solidFill>
              </a:rPr>
              <a:t>Auto Manual </a:t>
            </a:r>
            <a:r>
              <a:rPr lang="en-IN" b="1" dirty="0"/>
              <a:t>selector switch to change mode from Auto to manual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Now Press </a:t>
            </a:r>
            <a:r>
              <a:rPr lang="en-IN" b="1" u="sng" dirty="0">
                <a:solidFill>
                  <a:srgbClr val="002060"/>
                </a:solidFill>
              </a:rPr>
              <a:t>Start</a:t>
            </a:r>
            <a:r>
              <a:rPr lang="en-IN" b="1" dirty="0"/>
              <a:t> Button to Start the Device 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It will glow </a:t>
            </a:r>
            <a:r>
              <a:rPr lang="en-IN" b="1" u="sng" dirty="0">
                <a:solidFill>
                  <a:srgbClr val="002060"/>
                </a:solidFill>
              </a:rPr>
              <a:t>green</a:t>
            </a:r>
            <a:r>
              <a:rPr lang="en-IN" b="1" dirty="0"/>
              <a:t> if device is started.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168782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Manual Operation of all device can be performed using this screen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7. MANUAL OPEARTION 1 SCREEN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5C4CA1C-1AF9-4C80-95A1-CE4420A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AFA54-B718-852E-5044-1C236DCD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6" y="4491600"/>
            <a:ext cx="3756986" cy="646331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2253813-37A4-1902-55EE-E0675C61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15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60B05-D306-0659-D118-6C95866E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977207"/>
            <a:ext cx="5400000" cy="31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4DF8-4C11-29C2-60E3-EDBD720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9B17-640D-8FCD-4587-4513DC4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16</a:t>
            </a:fld>
            <a:r>
              <a:rPr lang="en-IN" dirty="0"/>
              <a:t> of 36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1AC42-38AD-F4D9-79DD-3341DDF08328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8. PART PROGRAM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7AF0-882B-694A-A868-60D49D8B2CFA}"/>
              </a:ext>
            </a:extLst>
          </p:cNvPr>
          <p:cNvSpPr txBox="1"/>
          <p:nvPr/>
        </p:nvSpPr>
        <p:spPr>
          <a:xfrm>
            <a:off x="329452" y="4787132"/>
            <a:ext cx="65285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Here you can change grooving Program</a:t>
            </a:r>
          </a:p>
          <a:p>
            <a:endParaRPr lang="en-IN" dirty="0"/>
          </a:p>
          <a:p>
            <a:r>
              <a:rPr lang="en-IN" dirty="0"/>
              <a:t>a)   WAIT DELAY VALUE                        (Here you Can </a:t>
            </a:r>
            <a:r>
              <a:rPr lang="en-IN" dirty="0" err="1"/>
              <a:t>Changr</a:t>
            </a:r>
            <a:r>
              <a:rPr lang="en-IN" dirty="0"/>
              <a:t> </a:t>
            </a:r>
            <a:r>
              <a:rPr lang="en-IN" dirty="0" err="1"/>
              <a:t>Groving</a:t>
            </a:r>
            <a:endParaRPr lang="en-IN" dirty="0"/>
          </a:p>
          <a:p>
            <a:r>
              <a:rPr lang="en-IN" dirty="0"/>
              <a:t>                                                                  Data 1sec wait Delay Value.)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b)    OFFSET VALUE                                (Here you can Set Offset </a:t>
            </a:r>
          </a:p>
          <a:p>
            <a:r>
              <a:rPr lang="en-IN" dirty="0"/>
              <a:t>                                                                           Material Value.)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c)    GRONING DATA VALUE                  (Here you can set </a:t>
            </a:r>
            <a:r>
              <a:rPr lang="en-IN" dirty="0" err="1"/>
              <a:t>Groving</a:t>
            </a:r>
            <a:r>
              <a:rPr lang="en-IN" dirty="0"/>
              <a:t>                               </a:t>
            </a:r>
          </a:p>
          <a:p>
            <a:r>
              <a:rPr lang="en-IN" dirty="0"/>
              <a:t>                                                                              Value.)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d)    STEP 1 SPEED VALUE                       (Here you can set  the</a:t>
            </a:r>
          </a:p>
          <a:p>
            <a:r>
              <a:rPr lang="en-IN" dirty="0"/>
              <a:t>                                                                    step 1 SPEED VALUE)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e)  STEP 2 SPEED VALUE                 (Here you can set  the</a:t>
            </a:r>
          </a:p>
          <a:p>
            <a:r>
              <a:rPr lang="en-IN" dirty="0"/>
              <a:t>                                                                    step 2 SPEED VALUE) </a:t>
            </a:r>
          </a:p>
          <a:p>
            <a:r>
              <a:rPr lang="en-IN" dirty="0"/>
              <a:t>   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AFF30D-0B37-EBEE-8313-18D8E6A7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9" y="5759421"/>
            <a:ext cx="2843471" cy="346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7E2D5B-E6E0-8173-F0F9-6CCDD2AB0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" y="6581213"/>
            <a:ext cx="2843472" cy="3467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EFFF04-645F-5A1B-9BB8-C7707C92D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65" y="7403005"/>
            <a:ext cx="2838075" cy="3467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1A86BF-4D67-B3C5-20E8-68D7F8573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" y="8157657"/>
            <a:ext cx="2838075" cy="3467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F98A62-FAE3-B9FE-9F0D-B4D6E9E15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8" y="9136689"/>
            <a:ext cx="2847602" cy="346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8E03E-ED89-AC6D-759E-B84C190FFE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" y="1185617"/>
            <a:ext cx="5339081" cy="322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04DF8-4C11-29C2-60E3-EDBD7200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9B17-640D-8FCD-4587-4513DC4D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9450" y="9677424"/>
            <a:ext cx="914123" cy="197200"/>
          </a:xfrm>
        </p:spPr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17</a:t>
            </a:fld>
            <a:r>
              <a:rPr lang="en-IN" dirty="0"/>
              <a:t> of 36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51AC42-38AD-F4D9-79DD-3341DDF08328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8. PART PROGRAM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34E11-8386-E750-92C8-3555C746B5F7}"/>
              </a:ext>
            </a:extLst>
          </p:cNvPr>
          <p:cNvSpPr txBox="1"/>
          <p:nvPr/>
        </p:nvSpPr>
        <p:spPr>
          <a:xfrm flipH="1">
            <a:off x="295836" y="4366436"/>
            <a:ext cx="5577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  Here you can change grooving Program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9653C-DE1B-0648-A472-94B49E71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3" y="5400203"/>
            <a:ext cx="2847601" cy="312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5A0E3-3CB6-E246-6FD7-E9D7B3D0C597}"/>
              </a:ext>
            </a:extLst>
          </p:cNvPr>
          <p:cNvSpPr txBox="1"/>
          <p:nvPr/>
        </p:nvSpPr>
        <p:spPr>
          <a:xfrm>
            <a:off x="538302" y="5028233"/>
            <a:ext cx="5781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f)    STEP 3 SPEED VALUE                    (Here you can change </a:t>
            </a:r>
          </a:p>
          <a:p>
            <a:r>
              <a:rPr lang="en-IN" dirty="0"/>
              <a:t>                                                               step 3 Speed Value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C3DA3-C0D6-C2DB-7E33-6135E740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" y="1024253"/>
            <a:ext cx="5339081" cy="3228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8918-C687-D832-6CA6-0F6479A17FC8}"/>
              </a:ext>
            </a:extLst>
          </p:cNvPr>
          <p:cNvSpPr txBox="1"/>
          <p:nvPr/>
        </p:nvSpPr>
        <p:spPr>
          <a:xfrm flipH="1">
            <a:off x="255495" y="6723530"/>
            <a:ext cx="636045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  Here you can monitor  POSITIONING MODE &amp;</a:t>
            </a:r>
          </a:p>
          <a:p>
            <a:r>
              <a:rPr lang="en-IN" sz="2400" dirty="0"/>
              <a:t>      JOG MODE</a:t>
            </a:r>
          </a:p>
          <a:p>
            <a:endParaRPr lang="en-IN" dirty="0"/>
          </a:p>
          <a:p>
            <a:r>
              <a:rPr lang="en-IN" dirty="0"/>
              <a:t>      a) Herer you can monitor </a:t>
            </a:r>
          </a:p>
          <a:p>
            <a:r>
              <a:rPr lang="en-IN" dirty="0"/>
              <a:t>           POSITION MOSE is 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b) Here you can monitor </a:t>
            </a:r>
          </a:p>
          <a:p>
            <a:r>
              <a:rPr lang="en-IN" dirty="0"/>
              <a:t>            JOG MODE is 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458A0-AB40-3182-2C74-011E1BBA6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64" y="7713333"/>
            <a:ext cx="2429214" cy="511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7ADADC-7AF0-227C-F72C-04FEF1CF6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04" y="8855233"/>
            <a:ext cx="2429214" cy="5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78AF9-EA15-AE53-42EE-EF5E1246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3AE0-449C-B835-1995-4FE05BF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18</a:t>
            </a:fld>
            <a:r>
              <a:rPr lang="en-IN" dirty="0"/>
              <a:t> of 36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B6A72-69E3-81CC-2D04-8657385DDD50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9. SERVO LOAD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1589A-12DB-5D3E-44D1-5C2CD096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7" y="1162958"/>
            <a:ext cx="5357226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A89C30-6ABA-A41C-708B-831850DF1BA3}"/>
              </a:ext>
            </a:extLst>
          </p:cNvPr>
          <p:cNvSpPr txBox="1"/>
          <p:nvPr/>
        </p:nvSpPr>
        <p:spPr>
          <a:xfrm>
            <a:off x="229441" y="4997623"/>
            <a:ext cx="62764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SERVO LOAD GRAPH</a:t>
            </a:r>
            <a:endParaRPr lang="en-IN" sz="2400" b="1" dirty="0"/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Here you can monitor servo Load Graphically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800100" lvl="1" indent="-342900">
              <a:buFont typeface="+mj-lt"/>
              <a:buAutoNum type="alphaLcParenR"/>
            </a:pPr>
            <a:r>
              <a:rPr lang="en-IN" b="1" dirty="0"/>
              <a:t>You Can monitor servo </a:t>
            </a:r>
            <a:r>
              <a:rPr lang="en-IN" b="1" dirty="0" err="1"/>
              <a:t>Troque</a:t>
            </a:r>
            <a:r>
              <a:rPr lang="en-IN" b="1" dirty="0"/>
              <a:t> Graphically </a:t>
            </a:r>
          </a:p>
          <a:p>
            <a:pPr lvl="1"/>
            <a:endParaRPr lang="en-IN" b="1" dirty="0"/>
          </a:p>
          <a:p>
            <a:pPr lvl="1"/>
            <a:r>
              <a:rPr lang="en-IN" b="1" dirty="0"/>
              <a:t>c)   You Can monitor servo Speed Graphically.</a:t>
            </a:r>
          </a:p>
          <a:p>
            <a:pPr marL="800100" lvl="1" indent="-342900">
              <a:buFont typeface="+mj-lt"/>
              <a:buAutoNum type="alphaLcParenR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311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8982-790E-166F-C370-171BEBB7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8BE93-0D3D-3C4F-97A9-7DA1315E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19</a:t>
            </a:fld>
            <a:r>
              <a:rPr lang="en-IN" dirty="0"/>
              <a:t> of 36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59A4D4-A4E1-F7D8-CE99-8ECDBD921BBB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10. SERVO SETTING SCREEN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BC0C1-0727-3192-5170-2BC0B629AB63}"/>
              </a:ext>
            </a:extLst>
          </p:cNvPr>
          <p:cNvSpPr txBox="1"/>
          <p:nvPr/>
        </p:nvSpPr>
        <p:spPr>
          <a:xfrm>
            <a:off x="479034" y="4447004"/>
            <a:ext cx="62764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1  SERVO MOTOR  HOMING  STATUS</a:t>
            </a:r>
          </a:p>
          <a:p>
            <a:r>
              <a:rPr lang="en-IN" b="1" dirty="0"/>
              <a:t>    a)   SERVO CURRENT OPSOTION     (10.000mm)</a:t>
            </a:r>
          </a:p>
          <a:p>
            <a:r>
              <a:rPr lang="en-IN" b="1" dirty="0"/>
              <a:t>    b)   SERVO CURRENT SPEED             (-0.170mm/s)</a:t>
            </a:r>
          </a:p>
          <a:p>
            <a:r>
              <a:rPr lang="en-IN" b="1" dirty="0"/>
              <a:t>    c)   SERVO CURRENT TORQUE         (1.1%)</a:t>
            </a:r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2853A-993B-FAAC-4E6E-F29DF6009122}"/>
              </a:ext>
            </a:extLst>
          </p:cNvPr>
          <p:cNvSpPr txBox="1"/>
          <p:nvPr/>
        </p:nvSpPr>
        <p:spPr>
          <a:xfrm>
            <a:off x="647320" y="5794328"/>
            <a:ext cx="5605562" cy="1136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 SERVO MOTOR JOG SPEED</a:t>
            </a:r>
          </a:p>
          <a:p>
            <a:r>
              <a:rPr lang="en-IN" sz="2400" b="1" dirty="0"/>
              <a:t>     </a:t>
            </a:r>
            <a:r>
              <a:rPr lang="en-IN" b="1" dirty="0"/>
              <a:t>JOG SPEED         MIN                      MAX</a:t>
            </a:r>
          </a:p>
          <a:p>
            <a:r>
              <a:rPr lang="en-IN" b="1" dirty="0"/>
              <a:t>                             (0.01mm/s)         (10.00mm/s)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E4B7DD-7EAA-20C1-BA48-5191A2240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0" y="1022974"/>
            <a:ext cx="5376780" cy="3241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407114-1007-66D6-CAF6-AE075EC1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9" y="8208565"/>
            <a:ext cx="4496427" cy="7525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F09F6C-9EBD-CBB7-9FEC-EF2C5DFCDDB0}"/>
              </a:ext>
            </a:extLst>
          </p:cNvPr>
          <p:cNvSpPr txBox="1"/>
          <p:nvPr/>
        </p:nvSpPr>
        <p:spPr>
          <a:xfrm>
            <a:off x="740609" y="7397692"/>
            <a:ext cx="560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b="1" dirty="0"/>
              <a:t>Here you can enter password and  Press 2 Second  and servo  Start homing  Automatically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3054E-345A-C315-E325-3930499559F9}"/>
              </a:ext>
            </a:extLst>
          </p:cNvPr>
          <p:cNvSpPr txBox="1"/>
          <p:nvPr/>
        </p:nvSpPr>
        <p:spPr>
          <a:xfrm>
            <a:off x="727162" y="7025209"/>
            <a:ext cx="567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 Servo Homing</a:t>
            </a:r>
          </a:p>
        </p:txBody>
      </p:sp>
    </p:spTree>
    <p:extLst>
      <p:ext uri="{BB962C8B-B14F-4D97-AF65-F5344CB8AC3E}">
        <p14:creationId xmlns:p14="http://schemas.microsoft.com/office/powerpoint/2010/main" val="42058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F3E6F3-C999-9AFF-D2F3-18314C6C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65" y="2826144"/>
            <a:ext cx="5915025" cy="1438048"/>
          </a:xfrm>
        </p:spPr>
        <p:txBody>
          <a:bodyPr>
            <a:normAutofit fontScale="90000"/>
          </a:bodyPr>
          <a:lstStyle/>
          <a:p>
            <a:pPr algn="ctr">
              <a:lnSpc>
                <a:spcPct val="250000"/>
              </a:lnSpc>
            </a:pPr>
            <a: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GROOVING MACHINE 02</a:t>
            </a:r>
            <a:br>
              <a:rPr lang="en-US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US" sz="20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MANUAL</a:t>
            </a:r>
            <a:endParaRPr lang="en-IN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BB29F-5682-19FD-6DDE-4FF76025E472}"/>
              </a:ext>
            </a:extLst>
          </p:cNvPr>
          <p:cNvSpPr txBox="1"/>
          <p:nvPr/>
        </p:nvSpPr>
        <p:spPr>
          <a:xfrm>
            <a:off x="1076920" y="5068796"/>
            <a:ext cx="3841552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dirty="0"/>
              <a:t>Project Description : Grooving Machine 02 Hydraulic to Servo</a:t>
            </a:r>
            <a:endParaRPr lang="en-IN" sz="1013" b="1" dirty="0">
              <a:latin typeface="Tahoma-Bold"/>
            </a:endParaRPr>
          </a:p>
          <a:p>
            <a:r>
              <a:rPr lang="en-IN" sz="1013" dirty="0">
                <a:latin typeface="Tahoma-Bold"/>
              </a:rPr>
              <a:t>Customer Name :</a:t>
            </a:r>
            <a:r>
              <a:rPr lang="en-IN" sz="1013" b="1" dirty="0">
                <a:latin typeface="Tahoma-Bold"/>
              </a:rPr>
              <a:t>Maadhav Automotive Fasteners Pvt. Ltd.</a:t>
            </a:r>
          </a:p>
          <a:p>
            <a:r>
              <a:rPr lang="en-IN" sz="1013" dirty="0">
                <a:latin typeface="Tahoma-Bold"/>
              </a:rPr>
              <a:t>Order Number : </a:t>
            </a:r>
            <a:r>
              <a:rPr lang="en-IN" sz="1013" b="1" dirty="0">
                <a:latin typeface="Tahoma-Bold"/>
              </a:rPr>
              <a:t>NA</a:t>
            </a:r>
          </a:p>
          <a:p>
            <a:r>
              <a:rPr lang="en-IN" sz="1013" dirty="0">
                <a:latin typeface="Tahoma-Bold"/>
              </a:rPr>
              <a:t>Order Date :</a:t>
            </a:r>
            <a:r>
              <a:rPr lang="en-IN" sz="1013" b="1" dirty="0">
                <a:latin typeface="Tahoma-Bold"/>
              </a:rPr>
              <a:t>15/03/2024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6CAEBEBA-182F-1283-38EB-1E21D82C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27" y="8515012"/>
            <a:ext cx="1002305" cy="902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342F3-F973-9453-F13C-6577B043D4C8}"/>
              </a:ext>
            </a:extLst>
          </p:cNvPr>
          <p:cNvSpPr txBox="1"/>
          <p:nvPr/>
        </p:nvSpPr>
        <p:spPr>
          <a:xfrm>
            <a:off x="1272672" y="9417635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002060"/>
                </a:solidFill>
              </a:rPr>
              <a:t>© MAINTICS AUTOMATION &amp; ROBOTICS LLP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287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107E9-9206-82FE-F1F1-027B53F0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C024-01CC-1B15-A851-3BD58C97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0D8D-E894-4156-8FC7-A5C12655CF59}" type="slidenum">
              <a:rPr lang="en-IN" smtClean="0"/>
              <a:t>20</a:t>
            </a:fld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91B7B8-22DD-A991-BA65-99D3D4AA20A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11. DRIVE MONITOR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7FA3B-FA18-B1D6-2613-F5022D94A8D8}"/>
              </a:ext>
            </a:extLst>
          </p:cNvPr>
          <p:cNvSpPr txBox="1"/>
          <p:nvPr/>
        </p:nvSpPr>
        <p:spPr>
          <a:xfrm>
            <a:off x="290776" y="4097382"/>
            <a:ext cx="62764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DRIVE MONITOR  STATUS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Here you can monitor SERVO &amp; VFD STATUS</a:t>
            </a:r>
          </a:p>
          <a:p>
            <a:r>
              <a:rPr lang="en-IN" dirty="0"/>
              <a:t>       </a:t>
            </a:r>
            <a:r>
              <a:rPr lang="en-IN" sz="2000" dirty="0"/>
              <a:t>SERVO</a:t>
            </a:r>
            <a:r>
              <a:rPr lang="en-IN" dirty="0"/>
              <a:t>   </a:t>
            </a:r>
          </a:p>
          <a:p>
            <a:r>
              <a:rPr lang="en-IN" dirty="0"/>
              <a:t>        a) Here you can monitor servo current position.</a:t>
            </a:r>
          </a:p>
          <a:p>
            <a:r>
              <a:rPr lang="en-IN" dirty="0"/>
              <a:t>        b) Here you can monitor servo current speed. </a:t>
            </a:r>
          </a:p>
          <a:p>
            <a:r>
              <a:rPr lang="en-IN" dirty="0"/>
              <a:t>        c) Here you can monitor  servo Current Torque.</a:t>
            </a:r>
          </a:p>
          <a:p>
            <a:r>
              <a:rPr lang="en-IN" dirty="0"/>
              <a:t>       </a:t>
            </a:r>
          </a:p>
          <a:p>
            <a:r>
              <a:rPr lang="en-IN" sz="2000" dirty="0"/>
              <a:t>       VFD </a:t>
            </a:r>
          </a:p>
          <a:p>
            <a:r>
              <a:rPr lang="en-IN" sz="2000" dirty="0"/>
              <a:t>        </a:t>
            </a:r>
            <a:r>
              <a:rPr lang="en-IN" dirty="0"/>
              <a:t>a) Here you can monitor VFD Frequency.</a:t>
            </a:r>
          </a:p>
          <a:p>
            <a:r>
              <a:rPr lang="en-IN" dirty="0"/>
              <a:t>         b) Here you can monitor VFD Voltage.</a:t>
            </a:r>
          </a:p>
          <a:p>
            <a:r>
              <a:rPr lang="en-IN" dirty="0"/>
              <a:t>         c)Here you can monitor VFD Current.</a:t>
            </a:r>
          </a:p>
          <a:p>
            <a:r>
              <a:rPr lang="en-IN" dirty="0"/>
              <a:t>         d)Here you can monitor VFD Alarm Code.</a:t>
            </a:r>
          </a:p>
          <a:p>
            <a:endParaRPr lang="en-IN" dirty="0"/>
          </a:p>
          <a:p>
            <a:r>
              <a:rPr lang="en-IN" dirty="0"/>
              <a:t>2.        Here you can change SPINDLE SPEED Using  Hz</a:t>
            </a:r>
          </a:p>
          <a:p>
            <a:r>
              <a:rPr lang="en-IN" dirty="0"/>
              <a:t>                MIN                       MAX </a:t>
            </a:r>
          </a:p>
          <a:p>
            <a:r>
              <a:rPr lang="en-IN" dirty="0"/>
              <a:t>                25Hz                      60Hz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B4E398-9F97-1A53-7135-6FD4B10F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9" y="8695554"/>
            <a:ext cx="3762900" cy="485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FFF4E-1884-8FCC-7554-6092CC872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9" y="937945"/>
            <a:ext cx="5377683" cy="32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52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Electrical Drawings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5E0C-6B1B-0162-BBB6-7BC8DAAA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ED7A-E7A2-8BFA-88D0-DC94AB74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21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800325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Troubleshooting Guide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C9C34-B6F5-26EE-DD64-270962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7CBCF-C23D-31BB-9BBF-7B8A8EB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22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932191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783AA7-38DF-6D57-8B09-A04D6416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87" y="975817"/>
            <a:ext cx="5435088" cy="8442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98AEDD-0619-3BF1-9491-3583CD599633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1. HMI ALARM GUIDE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1F178A8-5CD8-F0E1-3ED1-3B250CB9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684471-D8C4-B8AA-F318-60E91460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23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073036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98AEDD-0619-3BF1-9491-3583CD599633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2. MACHINE AUTO RUNNING FLOW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B3B930E-2256-2F69-4338-B7535A98FB62}"/>
              </a:ext>
            </a:extLst>
          </p:cNvPr>
          <p:cNvSpPr/>
          <p:nvPr/>
        </p:nvSpPr>
        <p:spPr>
          <a:xfrm>
            <a:off x="2693669" y="980534"/>
            <a:ext cx="1470661" cy="554635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</p:txBody>
      </p:sp>
      <p:sp>
        <p:nvSpPr>
          <p:cNvPr id="3" name="Flowchart: Manual Input 2">
            <a:extLst>
              <a:ext uri="{FF2B5EF4-FFF2-40B4-BE49-F238E27FC236}">
                <a16:creationId xmlns:a16="http://schemas.microsoft.com/office/drawing/2014/main" id="{4DFB52C4-2509-510C-9478-3CC08A8C867C}"/>
              </a:ext>
            </a:extLst>
          </p:cNvPr>
          <p:cNvSpPr/>
          <p:nvPr/>
        </p:nvSpPr>
        <p:spPr>
          <a:xfrm>
            <a:off x="2693669" y="1856486"/>
            <a:ext cx="1470661" cy="685800"/>
          </a:xfrm>
          <a:prstGeom prst="flowChartManualInpu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START PB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384EB097-21AD-42C6-3505-04DBB981E0A4}"/>
              </a:ext>
            </a:extLst>
          </p:cNvPr>
          <p:cNvSpPr/>
          <p:nvPr/>
        </p:nvSpPr>
        <p:spPr>
          <a:xfrm>
            <a:off x="2251709" y="2863603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HOME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59F7065-D17A-A422-F95C-4C865C57DFD7}"/>
              </a:ext>
            </a:extLst>
          </p:cNvPr>
          <p:cNvSpPr/>
          <p:nvPr/>
        </p:nvSpPr>
        <p:spPr>
          <a:xfrm>
            <a:off x="2251709" y="4809257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AUTO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69C91D7-CEB1-D042-9D3C-10A2A2AA042F}"/>
              </a:ext>
            </a:extLst>
          </p:cNvPr>
          <p:cNvSpPr/>
          <p:nvPr/>
        </p:nvSpPr>
        <p:spPr>
          <a:xfrm>
            <a:off x="2251709" y="6861405"/>
            <a:ext cx="2354580" cy="123444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MACHINE NORMAL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6394F2B-0DD9-1394-C618-CE21F0308069}"/>
              </a:ext>
            </a:extLst>
          </p:cNvPr>
          <p:cNvSpPr/>
          <p:nvPr/>
        </p:nvSpPr>
        <p:spPr>
          <a:xfrm>
            <a:off x="2693669" y="8913554"/>
            <a:ext cx="1470661" cy="554635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AUTO RUNNING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358FE6-0942-6F2B-7266-FDE35F595E5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429000" y="1535169"/>
            <a:ext cx="0" cy="3898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A7075E-FBBC-0B49-9F65-BC52F3EA6EB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428999" y="2542286"/>
            <a:ext cx="1" cy="32131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816F8D-854D-B846-C06E-8C129DFAADC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28999" y="4098043"/>
            <a:ext cx="0" cy="711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1C294-C6B1-8EAE-49C9-4442E855E77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28999" y="6043697"/>
            <a:ext cx="0" cy="81770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15E305-E98B-AA2F-53FC-B35D87598EE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28999" y="8095845"/>
            <a:ext cx="1" cy="81770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52A8EF6-23C2-8062-98C8-426A0002DF28}"/>
              </a:ext>
            </a:extLst>
          </p:cNvPr>
          <p:cNvCxnSpPr>
            <a:stCxn id="4" idx="3"/>
            <a:endCxn id="2" idx="3"/>
          </p:cNvCxnSpPr>
          <p:nvPr/>
        </p:nvCxnSpPr>
        <p:spPr>
          <a:xfrm flipH="1" flipV="1">
            <a:off x="4164330" y="1257852"/>
            <a:ext cx="441959" cy="2222971"/>
          </a:xfrm>
          <a:prstGeom prst="bentConnector3">
            <a:avLst>
              <a:gd name="adj1" fmla="val -517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128B4E1-A1FA-9D5D-7506-0C5A7A5F5030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H="1" flipV="1">
            <a:off x="4164330" y="1257852"/>
            <a:ext cx="441959" cy="4168625"/>
          </a:xfrm>
          <a:prstGeom prst="bentConnector3">
            <a:avLst>
              <a:gd name="adj1" fmla="val -2219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9543861-1BCC-1622-8327-7230C7213341}"/>
              </a:ext>
            </a:extLst>
          </p:cNvPr>
          <p:cNvCxnSpPr>
            <a:stCxn id="8" idx="3"/>
            <a:endCxn id="2" idx="3"/>
          </p:cNvCxnSpPr>
          <p:nvPr/>
        </p:nvCxnSpPr>
        <p:spPr>
          <a:xfrm flipH="1" flipV="1">
            <a:off x="4164330" y="1257852"/>
            <a:ext cx="441959" cy="6220773"/>
          </a:xfrm>
          <a:prstGeom prst="bentConnector3">
            <a:avLst>
              <a:gd name="adj1" fmla="val -38433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93366E-5DE1-464B-4E9B-44F49AC5A7C8}"/>
              </a:ext>
            </a:extLst>
          </p:cNvPr>
          <p:cNvSpPr txBox="1"/>
          <p:nvPr/>
        </p:nvSpPr>
        <p:spPr>
          <a:xfrm>
            <a:off x="3498012" y="4084318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B3F4D-50C5-8557-82A5-FCB4941AE3D0}"/>
              </a:ext>
            </a:extLst>
          </p:cNvPr>
          <p:cNvSpPr txBox="1"/>
          <p:nvPr/>
        </p:nvSpPr>
        <p:spPr>
          <a:xfrm>
            <a:off x="3498011" y="6053726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D7D14E-9CDF-2E41-8BE5-BBD3DE3716AA}"/>
              </a:ext>
            </a:extLst>
          </p:cNvPr>
          <p:cNvSpPr txBox="1"/>
          <p:nvPr/>
        </p:nvSpPr>
        <p:spPr>
          <a:xfrm>
            <a:off x="3430010" y="8135367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7F6F3-30B9-8792-8B79-42CF4E14BFC2}"/>
              </a:ext>
            </a:extLst>
          </p:cNvPr>
          <p:cNvSpPr txBox="1"/>
          <p:nvPr/>
        </p:nvSpPr>
        <p:spPr>
          <a:xfrm>
            <a:off x="4307317" y="2973216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F52BA4-F09D-1151-BF9E-EB3C935B8BA2}"/>
              </a:ext>
            </a:extLst>
          </p:cNvPr>
          <p:cNvSpPr txBox="1"/>
          <p:nvPr/>
        </p:nvSpPr>
        <p:spPr>
          <a:xfrm>
            <a:off x="4533803" y="5011521"/>
            <a:ext cx="80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33D211-8327-DAF1-20AC-BBCF101B7C5D}"/>
              </a:ext>
            </a:extLst>
          </p:cNvPr>
          <p:cNvSpPr txBox="1"/>
          <p:nvPr/>
        </p:nvSpPr>
        <p:spPr>
          <a:xfrm>
            <a:off x="4533803" y="7095450"/>
            <a:ext cx="154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(FAULT)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6D23C7-2858-EB26-DE83-B5C85E22F747}"/>
              </a:ext>
            </a:extLst>
          </p:cNvPr>
          <p:cNvSpPr txBox="1"/>
          <p:nvPr/>
        </p:nvSpPr>
        <p:spPr>
          <a:xfrm>
            <a:off x="95490" y="3148308"/>
            <a:ext cx="222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Reed Switch </a:t>
            </a:r>
          </a:p>
          <a:p>
            <a:r>
              <a:rPr lang="en-IN" dirty="0"/>
              <a:t>X20, X22 if 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273ED-3CE4-3B41-DC60-F155606CED2C}"/>
              </a:ext>
            </a:extLst>
          </p:cNvPr>
          <p:cNvSpPr txBox="1"/>
          <p:nvPr/>
        </p:nvSpPr>
        <p:spPr>
          <a:xfrm>
            <a:off x="95490" y="5241811"/>
            <a:ext cx="222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Manual Screen </a:t>
            </a:r>
          </a:p>
          <a:p>
            <a:r>
              <a:rPr lang="en-IN" dirty="0"/>
              <a:t>If 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EED1AC-27B2-7A60-43C9-B6BD0F723A52}"/>
              </a:ext>
            </a:extLst>
          </p:cNvPr>
          <p:cNvSpPr txBox="1"/>
          <p:nvPr/>
        </p:nvSpPr>
        <p:spPr>
          <a:xfrm>
            <a:off x="95490" y="7121537"/>
            <a:ext cx="222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Alarm Screen</a:t>
            </a:r>
          </a:p>
          <a:p>
            <a:r>
              <a:rPr lang="en-IN" dirty="0"/>
              <a:t>For any alarm reset alarm before if NO</a:t>
            </a:r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7485FD51-B75F-0F8E-57B4-C343868F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918E2058-9912-1C3F-EE4C-D0915C1F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24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3096460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D05A-4788-10EF-5481-BA7BE44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3995649"/>
            <a:ext cx="5915025" cy="1914702"/>
          </a:xfrm>
        </p:spPr>
        <p:txBody>
          <a:bodyPr/>
          <a:lstStyle/>
          <a:p>
            <a:pPr algn="ctr"/>
            <a:r>
              <a:rPr lang="en-IN" u="sng" dirty="0">
                <a:solidFill>
                  <a:srgbClr val="00B0F0"/>
                </a:solidFill>
              </a:rPr>
              <a:t>BOM (BILL OF MATERIAL)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EC11-0F90-2E84-F81E-6AE258AC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9599-0AF7-426D-74FC-037696EE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25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43697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7BB245-0EDD-53C5-0BB2-E7DA7964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81919"/>
            <a:ext cx="5913120" cy="64160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4921C2-E237-25AE-4448-DEA8FA195510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1. LIST OF ITEMS USED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8A36A-DFB6-6B40-7FE0-801A6598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B8CBD-648A-B879-836B-2C0E06FD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26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415399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AD-378D-4588-A8F4-186D3B2B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3C9-523A-7D74-EBC0-E622F08E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Operation Manual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Electrical Drawing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Troubleshooting Guide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BOM (Bill of Material)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CDEED2-0824-C7DA-78DC-376D5721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7178E0B-2104-135F-87B8-C9EDF980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3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221545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EC98-805A-EADE-B86A-64662CB9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374127"/>
            <a:ext cx="5915025" cy="11577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800" u="sng" dirty="0">
                <a:solidFill>
                  <a:schemeClr val="accent5"/>
                </a:solidFill>
              </a:rPr>
              <a:t>Operation Manual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65BA2E-9989-20A8-4C34-516D5207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B40F5D-0F61-6E7C-2AB9-EE5CF0D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4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84278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554635"/>
          </a:xfrm>
        </p:spPr>
        <p:txBody>
          <a:bodyPr anchor="t"/>
          <a:lstStyle/>
          <a:p>
            <a:r>
              <a:rPr lang="en-IN" b="1" u="sng" dirty="0">
                <a:solidFill>
                  <a:srgbClr val="002060"/>
                </a:solidFill>
              </a:rPr>
              <a:t>Company Profile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5105400"/>
            <a:ext cx="5915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first when you turn on the Machine this screen will open.</a:t>
            </a:r>
          </a:p>
          <a:p>
            <a:endParaRPr lang="en-IN" dirty="0"/>
          </a:p>
          <a:p>
            <a:r>
              <a:rPr lang="en-IN" dirty="0"/>
              <a:t>This is the Company Introduction screen.</a:t>
            </a:r>
          </a:p>
          <a:p>
            <a:endParaRPr lang="en-IN" dirty="0"/>
          </a:p>
          <a:p>
            <a:r>
              <a:rPr lang="en-IN" dirty="0"/>
              <a:t>Click anywhere in the screen to navigate on </a:t>
            </a:r>
            <a:r>
              <a:rPr lang="en-IN" u="sng" dirty="0">
                <a:solidFill>
                  <a:srgbClr val="002060"/>
                </a:solidFill>
              </a:rPr>
              <a:t>Main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CB991-01BA-D088-86A6-7A15D675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00" y="1389665"/>
            <a:ext cx="5400000" cy="3247553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4C1FAB4-2D6C-0D77-464F-A48BB4EE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983A50-0862-83BC-79E8-39D01186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5</a:t>
            </a:fld>
            <a:r>
              <a:rPr lang="en-IN" dirty="0"/>
              <a:t> of 36 </a:t>
            </a:r>
          </a:p>
        </p:txBody>
      </p:sp>
    </p:spTree>
    <p:extLst>
      <p:ext uri="{BB962C8B-B14F-4D97-AF65-F5344CB8AC3E}">
        <p14:creationId xmlns:p14="http://schemas.microsoft.com/office/powerpoint/2010/main" val="139195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28" y="150889"/>
            <a:ext cx="4638394" cy="554635"/>
          </a:xfrm>
        </p:spPr>
        <p:txBody>
          <a:bodyPr anchor="t"/>
          <a:lstStyle/>
          <a:p>
            <a:r>
              <a:rPr lang="en-IN" u="sng" dirty="0">
                <a:solidFill>
                  <a:srgbClr val="002060"/>
                </a:solidFill>
              </a:rPr>
              <a:t>1. MAIN MENU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04253" y="4228960"/>
            <a:ext cx="5915025" cy="512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Screen is for Navigation inside the HMI of below screens.</a:t>
            </a:r>
          </a:p>
          <a:p>
            <a:r>
              <a:rPr lang="en-IN" dirty="0"/>
              <a:t>Below are the list of all available screen in the HMI.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MACHINE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DRIVE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PART PROGRAM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MACHINE MODE SWITCH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SERVO SETTING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SERVO LOAD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SERVO ALARM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MANUAL OPERATION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INPUT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OUTPUT MONITOR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MACHINE ALARMS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VFD ALARMS HISTORY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736E01-9E95-9905-5B8E-ED3777B0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61358-2BA8-EDC0-7B02-7CBBF84F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6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F4A39-6E2F-5AC0-1A20-D145EBF3A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1" y="914230"/>
            <a:ext cx="5598998" cy="33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6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621107"/>
            <a:ext cx="62764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Machine Ready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Machine Auto / Manual Mode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Machine Auto Running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Device Running Status</a:t>
            </a:r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r>
              <a:rPr lang="en-IN" b="1" dirty="0"/>
              <a:t>Home Position Indication and Fault Indication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0798-1671-506E-F271-3AF0B987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63" y="288101"/>
            <a:ext cx="5915025" cy="554635"/>
          </a:xfrm>
        </p:spPr>
        <p:txBody>
          <a:bodyPr anchor="t"/>
          <a:lstStyle/>
          <a:p>
            <a:r>
              <a:rPr lang="en-IN" u="sng" dirty="0">
                <a:solidFill>
                  <a:srgbClr val="002060"/>
                </a:solidFill>
              </a:rPr>
              <a:t>2. PROCESS MONITOR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37388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Whole machine at Single 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9101-BFA2-F8B9-94DD-59AB2F2E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4" y="4923214"/>
            <a:ext cx="623075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C224A-1E80-A382-532B-10BC5F2C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47" y="4908685"/>
            <a:ext cx="60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D7551-51E6-97F2-5EC2-3722CD901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85" y="5733764"/>
            <a:ext cx="616154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AFAD24-BA60-A3BC-8653-B2EF06090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048" y="5734942"/>
            <a:ext cx="616154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DBCF73-1A30-43BA-32A9-7CAF11355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97" y="6605026"/>
            <a:ext cx="896698" cy="5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59AB4B-8F6E-31E1-4A54-6D71C2746B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048" y="6641661"/>
            <a:ext cx="890000" cy="54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DFB905-786D-D75A-008C-4AF73DA4DA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486" y="9029434"/>
            <a:ext cx="898314" cy="54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6238DC-5A45-74E3-E5F5-DE48C3832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4078" y="9033133"/>
            <a:ext cx="900000" cy="5460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0E89C6-2D83-5BFE-9155-5727FECD1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6652" y="9046580"/>
            <a:ext cx="903364" cy="54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715607-30DD-C72E-830D-63C13F7877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1075" y="9033133"/>
            <a:ext cx="896605" cy="54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4307C6D-1429-FE2F-E6E2-041B93D8C477}"/>
              </a:ext>
            </a:extLst>
          </p:cNvPr>
          <p:cNvSpPr txBox="1"/>
          <p:nvPr/>
        </p:nvSpPr>
        <p:spPr>
          <a:xfrm>
            <a:off x="1444049" y="4988699"/>
            <a:ext cx="1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Ready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14E33-42CB-3DC3-8110-81F3CC184B79}"/>
              </a:ext>
            </a:extLst>
          </p:cNvPr>
          <p:cNvSpPr txBox="1"/>
          <p:nvPr/>
        </p:nvSpPr>
        <p:spPr>
          <a:xfrm>
            <a:off x="4447915" y="4988699"/>
            <a:ext cx="116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1C0BA8-21F3-2C51-415B-72A0D770B7AB}"/>
              </a:ext>
            </a:extLst>
          </p:cNvPr>
          <p:cNvSpPr txBox="1"/>
          <p:nvPr/>
        </p:nvSpPr>
        <p:spPr>
          <a:xfrm>
            <a:off x="1444049" y="5830480"/>
            <a:ext cx="176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 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6281B-3500-93F9-16AA-BBCE037FD4EB}"/>
              </a:ext>
            </a:extLst>
          </p:cNvPr>
          <p:cNvSpPr txBox="1"/>
          <p:nvPr/>
        </p:nvSpPr>
        <p:spPr>
          <a:xfrm>
            <a:off x="4447915" y="5830480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48715-470E-62D4-2452-7AB181A6F245}"/>
              </a:ext>
            </a:extLst>
          </p:cNvPr>
          <p:cNvSpPr txBox="1"/>
          <p:nvPr/>
        </p:nvSpPr>
        <p:spPr>
          <a:xfrm>
            <a:off x="1664182" y="6726995"/>
            <a:ext cx="21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Machine Stopped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53CE18-4F3A-45B3-9B5C-4B6B7E70AE7F}"/>
              </a:ext>
            </a:extLst>
          </p:cNvPr>
          <p:cNvSpPr txBox="1"/>
          <p:nvPr/>
        </p:nvSpPr>
        <p:spPr>
          <a:xfrm>
            <a:off x="4668048" y="6726995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Auto Running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84790-265D-729E-7A4E-9D12EC63DE37}"/>
              </a:ext>
            </a:extLst>
          </p:cNvPr>
          <p:cNvSpPr txBox="1"/>
          <p:nvPr/>
        </p:nvSpPr>
        <p:spPr>
          <a:xfrm>
            <a:off x="4769648" y="7492314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OFF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193006-EEE2-A437-FB34-AA251A42FDF3}"/>
              </a:ext>
            </a:extLst>
          </p:cNvPr>
          <p:cNvSpPr txBox="1"/>
          <p:nvPr/>
        </p:nvSpPr>
        <p:spPr>
          <a:xfrm>
            <a:off x="4769647" y="8218569"/>
            <a:ext cx="177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Running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A1686-B0AE-D1E4-71FD-AB191062F6EC}"/>
              </a:ext>
            </a:extLst>
          </p:cNvPr>
          <p:cNvSpPr txBox="1"/>
          <p:nvPr/>
        </p:nvSpPr>
        <p:spPr>
          <a:xfrm>
            <a:off x="667291" y="9497688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 at Home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27BFD-D412-4D2D-FA37-A755B4651C3B}"/>
              </a:ext>
            </a:extLst>
          </p:cNvPr>
          <p:cNvSpPr txBox="1"/>
          <p:nvPr/>
        </p:nvSpPr>
        <p:spPr>
          <a:xfrm>
            <a:off x="2032834" y="9490593"/>
            <a:ext cx="188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Machine at Home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9F1575-5BDD-14DC-5917-9A4B8E41A09E}"/>
              </a:ext>
            </a:extLst>
          </p:cNvPr>
          <p:cNvSpPr txBox="1"/>
          <p:nvPr/>
        </p:nvSpPr>
        <p:spPr>
          <a:xfrm>
            <a:off x="3698586" y="9503505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Normal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ADDD42-30EE-CCA9-3BDE-ECCDCF938084}"/>
              </a:ext>
            </a:extLst>
          </p:cNvPr>
          <p:cNvSpPr txBox="1"/>
          <p:nvPr/>
        </p:nvSpPr>
        <p:spPr>
          <a:xfrm>
            <a:off x="5124785" y="9496578"/>
            <a:ext cx="145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Fault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CD840B06-4227-8F61-941D-3B2F68D8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7F9CF77-324F-D5CF-AEF0-F4ECF879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7</a:t>
            </a:fld>
            <a:r>
              <a:rPr lang="en-IN" dirty="0"/>
              <a:t> of 36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38A3A1-893A-0C68-ECB3-5BA88C1263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3" y="7425246"/>
            <a:ext cx="3621721" cy="642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AED011-F173-47FB-E844-0C950A61F7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54" y="8130102"/>
            <a:ext cx="3639933" cy="64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089782-915A-D1C3-EFCC-6DBB28A45F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008911"/>
            <a:ext cx="5400000" cy="32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D953085-DBC1-5892-ED2F-CD0034098913}"/>
              </a:ext>
            </a:extLst>
          </p:cNvPr>
          <p:cNvSpPr txBox="1"/>
          <p:nvPr/>
        </p:nvSpPr>
        <p:spPr>
          <a:xfrm>
            <a:off x="471487" y="4621107"/>
            <a:ext cx="62764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Total Parts count Cumulative and Cycle time Parts/min.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7. Machine Inputs Monitoring (Cylinder Reed switch)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</a:t>
            </a:r>
          </a:p>
          <a:p>
            <a:r>
              <a:rPr lang="en-IN" b="1" dirty="0"/>
              <a:t>8. Navigation Bar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to Monitor Whole machine at Single Place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A850A2-7EA2-5F65-AC23-24FBAE67BB41}"/>
              </a:ext>
            </a:extLst>
          </p:cNvPr>
          <p:cNvSpPr txBox="1"/>
          <p:nvPr/>
        </p:nvSpPr>
        <p:spPr>
          <a:xfrm>
            <a:off x="729000" y="6350582"/>
            <a:ext cx="3042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you can monitor all reed switch condition On or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Feed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Material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Clamp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X Axis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 Axis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SPINDLE MOTOR STATUS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650693-4D0A-3C36-626D-4D5C3BA6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14" y="9180645"/>
            <a:ext cx="4346186" cy="3958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320688-6B25-2A69-CCDF-F10D58664942}"/>
              </a:ext>
            </a:extLst>
          </p:cNvPr>
          <p:cNvSpPr txBox="1"/>
          <p:nvPr/>
        </p:nvSpPr>
        <p:spPr>
          <a:xfrm>
            <a:off x="844746" y="8767685"/>
            <a:ext cx="554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easily navigate from one screen to another screen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2. PROCESS MONITOR SCREEN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2C260A28-995C-971B-F8C1-5EC46BB5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6BF17A1-BCDF-9C55-4CE6-52D21E7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8</a:t>
            </a:fld>
            <a:r>
              <a:rPr lang="en-IN" dirty="0"/>
              <a:t> of 36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553DD-F70F-6637-E081-24EF3B66A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47" y="6540125"/>
            <a:ext cx="2761919" cy="192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5CF8B-0373-F5F6-31C4-E122D82E1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56" y="5052467"/>
            <a:ext cx="17881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2543AE-23AD-4FCB-6320-2964F31F5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48" y="5052467"/>
            <a:ext cx="1710000" cy="7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EDC996-EF26-3C9D-C867-B5BEF7F0B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013222"/>
            <a:ext cx="5400000" cy="32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08571-C640-56E1-756E-7D18EA4BD8CC}"/>
              </a:ext>
            </a:extLst>
          </p:cNvPr>
          <p:cNvSpPr txBox="1"/>
          <p:nvPr/>
        </p:nvSpPr>
        <p:spPr>
          <a:xfrm>
            <a:off x="471487" y="4281280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This screen is used to Machine Monitor current alarms &amp; Status 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96C737C-E79B-FDD6-8743-0268CFA28557}"/>
              </a:ext>
            </a:extLst>
          </p:cNvPr>
          <p:cNvSpPr txBox="1">
            <a:spLocks/>
          </p:cNvSpPr>
          <p:nvPr/>
        </p:nvSpPr>
        <p:spPr>
          <a:xfrm>
            <a:off x="471487" y="422571"/>
            <a:ext cx="5915025" cy="55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2. PROCESS MONITOR SCREEN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2C260A28-995C-971B-F8C1-5EC46BB5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(C) Maintics Automation &amp; Robotics LLP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6BF17A1-BCDF-9C55-4CE6-52D21E70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13CA0D8D-E894-4156-8FC7-A5C12655CF59}" type="slidenum">
              <a:rPr lang="en-IN" smtClean="0"/>
              <a:pPr/>
              <a:t>9</a:t>
            </a:fld>
            <a:r>
              <a:rPr lang="en-IN" dirty="0"/>
              <a:t> of 36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9D74D1-3A73-7477-4FD4-E086DB02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0" y="1053137"/>
            <a:ext cx="5400000" cy="3228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C4FAD-A23F-A2E3-A805-CB5F76966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74" y="5545158"/>
            <a:ext cx="924054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D83107-1799-F208-A5FE-D327349E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8" y="5531410"/>
            <a:ext cx="924053" cy="775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09918-B2B9-ADA4-83A8-C99AABC3CA2D}"/>
              </a:ext>
            </a:extLst>
          </p:cNvPr>
          <p:cNvSpPr txBox="1"/>
          <p:nvPr/>
        </p:nvSpPr>
        <p:spPr>
          <a:xfrm>
            <a:off x="540272" y="4961528"/>
            <a:ext cx="568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Servo &amp; VFD Alarm Status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578AD-6C2F-81AC-03B1-9F4752AE0D57}"/>
              </a:ext>
            </a:extLst>
          </p:cNvPr>
          <p:cNvSpPr txBox="1"/>
          <p:nvPr/>
        </p:nvSpPr>
        <p:spPr>
          <a:xfrm>
            <a:off x="692672" y="5208057"/>
            <a:ext cx="650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   Servo &amp; VFD Alarm ON             SERVO &amp; VFD  Is Ready to Use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C29331-31AE-97EC-6733-74C2DDBA1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49" y="7617892"/>
            <a:ext cx="972000" cy="8219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C42CFF-ABBB-E529-FE90-80A3534FBC6B}"/>
              </a:ext>
            </a:extLst>
          </p:cNvPr>
          <p:cNvSpPr txBox="1"/>
          <p:nvPr/>
        </p:nvSpPr>
        <p:spPr>
          <a:xfrm>
            <a:off x="1045907" y="6987546"/>
            <a:ext cx="1791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Counter Reset                        </a:t>
            </a:r>
            <a:r>
              <a:rPr lang="en-IN" b="1" dirty="0" err="1"/>
              <a:t>Buttion</a:t>
            </a:r>
            <a:r>
              <a:rPr lang="en-IN" b="1" dirty="0"/>
              <a:t> is 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843CA8-B63F-DC27-5882-A15E467DC889}"/>
              </a:ext>
            </a:extLst>
          </p:cNvPr>
          <p:cNvSpPr txBox="1"/>
          <p:nvPr/>
        </p:nvSpPr>
        <p:spPr>
          <a:xfrm>
            <a:off x="3845857" y="7059264"/>
            <a:ext cx="1966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Part </a:t>
            </a:r>
            <a:r>
              <a:rPr lang="en-IN" b="1" dirty="0" err="1"/>
              <a:t>triali</a:t>
            </a:r>
            <a:r>
              <a:rPr lang="en-IN" b="1" dirty="0"/>
              <a:t> </a:t>
            </a:r>
            <a:r>
              <a:rPr lang="en-IN" b="1" dirty="0" err="1"/>
              <a:t>Buttion</a:t>
            </a:r>
            <a:r>
              <a:rPr lang="en-IN" b="1" dirty="0"/>
              <a:t>  is 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AA31EC-C727-D4A3-579E-CBE830973D1E}"/>
              </a:ext>
            </a:extLst>
          </p:cNvPr>
          <p:cNvSpPr txBox="1"/>
          <p:nvPr/>
        </p:nvSpPr>
        <p:spPr>
          <a:xfrm>
            <a:off x="3792066" y="8408447"/>
            <a:ext cx="2191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Here you can Press PART TRIAL is ON 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71C01E5-9355-C234-84FE-EC1DC8414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60" y="5516625"/>
            <a:ext cx="1876687" cy="7621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AD7832-2766-B438-4A01-635F6FA606DE}"/>
              </a:ext>
            </a:extLst>
          </p:cNvPr>
          <p:cNvSpPr txBox="1"/>
          <p:nvPr/>
        </p:nvSpPr>
        <p:spPr>
          <a:xfrm>
            <a:off x="999559" y="8426377"/>
            <a:ext cx="2191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Here you can Press </a:t>
            </a:r>
          </a:p>
          <a:p>
            <a:r>
              <a:rPr lang="en-IN" b="1" dirty="0"/>
              <a:t>PART COUNTER RESET  ON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0161D8-F157-3B8F-9B15-307BAD7CAB2F}"/>
              </a:ext>
            </a:extLst>
          </p:cNvPr>
          <p:cNvSpPr txBox="1"/>
          <p:nvPr/>
        </p:nvSpPr>
        <p:spPr>
          <a:xfrm>
            <a:off x="611990" y="6673783"/>
            <a:ext cx="568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COUNTER RESET &amp; PART TRIAL RUN Status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6417D6A-C3C1-4B0F-1E34-4166C6A26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29" y="7643748"/>
            <a:ext cx="96504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1283</TotalTime>
  <Words>1385</Words>
  <Application>Microsoft Office PowerPoint</Application>
  <PresentationFormat>A4 Paper (210x297 mm)</PresentationFormat>
  <Paragraphs>313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Tahoma-Bold</vt:lpstr>
      <vt:lpstr>Wingdings</vt:lpstr>
      <vt:lpstr>Office Theme</vt:lpstr>
      <vt:lpstr>GROOVING MACHINE 02 MANUAL</vt:lpstr>
      <vt:lpstr>GROOVING MACHINE 02 MANUAL</vt:lpstr>
      <vt:lpstr>Table Of Contents</vt:lpstr>
      <vt:lpstr>PowerPoint Presentation</vt:lpstr>
      <vt:lpstr>Company Profile Screen</vt:lpstr>
      <vt:lpstr>1. MAIN MENU SCREEN</vt:lpstr>
      <vt:lpstr>2. PROCESS MONITOR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Electrical Drawings</vt:lpstr>
      <vt:lpstr>Troubleshooting Guide</vt:lpstr>
      <vt:lpstr>PowerPoint Presentation</vt:lpstr>
      <vt:lpstr>PowerPoint Presentation</vt:lpstr>
      <vt:lpstr>BOM (BILL OF MATERIAL)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Dalal</dc:creator>
  <cp:lastModifiedBy>Aman Dalal</cp:lastModifiedBy>
  <cp:revision>168</cp:revision>
  <cp:lastPrinted>2023-10-09T16:51:17Z</cp:lastPrinted>
  <dcterms:created xsi:type="dcterms:W3CDTF">2023-09-12T15:19:16Z</dcterms:created>
  <dcterms:modified xsi:type="dcterms:W3CDTF">2024-05-04T12:59:54Z</dcterms:modified>
</cp:coreProperties>
</file>