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bc68a01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bc68a01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bfa99cf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ebfa99cf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3f02639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e3f02639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3f0263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3f0263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e3f02639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e3f02639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3f02639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3f0263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3f02639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3f0263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47cbc9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47cbc9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47cbc9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47cbc9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47cbc9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47cbc9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3f02639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3f02639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3f02639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3f02639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4b68a3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4b68a3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Ames Housing Prices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2, Group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174" y="1412451"/>
            <a:ext cx="4724851" cy="110836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36225" y="1152425"/>
            <a:ext cx="8794800" cy="3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Combination: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i) Total SF = Total Bsmt SF + 1st Flr SF + 2nd Flr SF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i="1" lang="en" sz="1200"/>
              <a:t>Apply the same for:</a:t>
            </a:r>
            <a:endParaRPr i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Total Full Bathroom = Full Bath + Bsmt Full Bath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Total Half Bathroom = Half Bath + Half Bathroom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ii) Remodel =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40" name="Google Shape;140;p22"/>
          <p:cNvSpPr/>
          <p:nvPr/>
        </p:nvSpPr>
        <p:spPr>
          <a:xfrm>
            <a:off x="1853425" y="3564250"/>
            <a:ext cx="175500" cy="621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2083750" y="3452800"/>
            <a:ext cx="8445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1 (if yes)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0 (if no)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000" y="2676200"/>
            <a:ext cx="3564249" cy="22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52225" y="1152425"/>
            <a:ext cx="8520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</a:t>
            </a:r>
            <a:r>
              <a:rPr b="1" lang="en" sz="1400"/>
              <a:t>.	Interaction: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i) Interaction [External Quality Condition ] = External Quality * External Condition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Apply the same for</a:t>
            </a:r>
            <a:r>
              <a:rPr lang="en" sz="1200"/>
              <a:t>: Basement Quality * Basement Condition, Garage Quality * Garage Condition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7" y="2505925"/>
            <a:ext cx="6973775" cy="20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Choice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258350" y="1195175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Regression Model: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Linear Regression, Ridge, Lasso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cross_val_score to evaluate all the three models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Models chosen: Lasso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Reason: Lasso is able to do feature selection by zeroing out the insignificant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Performance measure: R-square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determines how much of the total variation in Y (dependent variable) is explained by the variation in X (independent variable).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R-square : 89% (test set), 91% (train 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250" y="1243063"/>
            <a:ext cx="2931920" cy="3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388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Recommendation</a:t>
            </a:r>
            <a:br>
              <a:rPr lang="en"/>
            </a:b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61950" y="3891000"/>
            <a:ext cx="85677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Developers are encouraged to build housing with larger living room.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Certain Neighbourhoods (North-ridge Height,Somerset) seems to be popular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Avoid developing in agricultural/</a:t>
            </a:r>
            <a:r>
              <a:rPr lang="en" sz="1400"/>
              <a:t>commercial</a:t>
            </a:r>
            <a:r>
              <a:rPr lang="en" sz="1400"/>
              <a:t> area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33500" y="1611212"/>
            <a:ext cx="7834752" cy="470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5"/>
          <p:cNvGrpSpPr/>
          <p:nvPr/>
        </p:nvGrpSpPr>
        <p:grpSpPr>
          <a:xfrm>
            <a:off x="1251050" y="988700"/>
            <a:ext cx="6641900" cy="2902300"/>
            <a:chOff x="3681400" y="956025"/>
            <a:chExt cx="6641900" cy="2902300"/>
          </a:xfrm>
        </p:grpSpPr>
        <p:pic>
          <p:nvPicPr>
            <p:cNvPr id="165" name="Google Shape;16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81400" y="956025"/>
              <a:ext cx="6641900" cy="290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5"/>
            <p:cNvSpPr/>
            <p:nvPr/>
          </p:nvSpPr>
          <p:spPr>
            <a:xfrm>
              <a:off x="4223700" y="1036850"/>
              <a:ext cx="348300" cy="3483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167300" y="1527200"/>
              <a:ext cx="348300" cy="3483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8832300" y="2161425"/>
              <a:ext cx="348300" cy="3483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9805850" y="3061675"/>
              <a:ext cx="348300" cy="3483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6069925" y="1611200"/>
              <a:ext cx="348300" cy="3483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 txBox="1"/>
            <p:nvPr/>
          </p:nvSpPr>
          <p:spPr>
            <a:xfrm>
              <a:off x="4336400" y="1319300"/>
              <a:ext cx="2766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25"/>
            <p:cNvSpPr txBox="1"/>
            <p:nvPr/>
          </p:nvSpPr>
          <p:spPr>
            <a:xfrm>
              <a:off x="5177250" y="1941125"/>
              <a:ext cx="2766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25"/>
            <p:cNvSpPr txBox="1"/>
            <p:nvPr/>
          </p:nvSpPr>
          <p:spPr>
            <a:xfrm>
              <a:off x="6141625" y="1941125"/>
              <a:ext cx="2766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25"/>
            <p:cNvSpPr txBox="1"/>
            <p:nvPr/>
          </p:nvSpPr>
          <p:spPr>
            <a:xfrm>
              <a:off x="8929650" y="2509725"/>
              <a:ext cx="2766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25"/>
            <p:cNvSpPr txBox="1"/>
            <p:nvPr/>
          </p:nvSpPr>
          <p:spPr>
            <a:xfrm>
              <a:off x="9591950" y="3202575"/>
              <a:ext cx="2766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</a:t>
            </a:r>
            <a:br>
              <a:rPr lang="en"/>
            </a:b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Crime-rate in the region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Buyer info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Considerations on business standpoint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Sale-price or Sale-price per sq feet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Note: Will not generalise well to other cities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housing prices in Ames, Iowa to help in decision-making for: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Policy-makers to better regulate housing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Developers to know how and where to build.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Description of the data - 80 variables; categorical, numerical, ordinal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quality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Square feet of houses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br>
              <a:rPr lang="en"/>
            </a:b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Issue: Many missing values across variables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13" y="1878213"/>
            <a:ext cx="6235575" cy="22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225" y="4133850"/>
            <a:ext cx="5192958" cy="2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br>
              <a:rPr lang="en"/>
            </a:b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Variables with wrong data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08" y="1990725"/>
            <a:ext cx="8520599" cy="263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br>
              <a:rPr lang="en"/>
            </a:b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Variables with wrong data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2070800"/>
            <a:ext cx="4445275" cy="24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463" y="1206688"/>
            <a:ext cx="42005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159263" y="4393150"/>
            <a:ext cx="960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pid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813925" y="4393150"/>
            <a:ext cx="2282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ms_subclass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br>
              <a:rPr lang="en"/>
            </a:b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Impossible values e.g. garage was built in year 2207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Choice of Imputation becomes critical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filled in missing values: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Variables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r>
              <a:rPr lang="en"/>
              <a:t> Variables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25" y="1628325"/>
            <a:ext cx="4024174" cy="25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4125"/>
            <a:ext cx="3849999" cy="25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Ordinal Variables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50482" l="0" r="52498" t="0"/>
          <a:stretch/>
        </p:blipFill>
        <p:spPr>
          <a:xfrm>
            <a:off x="129375" y="1857750"/>
            <a:ext cx="4343351" cy="15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4004425" y="2198350"/>
            <a:ext cx="468300" cy="128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>
            <a:off x="3327575" y="2356650"/>
            <a:ext cx="592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3327575" y="2509050"/>
            <a:ext cx="592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3327575" y="2737650"/>
            <a:ext cx="592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3327575" y="2966250"/>
            <a:ext cx="592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3327575" y="3194850"/>
            <a:ext cx="592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1"/>
          <p:cNvSpPr txBox="1"/>
          <p:nvPr/>
        </p:nvSpPr>
        <p:spPr>
          <a:xfrm>
            <a:off x="5580075" y="1152413"/>
            <a:ext cx="328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Categorical Variables</a:t>
            </a:r>
            <a:endParaRPr b="1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550" y="1621650"/>
            <a:ext cx="3486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