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16,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9.7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FF0000"/>
                          </a:solidFill>
                          <a:latin typeface="NeueHaasGroteskText Std (Body)"/>
                        </a:rPr>
                        <a:t>Free </a:t>
                      </a:r>
                      <a:r>
                        <a:rPr sz="900" b="0">
                          <a:solidFill>
                            <a:srgbClr val="FF0000"/>
                          </a:solidFill>
                          <a:latin typeface="NeueHaasGroteskText Std (Body)"/>
                        </a:rPr>
                        <a:t>Slate </a:t>
                      </a:r>
                      <a:r>
                        <a:rPr sz="900" b="0">
                          <a:solidFill>
                            <a:srgbClr val="FF0000"/>
                          </a:solidFill>
                          <a:latin typeface="NeueHaasGroteskText Std (Body)"/>
                        </a:rPr>
                        <a:t>tablet </a:t>
                      </a:r>
                      <a:r>
                        <a:rPr sz="900" b="0">
                          <a:solidFill>
                            <a:srgbClr val="FF0000"/>
                          </a:solidFill>
                          <a:latin typeface="NeueHaasGroteskText Std (Body)"/>
                        </a:rPr>
                        <a:t>after </a:t>
                      </a:r>
                      <a:r>
                        <a:rPr sz="900" b="1">
                          <a:solidFill>
                            <a:srgbClr val="FF0000"/>
                          </a:solidFill>
                          <a:latin typeface="NeueHaasGroteskText Std (Body)"/>
                        </a:rPr>
                        <a:t>$4.17/mo. </a:t>
                      </a:r>
                      <a:r>
                        <a:rPr sz="900" b="0">
                          <a:solidFill>
                            <a:srgbClr val="FF0000"/>
                          </a:solidFill>
                          <a:latin typeface="NeueHaasGroteskText Std (Body)"/>
                        </a:rPr>
                        <a:t>service </a:t>
                      </a:r>
                      <a:r>
                        <a:rPr sz="900" b="0">
                          <a:solidFill>
                            <a:srgbClr val="FF0000"/>
                          </a:solidFill>
                          <a:latin typeface="NeueHaasGroteskText Std (Body)"/>
                        </a:rPr>
                        <a:t>credits </a:t>
                      </a:r>
                      <a:r>
                        <a:rPr sz="900" b="0">
                          <a:solidFill>
                            <a:srgbClr val="FF0000"/>
                          </a:solidFill>
                          <a:latin typeface="NeueHaasGroteskText Std (Body)"/>
                        </a:rPr>
                        <a:t>with </a:t>
                      </a:r>
                      <a:r>
                        <a:rPr sz="900" b="0">
                          <a:solidFill>
                            <a:srgbClr val="FF0000"/>
                          </a:solidFill>
                          <a:latin typeface="NeueHaasGroteskText Std (Body)"/>
                        </a:rPr>
                        <a:t>24-mo. </a:t>
                      </a:r>
                      <a:r>
                        <a:rPr sz="900" b="0">
                          <a:solidFill>
                            <a:srgbClr val="FF0000"/>
                          </a:solidFill>
                          <a:latin typeface="NeueHaasGroteskText Std (Body)"/>
                        </a:rPr>
                        <a:t>installment </a:t>
                      </a:r>
                      <a:r>
                        <a:rPr sz="900" b="0">
                          <a:solidFill>
                            <a:srgbClr val="FF0000"/>
                          </a:solidFill>
                          <a:latin typeface="NeueHaasGroteskText Std (Body)"/>
                        </a:rPr>
                        <a:t>billing </a:t>
                      </a:r>
                      <a:r>
                        <a:rPr sz="900" b="0">
                          <a:solidFill>
                            <a:srgbClr val="FF0000"/>
                          </a:solidFill>
                          <a:latin typeface="NeueHaasGroteskText Std (Body)"/>
                        </a:rPr>
                        <a:t>(reqs.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or </a:t>
                      </a:r>
                      <a:r>
                        <a:rPr sz="900" b="0">
                          <a:solidFill>
                            <a:srgbClr val="FF0000"/>
                          </a:solidFill>
                          <a:latin typeface="NeueHaasGroteskText Std (Body)"/>
                        </a:rPr>
                        <a:t>eligible </a:t>
                      </a:r>
                      <a:r>
                        <a:rPr sz="900" b="0">
                          <a:solidFill>
                            <a:srgbClr val="FF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Simpel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plan </a:t>
                      </a:r>
                      <a:r>
                        <a:rPr sz="900" b="0">
                          <a:solidFill>
                            <a:srgbClr val="00B0F0"/>
                          </a:solidFill>
                          <a:latin typeface="NeueHaasGroteskText Std (Body)"/>
                        </a:rPr>
                        <a:t>until </a:t>
                      </a:r>
                      <a:r>
                        <a:rPr sz="900" b="0">
                          <a:solidFill>
                            <a:srgbClr val="00B0F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with </a:t>
                      </a:r>
                      <a:r>
                        <a:rPr sz="900" b="0">
                          <a:solidFill>
                            <a:srgbClr val="000000"/>
                          </a:solidFill>
                          <a:latin typeface="NeueHaasGroteskText Std (Body)"/>
                        </a:rPr>
                        <a:t>trade-in, </a:t>
                      </a:r>
                      <a:r>
                        <a:rPr sz="900" b="0">
                          <a:solidFill>
                            <a:srgbClr val="000000"/>
                          </a:solidFill>
                          <a:latin typeface="NeueHaasGroteskText Std (Body)"/>
                        </a:rPr>
                        <a:t>plus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YouTube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 </a:t>
                      </a:r>
                      <a:r>
                        <a:rPr sz="900" b="0">
                          <a:solidFill>
                            <a:srgbClr val="000000"/>
                          </a:solidFill>
                          <a:latin typeface="NeueHaasGroteskText Std (Body)"/>
                        </a:rPr>
                        <a:t>months,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and </a:t>
                      </a:r>
                      <a:r>
                        <a:rPr sz="900" b="0">
                          <a:solidFill>
                            <a:srgbClr val="000000"/>
                          </a:solidFill>
                          <a:latin typeface="NeueHaasGroteskText Std (Body)"/>
                        </a:rPr>
                        <a:t>Chromecast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$424.99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activation </a:t>
                      </a:r>
                      <a:r>
                        <a:rPr sz="900" b="0">
                          <a:solidFill>
                            <a:srgbClr val="000000"/>
                          </a:solidFill>
                          <a:latin typeface="NeueHaasGroteskText Std (Body)"/>
                        </a:rPr>
                        <a:t>between </a:t>
                      </a:r>
                      <a:r>
                        <a:rPr sz="900" b="0">
                          <a:solidFill>
                            <a:srgbClr val="000000"/>
                          </a:solidFill>
                          <a:latin typeface="NeueHaasGroteskText Std (Body)"/>
                        </a:rPr>
                        <a:t>4/5-5/30, </a:t>
                      </a:r>
                      <a:r>
                        <a:rPr sz="900" b="0">
                          <a:solidFill>
                            <a:srgbClr val="000000"/>
                          </a:solidFill>
                          <a:latin typeface="NeueHaasGroteskText Std (Body)"/>
                        </a:rPr>
                        <a:t>Google </a:t>
                      </a:r>
                      <a:r>
                        <a:rPr sz="900" b="0">
                          <a:solidFill>
                            <a:srgbClr val="000000"/>
                          </a:solidFill>
                          <a:latin typeface="NeueHaasGroteskText Std (Body)"/>
                        </a:rPr>
                        <a:t>offers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(04/05/18)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$929.99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$464.99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activating </a:t>
                      </a:r>
                      <a:r>
                        <a:rPr sz="900" b="0">
                          <a:solidFill>
                            <a:srgbClr val="000000"/>
                          </a:solidFill>
                          <a:latin typeface="NeueHaasGroteskText Std (Body)"/>
                        </a:rPr>
                        <a:t>new </a:t>
                      </a:r>
                      <a:r>
                        <a:rPr sz="900" b="0">
                          <a:solidFill>
                            <a:srgbClr val="000000"/>
                          </a:solidFill>
                          <a:latin typeface="NeueHaasGroteskText Std (Body)"/>
                        </a:rPr>
                        <a:t>prepaid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prepaid </a:t>
                      </a:r>
                      <a:r>
                        <a:rPr sz="900" b="0">
                          <a:solidFill>
                            <a:srgbClr val="000000"/>
                          </a:solidFill>
                          <a:latin typeface="NeueHaasGroteskText Std (Body)"/>
                        </a:rPr>
                        <a:t>monthly </a:t>
                      </a:r>
                      <a:r>
                        <a:rPr sz="900" b="0">
                          <a:solidFill>
                            <a:srgbClr val="000000"/>
                          </a:solidFill>
                          <a:latin typeface="NeueHaasGroteskText Std (Body)"/>
                        </a:rPr>
                        <a:t>plan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or </a:t>
                      </a:r>
                      <a:r>
                        <a:rPr sz="900" b="0">
                          <a:solidFill>
                            <a:srgbClr val="000000"/>
                          </a:solidFill>
                          <a:latin typeface="NeueHaasGroteskText Std (Body)"/>
                        </a:rPr>
                        <a:t>more, </a:t>
                      </a:r>
                      <a:r>
                        <a:rPr sz="900" b="0">
                          <a:solidFill>
                            <a:srgbClr val="000000"/>
                          </a:solidFill>
                          <a:latin typeface="NeueHaasGroteskText Std (Body)"/>
                        </a:rPr>
                        <a:t>offer </a:t>
                      </a:r>
                      <a:r>
                        <a:rPr sz="900" b="0">
                          <a:solidFill>
                            <a:srgbClr val="000000"/>
                          </a:solidFill>
                          <a:latin typeface="NeueHaasGroteskText Std (Body)"/>
                        </a:rPr>
                        <a:t>ends </a:t>
                      </a:r>
                      <a:r>
                        <a:rPr sz="900" b="0">
                          <a:solidFill>
                            <a:srgbClr val="000000"/>
                          </a:solidFill>
                          <a:latin typeface="NeueHaasGroteskText Std (Body)"/>
                        </a:rPr>
                        <a:t>4.17.18) </a:t>
                      </a:r>
                      <a:r>
                        <a:rPr sz="900" b="0">
                          <a:solidFill>
                            <a:srgbClr val="000000"/>
                          </a:solidFill>
                          <a:latin typeface="NeueHaasGroteskText Std (Body)"/>
                        </a:rPr>
                        <a:t> (02/23/18)
</a:t>
                      </a:r>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04/16/2018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3840480"/>
                <a:gridCol w="384048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2506779"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iPhone phones (1/29-3/02)</a:t>
            </a:r>
          </a:p>
        </p:txBody>
      </p:sp>
      <p:sp>
        <p:nvSpPr>
          <p:cNvPr id="8" name="Rounded Rectangle 7"/>
          <p:cNvSpPr/>
          <p:nvPr/>
        </p:nvSpPr>
        <p:spPr>
          <a:xfrm>
            <a:off x="392831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143000" y="2769717"/>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X (2/12-2/23)</a:t>
            </a:r>
          </a:p>
        </p:txBody>
      </p:sp>
      <p:sp>
        <p:nvSpPr>
          <p:cNvPr id="11" name="Rounded Rectangle 10"/>
          <p:cNvSpPr/>
          <p:nvPr/>
        </p:nvSpPr>
        <p:spPr>
          <a:xfrm>
            <a:off x="1143000" y="2975457"/>
            <a:ext cx="6963276"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(2/12-4/03)</a:t>
            </a:r>
          </a:p>
        </p:txBody>
      </p:sp>
      <p:sp>
        <p:nvSpPr>
          <p:cNvPr id="12" name="Rounded Rectangle 11"/>
          <p:cNvSpPr/>
          <p:nvPr/>
        </p:nvSpPr>
        <p:spPr>
          <a:xfrm>
            <a:off x="1143000" y="3181197"/>
            <a:ext cx="6963276"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(1/02-4/03)</a:t>
            </a:r>
          </a:p>
        </p:txBody>
      </p:sp>
      <p:sp>
        <p:nvSpPr>
          <p:cNvPr id="13" name="Rounded Rectangle 12"/>
          <p:cNvSpPr/>
          <p:nvPr/>
        </p:nvSpPr>
        <p:spPr>
          <a:xfrm>
            <a:off x="2674920" y="338693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236751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SS Galaxy S8, S8+, S8 Active, Note8 (1/12-3/01)</a:t>
            </a:r>
          </a:p>
        </p:txBody>
      </p:sp>
      <p:sp>
        <p:nvSpPr>
          <p:cNvPr id="15" name="Rounded Rectangle 14"/>
          <p:cNvSpPr/>
          <p:nvPr/>
        </p:nvSpPr>
        <p:spPr>
          <a:xfrm>
            <a:off x="3510513" y="4124401"/>
            <a:ext cx="821666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2814186" y="4433011"/>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7549214" y="4741621"/>
            <a:ext cx="417796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724180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79381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5599496"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1143000" y="5808268"/>
            <a:ext cx="849519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or iPhone X (1/19-4/14)</a:t>
            </a:r>
          </a:p>
        </p:txBody>
      </p:sp>
      <p:sp>
        <p:nvSpPr>
          <p:cNvPr id="23" name="Rounded Rectangle 22"/>
          <p:cNvSpPr/>
          <p:nvPr/>
        </p:nvSpPr>
        <p:spPr>
          <a:xfrm>
            <a:off x="9916728" y="6055156"/>
            <a:ext cx="181045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(4/16-...)</a:t>
            </a:r>
          </a:p>
        </p:txBody>
      </p:sp>
      <p:sp>
        <p:nvSpPr>
          <p:cNvPr id="24" name="Rectangle 23"/>
          <p:cNvSpPr/>
          <p:nvPr/>
        </p:nvSpPr>
        <p:spPr>
          <a:xfrm>
            <a:off x="9912096"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9573768"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04/16</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(03/30/18)
</a:t>
                      </a:r>
                    </a:p>
                  </a:txBody>
                  <a:tcPr>
                    <a:solidFill>
                      <a:schemeClr val="accent2"/>
                    </a:solidFill>
                  </a:tcPr>
                </a:tc>
                <a:tc>
                  <a:txBody>
                    <a:bodyPr/>
                    <a:lstStyle/>
                    <a:p>
                      <a:r>
                        <a:rPr sz="900" b="0">
                          <a:solidFill>
                            <a:srgbClr val="FF0000"/>
                          </a:solidFill>
                          <a:latin typeface="NeueHaasGroteskText Std (Body)"/>
                        </a:rPr>
                        <a:t>Lease </a:t>
                      </a:r>
                      <a:r>
                        <a:rPr sz="900" b="0">
                          <a:solidFill>
                            <a:srgbClr val="FF0000"/>
                          </a:solidFill>
                          <a:latin typeface="NeueHaasGroteskText Std (Body)"/>
                        </a:rPr>
                        <a:t>an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64GB </a:t>
                      </a:r>
                      <a:r>
                        <a:rPr sz="900" b="1">
                          <a:solidFill>
                            <a:srgbClr val="FF0000"/>
                          </a:solidFill>
                          <a:latin typeface="NeueHaasGroteskText Std (Body)"/>
                        </a:rPr>
                        <a:t>$29.17/mo., </a:t>
                      </a:r>
                      <a:r>
                        <a:rPr sz="900" b="0">
                          <a:solidFill>
                            <a:srgbClr val="FF0000"/>
                          </a:solidFill>
                          <a:latin typeface="NeueHaasGroteskText Std (Body)"/>
                        </a:rPr>
                        <a:t>iPhone </a:t>
                      </a:r>
                      <a:r>
                        <a:rPr sz="900" b="0">
                          <a:solidFill>
                            <a:srgbClr val="FF0000"/>
                          </a:solidFill>
                          <a:latin typeface="NeueHaasGroteskText Std (Body)"/>
                        </a:rPr>
                        <a:t>8+ </a:t>
                      </a:r>
                      <a:r>
                        <a:rPr sz="900" b="1">
                          <a:solidFill>
                            <a:srgbClr val="FF0000"/>
                          </a:solidFill>
                          <a:latin typeface="NeueHaasGroteskText Std (Body)"/>
                        </a:rPr>
                        <a:t>$33.34/mo. </a:t>
                      </a:r>
                      <a:r>
                        <a:rPr sz="900" b="0">
                          <a:solidFill>
                            <a:srgbClr val="FF0000"/>
                          </a:solidFill>
                          <a:latin typeface="NeueHaasGroteskText Std (Body)"/>
                        </a:rPr>
                        <a:t>or </a:t>
                      </a:r>
                      <a:r>
                        <a:rPr sz="900" b="0">
                          <a:solidFill>
                            <a:srgbClr val="FF0000"/>
                          </a:solidFill>
                          <a:latin typeface="NeueHaasGroteskText Std (Body)"/>
                        </a:rPr>
                        <a:t>iPhone </a:t>
                      </a:r>
                      <a:r>
                        <a:rPr sz="900" b="0">
                          <a:solidFill>
                            <a:srgbClr val="FF0000"/>
                          </a:solidFill>
                          <a:latin typeface="NeueHaasGroteskText Std (Body)"/>
                        </a:rPr>
                        <a:t>X </a:t>
                      </a:r>
                      <a:r>
                        <a:rPr sz="900" b="0">
                          <a:solidFill>
                            <a:srgbClr val="FF0000"/>
                          </a:solidFill>
                          <a:latin typeface="NeueHaasGroteskText Std (Body)"/>
                        </a:rPr>
                        <a:t>for </a:t>
                      </a:r>
                      <a:r>
                        <a:rPr sz="900" b="1">
                          <a:solidFill>
                            <a:srgbClr val="FF0000"/>
                          </a:solidFill>
                          <a:latin typeface="NeueHaasGroteskText Std (Body)"/>
                        </a:rPr>
                        <a:t>$41.67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a </a:t>
                      </a:r>
                      <a:r>
                        <a:rPr sz="900" b="0">
                          <a:solidFill>
                            <a:srgbClr val="FF0000"/>
                          </a:solidFill>
                          <a:latin typeface="NeueHaasGroteskText Std (Body)"/>
                        </a:rPr>
                        <a:t>2nd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for </a:t>
                      </a:r>
                      <a:r>
                        <a:rPr sz="900" b="1">
                          <a:solidFill>
                            <a:srgbClr val="FF0000"/>
                          </a:solidFill>
                          <a:latin typeface="NeueHaasGroteskText Std (Body)"/>
                        </a:rPr>
                        <a:t>$0/mo. </a:t>
                      </a:r>
                      <a:r>
                        <a:rPr sz="900" b="0">
                          <a:solidFill>
                            <a:srgbClr val="FF0000"/>
                          </a:solidFill>
                          <a:latin typeface="NeueHaasGroteskText Std (Body)"/>
                        </a:rPr>
                        <a:t>when </a:t>
                      </a:r>
                      <a:r>
                        <a:rPr sz="900" b="0">
                          <a:solidFill>
                            <a:srgbClr val="FF0000"/>
                          </a:solidFill>
                          <a:latin typeface="NeueHaasGroteskText Std (Body)"/>
                        </a:rPr>
                        <a:t>adding </a:t>
                      </a:r>
                      <a:r>
                        <a:rPr sz="900" b="0">
                          <a:solidFill>
                            <a:srgbClr val="FF0000"/>
                          </a:solidFill>
                          <a:latin typeface="NeueHaasGroteskText Std (Body)"/>
                        </a:rPr>
                        <a:t>a </a:t>
                      </a:r>
                      <a:r>
                        <a:rPr sz="900" b="0">
                          <a:solidFill>
                            <a:srgbClr val="FF0000"/>
                          </a:solidFill>
                          <a:latin typeface="NeueHaasGroteskText Std (Body)"/>
                        </a:rPr>
                        <a:t>line </a:t>
                      </a:r>
                      <a:r>
                        <a:rPr sz="900" b="0">
                          <a:solidFill>
                            <a:srgbClr val="FF0000"/>
                          </a:solidFill>
                          <a:latin typeface="NeueHaasGroteskText Std (Body)"/>
                        </a:rPr>
                        <a:t>(reqs. </a:t>
                      </a:r>
                      <a:r>
                        <a:rPr sz="900" b="0">
                          <a:solidFill>
                            <a:srgbClr val="FF0000"/>
                          </a:solidFill>
                          <a:latin typeface="NeueHaasGroteskText Std (Body)"/>
                        </a:rPr>
                        <a:t>2 </a:t>
                      </a:r>
                      <a:r>
                        <a:rPr sz="900" b="0">
                          <a:solidFill>
                            <a:srgbClr val="FF0000"/>
                          </a:solidFill>
                          <a:latin typeface="NeueHaasGroteskText Std (Body)"/>
                        </a:rPr>
                        <a:t>new </a:t>
                      </a:r>
                      <a:r>
                        <a:rPr sz="900" b="0">
                          <a:solidFill>
                            <a:srgbClr val="FF0000"/>
                          </a:solidFill>
                          <a:latin typeface="NeueHaasGroteskText Std (Body)"/>
                        </a:rPr>
                        <a:t>lines </a:t>
                      </a:r>
                      <a:r>
                        <a:rPr sz="900" b="0">
                          <a:solidFill>
                            <a:srgbClr val="FF0000"/>
                          </a:solidFill>
                          <a:latin typeface="NeueHaasGroteskText Std (Body)"/>
                        </a:rPr>
                        <a:t>or </a:t>
                      </a:r>
                      <a:r>
                        <a:rPr sz="900" b="0">
                          <a:solidFill>
                            <a:srgbClr val="FF0000"/>
                          </a:solidFill>
                          <a:latin typeface="NeueHaasGroteskText Std (Body)"/>
                        </a:rPr>
                        <a:t>1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and </a:t>
                      </a:r>
                      <a:r>
                        <a:rPr sz="900" b="0">
                          <a:solidFill>
                            <a:srgbClr val="FF0000"/>
                          </a:solidFill>
                          <a:latin typeface="NeueHaasGroteskText Std (Body)"/>
                        </a:rPr>
                        <a:t>1 </a:t>
                      </a:r>
                      <a:r>
                        <a:rPr sz="900" b="0">
                          <a:solidFill>
                            <a:srgbClr val="FF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FF0000"/>
                          </a:solidFill>
                          <a:latin typeface="NeueHaasGroteskText Std (Body)"/>
                        </a:rPr>
                        <a:t>Online </a:t>
                      </a:r>
                      <a:r>
                        <a:rPr sz="900" b="0">
                          <a:solidFill>
                            <a:srgbClr val="FF0000"/>
                          </a:solidFill>
                          <a:latin typeface="NeueHaasGroteskText Std (Body)"/>
                        </a:rPr>
                        <a:t>Only: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LG </a:t>
                      </a:r>
                      <a:r>
                        <a:rPr sz="900" b="0">
                          <a:solidFill>
                            <a:srgbClr val="FF0000"/>
                          </a:solidFill>
                          <a:latin typeface="NeueHaasGroteskText Std (Body)"/>
                        </a:rPr>
                        <a:t>K20 </a:t>
                      </a:r>
                      <a:r>
                        <a:rPr sz="900" b="0">
                          <a:solidFill>
                            <a:srgbClr val="FF0000"/>
                          </a:solidFill>
                          <a:latin typeface="NeueHaasGroteskText Std (Body)"/>
                        </a:rPr>
                        <a:t>V </a:t>
                      </a:r>
                      <a:r>
                        <a:rPr sz="900" b="1">
                          <a:solidFill>
                            <a:srgbClr val="FF0000"/>
                          </a:solidFill>
                          <a:latin typeface="NeueHaasGroteskText Std (Body)"/>
                        </a:rPr>
                        <a:t>free </a:t>
                      </a:r>
                      <a:r>
                        <a:rPr sz="900" b="0">
                          <a:solidFill>
                            <a:srgbClr val="FF0000"/>
                          </a:solidFill>
                          <a:latin typeface="NeueHaasGroteskText Std (Body)"/>
                        </a:rPr>
                        <a:t>(reqs. </a:t>
                      </a:r>
                      <a:r>
                        <a:rPr sz="900" b="1">
                          <a:solidFill>
                            <a:srgbClr val="FF0000"/>
                          </a:solidFill>
                          <a:latin typeface="NeueHaasGroteskText Std (Body)"/>
                        </a:rPr>
                        <a:t>$168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1">
                          <a:solidFill>
                            <a:srgbClr val="FF0000"/>
                          </a:solidFill>
                          <a:latin typeface="NeueHaasGroteskText Std (Body)"/>
                        </a:rPr>
                        <a:t>$168 </a:t>
                      </a:r>
                      <a:r>
                        <a:rPr sz="900" b="0">
                          <a:solidFill>
                            <a:srgbClr val="FF0000"/>
                          </a:solidFill>
                          <a:latin typeface="NeueHaasGroteskText Std (Body)"/>
                        </a:rPr>
                        <a:t>promo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Ends </a:t>
                      </a:r>
                      <a:r>
                        <a:rPr sz="900" b="0">
                          <a:solidFill>
                            <a:srgbClr val="FF0000"/>
                          </a:solidFill>
                          <a:latin typeface="NeueHaasGroteskText Std (Body)"/>
                        </a:rPr>
                        <a:t>4/18) (04/16/18)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$275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(11/22/17)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FF0000"/>
                          </a:solidFill>
                          <a:latin typeface="NeueHaasGroteskText Std (Body)"/>
                        </a:rPr>
                        <a:t>Get </a:t>
                      </a:r>
                      <a:r>
                        <a:rPr sz="900" b="1">
                          <a:solidFill>
                            <a:srgbClr val="FF0000"/>
                          </a:solidFill>
                          <a:latin typeface="NeueHaasGroteskText Std (Body)"/>
                        </a:rPr>
                        <a:t>$90 </a:t>
                      </a:r>
                      <a:r>
                        <a:rPr sz="900" b="0">
                          <a:solidFill>
                            <a:srgbClr val="FF0000"/>
                          </a:solidFill>
                          <a:latin typeface="NeueHaasGroteskText Std (Body)"/>
                        </a:rPr>
                        <a:t>off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choose </a:t>
                      </a:r>
                      <a:r>
                        <a:rPr sz="900" b="0">
                          <a:solidFill>
                            <a:srgbClr val="FF0000"/>
                          </a:solidFill>
                          <a:latin typeface="NeueHaasGroteskText Std (Body)"/>
                        </a:rPr>
                        <a:t>a </a:t>
                      </a:r>
                      <a:r>
                        <a:rPr sz="900" b="0">
                          <a:solidFill>
                            <a:srgbClr val="FF0000"/>
                          </a:solidFill>
                          <a:latin typeface="NeueHaasGroteskText Std (Body)"/>
                        </a:rPr>
                        <a:t>no </a:t>
                      </a:r>
                      <a:r>
                        <a:rPr sz="900" b="0">
                          <a:solidFill>
                            <a:srgbClr val="FF0000"/>
                          </a:solidFill>
                          <a:latin typeface="NeueHaasGroteskText Std (Body)"/>
                        </a:rPr>
                        <a:t>credit </a:t>
                      </a:r>
                      <a:r>
                        <a:rPr sz="900" b="0">
                          <a:solidFill>
                            <a:srgbClr val="FF0000"/>
                          </a:solidFill>
                          <a:latin typeface="NeueHaasGroteskText Std (Body)"/>
                        </a:rPr>
                        <a:t>check </a:t>
                      </a:r>
                      <a:r>
                        <a:rPr sz="900" b="0">
                          <a:solidFill>
                            <a:srgbClr val="FF0000"/>
                          </a:solidFill>
                          <a:latin typeface="NeueHaasGroteskText Std (Body)"/>
                        </a:rPr>
                        <a:t>plan (04/16/18)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19</cp:revision>
  <dcterms:created xsi:type="dcterms:W3CDTF">2018-03-07T12:14:23Z</dcterms:created>
  <dcterms:modified xsi:type="dcterms:W3CDTF">2018-04-10T13:48:01Z</dcterms:modified>
</cp:coreProperties>
</file>