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02,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Get </a:t>
                      </a:r>
                      <a:r>
                        <a:rPr sz="900" b="0">
                          <a:solidFill>
                            <a:srgbClr val="FF0000"/>
                          </a:solidFill>
                          <a:latin typeface="NeueHaasGroteskText Std (Body)"/>
                        </a:rPr>
                        <a:t>a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Mastercard </a:t>
                      </a:r>
                      <a:r>
                        <a:rPr sz="900" b="0">
                          <a:solidFill>
                            <a:srgbClr val="FF0000"/>
                          </a:solidFill>
                          <a:latin typeface="NeueHaasGroteskText Std (Body)"/>
                        </a:rPr>
                        <a:t>when </a:t>
                      </a:r>
                      <a:r>
                        <a:rPr sz="900" b="0">
                          <a:solidFill>
                            <a:srgbClr val="FF0000"/>
                          </a:solidFill>
                          <a:latin typeface="NeueHaasGroteskText Std (Body)"/>
                        </a:rPr>
                        <a:t>switch </a:t>
                      </a:r>
                      <a:r>
                        <a:rPr sz="900" b="0">
                          <a:solidFill>
                            <a:srgbClr val="FF0000"/>
                          </a:solidFill>
                          <a:latin typeface="NeueHaasGroteskText Std (Body)"/>
                        </a:rPr>
                        <a:t>and </a:t>
                      </a:r>
                      <a:r>
                        <a:rPr sz="900" b="0">
                          <a:solidFill>
                            <a:srgbClr val="FF0000"/>
                          </a:solidFill>
                          <a:latin typeface="NeueHaasGroteskText Std (Body)"/>
                        </a:rPr>
                        <a:t>bring </a:t>
                      </a:r>
                      <a:r>
                        <a:rPr sz="900" b="0">
                          <a:solidFill>
                            <a:srgbClr val="FF0000"/>
                          </a:solidFill>
                          <a:latin typeface="NeueHaasGroteskText Std (Body)"/>
                        </a:rPr>
                        <a:t>your </a:t>
                      </a:r>
                      <a:r>
                        <a:rPr sz="900" b="0">
                          <a:solidFill>
                            <a:srgbClr val="FF0000"/>
                          </a:solidFill>
                          <a:latin typeface="NeueHaasGroteskText Std (Body)"/>
                        </a:rPr>
                        <a:t>own </a:t>
                      </a:r>
                      <a:r>
                        <a:rPr sz="900" b="0">
                          <a:solidFill>
                            <a:srgbClr val="FF0000"/>
                          </a:solidFill>
                          <a:latin typeface="NeueHaasGroteskText Std (Body)"/>
                        </a:rPr>
                        <a:t>device. </a:t>
                      </a:r>
                      <a:r>
                        <a:rPr sz="900" b="0">
                          <a:solidFill>
                            <a:srgbClr val="FF0000"/>
                          </a:solidFill>
                          <a:latin typeface="NeueHaasGroteskText Std (Body)"/>
                        </a:rPr>
                        <a:t>(reqs. </a:t>
                      </a:r>
                      <a:r>
                        <a:rPr sz="900" b="0">
                          <a:solidFill>
                            <a:srgbClr val="FF0000"/>
                          </a:solidFill>
                          <a:latin typeface="NeueHaasGroteskText Std (Body)"/>
                        </a:rPr>
                        <a:t>port </a:t>
                      </a:r>
                      <a:r>
                        <a:rPr sz="900" b="0">
                          <a:solidFill>
                            <a:srgbClr val="FF0000"/>
                          </a:solidFill>
                          <a:latin typeface="NeueHaasGroteskText Std (Body)"/>
                        </a:rPr>
                        <a:t>in </a:t>
                      </a:r>
                      <a:r>
                        <a:rPr sz="900" b="0">
                          <a:solidFill>
                            <a:srgbClr val="FF0000"/>
                          </a:solidFill>
                          <a:latin typeface="NeueHaasGroteskText Std (Body)"/>
                        </a:rPr>
                        <a:t>and </a:t>
                      </a:r>
                      <a:r>
                        <a:rPr sz="900" b="0">
                          <a:solidFill>
                            <a:srgbClr val="FF0000"/>
                          </a:solidFill>
                          <a:latin typeface="NeueHaasGroteskText Std (Body)"/>
                        </a:rPr>
                        <a:t>eligible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smartphone) </a:t>
                      </a:r>
                      <a:r>
                        <a:rPr sz="900" b="0">
                          <a:solidFill>
                            <a:srgbClr val="FF000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$26.24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$25.00</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$27.50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FF0000"/>
                          </a:solidFill>
                          <a:latin typeface="Ariel"/>
                        </a:rPr>
                        <a:t>$950.00</a:t>
                      </a:r>
                    </a:p>
                  </a:txBody>
                  <a:tcPr marB="0" marT="0">
                    <a:solidFill>
                      <a:srgbClr val="EDC2D9"/>
                    </a:solidFill>
                  </a:tcPr>
                </a:tc>
                <a:tc>
                  <a:txBody>
                    <a:bodyPr/>
                    <a:lstStyle/>
                    <a:p>
                      <a:pPr algn="ctr"/>
                      <a:r>
                        <a:rPr b="1" sz="1100">
                          <a:solidFill>
                            <a:srgbClr val="FF0000"/>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$35.42</a:t>
                      </a:r>
                    </a:p>
                  </a:txBody>
                  <a:tcPr marB="0" marT="0">
                    <a:solidFill>
                      <a:srgbClr val="99CCFF"/>
                    </a:solidFill>
                  </a:tcPr>
                </a:tc>
                <a:tc>
                  <a:txBody>
                    <a:bodyPr/>
                    <a:lstStyle/>
                    <a:p>
                      <a:pPr algn="ctr"/>
                      <a:r>
                        <a:rPr b="1" sz="1100">
                          <a:solidFill>
                            <a:srgbClr val="FF0000"/>
                          </a:solidFill>
                          <a:latin typeface="Ariel"/>
                        </a:rPr>
                        <a:t>$849.99</a:t>
                      </a:r>
                    </a:p>
                  </a:txBody>
                  <a:tcPr marB="0" marT="0">
                    <a:solidFill>
                      <a:srgbClr val="99CCFF"/>
                    </a:solidFill>
                  </a:tcPr>
                </a:tc>
                <a:tc>
                  <a:txBody>
                    <a:bodyPr/>
                    <a:lstStyle/>
                    <a:p>
                      <a:pPr algn="ctr"/>
                      <a:r>
                        <a:rPr b="1" sz="1100">
                          <a:solidFill>
                            <a:srgbClr val="FF0000"/>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$30.00</a:t>
                      </a:r>
                    </a:p>
                  </a:txBody>
                  <a:tcPr marB="0" marT="0">
                    <a:solidFill>
                      <a:srgbClr val="99CCFF"/>
                    </a:solidFill>
                  </a:tcPr>
                </a:tc>
                <a:tc>
                  <a:txBody>
                    <a:bodyPr/>
                    <a:lstStyle/>
                    <a:p>
                      <a:pPr algn="ctr"/>
                      <a:r>
                        <a:rPr b="1" sz="1100">
                          <a:solidFill>
                            <a:srgbClr val="6D6E71"/>
                          </a:solidFill>
                          <a:latin typeface="Ariel"/>
                        </a:rPr>
                        <a:t>$724.00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30037"/>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1563">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1563">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(2018)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$459.99</a:t>
                      </a:r>
                    </a:p>
                  </a:txBody>
                  <a:tcPr marB="0" marT="0">
                    <a:solidFill>
                      <a:srgbClr val="EDC2D9"/>
                    </a:solidFill>
                  </a:tcPr>
                </a:tc>
                <a:tc>
                  <a:txBody>
                    <a:bodyPr/>
                    <a:lstStyle/>
                    <a:p>
                      <a:pPr algn="ctr"/>
                      <a:r>
                        <a:rPr b="1" sz="1100">
                          <a:solidFill>
                            <a:srgbClr val="6D6E71"/>
                          </a:solidFill>
                          <a:latin typeface="Ariel"/>
                        </a:rPr>
                        <a:t>$27.99</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$8.34</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At&amp;T Primetime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$205.00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77">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FF0000"/>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$19.00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75">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latin typeface="Ariel"/>
                        </a:rPr>
                        <a:t>$756.00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05/02/2018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4800600"/>
                <a:gridCol w="96012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978593" y="131216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SS Galaxy S8, S8+, S8 Active (12/18-3/15)</a:t>
            </a:r>
          </a:p>
        </p:txBody>
      </p:sp>
      <p:sp>
        <p:nvSpPr>
          <p:cNvPr id="9" name="Rounded Rectangle 8"/>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0" name="Rounded Rectangle 9"/>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1" name="Rounded Rectangle 10"/>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2" name="Rounded Rectangle 11"/>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3" name="Rounded Rectangle 12"/>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4" name="Rounded Rectangle 13"/>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5" name="Rounded Rectangle 14"/>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6" name="Rounded Rectangle 15"/>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17" name="Rounded Rectangle 16"/>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19" name="Rounded Rectangle 18"/>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0" name="Rounded Rectangle 19"/>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1" name="Rounded Rectangle 20"/>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2" name="Rectangle 21"/>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Down Arrow Callout 22"/>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05/02</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FF0000"/>
                          </a:solidFill>
                          <a:latin typeface="NeueHaasGroteskText Std (Body)"/>
                        </a:rPr>
                        <a:t>Get </a:t>
                      </a:r>
                      <a:r>
                        <a:rPr sz="900" b="1">
                          <a:solidFill>
                            <a:srgbClr val="FF0000"/>
                          </a:solidFill>
                          <a:latin typeface="NeueHaasGroteskText Std (Body)"/>
                        </a:rPr>
                        <a:t>$60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Coolpad </a:t>
                      </a:r>
                      <a:r>
                        <a:rPr sz="900" b="0">
                          <a:solidFill>
                            <a:srgbClr val="FF0000"/>
                          </a:solidFill>
                          <a:latin typeface="NeueHaasGroteskText Std (Body)"/>
                        </a:rPr>
                        <a:t>Defiant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choose </a:t>
                      </a:r>
                      <a:r>
                        <a:rPr sz="900" b="0">
                          <a:solidFill>
                            <a:srgbClr val="FF0000"/>
                          </a:solidFill>
                          <a:latin typeface="NeueHaasGroteskText Std (Body)"/>
                        </a:rPr>
                        <a:t>a </a:t>
                      </a:r>
                      <a:r>
                        <a:rPr sz="900" b="0">
                          <a:solidFill>
                            <a:srgbClr val="FF0000"/>
                          </a:solidFill>
                          <a:latin typeface="NeueHaasGroteskText Std (Body)"/>
                        </a:rPr>
                        <a:t>no </a:t>
                      </a:r>
                      <a:r>
                        <a:rPr sz="900" b="0">
                          <a:solidFill>
                            <a:srgbClr val="FF0000"/>
                          </a:solidFill>
                          <a:latin typeface="NeueHaasGroteskText Std (Body)"/>
                        </a:rPr>
                        <a:t>credit </a:t>
                      </a:r>
                      <a:r>
                        <a:rPr sz="900" b="0">
                          <a:solidFill>
                            <a:srgbClr val="FF0000"/>
                          </a:solidFill>
                          <a:latin typeface="NeueHaasGroteskText Std (Body)"/>
                        </a:rPr>
                        <a:t>check </a:t>
                      </a:r>
                      <a:r>
                        <a:rPr sz="900" b="0">
                          <a:solidFill>
                            <a:srgbClr val="FF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ZTE </a:t>
                      </a:r>
                      <a:r>
                        <a:rPr sz="900" b="0">
                          <a:solidFill>
                            <a:srgbClr val="000000"/>
                          </a:solidFill>
                          <a:latin typeface="NeueHaasGroteskText Std (Body)"/>
                        </a:rPr>
                        <a:t>Max </a:t>
                      </a:r>
                      <a:r>
                        <a:rPr sz="900" b="0">
                          <a:solidFill>
                            <a:srgbClr val="000000"/>
                          </a:solidFill>
                          <a:latin typeface="NeueHaasGroteskText Std (Body)"/>
                        </a:rPr>
                        <a:t>XL,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Emerge </a:t>
                      </a:r>
                      <a:r>
                        <a:rPr sz="900" b="0">
                          <a:solidFill>
                            <a:srgbClr val="000000"/>
                          </a:solidFill>
                          <a:latin typeface="NeueHaasGroteskText Std (Body)"/>
                        </a:rPr>
                        <a:t>or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