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r>
                        <a:rPr sz="900" b="0">
                          <a:solidFill>
                            <a:srgbClr val="00B0F0"/>
                          </a:solidFill>
                          <a:latin typeface="NeueHaasGroteskText Std (Body)"/>
                        </a:rPr>
                        <a:t>Special offer for military and vets: </a:t>
                      </a:r>
                      <a:r>
                        <a:rPr sz="900" b="1">
                          <a:solidFill>
                            <a:srgbClr val="00B0F0"/>
                          </a:solidFill>
                          <a:latin typeface="NeueHaasGroteskText Std (Body)"/>
                        </a:rPr>
                        <a:t>$15/mo. </a:t>
                      </a:r>
                      <a:r>
                        <a:rPr sz="900" b="0">
                          <a:solidFill>
                            <a:srgbClr val="00B0F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T-Mobile One Military: Military families get 50% off family lines (1 line </a:t>
                      </a:r>
                      <a:r>
                        <a:rPr sz="900" b="1">
                          <a:solidFill>
                            <a:srgbClr val="000000"/>
                          </a:solidFill>
                          <a:latin typeface="NeueHaasGroteskText Std (Body)"/>
                        </a:rPr>
                        <a:t>$55, </a:t>
                      </a:r>
                      <a:r>
                        <a:rPr sz="900" b="0">
                          <a:solidFill>
                            <a:srgbClr val="00000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Special offer for Military: Get </a:t>
                      </a:r>
                      <a:r>
                        <a:rPr sz="900" b="1">
                          <a:solidFill>
                            <a:srgbClr val="00B0F0"/>
                          </a:solidFill>
                          <a:latin typeface="NeueHaasGroteskText Std (Body)"/>
                        </a:rPr>
                        <a:t>$200 </a:t>
                      </a:r>
                      <a:r>
                        <a:rPr sz="900" b="0">
                          <a:solidFill>
                            <a:srgbClr val="00B0F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FF0000"/>
                          </a:solidFill>
                          <a:latin typeface="Ariel"/>
                        </a:rPr>
                        <a:t>$31.25</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3542">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3542">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3542">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3542">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3542">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3542">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3542">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3542">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3542">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3542">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3542">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3542">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3542">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3542">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3542">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3542">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3542">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3542">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3542">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356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FF0000"/>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rPr sz="1100" b="1">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367028"/>
            <a:ext cx="748662" cy="760456"/>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9359666" y="213533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C00000"/>
                </a:solidFill>
                <a:latin typeface="NeueHaasGroteskText Std (Body)"/>
              </a:rPr>
              <a:t>Get select iPhones and get iPhone 8 ( 64GB) free (5/03-...)</a:t>
            </a:r>
          </a:p>
        </p:txBody>
      </p:sp>
      <p:sp>
        <p:nvSpPr>
          <p:cNvPr id="10" name="Rounded Rectangle 9"/>
          <p:cNvSpPr/>
          <p:nvPr/>
        </p:nvSpPr>
        <p:spPr>
          <a:xfrm>
            <a:off x="9916728" y="2341077"/>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Get select Android phones and get one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$960 </a:t>
                      </a:r>
                      <a:r>
                        <a:rPr sz="900" b="0">
                          <a:solidFill>
                            <a:srgbClr val="00B0F0"/>
                          </a:solidFill>
                          <a:latin typeface="NeueHaasGroteskText Std (Body)"/>
                        </a:rPr>
                        <a:t>device payment per device less up to </a:t>
                      </a:r>
                      <a:r>
                        <a:rPr sz="900" b="1">
                          <a:solidFill>
                            <a:srgbClr val="00B0F0"/>
                          </a:solidFill>
                          <a:latin typeface="NeueHaasGroteskText Std (Body)"/>
                        </a:rPr>
                        <a:t>$840 </a:t>
                      </a:r>
                      <a:r>
                        <a:rPr sz="900" b="0">
                          <a:solidFill>
                            <a:srgbClr val="00B0F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000000"/>
                          </a:solidFill>
                          <a:latin typeface="NeueHaasGroteskText Std (Body)"/>
                        </a:rPr>
                        <a:t>Save  </a:t>
                      </a:r>
                      <a:r>
                        <a:rPr sz="900" b="1">
                          <a:solidFill>
                            <a:srgbClr val="000000"/>
                          </a:solidFill>
                          <a:latin typeface="NeueHaasGroteskText Std (Body)"/>
                        </a:rPr>
                        <a:t>$100 </a:t>
                      </a:r>
                      <a:r>
                        <a:rPr sz="900" b="0">
                          <a:solidFill>
                            <a:srgbClr val="000000"/>
                          </a:solidFill>
                          <a:latin typeface="NeueHaasGroteskText Std (Body)"/>
                        </a:rPr>
                        <a:t>off  Google Pixel 2 or 2 XL and get one free,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$100 </a:t>
                      </a:r>
                      <a:r>
                        <a:rPr sz="900" b="0">
                          <a:solidFill>
                            <a:srgbClr val="000000"/>
                          </a:solidFill>
                          <a:latin typeface="NeueHaasGroteskText Std (Body)"/>
                        </a:rPr>
                        <a:t> promo credit and </a:t>
                      </a:r>
                      <a:r>
                        <a:rPr sz="900" b="1">
                          <a:solidFill>
                            <a:srgbClr val="000000"/>
                          </a:solidFill>
                          <a:latin typeface="NeueHaasGroteskText Std (Body)"/>
                        </a:rPr>
                        <a:t>$649.99 </a:t>
                      </a:r>
                      <a:r>
                        <a:rPr sz="900" b="0">
                          <a:solidFill>
                            <a:srgbClr val="00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a:t>
                      </a:r>
                      <a:r>
                        <a:rPr sz="900" b="0">
                          <a:solidFill>
                            <a:srgbClr val="FF0000"/>
                          </a:solidFill>
                          <a:latin typeface="NeueHaasGroteskText Std (Body)"/>
                        </a:rPr>
                        <a:t>Get </a:t>
                      </a:r>
                      <a:r>
                        <a:rPr sz="900" b="1">
                          <a:solidFill>
                            <a:srgbClr val="FF0000"/>
                          </a:solidFill>
                          <a:latin typeface="NeueHaasGroteskText Std (Body)"/>
                        </a:rPr>
                        <a:t>$60 </a:t>
                      </a:r>
                      <a:r>
                        <a:rPr sz="900" b="0">
                          <a:solidFill>
                            <a:srgbClr val="FF0000"/>
                          </a:solidFill>
                          <a:latin typeface="NeueHaasGroteskText Std (Body)"/>
                        </a:rPr>
                        <a:t>off the Coolpad Defiant when you choose a no credit check 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r>
                        <a:rPr sz="900" b="0">
                          <a:solidFill>
                            <a:srgbClr val="00B0F0"/>
                          </a:solidFill>
                          <a:latin typeface="NeueHaasGroteskText Std (Body)"/>
                        </a:rPr>
                        <a:t>Get 50% off a Galaxy S9, S9+ or S8 Active after 24 monthly bill credits when you activate a T-Mobile ONE Military plan (reqs qualifying credit and finance agreement, starts 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r>
                        <a:rPr sz="900" b="0">
                          <a:solidFill>
                            <a:srgbClr val="FF0000"/>
                          </a:solidFill>
                          <a:latin typeface="NeueHaasGroteskText Std (Body)"/>
                        </a:rPr>
                        <a:t>Lease the Galaxy S9 or Galaxy S8 for half off, Galaxy S9+ for </a:t>
                      </a:r>
                      <a:r>
                        <a:rPr sz="900" b="1">
                          <a:solidFill>
                            <a:srgbClr val="FF0000"/>
                          </a:solidFill>
                          <a:latin typeface="NeueHaasGroteskText Std (Body)"/>
                        </a:rPr>
                        <a:t>$21.50/mo. </a:t>
                      </a:r>
                      <a:r>
                        <a:rPr sz="900" b="0">
                          <a:solidFill>
                            <a:srgbClr val="FF0000"/>
                          </a:solidFill>
                          <a:latin typeface="NeueHaasGroteskText Std (Body)"/>
                        </a:rPr>
                        <a:t>after </a:t>
                      </a:r>
                      <a:r>
                        <a:rPr sz="900" b="1">
                          <a:solidFill>
                            <a:srgbClr val="FF0000"/>
                          </a:solidFill>
                          <a:latin typeface="NeueHaasGroteskText Std (Body)"/>
                        </a:rPr>
                        <a:t>$16.50/mo. </a:t>
                      </a:r>
                      <a:r>
                        <a:rPr sz="900" b="0">
                          <a:solidFill>
                            <a:srgbClr val="FF0000"/>
                          </a:solidFill>
                          <a:latin typeface="NeueHaasGroteskText Std (Body)"/>
                        </a:rPr>
                        <a:t>credit, or Galaxy S8 Active for </a:t>
                      </a:r>
                      <a:r>
                        <a:rPr sz="900" b="1">
                          <a:solidFill>
                            <a:srgbClr val="FF0000"/>
                          </a:solidFill>
                          <a:latin typeface="NeueHaasGroteskText Std (Body)"/>
                        </a:rPr>
                        <a:t>$21.42/mo. </a:t>
                      </a:r>
                      <a:r>
                        <a:rPr sz="900" b="0">
                          <a:solidFill>
                            <a:srgbClr val="FF0000"/>
                          </a:solidFill>
                          <a:latin typeface="NeueHaasGroteskText Std (Body)"/>
                        </a:rPr>
                        <a:t>after </a:t>
                      </a:r>
                      <a:r>
                        <a:rPr sz="900" b="1">
                          <a:solidFill>
                            <a:srgbClr val="FF0000"/>
                          </a:solidFill>
                          <a:latin typeface="NeueHaasGroteskText Std (Body)"/>
                        </a:rPr>
                        <a:t>$14.00/mo. </a:t>
                      </a:r>
                      <a:r>
                        <a:rPr sz="900" b="0">
                          <a:solidFill>
                            <a:srgbClr val="FF0000"/>
                          </a:solidFill>
                          <a:latin typeface="NeueHaasGroteskText Std (Body)"/>
                        </a:rPr>
                        <a:t>credit. Reqs 18-mo. lease, new line, and approved credit. (05/09/18)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3677</Words>
  <Application>Microsoft Office PowerPoint</Application>
  <PresentationFormat>Widescreen</PresentationFormat>
  <Paragraphs>1266</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2018-05-09T13:18:46Z</dcterms:modified>
</cp:coreProperties>
</file>