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r>
                        <a:rPr sz="900" b="0">
                          <a:solidFill>
                            <a:srgbClr val="FF0000"/>
                          </a:solidFill>
                          <a:latin typeface="NeueHaasGroteskText Std (Body)"/>
                        </a:rPr>
                        <a:t>T-Mobile Tuesdays: T-Mobile is partnering with Atom Tickets to give customers Deadpool 2 tickets for just $4 (05/14/18)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FF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648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$21.50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FF0000"/>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FF0000"/>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$21.42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37338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5720">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5720">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5720">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5720">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5720">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5720">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5720">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5720">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5720">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5720">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45720">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5720">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45720">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5720">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5720">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5720">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45720">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5720">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572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FF0000"/>
                          </a:solidFill>
                          <a:latin typeface="Ariel"/>
                        </a:rPr>
                        <a:t>$230.00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$960.0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05/14/2018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tc>
                  <a:txBody>
                    <a:bodyPr/>
                    <a:lstStyle/>
                    <a:p>
                      <a:pPr algn="ctr"/>
                      <a:r>
                        <a:rPr sz="1100">
                          <a:solidFill>
                            <a:srgbClr val="000000"/>
                          </a:solidFill>
                          <a:latin typeface="NeueHaasGroteskText Std (Body)"/>
                        </a:rPr>
                        <a:t>5/21</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58355" y="1327171"/>
            <a:ext cx="735260" cy="594573"/>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8380175" y="2169733"/>
            <a:ext cx="1531920" cy="35790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iPhones and get iPhone 8 ( 64GB) free (5/03-5/14)</a:t>
            </a:r>
          </a:p>
        </p:txBody>
      </p:sp>
      <p:sp>
        <p:nvSpPr>
          <p:cNvPr id="10" name="Rounded Rectangle 9"/>
          <p:cNvSpPr/>
          <p:nvPr/>
        </p:nvSpPr>
        <p:spPr>
          <a:xfrm>
            <a:off x="9093615" y="1323103"/>
            <a:ext cx="818478" cy="82736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05/14</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(05/11/18)
</a:t>
                      </a:r>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FF0000"/>
                          </a:solidFill>
                          <a:latin typeface="NeueHaasGroteskText Std (Body)"/>
                        </a:rPr>
                        <a:t>Online Only: Get </a:t>
                      </a:r>
                      <a:r>
                        <a:rPr sz="900" b="1">
                          <a:solidFill>
                            <a:srgbClr val="FF0000"/>
                          </a:solidFill>
                          <a:latin typeface="NeueHaasGroteskText Std (Body)"/>
                        </a:rPr>
                        <a:t>$150 </a:t>
                      </a:r>
                      <a:r>
                        <a:rPr sz="900" b="0">
                          <a:solidFill>
                            <a:srgbClr val="FF0000"/>
                          </a:solidFill>
                          <a:latin typeface="NeueHaasGroteskText Std (Body)"/>
                        </a:rPr>
                        <a:t>off Galaxy S8 or S8+ (reqs. up to </a:t>
                      </a:r>
                      <a:r>
                        <a:rPr sz="900" b="1">
                          <a:solidFill>
                            <a:srgbClr val="FF0000"/>
                          </a:solidFill>
                          <a:latin typeface="NeueHaasGroteskText Std (Body)"/>
                        </a:rPr>
                        <a:t>$768 </a:t>
                      </a:r>
                      <a:r>
                        <a:rPr sz="900" b="0">
                          <a:solidFill>
                            <a:srgbClr val="FF0000"/>
                          </a:solidFill>
                          <a:latin typeface="NeueHaasGroteskText Std (Body)"/>
                        </a:rPr>
                        <a:t>device payment purchase less </a:t>
                      </a:r>
                      <a:r>
                        <a:rPr sz="900" b="1">
                          <a:solidFill>
                            <a:srgbClr val="FF0000"/>
                          </a:solidFill>
                          <a:latin typeface="NeueHaasGroteskText Std (Body)"/>
                        </a:rPr>
                        <a:t>$150 </a:t>
                      </a:r>
                      <a:r>
                        <a:rPr sz="900" b="0">
                          <a:solidFill>
                            <a:srgbClr val="FF0000"/>
                          </a:solidFill>
                          <a:latin typeface="NeueHaasGroteskText Std (Body)"/>
                        </a:rPr>
                        <a:t>promo credit applied over 24 mos., ends 5/17) (05/14/18)
Get 50% off select iPhones with trade in ( reqs. up to 1149.99 device payment purchase less </a:t>
                      </a:r>
                      <a:r>
                        <a:rPr sz="900" b="1">
                          <a:solidFill>
                            <a:srgbClr val="FF0000"/>
                          </a:solidFill>
                          <a:latin typeface="NeueHaasGroteskText Std (Body)"/>
                        </a:rPr>
                        <a:t>$499.99 </a:t>
                      </a:r>
                      <a:r>
                        <a:rPr sz="900" b="0">
                          <a:solidFill>
                            <a:srgbClr val="FF0000"/>
                          </a:solidFill>
                          <a:latin typeface="NeueHaasGroteskText Std (Body)"/>
                        </a:rPr>
                        <a:t>trade in credit applied over 24 mos.) (05/14/18)
Get 50% off select Android phones with trade-in (reqs. up to </a:t>
                      </a:r>
                      <a:r>
                        <a:rPr sz="900" b="1">
                          <a:solidFill>
                            <a:srgbClr val="FF0000"/>
                          </a:solidFill>
                          <a:latin typeface="NeueHaasGroteskText Std (Body)"/>
                        </a:rPr>
                        <a:t>$999.99 </a:t>
                      </a:r>
                      <a:r>
                        <a:rPr sz="900" b="0">
                          <a:solidFill>
                            <a:srgbClr val="FF0000"/>
                          </a:solidFill>
                          <a:latin typeface="NeueHaasGroteskText Std (Body)"/>
                        </a:rPr>
                        <a:t>device payment purchase less </a:t>
                      </a:r>
                      <a:r>
                        <a:rPr sz="900" b="1">
                          <a:solidFill>
                            <a:srgbClr val="FF0000"/>
                          </a:solidFill>
                          <a:latin typeface="NeueHaasGroteskText Std (Body)"/>
                        </a:rPr>
                        <a:t>$499.99 </a:t>
                      </a:r>
                      <a:r>
                        <a:rPr sz="900" b="0">
                          <a:solidFill>
                            <a:srgbClr val="FF0000"/>
                          </a:solidFill>
                          <a:latin typeface="NeueHaasGroteskText Std (Body)"/>
                        </a:rPr>
                        <a:t>trade in credit applied over 24 mos.) (05/14/18)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an Apple Watch or iPad via 24 monthly bill credits when you buy any new iPhone (qualifying credit, service and finance agreement for both devices required) (05/04/18)
</a:t>
                      </a:r>
                      <a:r>
                        <a:rPr sz="900" b="0">
                          <a:solidFill>
                            <a:srgbClr val="FF0000"/>
                          </a:solidFill>
                          <a:latin typeface="NeueHaasGroteskText Std (Body)"/>
                        </a:rPr>
                        <a:t>Get the LG V30 for </a:t>
                      </a:r>
                      <a:r>
                        <a:rPr sz="900" b="1">
                          <a:solidFill>
                            <a:srgbClr val="FF0000"/>
                          </a:solidFill>
                          <a:latin typeface="NeueHaasGroteskText Std (Body)"/>
                        </a:rPr>
                        <a:t>$696 </a:t>
                      </a:r>
                      <a:r>
                        <a:rPr sz="900" b="0">
                          <a:solidFill>
                            <a:srgbClr val="FF0000"/>
                          </a:solidFill>
                          <a:latin typeface="NeueHaasGroteskText Std (Body)"/>
                        </a:rPr>
                        <a:t>after </a:t>
                      </a:r>
                      <a:r>
                        <a:rPr sz="900" b="1">
                          <a:solidFill>
                            <a:srgbClr val="FF0000"/>
                          </a:solidFill>
                          <a:latin typeface="NeueHaasGroteskText Std (Body)"/>
                        </a:rPr>
                        <a:t>$104 </a:t>
                      </a:r>
                      <a:r>
                        <a:rPr sz="900" b="0">
                          <a:solidFill>
                            <a:srgbClr val="FF0000"/>
                          </a:solidFill>
                          <a:latin typeface="NeueHaasGroteskText Std (Body)"/>
                        </a:rPr>
                        <a:t>price drop (05/14/18)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Lease the Galaxy S9 or Galaxy S8 for half off, Galaxy S9+ 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or Galaxy S8 Active 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Reqs 18-mo. lease, new line, and approved 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3652</Words>
  <Application>Microsoft Office PowerPoint</Application>
  <PresentationFormat>Widescreen</PresentationFormat>
  <Paragraphs>1252</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2018-05-14T12:29:03Z</dcterms:modified>
</cp:coreProperties>
</file>