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15,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T-Mobile Tuesdays: T-Mobile is partnering with Atom Tickets to give customers Deadpool 2 tickets for just $4 (05/14/18)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FF0000"/>
                          </a:solidFill>
                          <a:latin typeface="Ariel"/>
                        </a:rPr>
                        <a:t>$25.75</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FF0000"/>
                          </a:solidFill>
                          <a:latin typeface="Ariel"/>
                        </a:rPr>
                        <a:t>$22.75</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5720">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5720">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5720">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5720">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5720">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5720">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5720">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5720">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5720">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5720">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5720">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5720">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45720">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5720">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5720">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5720">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45720">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5720">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572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$230.00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Galaxy J3 Emerge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Free</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$25.00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05/15/2018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tc>
                  <a:txBody>
                    <a:bodyPr/>
                    <a:lstStyle/>
                    <a:p>
                      <a:pPr algn="ctr"/>
                      <a:r>
                        <a:rPr sz="1100">
                          <a:solidFill>
                            <a:srgbClr val="000000"/>
                          </a:solidFill>
                          <a:latin typeface="NeueHaasGroteskText Std (Body)"/>
                        </a:rPr>
                        <a:t>5/21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84807" y="1367028"/>
            <a:ext cx="557062" cy="979010"/>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8384807" y="2346038"/>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iPhones and get iPhone 8 ( 64GB) free (5/03-5/14)</a:t>
            </a:r>
          </a:p>
        </p:txBody>
      </p:sp>
      <p:sp>
        <p:nvSpPr>
          <p:cNvPr id="10" name="Rounded Rectangle 9"/>
          <p:cNvSpPr/>
          <p:nvPr/>
        </p:nvSpPr>
        <p:spPr>
          <a:xfrm>
            <a:off x="8941869" y="1516776"/>
            <a:ext cx="974858" cy="617220"/>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05/15</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(05/11/18)
</a:t>
                      </a:r>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FF0000"/>
                          </a:solidFill>
                          <a:latin typeface="NeueHaasGroteskText Std (Body)"/>
                        </a:rPr>
                        <a:t>Online Only: Get </a:t>
                      </a:r>
                      <a:r>
                        <a:rPr sz="900" b="1">
                          <a:solidFill>
                            <a:srgbClr val="FF0000"/>
                          </a:solidFill>
                          <a:latin typeface="NeueHaasGroteskText Std (Body)"/>
                        </a:rPr>
                        <a:t>$150 </a:t>
                      </a:r>
                      <a:r>
                        <a:rPr sz="900" b="0">
                          <a:solidFill>
                            <a:srgbClr val="FF0000"/>
                          </a:solidFill>
                          <a:latin typeface="NeueHaasGroteskText Std (Body)"/>
                        </a:rPr>
                        <a:t>off Galaxy S8 or S8+ (reqs. up to </a:t>
                      </a:r>
                      <a:r>
                        <a:rPr sz="900" b="1">
                          <a:solidFill>
                            <a:srgbClr val="FF0000"/>
                          </a:solidFill>
                          <a:latin typeface="NeueHaasGroteskText Std (Body)"/>
                        </a:rPr>
                        <a:t>$768 </a:t>
                      </a:r>
                      <a:r>
                        <a:rPr sz="900" b="0">
                          <a:solidFill>
                            <a:srgbClr val="FF0000"/>
                          </a:solidFill>
                          <a:latin typeface="NeueHaasGroteskText Std (Body)"/>
                        </a:rPr>
                        <a:t>device payment purchase less </a:t>
                      </a:r>
                      <a:r>
                        <a:rPr sz="900" b="1">
                          <a:solidFill>
                            <a:srgbClr val="FF0000"/>
                          </a:solidFill>
                          <a:latin typeface="NeueHaasGroteskText Std (Body)"/>
                        </a:rPr>
                        <a:t>$150 </a:t>
                      </a:r>
                      <a:r>
                        <a:rPr sz="900" b="0">
                          <a:solidFill>
                            <a:srgbClr val="FF0000"/>
                          </a:solidFill>
                          <a:latin typeface="NeueHaasGroteskText Std (Body)"/>
                        </a:rPr>
                        <a:t>promo credit applied over 24 mos., ends 5/16) (05/14/18)
</a:t>
                      </a:r>
                      <a:r>
                        <a:rPr sz="900" b="0">
                          <a:solidFill>
                            <a:srgbClr val="00B0F0"/>
                          </a:solidFill>
                          <a:latin typeface="NeueHaasGroteskText Std (Body)"/>
                        </a:rPr>
                        <a:t>Get 50% off select iPhones with trade in ( reqs. up to 1149.99 device payment purchase less </a:t>
                      </a:r>
                      <a:r>
                        <a:rPr sz="900" b="1">
                          <a:solidFill>
                            <a:srgbClr val="00B0F0"/>
                          </a:solidFill>
                          <a:latin typeface="NeueHaasGroteskText Std (Body)"/>
                        </a:rPr>
                        <a:t>$499.99 </a:t>
                      </a:r>
                      <a:r>
                        <a:rPr sz="900" b="0">
                          <a:solidFill>
                            <a:srgbClr val="00B0F0"/>
                          </a:solidFill>
                          <a:latin typeface="NeueHaasGroteskText Std (Body)"/>
                        </a:rPr>
                        <a:t>trade in credit applied over 24 mos.) (05/14/18)
</a:t>
                      </a:r>
                      <a:r>
                        <a:rPr sz="900" b="0">
                          <a:solidFill>
                            <a:srgbClr val="FF0000"/>
                          </a:solidFill>
                          <a:latin typeface="NeueHaasGroteskText Std (Body)"/>
                        </a:rPr>
                        <a:t>Get 50% off select Android phones with trade-in (reqs. up to </a:t>
                      </a:r>
                      <a:r>
                        <a:rPr sz="900" b="1">
                          <a:solidFill>
                            <a:srgbClr val="FF0000"/>
                          </a:solidFill>
                          <a:latin typeface="NeueHaasGroteskText Std (Body)"/>
                        </a:rPr>
                        <a:t>$929.99 </a:t>
                      </a:r>
                      <a:r>
                        <a:rPr sz="900" b="0">
                          <a:solidFill>
                            <a:srgbClr val="FF0000"/>
                          </a:solidFill>
                          <a:latin typeface="NeueHaasGroteskText Std (Body)"/>
                        </a:rPr>
                        <a:t>device payment purchase less </a:t>
                      </a:r>
                      <a:r>
                        <a:rPr sz="900" b="1">
                          <a:solidFill>
                            <a:srgbClr val="FF0000"/>
                          </a:solidFill>
                          <a:latin typeface="NeueHaasGroteskText Std (Body)"/>
                        </a:rPr>
                        <a:t>$464.99 </a:t>
                      </a:r>
                      <a:r>
                        <a:rPr sz="900" b="0">
                          <a:solidFill>
                            <a:srgbClr val="FF0000"/>
                          </a:solidFill>
                          <a:latin typeface="NeueHaasGroteskText Std (Body)"/>
                        </a:rPr>
                        <a:t>trade in credit applied over 24 mos.) (05/14/18)
Get 50% off  Google Pixel 2 or 2 XL  with select trade in, plus  </a:t>
                      </a:r>
                      <a:r>
                        <a:rPr sz="900" b="1">
                          <a:solidFill>
                            <a:srgbClr val="FF0000"/>
                          </a:solidFill>
                          <a:latin typeface="NeueHaasGroteskText Std (Body)"/>
                        </a:rPr>
                        <a:t>free </a:t>
                      </a:r>
                      <a:r>
                        <a:rPr sz="900" b="0">
                          <a:solidFill>
                            <a:srgbClr val="FF0000"/>
                          </a:solidFill>
                          <a:latin typeface="NeueHaasGroteskText Std (Body)"/>
                        </a:rPr>
                        <a:t>YouTube TV for 2  months and Google Homecast Mini  with new line of service (reqs. up to </a:t>
                      </a:r>
                      <a:r>
                        <a:rPr sz="900" b="1">
                          <a:solidFill>
                            <a:srgbClr val="FF0000"/>
                          </a:solidFill>
                          <a:latin typeface="NeueHaasGroteskText Std (Body)"/>
                        </a:rPr>
                        <a:t>$949.99 </a:t>
                      </a:r>
                      <a:r>
                        <a:rPr sz="900" b="0">
                          <a:solidFill>
                            <a:srgbClr val="FF0000"/>
                          </a:solidFill>
                          <a:latin typeface="NeueHaasGroteskText Std (Body)"/>
                        </a:rPr>
                        <a:t>device payment purchase, less up </a:t>
                      </a:r>
                      <a:r>
                        <a:rPr sz="900" b="1">
                          <a:solidFill>
                            <a:srgbClr val="FF0000"/>
                          </a:solidFill>
                          <a:latin typeface="NeueHaasGroteskText Std (Body)"/>
                        </a:rPr>
                        <a:t>$474.99 </a:t>
                      </a:r>
                      <a:r>
                        <a:rPr sz="900" b="0">
                          <a:solidFill>
                            <a:srgbClr val="FF0000"/>
                          </a:solidFill>
                          <a:latin typeface="NeueHaasGroteskText Std (Body)"/>
                        </a:rPr>
                        <a:t>trade in credit applied to account over 24 mos., You Tube TV offer must be redeemed by 6/30)  (05/15/18)
Buy Google Pixel 2 or 2 XL and  get </a:t>
                      </a:r>
                      <a:r>
                        <a:rPr sz="900" b="1">
                          <a:solidFill>
                            <a:srgbClr val="FF0000"/>
                          </a:solidFill>
                          <a:latin typeface="NeueHaasGroteskText Std (Body)"/>
                        </a:rPr>
                        <a:t>free </a:t>
                      </a:r>
                      <a:r>
                        <a:rPr sz="900" b="0">
                          <a:solidFill>
                            <a:srgbClr val="FF0000"/>
                          </a:solidFill>
                          <a:latin typeface="NeueHaasGroteskText Std (Body)"/>
                        </a:rPr>
                        <a:t>You Tube TV for 2 months and  Google Homecast Mini (no trade in required, You Tube TV offer must be redeemed by 6/30)  (05/15/18)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Get the LG V30 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drop (05/14/18)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FF0000"/>
                          </a:solidFill>
                          <a:latin typeface="NeueHaasGroteskText Std (Body)"/>
                        </a:rPr>
                        <a:t>Get the LG Tribute HD, ZTE Max XL or Galaxy J3 Emerge for </a:t>
                      </a:r>
                      <a:r>
                        <a:rPr sz="900" b="1">
                          <a:solidFill>
                            <a:srgbClr val="FF0000"/>
                          </a:solidFill>
                          <a:latin typeface="NeueHaasGroteskText Std (Body)"/>
                        </a:rPr>
                        <a:t>$0.00/mo. </a:t>
                      </a:r>
                      <a:r>
                        <a:rPr sz="900" b="0">
                          <a:solidFill>
                            <a:srgbClr val="FF0000"/>
                          </a:solidFill>
                          <a:latin typeface="NeueHaasGroteskText Std (Body)"/>
                        </a:rPr>
                        <a:t>after </a:t>
                      </a:r>
                      <a:r>
                        <a:rPr sz="900" b="1">
                          <a:solidFill>
                            <a:srgbClr val="FF0000"/>
                          </a:solidFill>
                          <a:latin typeface="NeueHaasGroteskText Std (Body)"/>
                        </a:rPr>
                        <a:t>$25.00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Lease the Galaxy S9 or Galaxy S8 for half off, Galaxy S9+ 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or Galaxy S8 Active 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Reqs 18-mo. lease, new line, and approved 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3635</Words>
  <Application>Microsoft Office PowerPoint</Application>
  <PresentationFormat>Widescreen</PresentationFormat>
  <Paragraphs>1252</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2018-05-15T13:13:10Z</dcterms:modified>
</cp:coreProperties>
</file>