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59"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3/13/2018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274453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3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March 16,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data </a:t>
                      </a:r>
                      <a:r>
                        <a:rPr sz="900" b="0">
                          <a:solidFill>
                            <a:srgbClr val="000000"/>
                          </a:solidFill>
                          <a:latin typeface="NeueHaasGroteskText Std (Body)"/>
                        </a:rPr>
                        <a:t>plan </a:t>
                      </a:r>
                      <a:r>
                        <a:rPr sz="900" b="0">
                          <a:solidFill>
                            <a:srgbClr val="000000"/>
                          </a:solidFill>
                          <a:latin typeface="NeueHaasGroteskText Std (Body)"/>
                        </a:rPr>
                        <a:t>with </a:t>
                      </a:r>
                      <a:r>
                        <a:rPr sz="900" b="0">
                          <a:solidFill>
                            <a:srgbClr val="000000"/>
                          </a:solidFill>
                          <a:latin typeface="NeueHaasGroteskText Std (Body)"/>
                        </a:rPr>
                        <a:t>Verizon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mini </a:t>
                      </a:r>
                      <a:r>
                        <a:rPr sz="900" b="0">
                          <a:solidFill>
                            <a:srgbClr val="000000"/>
                          </a:solidFill>
                          <a:latin typeface="NeueHaasGroteskText Std (Body)"/>
                        </a:rPr>
                        <a:t>when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data </a:t>
                      </a:r>
                      <a:r>
                        <a:rPr sz="900" b="0">
                          <a:solidFill>
                            <a:srgbClr val="000000"/>
                          </a:solidFill>
                          <a:latin typeface="NeueHaasGroteskText Std (Body)"/>
                        </a:rPr>
                        <a:t>plan </a:t>
                      </a:r>
                      <a:r>
                        <a:rPr sz="900" b="0">
                          <a:solidFill>
                            <a:srgbClr val="000000"/>
                          </a:solidFill>
                          <a:latin typeface="NeueHaasGroteskText Std (Body)"/>
                        </a:rPr>
                        <a:t>on </a:t>
                      </a:r>
                      <a:r>
                        <a:rPr sz="900" b="0">
                          <a:solidFill>
                            <a:srgbClr val="000000"/>
                          </a:solidFill>
                          <a:latin typeface="NeueHaasGroteskText Std (Body)"/>
                        </a:rPr>
                        <a:t>Verizon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data </a:t>
                      </a:r>
                      <a:r>
                        <a:rPr sz="900" b="0">
                          <a:solidFill>
                            <a:srgbClr val="000000"/>
                          </a:solidFill>
                          <a:latin typeface="NeueHaasGroteskText Std (Body)"/>
                        </a:rPr>
                        <a:t>plan </a:t>
                      </a:r>
                      <a:r>
                        <a:rPr sz="900" b="0">
                          <a:solidFill>
                            <a:srgbClr val="000000"/>
                          </a:solidFill>
                          <a:latin typeface="NeueHaasGroteskText Std (Body)"/>
                        </a:rPr>
                        <a:t>with </a:t>
                      </a:r>
                      <a:r>
                        <a:rPr sz="900" b="0">
                          <a:solidFill>
                            <a:srgbClr val="000000"/>
                          </a:solidFill>
                          <a:latin typeface="NeueHaasGroteskText Std (Body)"/>
                        </a:rPr>
                        <a:t>Verizon
</a:t>
                      </a:r>
                      <a:r>
                        <a:rPr sz="900" b="1">
                          <a:solidFill>
                            <a:srgbClr val="FF0000"/>
                          </a:solidFill>
                          <a:latin typeface="NeueHaasGroteskText Std (Body)"/>
                        </a:rPr>
                        <a:t>$30 </a:t>
                      </a:r>
                      <a:r>
                        <a:rPr sz="900" b="0">
                          <a:solidFill>
                            <a:srgbClr val="FF0000"/>
                          </a:solidFill>
                          <a:latin typeface="NeueHaasGroteskText Std (Body)"/>
                        </a:rPr>
                        <a:t>off </a:t>
                      </a:r>
                      <a:r>
                        <a:rPr sz="900" b="0">
                          <a:solidFill>
                            <a:srgbClr val="FF0000"/>
                          </a:solidFill>
                          <a:latin typeface="NeueHaasGroteskText Std (Body)"/>
                        </a:rPr>
                        <a:t>iPad </a:t>
                      </a:r>
                      <a:r>
                        <a:rPr sz="900" b="0">
                          <a:solidFill>
                            <a:srgbClr val="FF0000"/>
                          </a:solidFill>
                          <a:latin typeface="NeueHaasGroteskText Std (Body)"/>
                        </a:rPr>
                        <a:t>mini </a:t>
                      </a:r>
                      <a:r>
                        <a:rPr sz="900" b="0">
                          <a:solidFill>
                            <a:srgbClr val="FF0000"/>
                          </a:solidFill>
                          <a:latin typeface="NeueHaasGroteskText Std (Body)"/>
                        </a:rPr>
                        <a:t>when </a:t>
                      </a:r>
                      <a:r>
                        <a:rPr sz="900" b="0">
                          <a:solidFill>
                            <a:srgbClr val="FF0000"/>
                          </a:solidFill>
                          <a:latin typeface="NeueHaasGroteskText Std (Body)"/>
                        </a:rPr>
                        <a:t>buy </a:t>
                      </a:r>
                      <a:r>
                        <a:rPr sz="900" b="0">
                          <a:solidFill>
                            <a:srgbClr val="FF0000"/>
                          </a:solidFill>
                          <a:latin typeface="NeueHaasGroteskText Std (Body)"/>
                        </a:rPr>
                        <a:t>a </a:t>
                      </a:r>
                      <a:r>
                        <a:rPr sz="900" b="0">
                          <a:solidFill>
                            <a:srgbClr val="FF0000"/>
                          </a:solidFill>
                          <a:latin typeface="NeueHaasGroteskText Std (Body)"/>
                        </a:rPr>
                        <a:t>data </a:t>
                      </a:r>
                      <a:r>
                        <a:rPr sz="900" b="0">
                          <a:solidFill>
                            <a:srgbClr val="FF0000"/>
                          </a:solidFill>
                          <a:latin typeface="NeueHaasGroteskText Std (Body)"/>
                        </a:rPr>
                        <a:t>plan </a:t>
                      </a:r>
                      <a:r>
                        <a:rPr sz="900" b="0">
                          <a:solidFill>
                            <a:srgbClr val="FF0000"/>
                          </a:solidFill>
                          <a:latin typeface="NeueHaasGroteskText Std (Body)"/>
                        </a:rPr>
                        <a:t>on </a:t>
                      </a:r>
                      <a:r>
                        <a:rPr sz="900" b="0">
                          <a:solidFill>
                            <a:srgbClr val="FF0000"/>
                          </a:solidFill>
                          <a:latin typeface="NeueHaasGroteskText Std (Body)"/>
                        </a:rPr>
                        <a:t>Verizon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data </a:t>
                      </a:r>
                      <a:r>
                        <a:rPr sz="900" b="0">
                          <a:solidFill>
                            <a:srgbClr val="000000"/>
                          </a:solidFill>
                          <a:latin typeface="NeueHaasGroteskText Std (Body)"/>
                        </a:rPr>
                        <a:t>plan </a:t>
                      </a:r>
                      <a:r>
                        <a:rPr sz="900" b="0">
                          <a:solidFill>
                            <a:srgbClr val="000000"/>
                          </a:solidFill>
                          <a:latin typeface="NeueHaasGroteskText Std (Body)"/>
                        </a:rPr>
                        <a:t>with </a:t>
                      </a:r>
                      <a:r>
                        <a:rPr sz="900" b="0">
                          <a:solidFill>
                            <a:srgbClr val="000000"/>
                          </a:solidFill>
                          <a:latin typeface="NeueHaasGroteskText Std (Body)"/>
                        </a:rPr>
                        <a:t>Verizon
</a:t>
                      </a:r>
                      <a:r>
                        <a:rPr sz="900" b="1">
                          <a:solidFill>
                            <a:srgbClr val="000000"/>
                          </a:solidFill>
                          <a:latin typeface="NeueHaasGroteskText Std (Body)"/>
                        </a:rPr>
                        <a:t>$30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mini </a:t>
                      </a:r>
                      <a:r>
                        <a:rPr sz="900" b="0">
                          <a:solidFill>
                            <a:srgbClr val="000000"/>
                          </a:solidFill>
                          <a:latin typeface="NeueHaasGroteskText Std (Body)"/>
                        </a:rPr>
                        <a:t>when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data </a:t>
                      </a:r>
                      <a:r>
                        <a:rPr sz="900" b="0">
                          <a:solidFill>
                            <a:srgbClr val="000000"/>
                          </a:solidFill>
                          <a:latin typeface="NeueHaasGroteskText Std (Body)"/>
                        </a:rPr>
                        <a:t>plan </a:t>
                      </a:r>
                      <a:r>
                        <a:rPr sz="900" b="0">
                          <a:solidFill>
                            <a:srgbClr val="000000"/>
                          </a:solidFill>
                          <a:latin typeface="NeueHaasGroteskText Std (Body)"/>
                        </a:rPr>
                        <a:t>on </a:t>
                      </a:r>
                      <a:r>
                        <a:rPr sz="900" b="0">
                          <a:solidFill>
                            <a:srgbClr val="000000"/>
                          </a:solidFill>
                          <a:latin typeface="NeueHaasGroteskText Std (Body)"/>
                        </a:rPr>
                        <a:t>Verizon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data </a:t>
                      </a:r>
                      <a:r>
                        <a:rPr sz="900" b="0">
                          <a:solidFill>
                            <a:srgbClr val="000000"/>
                          </a:solidFill>
                          <a:latin typeface="NeueHaasGroteskText Std (Body)"/>
                        </a:rPr>
                        <a:t>plan </a:t>
                      </a:r>
                      <a:r>
                        <a:rPr sz="900" b="0">
                          <a:solidFill>
                            <a:srgbClr val="000000"/>
                          </a:solidFill>
                          <a:latin typeface="NeueHaasGroteskText Std (Body)"/>
                        </a:rPr>
                        <a:t>with </a:t>
                      </a:r>
                      <a:r>
                        <a:rPr sz="900" b="0">
                          <a:solidFill>
                            <a:srgbClr val="000000"/>
                          </a:solidFill>
                          <a:latin typeface="NeueHaasGroteskText Std (Body)"/>
                        </a:rPr>
                        <a:t>Verizon
</a:t>
                      </a:r>
                      <a:r>
                        <a:rPr sz="900" b="1">
                          <a:solidFill>
                            <a:srgbClr val="FF0000"/>
                          </a:solidFill>
                          <a:latin typeface="NeueHaasGroteskText Std (Body)"/>
                        </a:rPr>
                        <a:t>$30 </a:t>
                      </a:r>
                      <a:r>
                        <a:rPr sz="900" b="0">
                          <a:solidFill>
                            <a:srgbClr val="FF0000"/>
                          </a:solidFill>
                          <a:latin typeface="NeueHaasGroteskText Std (Body)"/>
                        </a:rPr>
                        <a:t>off </a:t>
                      </a:r>
                      <a:r>
                        <a:rPr sz="900" b="0">
                          <a:solidFill>
                            <a:srgbClr val="FF0000"/>
                          </a:solidFill>
                          <a:latin typeface="NeueHaasGroteskText Std (Body)"/>
                        </a:rPr>
                        <a:t>iPad </a:t>
                      </a:r>
                      <a:r>
                        <a:rPr sz="900" b="0">
                          <a:solidFill>
                            <a:srgbClr val="FF0000"/>
                          </a:solidFill>
                          <a:latin typeface="NeueHaasGroteskText Std (Body)"/>
                        </a:rPr>
                        <a:t>mini </a:t>
                      </a:r>
                      <a:r>
                        <a:rPr sz="900" b="0">
                          <a:solidFill>
                            <a:srgbClr val="FF0000"/>
                          </a:solidFill>
                          <a:latin typeface="NeueHaasGroteskText Std (Body)"/>
                        </a:rPr>
                        <a:t>when </a:t>
                      </a:r>
                      <a:r>
                        <a:rPr sz="900" b="0">
                          <a:solidFill>
                            <a:srgbClr val="FF0000"/>
                          </a:solidFill>
                          <a:latin typeface="NeueHaasGroteskText Std (Body)"/>
                        </a:rPr>
                        <a:t>buy </a:t>
                      </a:r>
                      <a:r>
                        <a:rPr sz="900" b="0">
                          <a:solidFill>
                            <a:srgbClr val="FF0000"/>
                          </a:solidFill>
                          <a:latin typeface="NeueHaasGroteskText Std (Body)"/>
                        </a:rPr>
                        <a:t>a </a:t>
                      </a:r>
                      <a:r>
                        <a:rPr sz="900" b="0">
                          <a:solidFill>
                            <a:srgbClr val="FF0000"/>
                          </a:solidFill>
                          <a:latin typeface="NeueHaasGroteskText Std (Body)"/>
                        </a:rPr>
                        <a:t>data </a:t>
                      </a:r>
                      <a:r>
                        <a:rPr sz="900" b="0">
                          <a:solidFill>
                            <a:srgbClr val="FF0000"/>
                          </a:solidFill>
                          <a:latin typeface="NeueHaasGroteskText Std (Body)"/>
                        </a:rPr>
                        <a:t>plan </a:t>
                      </a:r>
                      <a:r>
                        <a:rPr sz="900" b="0">
                          <a:solidFill>
                            <a:srgbClr val="FF0000"/>
                          </a:solidFill>
                          <a:latin typeface="NeueHaasGroteskText Std (Body)"/>
                        </a:rPr>
                        <a:t>on </a:t>
                      </a:r>
                      <a:r>
                        <a:rPr sz="900" b="0">
                          <a:solidFill>
                            <a:srgbClr val="FF0000"/>
                          </a:solidFill>
                          <a:latin typeface="NeueHaasGroteskText Std (Body)"/>
                        </a:rPr>
                        <a:t>Verizon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reqs. </a:t>
                      </a:r>
                      <a:r>
                        <a:rPr sz="900" b="0">
                          <a:solidFill>
                            <a:srgbClr val="00B0F0"/>
                          </a:solidFill>
                          <a:latin typeface="NeueHaasGroteskText Std (Body)"/>
                        </a:rPr>
                        <a:t>paperfree </a:t>
                      </a:r>
                      <a:r>
                        <a:rPr sz="900" b="0">
                          <a:solidFill>
                            <a:srgbClr val="00B0F0"/>
                          </a:solidFill>
                          <a:latin typeface="NeueHaasGroteskText Std (Body)"/>
                        </a:rPr>
                        <a:t>billing </a:t>
                      </a:r>
                      <a:r>
                        <a:rPr sz="900" b="0">
                          <a:solidFill>
                            <a:srgbClr val="00B0F0"/>
                          </a:solidFill>
                          <a:latin typeface="NeueHaasGroteskText Std (Body)"/>
                        </a:rPr>
                        <a:t>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reqs. </a:t>
                      </a:r>
                      <a:r>
                        <a:rPr sz="900" b="0">
                          <a:solidFill>
                            <a:srgbClr val="00B0F0"/>
                          </a:solidFill>
                          <a:latin typeface="NeueHaasGroteskText Std (Body)"/>
                        </a:rPr>
                        <a:t>paperfree </a:t>
                      </a:r>
                      <a:r>
                        <a:rPr sz="900" b="0">
                          <a:solidFill>
                            <a:srgbClr val="00B0F0"/>
                          </a:solidFill>
                          <a:latin typeface="NeueHaasGroteskText Std (Body)"/>
                        </a:rPr>
                        <a:t>billing </a:t>
                      </a:r>
                      <a:r>
                        <a:rPr sz="900" b="0">
                          <a:solidFill>
                            <a:srgbClr val="00B0F0"/>
                          </a:solidFill>
                          <a:latin typeface="NeueHaasGroteskText Std (Body)"/>
                        </a:rPr>
                        <a:t>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reqs. </a:t>
                      </a:r>
                      <a:r>
                        <a:rPr sz="900" b="0">
                          <a:solidFill>
                            <a:srgbClr val="00B0F0"/>
                          </a:solidFill>
                          <a:latin typeface="NeueHaasGroteskText Std (Body)"/>
                        </a:rPr>
                        <a:t>paperfree </a:t>
                      </a:r>
                      <a:r>
                        <a:rPr sz="900" b="0">
                          <a:solidFill>
                            <a:srgbClr val="00B0F0"/>
                          </a:solidFill>
                          <a:latin typeface="NeueHaasGroteskText Std (Body)"/>
                        </a:rPr>
                        <a:t>billing </a:t>
                      </a:r>
                      <a:r>
                        <a:rPr sz="900" b="0">
                          <a:solidFill>
                            <a:srgbClr val="00B0F0"/>
                          </a:solidFill>
                          <a:latin typeface="NeueHaasGroteskText Std (Body)"/>
                        </a:rPr>
                        <a:t>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a:t>
                      </a:r>
                      <a:r>
                        <a:rPr sz="900" b="0">
                          <a:solidFill>
                            <a:srgbClr val="00B0F0"/>
                          </a:solidFill>
                          <a:latin typeface="NeueHaasGroteskText Std (Body)"/>
                        </a:rPr>
                        <a:t>Save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$80/mo. </a:t>
                      </a:r>
                      <a:r>
                        <a:rPr sz="900" b="0">
                          <a:solidFill>
                            <a:srgbClr val="00B0F0"/>
                          </a:solidFill>
                          <a:latin typeface="NeueHaasGroteskText Std (Body)"/>
                        </a:rPr>
                        <a:t>on </a:t>
                      </a:r>
                      <a:r>
                        <a:rPr sz="900" b="0">
                          <a:solidFill>
                            <a:srgbClr val="00B0F0"/>
                          </a:solidFill>
                          <a:latin typeface="NeueHaasGroteskText Std (Body)"/>
                        </a:rPr>
                        <a:t>Verizon </a:t>
                      </a:r>
                      <a:r>
                        <a:rPr sz="900" b="0">
                          <a:solidFill>
                            <a:srgbClr val="00B0F0"/>
                          </a:solidFill>
                          <a:latin typeface="NeueHaasGroteskText Std (Body)"/>
                        </a:rPr>
                        <a:t>Prepaid </a:t>
                      </a:r>
                      <a:r>
                        <a:rPr sz="900" b="0">
                          <a:solidFill>
                            <a:srgbClr val="00B0F0"/>
                          </a:solidFill>
                          <a:latin typeface="NeueHaasGroteskText Std (Body)"/>
                        </a:rPr>
                        <a:t>when </a:t>
                      </a:r>
                      <a:r>
                        <a:rPr sz="900" b="0">
                          <a:solidFill>
                            <a:srgbClr val="00B0F0"/>
                          </a:solidFill>
                          <a:latin typeface="NeueHaasGroteskText Std (Body)"/>
                        </a:rPr>
                        <a:t>adding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(discount </a:t>
                      </a:r>
                      <a:r>
                        <a:rPr sz="900" b="0">
                          <a:solidFill>
                            <a:srgbClr val="00B0F0"/>
                          </a:solidFill>
                          <a:latin typeface="NeueHaasGroteskText Std (Body)"/>
                        </a:rPr>
                        <a:t>of </a:t>
                      </a:r>
                      <a:r>
                        <a:rPr sz="900" b="1">
                          <a:solidFill>
                            <a:srgbClr val="00B0F0"/>
                          </a:solidFill>
                          <a:latin typeface="NeueHaasGroteskText Std (Body)"/>
                        </a:rPr>
                        <a:t>$20/mo. </a:t>
                      </a:r>
                      <a:r>
                        <a:rPr sz="900" b="0">
                          <a:solidFill>
                            <a:srgbClr val="00B0F0"/>
                          </a:solidFill>
                          <a:latin typeface="NeueHaasGroteskText Std (Body)"/>
                        </a:rPr>
                        <a:t>to </a:t>
                      </a:r>
                      <a:r>
                        <a:rPr sz="900" b="0">
                          <a:solidFill>
                            <a:srgbClr val="00B0F0"/>
                          </a:solidFill>
                          <a:latin typeface="NeueHaasGroteskText Std (Body)"/>
                        </a:rPr>
                        <a:t>each </a:t>
                      </a:r>
                      <a:r>
                        <a:rPr sz="900" b="1">
                          <a:solidFill>
                            <a:srgbClr val="00B0F0"/>
                          </a:solidFill>
                          <a:latin typeface="NeueHaasGroteskText Std (Body)"/>
                        </a:rPr>
                        <a:t>$60 </a:t>
                      </a:r>
                      <a:r>
                        <a:rPr sz="900" b="0">
                          <a:solidFill>
                            <a:srgbClr val="00B0F0"/>
                          </a:solidFill>
                          <a:latin typeface="NeueHaasGroteskText Std (Body)"/>
                        </a:rPr>
                        <a:t>10 </a:t>
                      </a:r>
                      <a:r>
                        <a:rPr sz="900" b="0">
                          <a:solidFill>
                            <a:srgbClr val="00B0F0"/>
                          </a:solidFill>
                          <a:latin typeface="NeueHaasGroteskText Std (Body)"/>
                        </a:rPr>
                        <a:t>GB </a:t>
                      </a:r>
                      <a:r>
                        <a:rPr sz="900" b="0">
                          <a:solidFill>
                            <a:srgbClr val="00B0F0"/>
                          </a:solidFill>
                          <a:latin typeface="NeueHaasGroteskText Std (Body)"/>
                        </a:rPr>
                        <a:t>or </a:t>
                      </a:r>
                      <a:r>
                        <a:rPr sz="900" b="1">
                          <a:solidFill>
                            <a:srgbClr val="00B0F0"/>
                          </a:solidFill>
                          <a:latin typeface="NeueHaasGroteskText Std (Body)"/>
                        </a:rPr>
                        <a:t>$80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when </a:t>
                      </a:r>
                      <a:r>
                        <a:rPr sz="900" b="0">
                          <a:solidFill>
                            <a:srgbClr val="00B0F0"/>
                          </a:solidFill>
                          <a:latin typeface="NeueHaasGroteskText Std (Body)"/>
                        </a:rPr>
                        <a:t>added </a:t>
                      </a:r>
                      <a:r>
                        <a:rPr sz="900" b="0">
                          <a:solidFill>
                            <a:srgbClr val="00B0F0"/>
                          </a:solidFill>
                          <a:latin typeface="NeueHaasGroteskText Std (Body)"/>
                        </a:rPr>
                        <a:t>as </a:t>
                      </a:r>
                      <a:r>
                        <a:rPr sz="900" b="0">
                          <a:solidFill>
                            <a:srgbClr val="00B0F0"/>
                          </a:solidFill>
                          <a:latin typeface="NeueHaasGroteskText Std (Body)"/>
                        </a:rPr>
                        <a:t>2nd </a:t>
                      </a:r>
                      <a:r>
                        <a:rPr sz="900" b="0">
                          <a:solidFill>
                            <a:srgbClr val="00B0F0"/>
                          </a:solidFill>
                          <a:latin typeface="NeueHaasGroteskText Std (Body)"/>
                        </a:rPr>
                        <a:t>through </a:t>
                      </a:r>
                      <a:r>
                        <a:rPr sz="900" b="0">
                          <a:solidFill>
                            <a:srgbClr val="00B0F0"/>
                          </a:solidFill>
                          <a:latin typeface="NeueHaasGroteskText Std (Body)"/>
                        </a:rPr>
                        <a:t>5th </a:t>
                      </a:r>
                      <a:r>
                        <a:rPr sz="900" b="0">
                          <a:solidFill>
                            <a:srgbClr val="00B0F0"/>
                          </a:solidFill>
                          <a:latin typeface="NeueHaasGroteskText Std (Body)"/>
                        </a:rPr>
                        <a:t>lines </a:t>
                      </a:r>
                      <a:r>
                        <a:rPr sz="900" b="0">
                          <a:solidFill>
                            <a:srgbClr val="00B0F0"/>
                          </a:solidFill>
                          <a:latin typeface="NeueHaasGroteskText Std (Body)"/>
                        </a:rPr>
                        <a:t>on </a:t>
                      </a:r>
                      <a:r>
                        <a:rPr sz="900" b="0">
                          <a:solidFill>
                            <a:srgbClr val="00B0F0"/>
                          </a:solidFill>
                          <a:latin typeface="NeueHaasGroteskText Std (Body)"/>
                        </a:rPr>
                        <a:t>a </a:t>
                      </a:r>
                      <a:r>
                        <a:rPr sz="900" b="0">
                          <a:solidFill>
                            <a:srgbClr val="00B0F0"/>
                          </a:solidFill>
                          <a:latin typeface="NeueHaasGroteskText Std (Body)"/>
                        </a:rPr>
                        <a:t>family </a:t>
                      </a:r>
                      <a:r>
                        <a:rPr sz="900" b="0">
                          <a:solidFill>
                            <a:srgbClr val="00B0F0"/>
                          </a:solidFill>
                          <a:latin typeface="NeueHaasGroteskText Std (Body)"/>
                        </a:rPr>
                        <a:t>account) </a:t>
                      </a:r>
                      <a:r>
                        <a:rPr sz="900" b="0">
                          <a:solidFill>
                            <a:srgbClr val="00B0F0"/>
                          </a:solidFill>
                          <a:latin typeface="NeueHaasGroteskText Std (Body)"/>
                        </a:rPr>
                        <a:t>
</a:t>
                      </a:r>
                      <a:r>
                        <a:rPr sz="900" b="0">
                          <a:solidFill>
                            <a:srgbClr val="FF0000"/>
                          </a:solidFill>
                          <a:latin typeface="NeueHaasGroteskText Std (Body)"/>
                        </a:rPr>
                        <a:t>Verizon </a:t>
                      </a:r>
                      <a:r>
                        <a:rPr sz="900" b="0">
                          <a:solidFill>
                            <a:srgbClr val="FF0000"/>
                          </a:solidFill>
                          <a:latin typeface="NeueHaasGroteskText Std (Body)"/>
                        </a:rPr>
                        <a:t>GO </a:t>
                      </a:r>
                      <a:r>
                        <a:rPr sz="900" b="0">
                          <a:solidFill>
                            <a:srgbClr val="FF0000"/>
                          </a:solidFill>
                          <a:latin typeface="NeueHaasGroteskText Std (Body)"/>
                        </a:rPr>
                        <a:t>Unlimited </a:t>
                      </a:r>
                      <a:r>
                        <a:rPr sz="900" b="0">
                          <a:solidFill>
                            <a:srgbClr val="FF0000"/>
                          </a:solidFill>
                          <a:latin typeface="NeueHaasGroteskText Std (Body)"/>
                        </a:rPr>
                        <a:t>Plan: </a:t>
                      </a:r>
                      <a:r>
                        <a:rPr sz="900" b="0">
                          <a:solidFill>
                            <a:srgbClr val="FF0000"/>
                          </a:solidFill>
                          <a:latin typeface="NeueHaasGroteskText Std (Body)"/>
                        </a:rPr>
                        <a:t>Unlimited </a:t>
                      </a:r>
                      <a:r>
                        <a:rPr sz="900" b="0">
                          <a:solidFill>
                            <a:srgbClr val="FF0000"/>
                          </a:solidFill>
                          <a:latin typeface="NeueHaasGroteskText Std (Body)"/>
                        </a:rPr>
                        <a:t>4G </a:t>
                      </a:r>
                      <a:r>
                        <a:rPr sz="900" b="0">
                          <a:solidFill>
                            <a:srgbClr val="FF0000"/>
                          </a:solidFill>
                          <a:latin typeface="NeueHaasGroteskText Std (Body)"/>
                        </a:rPr>
                        <a:t>LTE </a:t>
                      </a:r>
                      <a:r>
                        <a:rPr sz="900" b="0">
                          <a:solidFill>
                            <a:srgbClr val="FF0000"/>
                          </a:solidFill>
                          <a:latin typeface="NeueHaasGroteskText Std (Body)"/>
                        </a:rPr>
                        <a:t>data, </a:t>
                      </a:r>
                      <a:r>
                        <a:rPr sz="900" b="0">
                          <a:solidFill>
                            <a:srgbClr val="FF0000"/>
                          </a:solidFill>
                          <a:latin typeface="NeueHaasGroteskText Std (Body)"/>
                        </a:rPr>
                        <a:t>unlimited </a:t>
                      </a:r>
                      <a:r>
                        <a:rPr sz="900" b="0">
                          <a:solidFill>
                            <a:srgbClr val="FF0000"/>
                          </a:solidFill>
                          <a:latin typeface="NeueHaasGroteskText Std (Body)"/>
                        </a:rPr>
                        <a:t>talk </a:t>
                      </a:r>
                      <a:r>
                        <a:rPr sz="900" b="0">
                          <a:solidFill>
                            <a:srgbClr val="FF0000"/>
                          </a:solidFill>
                          <a:latin typeface="NeueHaasGroteskText Std (Body)"/>
                        </a:rPr>
                        <a:t>and </a:t>
                      </a:r>
                      <a:r>
                        <a:rPr sz="900" b="0">
                          <a:solidFill>
                            <a:srgbClr val="FF0000"/>
                          </a:solidFill>
                          <a:latin typeface="NeueHaasGroteskText Std (Body)"/>
                        </a:rPr>
                        <a:t>text, </a:t>
                      </a:r>
                      <a:r>
                        <a:rPr sz="900" b="0">
                          <a:solidFill>
                            <a:srgbClr val="FF0000"/>
                          </a:solidFill>
                          <a:latin typeface="NeueHaasGroteskText Std (Body)"/>
                        </a:rPr>
                        <a:t>DVD </a:t>
                      </a:r>
                      <a:r>
                        <a:rPr sz="900" b="0">
                          <a:solidFill>
                            <a:srgbClr val="FF0000"/>
                          </a:solidFill>
                          <a:latin typeface="NeueHaasGroteskText Std (Body)"/>
                        </a:rPr>
                        <a:t>quality </a:t>
                      </a:r>
                      <a:r>
                        <a:rPr sz="900" b="0">
                          <a:solidFill>
                            <a:srgbClr val="FF0000"/>
                          </a:solidFill>
                          <a:latin typeface="NeueHaasGroteskText Std (Body)"/>
                        </a:rPr>
                        <a:t>streaming </a:t>
                      </a:r>
                      <a:r>
                        <a:rPr sz="900" b="0">
                          <a:solidFill>
                            <a:srgbClr val="FF0000"/>
                          </a:solidFill>
                          <a:latin typeface="NeueHaasGroteskText Std (Body)"/>
                        </a:rPr>
                        <a:t>and </a:t>
                      </a:r>
                      <a:r>
                        <a:rPr sz="900" b="0">
                          <a:solidFill>
                            <a:srgbClr val="FF0000"/>
                          </a:solidFill>
                          <a:latin typeface="NeueHaasGroteskText Std (Body)"/>
                        </a:rPr>
                        <a:t>unlimited </a:t>
                      </a:r>
                      <a:r>
                        <a:rPr sz="900" b="0">
                          <a:solidFill>
                            <a:srgbClr val="FF0000"/>
                          </a:solidFill>
                          <a:latin typeface="NeueHaasGroteskText Std (Body)"/>
                        </a:rPr>
                        <a:t>mobile </a:t>
                      </a:r>
                      <a:r>
                        <a:rPr sz="900" b="0">
                          <a:solidFill>
                            <a:srgbClr val="FF0000"/>
                          </a:solidFill>
                          <a:latin typeface="NeueHaasGroteskText Std (Body)"/>
                        </a:rPr>
                        <a:t>hotspot </a:t>
                      </a:r>
                      <a:r>
                        <a:rPr sz="900" b="0">
                          <a:solidFill>
                            <a:srgbClr val="FF0000"/>
                          </a:solidFill>
                          <a:latin typeface="NeueHaasGroteskText Std (Body)"/>
                        </a:rPr>
                        <a:t>(6000 </a:t>
                      </a:r>
                      <a:r>
                        <a:rPr sz="900" b="0">
                          <a:solidFill>
                            <a:srgbClr val="FF0000"/>
                          </a:solidFill>
                          <a:latin typeface="NeueHaasGroteskText Std (Body)"/>
                        </a:rPr>
                        <a:t>kps) </a:t>
                      </a:r>
                      <a:r>
                        <a:rPr sz="900" b="0">
                          <a:solidFill>
                            <a:srgbClr val="FF0000"/>
                          </a:solidFill>
                          <a:latin typeface="NeueHaasGroteskText Std (Body)"/>
                        </a:rPr>
                        <a:t>for </a:t>
                      </a:r>
                      <a:r>
                        <a:rPr sz="900" b="1">
                          <a:solidFill>
                            <a:srgbClr val="FF0000"/>
                          </a:solidFill>
                          <a:latin typeface="NeueHaasGroteskText Std (Body)"/>
                        </a:rPr>
                        <a:t>$40/line/month </a:t>
                      </a:r>
                      <a:r>
                        <a:rPr sz="900" b="0">
                          <a:solidFill>
                            <a:srgbClr val="FF0000"/>
                          </a:solidFill>
                          <a:latin typeface="NeueHaasGroteskText Std (Body)"/>
                        </a:rPr>
                        <a:t>for </a:t>
                      </a:r>
                      <a:r>
                        <a:rPr sz="900" b="0">
                          <a:solidFill>
                            <a:srgbClr val="FF0000"/>
                          </a:solidFill>
                          <a:latin typeface="NeueHaasGroteskText Std (Body)"/>
                        </a:rPr>
                        <a:t>4 </a:t>
                      </a:r>
                      <a:r>
                        <a:rPr sz="900" b="0">
                          <a:solidFill>
                            <a:srgbClr val="FF0000"/>
                          </a:solidFill>
                          <a:latin typeface="NeueHaasGroteskText Std (Body)"/>
                        </a:rPr>
                        <a:t>lines, </a:t>
                      </a:r>
                      <a:r>
                        <a:rPr sz="900" b="1">
                          <a:solidFill>
                            <a:srgbClr val="FF0000"/>
                          </a:solidFill>
                          <a:latin typeface="NeueHaasGroteskText Std (Body)"/>
                        </a:rPr>
                        <a:t>$50/line/month </a:t>
                      </a:r>
                      <a:r>
                        <a:rPr sz="900" b="0">
                          <a:solidFill>
                            <a:srgbClr val="FF0000"/>
                          </a:solidFill>
                          <a:latin typeface="NeueHaasGroteskText Std (Body)"/>
                        </a:rPr>
                        <a:t>for </a:t>
                      </a:r>
                      <a:r>
                        <a:rPr sz="900" b="0">
                          <a:solidFill>
                            <a:srgbClr val="FF0000"/>
                          </a:solidFill>
                          <a:latin typeface="NeueHaasGroteskText Std (Body)"/>
                        </a:rPr>
                        <a:t>3 </a:t>
                      </a:r>
                      <a:r>
                        <a:rPr sz="900" b="0">
                          <a:solidFill>
                            <a:srgbClr val="FF0000"/>
                          </a:solidFill>
                          <a:latin typeface="NeueHaasGroteskText Std (Body)"/>
                        </a:rPr>
                        <a:t>lines, </a:t>
                      </a:r>
                      <a:r>
                        <a:rPr sz="900" b="1">
                          <a:solidFill>
                            <a:srgbClr val="FF0000"/>
                          </a:solidFill>
                          <a:latin typeface="NeueHaasGroteskText Std (Body)"/>
                        </a:rPr>
                        <a:t>$65/line/month </a:t>
                      </a:r>
                      <a:r>
                        <a:rPr sz="900" b="0">
                          <a:solidFill>
                            <a:srgbClr val="FF0000"/>
                          </a:solidFill>
                          <a:latin typeface="NeueHaasGroteskText Std (Body)"/>
                        </a:rPr>
                        <a:t>for </a:t>
                      </a:r>
                      <a:r>
                        <a:rPr sz="900" b="0">
                          <a:solidFill>
                            <a:srgbClr val="FF0000"/>
                          </a:solidFill>
                          <a:latin typeface="NeueHaasGroteskText Std (Body)"/>
                        </a:rPr>
                        <a:t>2 </a:t>
                      </a:r>
                      <a:r>
                        <a:rPr sz="900" b="0">
                          <a:solidFill>
                            <a:srgbClr val="FF0000"/>
                          </a:solidFill>
                          <a:latin typeface="NeueHaasGroteskText Std (Body)"/>
                        </a:rPr>
                        <a:t>lines </a:t>
                      </a:r>
                      <a:r>
                        <a:rPr sz="900" b="0">
                          <a:solidFill>
                            <a:srgbClr val="FF0000"/>
                          </a:solidFill>
                          <a:latin typeface="NeueHaasGroteskText Std (Body)"/>
                        </a:rPr>
                        <a:t>and </a:t>
                      </a:r>
                      <a:r>
                        <a:rPr sz="900" b="1">
                          <a:solidFill>
                            <a:srgbClr val="FF0000"/>
                          </a:solidFill>
                          <a:latin typeface="NeueHaasGroteskText Std (Body)"/>
                        </a:rPr>
                        <a:t>$75/month </a:t>
                      </a:r>
                      <a:r>
                        <a:rPr sz="900" b="0">
                          <a:solidFill>
                            <a:srgbClr val="FF0000"/>
                          </a:solidFill>
                          <a:latin typeface="NeueHaasGroteskText Std (Body)"/>
                        </a:rPr>
                        <a:t>for </a:t>
                      </a:r>
                      <a:r>
                        <a:rPr sz="900" b="0">
                          <a:solidFill>
                            <a:srgbClr val="FF0000"/>
                          </a:solidFill>
                          <a:latin typeface="NeueHaasGroteskText Std (Body)"/>
                        </a:rPr>
                        <a:t>1 </a:t>
                      </a:r>
                      <a:r>
                        <a:rPr sz="900" b="0">
                          <a:solidFill>
                            <a:srgbClr val="FF0000"/>
                          </a:solidFill>
                          <a:latin typeface="NeueHaasGroteskText Std (Body)"/>
                        </a:rPr>
                        <a:t>line </a:t>
                      </a:r>
                      <a:r>
                        <a:rPr sz="900" b="0">
                          <a:solidFill>
                            <a:srgbClr val="FF0000"/>
                          </a:solidFill>
                          <a:latin typeface="NeueHaasGroteskText Std (Body)"/>
                        </a:rPr>
                        <a:t>when </a:t>
                      </a:r>
                      <a:r>
                        <a:rPr sz="900" b="0">
                          <a:solidFill>
                            <a:srgbClr val="FF0000"/>
                          </a:solidFill>
                          <a:latin typeface="NeueHaasGroteskText Std (Body)"/>
                        </a:rPr>
                        <a:t>enrolled </a:t>
                      </a:r>
                      <a:r>
                        <a:rPr sz="900" b="0">
                          <a:solidFill>
                            <a:srgbClr val="FF0000"/>
                          </a:solidFill>
                          <a:latin typeface="NeueHaasGroteskText Std (Body)"/>
                        </a:rPr>
                        <a:t>in </a:t>
                      </a:r>
                      <a:r>
                        <a:rPr sz="900" b="0">
                          <a:solidFill>
                            <a:srgbClr val="FF0000"/>
                          </a:solidFill>
                          <a:latin typeface="NeueHaasGroteskText Std (Body)"/>
                        </a:rPr>
                        <a:t>Autopay </a:t>
                      </a:r>
                      <a:r>
                        <a:rPr sz="900" b="0">
                          <a:solidFill>
                            <a:srgbClr val="FF0000"/>
                          </a:solidFill>
                          <a:latin typeface="NeueHaasGroteskText Std (Body)"/>
                        </a:rPr>
                        <a:t>(maximum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10 </a:t>
                      </a:r>
                      <a:r>
                        <a:rPr sz="900" b="0">
                          <a:solidFill>
                            <a:srgbClr val="FF0000"/>
                          </a:solidFill>
                          <a:latin typeface="NeueHaasGroteskText Std (Body)"/>
                        </a:rPr>
                        <a:t>lines, </a:t>
                      </a:r>
                      <a:r>
                        <a:rPr sz="900" b="0">
                          <a:solidFill>
                            <a:srgbClr val="FF0000"/>
                          </a:solidFill>
                          <a:latin typeface="NeueHaasGroteskText Std (Body)"/>
                        </a:rPr>
                        <a:t>reqs. </a:t>
                      </a:r>
                      <a:r>
                        <a:rPr sz="900" b="0">
                          <a:solidFill>
                            <a:srgbClr val="FF0000"/>
                          </a:solidFill>
                          <a:latin typeface="NeueHaasGroteskText Std (Body)"/>
                        </a:rPr>
                        <a:t>paperfree </a:t>
                      </a:r>
                      <a:r>
                        <a:rPr sz="900" b="0">
                          <a:solidFill>
                            <a:srgbClr val="FF0000"/>
                          </a:solidFill>
                          <a:latin typeface="NeueHaasGroteskText Std (Body)"/>
                        </a:rPr>
                        <a:t>billing </a:t>
                      </a:r>
                      <a:r>
                        <a:rPr sz="900" b="0">
                          <a:solidFill>
                            <a:srgbClr val="FF0000"/>
                          </a:solidFill>
                          <a:latin typeface="NeueHaasGroteskText Std (Body)"/>
                        </a:rPr>
                        <a:t>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reqs. </a:t>
                      </a:r>
                      <a:r>
                        <a:rPr sz="900" b="0">
                          <a:solidFill>
                            <a:srgbClr val="00B0F0"/>
                          </a:solidFill>
                          <a:latin typeface="NeueHaasGroteskText Std (Body)"/>
                        </a:rPr>
                        <a:t>paperfree </a:t>
                      </a:r>
                      <a:r>
                        <a:rPr sz="900" b="0">
                          <a:solidFill>
                            <a:srgbClr val="00B0F0"/>
                          </a:solidFill>
                          <a:latin typeface="NeueHaasGroteskText Std (Body)"/>
                        </a:rPr>
                        <a:t>billing </a:t>
                      </a:r>
                      <a:r>
                        <a:rPr sz="900" b="0">
                          <a:solidFill>
                            <a:srgbClr val="00B0F0"/>
                          </a:solidFill>
                          <a:latin typeface="NeueHaasGroteskText Std (Body)"/>
                        </a:rPr>
                        <a:t>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$80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a:t>
                      </a:r>
                      <a:r>
                        <a:rPr sz="900" b="0">
                          <a:solidFill>
                            <a:srgbClr val="FF0000"/>
                          </a:solidFill>
                          <a:latin typeface="NeueHaasGroteskText Std (Body)"/>
                        </a:rPr>
                        <a:t>Verizon </a:t>
                      </a:r>
                      <a:r>
                        <a:rPr sz="900" b="0">
                          <a:solidFill>
                            <a:srgbClr val="FF0000"/>
                          </a:solidFill>
                          <a:latin typeface="NeueHaasGroteskText Std (Body)"/>
                        </a:rPr>
                        <a:t>GO </a:t>
                      </a:r>
                      <a:r>
                        <a:rPr sz="900" b="0">
                          <a:solidFill>
                            <a:srgbClr val="FF0000"/>
                          </a:solidFill>
                          <a:latin typeface="NeueHaasGroteskText Std (Body)"/>
                        </a:rPr>
                        <a:t>Unlimited </a:t>
                      </a:r>
                      <a:r>
                        <a:rPr sz="900" b="0">
                          <a:solidFill>
                            <a:srgbClr val="FF0000"/>
                          </a:solidFill>
                          <a:latin typeface="NeueHaasGroteskText Std (Body)"/>
                        </a:rPr>
                        <a:t>Plan: </a:t>
                      </a:r>
                      <a:r>
                        <a:rPr sz="900" b="0">
                          <a:solidFill>
                            <a:srgbClr val="FF0000"/>
                          </a:solidFill>
                          <a:latin typeface="NeueHaasGroteskText Std (Body)"/>
                        </a:rPr>
                        <a:t>Unlimited </a:t>
                      </a:r>
                      <a:r>
                        <a:rPr sz="900" b="0">
                          <a:solidFill>
                            <a:srgbClr val="FF0000"/>
                          </a:solidFill>
                          <a:latin typeface="NeueHaasGroteskText Std (Body)"/>
                        </a:rPr>
                        <a:t>4G </a:t>
                      </a:r>
                      <a:r>
                        <a:rPr sz="900" b="0">
                          <a:solidFill>
                            <a:srgbClr val="FF0000"/>
                          </a:solidFill>
                          <a:latin typeface="NeueHaasGroteskText Std (Body)"/>
                        </a:rPr>
                        <a:t>LTE </a:t>
                      </a:r>
                      <a:r>
                        <a:rPr sz="900" b="0">
                          <a:solidFill>
                            <a:srgbClr val="FF0000"/>
                          </a:solidFill>
                          <a:latin typeface="NeueHaasGroteskText Std (Body)"/>
                        </a:rPr>
                        <a:t>data, </a:t>
                      </a:r>
                      <a:r>
                        <a:rPr sz="900" b="0">
                          <a:solidFill>
                            <a:srgbClr val="FF0000"/>
                          </a:solidFill>
                          <a:latin typeface="NeueHaasGroteskText Std (Body)"/>
                        </a:rPr>
                        <a:t>unlimited </a:t>
                      </a:r>
                      <a:r>
                        <a:rPr sz="900" b="0">
                          <a:solidFill>
                            <a:srgbClr val="FF0000"/>
                          </a:solidFill>
                          <a:latin typeface="NeueHaasGroteskText Std (Body)"/>
                        </a:rPr>
                        <a:t>talk </a:t>
                      </a:r>
                      <a:r>
                        <a:rPr sz="900" b="0">
                          <a:solidFill>
                            <a:srgbClr val="FF0000"/>
                          </a:solidFill>
                          <a:latin typeface="NeueHaasGroteskText Std (Body)"/>
                        </a:rPr>
                        <a:t>and </a:t>
                      </a:r>
                      <a:r>
                        <a:rPr sz="900" b="0">
                          <a:solidFill>
                            <a:srgbClr val="FF0000"/>
                          </a:solidFill>
                          <a:latin typeface="NeueHaasGroteskText Std (Body)"/>
                        </a:rPr>
                        <a:t>text, </a:t>
                      </a:r>
                      <a:r>
                        <a:rPr sz="900" b="0">
                          <a:solidFill>
                            <a:srgbClr val="FF0000"/>
                          </a:solidFill>
                          <a:latin typeface="NeueHaasGroteskText Std (Body)"/>
                        </a:rPr>
                        <a:t>DVD </a:t>
                      </a:r>
                      <a:r>
                        <a:rPr sz="900" b="0">
                          <a:solidFill>
                            <a:srgbClr val="FF0000"/>
                          </a:solidFill>
                          <a:latin typeface="NeueHaasGroteskText Std (Body)"/>
                        </a:rPr>
                        <a:t>quality </a:t>
                      </a:r>
                      <a:r>
                        <a:rPr sz="900" b="0">
                          <a:solidFill>
                            <a:srgbClr val="FF0000"/>
                          </a:solidFill>
                          <a:latin typeface="NeueHaasGroteskText Std (Body)"/>
                        </a:rPr>
                        <a:t>streaming </a:t>
                      </a:r>
                      <a:r>
                        <a:rPr sz="900" b="0">
                          <a:solidFill>
                            <a:srgbClr val="FF0000"/>
                          </a:solidFill>
                          <a:latin typeface="NeueHaasGroteskText Std (Body)"/>
                        </a:rPr>
                        <a:t>and </a:t>
                      </a:r>
                      <a:r>
                        <a:rPr sz="900" b="0">
                          <a:solidFill>
                            <a:srgbClr val="FF0000"/>
                          </a:solidFill>
                          <a:latin typeface="NeueHaasGroteskText Std (Body)"/>
                        </a:rPr>
                        <a:t>unlimited </a:t>
                      </a:r>
                      <a:r>
                        <a:rPr sz="900" b="0">
                          <a:solidFill>
                            <a:srgbClr val="FF0000"/>
                          </a:solidFill>
                          <a:latin typeface="NeueHaasGroteskText Std (Body)"/>
                        </a:rPr>
                        <a:t>mobile </a:t>
                      </a:r>
                      <a:r>
                        <a:rPr sz="900" b="0">
                          <a:solidFill>
                            <a:srgbClr val="FF0000"/>
                          </a:solidFill>
                          <a:latin typeface="NeueHaasGroteskText Std (Body)"/>
                        </a:rPr>
                        <a:t>hotspot </a:t>
                      </a:r>
                      <a:r>
                        <a:rPr sz="900" b="0">
                          <a:solidFill>
                            <a:srgbClr val="FF0000"/>
                          </a:solidFill>
                          <a:latin typeface="NeueHaasGroteskText Std (Body)"/>
                        </a:rPr>
                        <a:t>(6000 </a:t>
                      </a:r>
                      <a:r>
                        <a:rPr sz="900" b="0">
                          <a:solidFill>
                            <a:srgbClr val="FF0000"/>
                          </a:solidFill>
                          <a:latin typeface="NeueHaasGroteskText Std (Body)"/>
                        </a:rPr>
                        <a:t>kps) </a:t>
                      </a:r>
                      <a:r>
                        <a:rPr sz="900" b="0">
                          <a:solidFill>
                            <a:srgbClr val="FF0000"/>
                          </a:solidFill>
                          <a:latin typeface="NeueHaasGroteskText Std (Body)"/>
                        </a:rPr>
                        <a:t>for </a:t>
                      </a:r>
                      <a:r>
                        <a:rPr sz="900" b="1">
                          <a:solidFill>
                            <a:srgbClr val="FF0000"/>
                          </a:solidFill>
                          <a:latin typeface="NeueHaasGroteskText Std (Body)"/>
                        </a:rPr>
                        <a:t>$40/line/month </a:t>
                      </a:r>
                      <a:r>
                        <a:rPr sz="900" b="0">
                          <a:solidFill>
                            <a:srgbClr val="FF0000"/>
                          </a:solidFill>
                          <a:latin typeface="NeueHaasGroteskText Std (Body)"/>
                        </a:rPr>
                        <a:t>for </a:t>
                      </a:r>
                      <a:r>
                        <a:rPr sz="900" b="0">
                          <a:solidFill>
                            <a:srgbClr val="FF0000"/>
                          </a:solidFill>
                          <a:latin typeface="NeueHaasGroteskText Std (Body)"/>
                        </a:rPr>
                        <a:t>4 </a:t>
                      </a:r>
                      <a:r>
                        <a:rPr sz="900" b="0">
                          <a:solidFill>
                            <a:srgbClr val="FF0000"/>
                          </a:solidFill>
                          <a:latin typeface="NeueHaasGroteskText Std (Body)"/>
                        </a:rPr>
                        <a:t>lines, </a:t>
                      </a:r>
                      <a:r>
                        <a:rPr sz="900" b="1">
                          <a:solidFill>
                            <a:srgbClr val="FF0000"/>
                          </a:solidFill>
                          <a:latin typeface="NeueHaasGroteskText Std (Body)"/>
                        </a:rPr>
                        <a:t>$50/line/month </a:t>
                      </a:r>
                      <a:r>
                        <a:rPr sz="900" b="0">
                          <a:solidFill>
                            <a:srgbClr val="FF0000"/>
                          </a:solidFill>
                          <a:latin typeface="NeueHaasGroteskText Std (Body)"/>
                        </a:rPr>
                        <a:t>for </a:t>
                      </a:r>
                      <a:r>
                        <a:rPr sz="900" b="0">
                          <a:solidFill>
                            <a:srgbClr val="FF0000"/>
                          </a:solidFill>
                          <a:latin typeface="NeueHaasGroteskText Std (Body)"/>
                        </a:rPr>
                        <a:t>3 </a:t>
                      </a:r>
                      <a:r>
                        <a:rPr sz="900" b="0">
                          <a:solidFill>
                            <a:srgbClr val="FF0000"/>
                          </a:solidFill>
                          <a:latin typeface="NeueHaasGroteskText Std (Body)"/>
                        </a:rPr>
                        <a:t>lines, </a:t>
                      </a:r>
                      <a:r>
                        <a:rPr sz="900" b="1">
                          <a:solidFill>
                            <a:srgbClr val="FF0000"/>
                          </a:solidFill>
                          <a:latin typeface="NeueHaasGroteskText Std (Body)"/>
                        </a:rPr>
                        <a:t>$65/line/month </a:t>
                      </a:r>
                      <a:r>
                        <a:rPr sz="900" b="0">
                          <a:solidFill>
                            <a:srgbClr val="FF0000"/>
                          </a:solidFill>
                          <a:latin typeface="NeueHaasGroteskText Std (Body)"/>
                        </a:rPr>
                        <a:t>for </a:t>
                      </a:r>
                      <a:r>
                        <a:rPr sz="900" b="0">
                          <a:solidFill>
                            <a:srgbClr val="FF0000"/>
                          </a:solidFill>
                          <a:latin typeface="NeueHaasGroteskText Std (Body)"/>
                        </a:rPr>
                        <a:t>2 </a:t>
                      </a:r>
                      <a:r>
                        <a:rPr sz="900" b="0">
                          <a:solidFill>
                            <a:srgbClr val="FF0000"/>
                          </a:solidFill>
                          <a:latin typeface="NeueHaasGroteskText Std (Body)"/>
                        </a:rPr>
                        <a:t>lines </a:t>
                      </a:r>
                      <a:r>
                        <a:rPr sz="900" b="0">
                          <a:solidFill>
                            <a:srgbClr val="FF0000"/>
                          </a:solidFill>
                          <a:latin typeface="NeueHaasGroteskText Std (Body)"/>
                        </a:rPr>
                        <a:t>and </a:t>
                      </a:r>
                      <a:r>
                        <a:rPr sz="900" b="1">
                          <a:solidFill>
                            <a:srgbClr val="FF0000"/>
                          </a:solidFill>
                          <a:latin typeface="NeueHaasGroteskText Std (Body)"/>
                        </a:rPr>
                        <a:t>$75/month </a:t>
                      </a:r>
                      <a:r>
                        <a:rPr sz="900" b="0">
                          <a:solidFill>
                            <a:srgbClr val="FF0000"/>
                          </a:solidFill>
                          <a:latin typeface="NeueHaasGroteskText Std (Body)"/>
                        </a:rPr>
                        <a:t>for </a:t>
                      </a:r>
                      <a:r>
                        <a:rPr sz="900" b="0">
                          <a:solidFill>
                            <a:srgbClr val="FF0000"/>
                          </a:solidFill>
                          <a:latin typeface="NeueHaasGroteskText Std (Body)"/>
                        </a:rPr>
                        <a:t>1 </a:t>
                      </a:r>
                      <a:r>
                        <a:rPr sz="900" b="0">
                          <a:solidFill>
                            <a:srgbClr val="FF0000"/>
                          </a:solidFill>
                          <a:latin typeface="NeueHaasGroteskText Std (Body)"/>
                        </a:rPr>
                        <a:t>line </a:t>
                      </a:r>
                      <a:r>
                        <a:rPr sz="900" b="0">
                          <a:solidFill>
                            <a:srgbClr val="FF0000"/>
                          </a:solidFill>
                          <a:latin typeface="NeueHaasGroteskText Std (Body)"/>
                        </a:rPr>
                        <a:t>when </a:t>
                      </a:r>
                      <a:r>
                        <a:rPr sz="900" b="0">
                          <a:solidFill>
                            <a:srgbClr val="FF0000"/>
                          </a:solidFill>
                          <a:latin typeface="NeueHaasGroteskText Std (Body)"/>
                        </a:rPr>
                        <a:t>enrolled </a:t>
                      </a:r>
                      <a:r>
                        <a:rPr sz="900" b="0">
                          <a:solidFill>
                            <a:srgbClr val="FF0000"/>
                          </a:solidFill>
                          <a:latin typeface="NeueHaasGroteskText Std (Body)"/>
                        </a:rPr>
                        <a:t>in </a:t>
                      </a:r>
                      <a:r>
                        <a:rPr sz="900" b="0">
                          <a:solidFill>
                            <a:srgbClr val="FF0000"/>
                          </a:solidFill>
                          <a:latin typeface="NeueHaasGroteskText Std (Body)"/>
                        </a:rPr>
                        <a:t>Autopay </a:t>
                      </a:r>
                      <a:r>
                        <a:rPr sz="900" b="0">
                          <a:solidFill>
                            <a:srgbClr val="FF0000"/>
                          </a:solidFill>
                          <a:latin typeface="NeueHaasGroteskText Std (Body)"/>
                        </a:rPr>
                        <a:t>(maximum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10 </a:t>
                      </a:r>
                      <a:r>
                        <a:rPr sz="900" b="0">
                          <a:solidFill>
                            <a:srgbClr val="FF0000"/>
                          </a:solidFill>
                          <a:latin typeface="NeueHaasGroteskText Std (Body)"/>
                        </a:rPr>
                        <a:t>lines, </a:t>
                      </a:r>
                      <a:r>
                        <a:rPr sz="900" b="0">
                          <a:solidFill>
                            <a:srgbClr val="FF0000"/>
                          </a:solidFill>
                          <a:latin typeface="NeueHaasGroteskText Std (Body)"/>
                        </a:rPr>
                        <a:t>reqs. </a:t>
                      </a:r>
                      <a:r>
                        <a:rPr sz="900" b="0">
                          <a:solidFill>
                            <a:srgbClr val="FF0000"/>
                          </a:solidFill>
                          <a:latin typeface="NeueHaasGroteskText Std (Body)"/>
                        </a:rPr>
                        <a:t>paperfree </a:t>
                      </a:r>
                      <a:r>
                        <a:rPr sz="900" b="0">
                          <a:solidFill>
                            <a:srgbClr val="FF0000"/>
                          </a:solidFill>
                          <a:latin typeface="NeueHaasGroteskText Std (Body)"/>
                        </a:rPr>
                        <a:t>billing </a:t>
                      </a:r>
                      <a:r>
                        <a:rPr sz="900" b="0">
                          <a:solidFill>
                            <a:srgbClr val="FF0000"/>
                          </a:solidFill>
                          <a:latin typeface="NeueHaasGroteskText Std (Body)"/>
                        </a:rPr>
                        <a:t>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a:t>
                      </a:r>
                    </a:p>
                  </a:txBody>
                  <a:tcPr>
                    <a:solidFill>
                      <a:schemeClr val="accent2"/>
                    </a:solidFill>
                  </a:tcPr>
                </a:tc>
                <a:tc>
                  <a:txBody>
                    <a:bodyPr/>
                    <a:lstStyle/>
                    <a:p>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$80/line.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$80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a:t>
                      </a:r>
                      <a:r>
                        <a:rPr sz="900" b="0">
                          <a:solidFill>
                            <a:srgbClr val="FF0000"/>
                          </a:solidFill>
                          <a:latin typeface="NeueHaasGroteskText Std (Body)"/>
                        </a:rPr>
                        <a:t>Verizon </a:t>
                      </a:r>
                      <a:r>
                        <a:rPr sz="900" b="0">
                          <a:solidFill>
                            <a:srgbClr val="FF0000"/>
                          </a:solidFill>
                          <a:latin typeface="NeueHaasGroteskText Std (Body)"/>
                        </a:rPr>
                        <a:t>GO </a:t>
                      </a:r>
                      <a:r>
                        <a:rPr sz="900" b="0">
                          <a:solidFill>
                            <a:srgbClr val="FF0000"/>
                          </a:solidFill>
                          <a:latin typeface="NeueHaasGroteskText Std (Body)"/>
                        </a:rPr>
                        <a:t>Unlimited </a:t>
                      </a:r>
                      <a:r>
                        <a:rPr sz="900" b="0">
                          <a:solidFill>
                            <a:srgbClr val="FF0000"/>
                          </a:solidFill>
                          <a:latin typeface="NeueHaasGroteskText Std (Body)"/>
                        </a:rPr>
                        <a:t>Plan: </a:t>
                      </a:r>
                      <a:r>
                        <a:rPr sz="900" b="0">
                          <a:solidFill>
                            <a:srgbClr val="FF0000"/>
                          </a:solidFill>
                          <a:latin typeface="NeueHaasGroteskText Std (Body)"/>
                        </a:rPr>
                        <a:t>Unlimited </a:t>
                      </a:r>
                      <a:r>
                        <a:rPr sz="900" b="0">
                          <a:solidFill>
                            <a:srgbClr val="FF0000"/>
                          </a:solidFill>
                          <a:latin typeface="NeueHaasGroteskText Std (Body)"/>
                        </a:rPr>
                        <a:t>4G </a:t>
                      </a:r>
                      <a:r>
                        <a:rPr sz="900" b="0">
                          <a:solidFill>
                            <a:srgbClr val="FF0000"/>
                          </a:solidFill>
                          <a:latin typeface="NeueHaasGroteskText Std (Body)"/>
                        </a:rPr>
                        <a:t>LTE </a:t>
                      </a:r>
                      <a:r>
                        <a:rPr sz="900" b="0">
                          <a:solidFill>
                            <a:srgbClr val="FF0000"/>
                          </a:solidFill>
                          <a:latin typeface="NeueHaasGroteskText Std (Body)"/>
                        </a:rPr>
                        <a:t>data, </a:t>
                      </a:r>
                      <a:r>
                        <a:rPr sz="900" b="0">
                          <a:solidFill>
                            <a:srgbClr val="FF0000"/>
                          </a:solidFill>
                          <a:latin typeface="NeueHaasGroteskText Std (Body)"/>
                        </a:rPr>
                        <a:t>unlimited </a:t>
                      </a:r>
                      <a:r>
                        <a:rPr sz="900" b="0">
                          <a:solidFill>
                            <a:srgbClr val="FF0000"/>
                          </a:solidFill>
                          <a:latin typeface="NeueHaasGroteskText Std (Body)"/>
                        </a:rPr>
                        <a:t>talk </a:t>
                      </a:r>
                      <a:r>
                        <a:rPr sz="900" b="0">
                          <a:solidFill>
                            <a:srgbClr val="FF0000"/>
                          </a:solidFill>
                          <a:latin typeface="NeueHaasGroteskText Std (Body)"/>
                        </a:rPr>
                        <a:t>and </a:t>
                      </a:r>
                      <a:r>
                        <a:rPr sz="900" b="0">
                          <a:solidFill>
                            <a:srgbClr val="FF0000"/>
                          </a:solidFill>
                          <a:latin typeface="NeueHaasGroteskText Std (Body)"/>
                        </a:rPr>
                        <a:t>text, </a:t>
                      </a:r>
                      <a:r>
                        <a:rPr sz="900" b="0">
                          <a:solidFill>
                            <a:srgbClr val="FF0000"/>
                          </a:solidFill>
                          <a:latin typeface="NeueHaasGroteskText Std (Body)"/>
                        </a:rPr>
                        <a:t>DVD </a:t>
                      </a:r>
                      <a:r>
                        <a:rPr sz="900" b="0">
                          <a:solidFill>
                            <a:srgbClr val="FF0000"/>
                          </a:solidFill>
                          <a:latin typeface="NeueHaasGroteskText Std (Body)"/>
                        </a:rPr>
                        <a:t>quality </a:t>
                      </a:r>
                      <a:r>
                        <a:rPr sz="900" b="0">
                          <a:solidFill>
                            <a:srgbClr val="FF0000"/>
                          </a:solidFill>
                          <a:latin typeface="NeueHaasGroteskText Std (Body)"/>
                        </a:rPr>
                        <a:t>streaming </a:t>
                      </a:r>
                      <a:r>
                        <a:rPr sz="900" b="0">
                          <a:solidFill>
                            <a:srgbClr val="FF0000"/>
                          </a:solidFill>
                          <a:latin typeface="NeueHaasGroteskText Std (Body)"/>
                        </a:rPr>
                        <a:t>and </a:t>
                      </a:r>
                      <a:r>
                        <a:rPr sz="900" b="0">
                          <a:solidFill>
                            <a:srgbClr val="FF0000"/>
                          </a:solidFill>
                          <a:latin typeface="NeueHaasGroteskText Std (Body)"/>
                        </a:rPr>
                        <a:t>unlimited </a:t>
                      </a:r>
                      <a:r>
                        <a:rPr sz="900" b="0">
                          <a:solidFill>
                            <a:srgbClr val="FF0000"/>
                          </a:solidFill>
                          <a:latin typeface="NeueHaasGroteskText Std (Body)"/>
                        </a:rPr>
                        <a:t>mobile </a:t>
                      </a:r>
                      <a:r>
                        <a:rPr sz="900" b="0">
                          <a:solidFill>
                            <a:srgbClr val="FF0000"/>
                          </a:solidFill>
                          <a:latin typeface="NeueHaasGroteskText Std (Body)"/>
                        </a:rPr>
                        <a:t>hotspot </a:t>
                      </a:r>
                      <a:r>
                        <a:rPr sz="900" b="0">
                          <a:solidFill>
                            <a:srgbClr val="FF0000"/>
                          </a:solidFill>
                          <a:latin typeface="NeueHaasGroteskText Std (Body)"/>
                        </a:rPr>
                        <a:t>(6000 </a:t>
                      </a:r>
                      <a:r>
                        <a:rPr sz="900" b="0">
                          <a:solidFill>
                            <a:srgbClr val="FF0000"/>
                          </a:solidFill>
                          <a:latin typeface="NeueHaasGroteskText Std (Body)"/>
                        </a:rPr>
                        <a:t>kps) </a:t>
                      </a:r>
                      <a:r>
                        <a:rPr sz="900" b="0">
                          <a:solidFill>
                            <a:srgbClr val="FF0000"/>
                          </a:solidFill>
                          <a:latin typeface="NeueHaasGroteskText Std (Body)"/>
                        </a:rPr>
                        <a:t>for </a:t>
                      </a:r>
                      <a:r>
                        <a:rPr sz="900" b="1">
                          <a:solidFill>
                            <a:srgbClr val="FF0000"/>
                          </a:solidFill>
                          <a:latin typeface="NeueHaasGroteskText Std (Body)"/>
                        </a:rPr>
                        <a:t>$40/line/month </a:t>
                      </a:r>
                      <a:r>
                        <a:rPr sz="900" b="0">
                          <a:solidFill>
                            <a:srgbClr val="FF0000"/>
                          </a:solidFill>
                          <a:latin typeface="NeueHaasGroteskText Std (Body)"/>
                        </a:rPr>
                        <a:t>for </a:t>
                      </a:r>
                      <a:r>
                        <a:rPr sz="900" b="0">
                          <a:solidFill>
                            <a:srgbClr val="FF0000"/>
                          </a:solidFill>
                          <a:latin typeface="NeueHaasGroteskText Std (Body)"/>
                        </a:rPr>
                        <a:t>4 </a:t>
                      </a:r>
                      <a:r>
                        <a:rPr sz="900" b="0">
                          <a:solidFill>
                            <a:srgbClr val="FF0000"/>
                          </a:solidFill>
                          <a:latin typeface="NeueHaasGroteskText Std (Body)"/>
                        </a:rPr>
                        <a:t>lines, </a:t>
                      </a:r>
                      <a:r>
                        <a:rPr sz="900" b="1">
                          <a:solidFill>
                            <a:srgbClr val="FF0000"/>
                          </a:solidFill>
                          <a:latin typeface="NeueHaasGroteskText Std (Body)"/>
                        </a:rPr>
                        <a:t>$50/line/month </a:t>
                      </a:r>
                      <a:r>
                        <a:rPr sz="900" b="0">
                          <a:solidFill>
                            <a:srgbClr val="FF0000"/>
                          </a:solidFill>
                          <a:latin typeface="NeueHaasGroteskText Std (Body)"/>
                        </a:rPr>
                        <a:t>for </a:t>
                      </a:r>
                      <a:r>
                        <a:rPr sz="900" b="0">
                          <a:solidFill>
                            <a:srgbClr val="FF0000"/>
                          </a:solidFill>
                          <a:latin typeface="NeueHaasGroteskText Std (Body)"/>
                        </a:rPr>
                        <a:t>3 </a:t>
                      </a:r>
                      <a:r>
                        <a:rPr sz="900" b="0">
                          <a:solidFill>
                            <a:srgbClr val="FF0000"/>
                          </a:solidFill>
                          <a:latin typeface="NeueHaasGroteskText Std (Body)"/>
                        </a:rPr>
                        <a:t>lines, </a:t>
                      </a:r>
                      <a:r>
                        <a:rPr sz="900" b="1">
                          <a:solidFill>
                            <a:srgbClr val="FF0000"/>
                          </a:solidFill>
                          <a:latin typeface="NeueHaasGroteskText Std (Body)"/>
                        </a:rPr>
                        <a:t>$65/line/month </a:t>
                      </a:r>
                      <a:r>
                        <a:rPr sz="900" b="0">
                          <a:solidFill>
                            <a:srgbClr val="FF0000"/>
                          </a:solidFill>
                          <a:latin typeface="NeueHaasGroteskText Std (Body)"/>
                        </a:rPr>
                        <a:t>for </a:t>
                      </a:r>
                      <a:r>
                        <a:rPr sz="900" b="0">
                          <a:solidFill>
                            <a:srgbClr val="FF0000"/>
                          </a:solidFill>
                          <a:latin typeface="NeueHaasGroteskText Std (Body)"/>
                        </a:rPr>
                        <a:t>2 </a:t>
                      </a:r>
                      <a:r>
                        <a:rPr sz="900" b="0">
                          <a:solidFill>
                            <a:srgbClr val="FF0000"/>
                          </a:solidFill>
                          <a:latin typeface="NeueHaasGroteskText Std (Body)"/>
                        </a:rPr>
                        <a:t>lines </a:t>
                      </a:r>
                      <a:r>
                        <a:rPr sz="900" b="0">
                          <a:solidFill>
                            <a:srgbClr val="FF0000"/>
                          </a:solidFill>
                          <a:latin typeface="NeueHaasGroteskText Std (Body)"/>
                        </a:rPr>
                        <a:t>and </a:t>
                      </a:r>
                      <a:r>
                        <a:rPr sz="900" b="1">
                          <a:solidFill>
                            <a:srgbClr val="FF0000"/>
                          </a:solidFill>
                          <a:latin typeface="NeueHaasGroteskText Std (Body)"/>
                        </a:rPr>
                        <a:t>$75/month </a:t>
                      </a:r>
                      <a:r>
                        <a:rPr sz="900" b="0">
                          <a:solidFill>
                            <a:srgbClr val="FF0000"/>
                          </a:solidFill>
                          <a:latin typeface="NeueHaasGroteskText Std (Body)"/>
                        </a:rPr>
                        <a:t>for </a:t>
                      </a:r>
                      <a:r>
                        <a:rPr sz="900" b="0">
                          <a:solidFill>
                            <a:srgbClr val="FF0000"/>
                          </a:solidFill>
                          <a:latin typeface="NeueHaasGroteskText Std (Body)"/>
                        </a:rPr>
                        <a:t>1 </a:t>
                      </a:r>
                      <a:r>
                        <a:rPr sz="900" b="0">
                          <a:solidFill>
                            <a:srgbClr val="FF0000"/>
                          </a:solidFill>
                          <a:latin typeface="NeueHaasGroteskText Std (Body)"/>
                        </a:rPr>
                        <a:t>line </a:t>
                      </a:r>
                      <a:r>
                        <a:rPr sz="900" b="0">
                          <a:solidFill>
                            <a:srgbClr val="FF0000"/>
                          </a:solidFill>
                          <a:latin typeface="NeueHaasGroteskText Std (Body)"/>
                        </a:rPr>
                        <a:t>when </a:t>
                      </a:r>
                      <a:r>
                        <a:rPr sz="900" b="0">
                          <a:solidFill>
                            <a:srgbClr val="FF0000"/>
                          </a:solidFill>
                          <a:latin typeface="NeueHaasGroteskText Std (Body)"/>
                        </a:rPr>
                        <a:t>enrolled </a:t>
                      </a:r>
                      <a:r>
                        <a:rPr sz="900" b="0">
                          <a:solidFill>
                            <a:srgbClr val="FF0000"/>
                          </a:solidFill>
                          <a:latin typeface="NeueHaasGroteskText Std (Body)"/>
                        </a:rPr>
                        <a:t>in </a:t>
                      </a:r>
                      <a:r>
                        <a:rPr sz="900" b="0">
                          <a:solidFill>
                            <a:srgbClr val="FF0000"/>
                          </a:solidFill>
                          <a:latin typeface="NeueHaasGroteskText Std (Body)"/>
                        </a:rPr>
                        <a:t>Autopay </a:t>
                      </a:r>
                      <a:r>
                        <a:rPr sz="900" b="0">
                          <a:solidFill>
                            <a:srgbClr val="FF0000"/>
                          </a:solidFill>
                          <a:latin typeface="NeueHaasGroteskText Std (Body)"/>
                        </a:rPr>
                        <a:t>(maximum </a:t>
                      </a:r>
                      <a:r>
                        <a:rPr sz="900" b="0">
                          <a:solidFill>
                            <a:srgbClr val="FF0000"/>
                          </a:solidFill>
                          <a:latin typeface="NeueHaasGroteskText Std (Body)"/>
                        </a:rPr>
                        <a:t>up </a:t>
                      </a:r>
                      <a:r>
                        <a:rPr sz="900" b="0">
                          <a:solidFill>
                            <a:srgbClr val="FF0000"/>
                          </a:solidFill>
                          <a:latin typeface="NeueHaasGroteskText Std (Body)"/>
                        </a:rPr>
                        <a:t>to </a:t>
                      </a:r>
                      <a:r>
                        <a:rPr sz="900" b="0">
                          <a:solidFill>
                            <a:srgbClr val="FF0000"/>
                          </a:solidFill>
                          <a:latin typeface="NeueHaasGroteskText Std (Body)"/>
                        </a:rPr>
                        <a:t>10 </a:t>
                      </a:r>
                      <a:r>
                        <a:rPr sz="900" b="0">
                          <a:solidFill>
                            <a:srgbClr val="FF0000"/>
                          </a:solidFill>
                          <a:latin typeface="NeueHaasGroteskText Std (Body)"/>
                        </a:rPr>
                        <a:t>lines, </a:t>
                      </a:r>
                      <a:r>
                        <a:rPr sz="900" b="0">
                          <a:solidFill>
                            <a:srgbClr val="FF0000"/>
                          </a:solidFill>
                          <a:latin typeface="NeueHaasGroteskText Std (Body)"/>
                        </a:rPr>
                        <a:t>reqs. </a:t>
                      </a:r>
                      <a:r>
                        <a:rPr sz="900" b="0">
                          <a:solidFill>
                            <a:srgbClr val="FF0000"/>
                          </a:solidFill>
                          <a:latin typeface="NeueHaasGroteskText Std (Body)"/>
                        </a:rPr>
                        <a:t>paperfree </a:t>
                      </a:r>
                      <a:r>
                        <a:rPr sz="900" b="0">
                          <a:solidFill>
                            <a:srgbClr val="FF0000"/>
                          </a:solidFill>
                          <a:latin typeface="NeueHaasGroteskText Std (Body)"/>
                        </a:rPr>
                        <a:t>billing </a:t>
                      </a:r>
                      <a:r>
                        <a:rPr sz="900" b="0">
                          <a:solidFill>
                            <a:srgbClr val="FF0000"/>
                          </a:solidFill>
                          <a:latin typeface="NeueHaasGroteskText Std (Body)"/>
                        </a:rPr>
                        <a:t>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a:t>
                      </a:r>
                      <a:r>
                        <a:rPr sz="900" b="0">
                          <a:solidFill>
                            <a:srgbClr val="000000"/>
                          </a:solidFill>
                          <a:latin typeface="NeueHaasGroteskText Std (Body)"/>
                        </a:rPr>
                        <a:t>reqs. </a:t>
                      </a:r>
                      <a:r>
                        <a:rPr sz="900" b="0">
                          <a:solidFill>
                            <a:srgbClr val="000000"/>
                          </a:solidFill>
                          <a:latin typeface="NeueHaasGroteskText Std (Body)"/>
                        </a:rPr>
                        <a:t>paperfree </a:t>
                      </a:r>
                      <a:r>
                        <a:rPr sz="900" b="0">
                          <a:solidFill>
                            <a:srgbClr val="000000"/>
                          </a:solidFill>
                          <a:latin typeface="NeueHaasGroteskText Std (Body)"/>
                        </a:rPr>
                        <a:t>billing) </a:t>
                      </a:r>
                      <a:r>
                        <a:rPr sz="900" b="0">
                          <a:solidFill>
                            <a:srgbClr val="000000"/>
                          </a:solidFill>
                          <a:latin typeface="NeueHaasGroteskText Std (Body)"/>
                        </a:rPr>
                        <a:t>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FF0000"/>
                          </a:solidFill>
                          <a:latin typeface="NeueHaasGroteskText Std (Body)"/>
                        </a:rPr>
                        <a:t>Get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$450 </a:t>
                      </a:r>
                      <a:r>
                        <a:rPr sz="900" b="0">
                          <a:solidFill>
                            <a:srgbClr val="FF0000"/>
                          </a:solidFill>
                          <a:latin typeface="NeueHaasGroteskText Std (Body)"/>
                        </a:rPr>
                        <a:t>off </a:t>
                      </a:r>
                      <a:r>
                        <a:rPr sz="900" b="0">
                          <a:solidFill>
                            <a:srgbClr val="FF0000"/>
                          </a:solidFill>
                          <a:latin typeface="NeueHaasGroteskText Std (Body)"/>
                        </a:rPr>
                        <a:t>the </a:t>
                      </a:r>
                      <a:r>
                        <a:rPr sz="900" b="0">
                          <a:solidFill>
                            <a:srgbClr val="FF0000"/>
                          </a:solidFill>
                          <a:latin typeface="NeueHaasGroteskText Std (Body)"/>
                        </a:rPr>
                        <a:t>Pixel </a:t>
                      </a:r>
                      <a:r>
                        <a:rPr sz="900" b="0">
                          <a:solidFill>
                            <a:srgbClr val="FF0000"/>
                          </a:solidFill>
                          <a:latin typeface="NeueHaasGroteskText Std (Body)"/>
                        </a:rPr>
                        <a:t> </a:t>
                      </a:r>
                      <a:r>
                        <a:rPr sz="900" b="0">
                          <a:solidFill>
                            <a:srgbClr val="FF0000"/>
                          </a:solidFill>
                          <a:latin typeface="NeueHaasGroteskText Std (Body)"/>
                        </a:rPr>
                        <a:t>with </a:t>
                      </a:r>
                      <a:r>
                        <a:rPr sz="900" b="0">
                          <a:solidFill>
                            <a:srgbClr val="FF0000"/>
                          </a:solidFill>
                          <a:latin typeface="NeueHaasGroteskText Std (Body)"/>
                        </a:rPr>
                        <a:t>unlimited </a:t>
                      </a:r>
                      <a:r>
                        <a:rPr sz="900" b="0">
                          <a:solidFill>
                            <a:srgbClr val="FF0000"/>
                          </a:solidFill>
                          <a:latin typeface="NeueHaasGroteskText Std (Body)"/>
                        </a:rPr>
                        <a:t>and </a:t>
                      </a:r>
                      <a:r>
                        <a:rPr sz="900" b="0">
                          <a:solidFill>
                            <a:srgbClr val="FF0000"/>
                          </a:solidFill>
                          <a:latin typeface="NeueHaasGroteskText Std (Body)"/>
                        </a:rPr>
                        <a:t>select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(reqs. </a:t>
                      </a:r>
                      <a:r>
                        <a:rPr sz="900" b="0">
                          <a:solidFill>
                            <a:srgbClr val="FF0000"/>
                          </a:solidFill>
                          <a:latin typeface="NeueHaasGroteskText Std (Body)"/>
                        </a:rPr>
                        <a:t>port-in,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activation </a:t>
                      </a:r>
                      <a:r>
                        <a:rPr sz="900" b="0">
                          <a:solidFill>
                            <a:srgbClr val="FF0000"/>
                          </a:solidFill>
                          <a:latin typeface="NeueHaasGroteskText Std (Body)"/>
                        </a:rPr>
                        <a:t>and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1">
                          <a:solidFill>
                            <a:srgbClr val="FF0000"/>
                          </a:solidFill>
                          <a:latin typeface="NeueHaasGroteskText Std (Body)"/>
                        </a:rPr>
                        <a:t>$450 </a:t>
                      </a:r>
                      <a:r>
                        <a:rPr sz="900" b="0">
                          <a:solidFill>
                            <a:srgbClr val="FF0000"/>
                          </a:solidFill>
                          <a:latin typeface="NeueHaasGroteskText Std (Body)"/>
                        </a:rPr>
                        <a:t>= </a:t>
                      </a:r>
                      <a:r>
                        <a:rPr sz="900" b="1">
                          <a:solidFill>
                            <a:srgbClr val="FF0000"/>
                          </a:solidFill>
                          <a:latin typeface="NeueHaasGroteskText Std (Body)"/>
                        </a:rPr>
                        <a:t>$150 </a:t>
                      </a:r>
                      <a:r>
                        <a:rPr sz="900" b="0">
                          <a:solidFill>
                            <a:srgbClr val="FF0000"/>
                          </a:solidFill>
                          <a:latin typeface="NeueHaasGroteskText Std (Body)"/>
                        </a:rPr>
                        <a:t>prepaid </a:t>
                      </a:r>
                      <a:r>
                        <a:rPr sz="900" b="0">
                          <a:solidFill>
                            <a:srgbClr val="FF0000"/>
                          </a:solidFill>
                          <a:latin typeface="NeueHaasGroteskText Std (Body)"/>
                        </a:rPr>
                        <a:t>card </a:t>
                      </a:r>
                      <a:r>
                        <a:rPr sz="900" b="0">
                          <a:solidFill>
                            <a:srgbClr val="FF0000"/>
                          </a:solidFill>
                          <a:latin typeface="NeueHaasGroteskText Std (Body)"/>
                        </a:rPr>
                        <a:t>and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$300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to </a:t>
                      </a:r>
                      <a:r>
                        <a:rPr sz="900" b="0">
                          <a:solidFill>
                            <a:srgbClr val="FF0000"/>
                          </a:solidFill>
                          <a:latin typeface="NeueHaasGroteskText Std (Body)"/>
                        </a:rPr>
                        <a:t>account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a:t>
                      </a:r>
                      <a:r>
                        <a:rPr sz="900" b="0">
                          <a:solidFill>
                            <a:srgbClr val="FF0000"/>
                          </a:solidFill>
                          <a:latin typeface="NeueHaasGroteskText Std (Body)"/>
                        </a:rPr>
                        <a:t>trade-in </a:t>
                      </a:r>
                      <a:r>
                        <a:rPr sz="900" b="0">
                          <a:solidFill>
                            <a:srgbClr val="FF0000"/>
                          </a:solidFill>
                          <a:latin typeface="NeueHaasGroteskText Std (Body)"/>
                        </a:rPr>
                        <a:t>must </a:t>
                      </a:r>
                      <a:r>
                        <a:rPr sz="900" b="0">
                          <a:solidFill>
                            <a:srgbClr val="FF0000"/>
                          </a:solidFill>
                          <a:latin typeface="NeueHaasGroteskText Std (Body)"/>
                        </a:rPr>
                        <a:t>be </a:t>
                      </a:r>
                      <a:r>
                        <a:rPr sz="900" b="0">
                          <a:solidFill>
                            <a:srgbClr val="FF0000"/>
                          </a:solidFill>
                          <a:latin typeface="NeueHaasGroteskText Std (Body)"/>
                        </a:rPr>
                        <a:t>in </a:t>
                      </a:r>
                      <a:r>
                        <a:rPr sz="900" b="0">
                          <a:solidFill>
                            <a:srgbClr val="FF0000"/>
                          </a:solidFill>
                          <a:latin typeface="NeueHaasGroteskText Std (Body)"/>
                        </a:rPr>
                        <a:t>good </a:t>
                      </a:r>
                      <a:r>
                        <a:rPr sz="900" b="0">
                          <a:solidFill>
                            <a:srgbClr val="FF0000"/>
                          </a:solidFill>
                          <a:latin typeface="NeueHaasGroteskText Std (Body)"/>
                        </a:rPr>
                        <a:t>working </a:t>
                      </a:r>
                      <a:r>
                        <a:rPr sz="900" b="0">
                          <a:solidFill>
                            <a:srgbClr val="FF0000"/>
                          </a:solidFill>
                          <a:latin typeface="NeueHaasGroteskText Std (Body)"/>
                        </a:rPr>
                        <a:t>&amp; </a:t>
                      </a:r>
                      <a:r>
                        <a:rPr sz="900" b="0">
                          <a:solidFill>
                            <a:srgbClr val="FF0000"/>
                          </a:solidFill>
                          <a:latin typeface="NeueHaasGroteskText Std (Body)"/>
                        </a:rPr>
                        <a:t>cosmetic </a:t>
                      </a:r>
                      <a:r>
                        <a:rPr sz="900" b="0">
                          <a:solidFill>
                            <a:srgbClr val="FF0000"/>
                          </a:solidFill>
                          <a:latin typeface="NeueHaasGroteskText Std (Body)"/>
                        </a:rPr>
                        <a:t>condition)
</a:t>
                      </a:r>
                    </a:p>
                  </a:txBody>
                  <a:tcPr>
                    <a:solidFill>
                      <a:schemeClr val="accent2"/>
                    </a:solidFill>
                  </a:tcPr>
                </a:tc>
                <a:tc>
                  <a:txBody>
                    <a:bodyPr/>
                    <a:lstStyle/>
                    <a:p>
                      <a:r>
                        <a:rPr sz="900" b="0">
                          <a:solidFill>
                            <a:srgbClr val="FF0000"/>
                          </a:solidFill>
                          <a:latin typeface="NeueHaasGroteskText Std (Body)"/>
                        </a:rPr>
                        <a:t>Get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$450 </a:t>
                      </a:r>
                      <a:r>
                        <a:rPr sz="900" b="0">
                          <a:solidFill>
                            <a:srgbClr val="FF0000"/>
                          </a:solidFill>
                          <a:latin typeface="NeueHaasGroteskText Std (Body)"/>
                        </a:rPr>
                        <a:t>off </a:t>
                      </a:r>
                      <a:r>
                        <a:rPr sz="900" b="0">
                          <a:solidFill>
                            <a:srgbClr val="FF0000"/>
                          </a:solidFill>
                          <a:latin typeface="NeueHaasGroteskText Std (Body)"/>
                        </a:rPr>
                        <a:t>the </a:t>
                      </a:r>
                      <a:r>
                        <a:rPr sz="900" b="0">
                          <a:solidFill>
                            <a:srgbClr val="FF0000"/>
                          </a:solidFill>
                          <a:latin typeface="NeueHaasGroteskText Std (Body)"/>
                        </a:rPr>
                        <a:t>Pixel </a:t>
                      </a:r>
                      <a:r>
                        <a:rPr sz="900" b="0">
                          <a:solidFill>
                            <a:srgbClr val="FF0000"/>
                          </a:solidFill>
                          <a:latin typeface="NeueHaasGroteskText Std (Body)"/>
                        </a:rPr>
                        <a:t> </a:t>
                      </a:r>
                      <a:r>
                        <a:rPr sz="900" b="0">
                          <a:solidFill>
                            <a:srgbClr val="FF0000"/>
                          </a:solidFill>
                          <a:latin typeface="NeueHaasGroteskText Std (Body)"/>
                        </a:rPr>
                        <a:t>with </a:t>
                      </a:r>
                      <a:r>
                        <a:rPr sz="900" b="0">
                          <a:solidFill>
                            <a:srgbClr val="FF0000"/>
                          </a:solidFill>
                          <a:latin typeface="NeueHaasGroteskText Std (Body)"/>
                        </a:rPr>
                        <a:t>unlimited </a:t>
                      </a:r>
                      <a:r>
                        <a:rPr sz="900" b="0">
                          <a:solidFill>
                            <a:srgbClr val="FF0000"/>
                          </a:solidFill>
                          <a:latin typeface="NeueHaasGroteskText Std (Body)"/>
                        </a:rPr>
                        <a:t>and </a:t>
                      </a:r>
                      <a:r>
                        <a:rPr sz="900" b="0">
                          <a:solidFill>
                            <a:srgbClr val="FF0000"/>
                          </a:solidFill>
                          <a:latin typeface="NeueHaasGroteskText Std (Body)"/>
                        </a:rPr>
                        <a:t>select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(reqs. </a:t>
                      </a:r>
                      <a:r>
                        <a:rPr sz="900" b="0">
                          <a:solidFill>
                            <a:srgbClr val="FF0000"/>
                          </a:solidFill>
                          <a:latin typeface="NeueHaasGroteskText Std (Body)"/>
                        </a:rPr>
                        <a:t>port-in,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activation </a:t>
                      </a:r>
                      <a:r>
                        <a:rPr sz="900" b="0">
                          <a:solidFill>
                            <a:srgbClr val="FF0000"/>
                          </a:solidFill>
                          <a:latin typeface="NeueHaasGroteskText Std (Body)"/>
                        </a:rPr>
                        <a:t>and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1">
                          <a:solidFill>
                            <a:srgbClr val="FF0000"/>
                          </a:solidFill>
                          <a:latin typeface="NeueHaasGroteskText Std (Body)"/>
                        </a:rPr>
                        <a:t>$450 </a:t>
                      </a:r>
                      <a:r>
                        <a:rPr sz="900" b="0">
                          <a:solidFill>
                            <a:srgbClr val="FF0000"/>
                          </a:solidFill>
                          <a:latin typeface="NeueHaasGroteskText Std (Body)"/>
                        </a:rPr>
                        <a:t>= </a:t>
                      </a:r>
                      <a:r>
                        <a:rPr sz="900" b="1">
                          <a:solidFill>
                            <a:srgbClr val="FF0000"/>
                          </a:solidFill>
                          <a:latin typeface="NeueHaasGroteskText Std (Body)"/>
                        </a:rPr>
                        <a:t>$150 </a:t>
                      </a:r>
                      <a:r>
                        <a:rPr sz="900" b="0">
                          <a:solidFill>
                            <a:srgbClr val="FF0000"/>
                          </a:solidFill>
                          <a:latin typeface="NeueHaasGroteskText Std (Body)"/>
                        </a:rPr>
                        <a:t>prepaid </a:t>
                      </a:r>
                      <a:r>
                        <a:rPr sz="900" b="0">
                          <a:solidFill>
                            <a:srgbClr val="FF0000"/>
                          </a:solidFill>
                          <a:latin typeface="NeueHaasGroteskText Std (Body)"/>
                        </a:rPr>
                        <a:t>card </a:t>
                      </a:r>
                      <a:r>
                        <a:rPr sz="900" b="0">
                          <a:solidFill>
                            <a:srgbClr val="FF0000"/>
                          </a:solidFill>
                          <a:latin typeface="NeueHaasGroteskText Std (Body)"/>
                        </a:rPr>
                        <a:t>and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$300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to </a:t>
                      </a:r>
                      <a:r>
                        <a:rPr sz="900" b="0">
                          <a:solidFill>
                            <a:srgbClr val="FF0000"/>
                          </a:solidFill>
                          <a:latin typeface="NeueHaasGroteskText Std (Body)"/>
                        </a:rPr>
                        <a:t>account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a:t>
                      </a:r>
                      <a:r>
                        <a:rPr sz="900" b="0">
                          <a:solidFill>
                            <a:srgbClr val="FF0000"/>
                          </a:solidFill>
                          <a:latin typeface="NeueHaasGroteskText Std (Body)"/>
                        </a:rPr>
                        <a:t>trade-in </a:t>
                      </a:r>
                      <a:r>
                        <a:rPr sz="900" b="0">
                          <a:solidFill>
                            <a:srgbClr val="FF0000"/>
                          </a:solidFill>
                          <a:latin typeface="NeueHaasGroteskText Std (Body)"/>
                        </a:rPr>
                        <a:t>must </a:t>
                      </a:r>
                      <a:r>
                        <a:rPr sz="900" b="0">
                          <a:solidFill>
                            <a:srgbClr val="FF0000"/>
                          </a:solidFill>
                          <a:latin typeface="NeueHaasGroteskText Std (Body)"/>
                        </a:rPr>
                        <a:t>be </a:t>
                      </a:r>
                      <a:r>
                        <a:rPr sz="900" b="0">
                          <a:solidFill>
                            <a:srgbClr val="FF0000"/>
                          </a:solidFill>
                          <a:latin typeface="NeueHaasGroteskText Std (Body)"/>
                        </a:rPr>
                        <a:t>in </a:t>
                      </a:r>
                      <a:r>
                        <a:rPr sz="900" b="0">
                          <a:solidFill>
                            <a:srgbClr val="FF0000"/>
                          </a:solidFill>
                          <a:latin typeface="NeueHaasGroteskText Std (Body)"/>
                        </a:rPr>
                        <a:t>good </a:t>
                      </a:r>
                      <a:r>
                        <a:rPr sz="900" b="0">
                          <a:solidFill>
                            <a:srgbClr val="FF0000"/>
                          </a:solidFill>
                          <a:latin typeface="NeueHaasGroteskText Std (Body)"/>
                        </a:rPr>
                        <a:t>working </a:t>
                      </a:r>
                      <a:r>
                        <a:rPr sz="900" b="0">
                          <a:solidFill>
                            <a:srgbClr val="FF0000"/>
                          </a:solidFill>
                          <a:latin typeface="NeueHaasGroteskText Std (Body)"/>
                        </a:rPr>
                        <a:t>&amp; </a:t>
                      </a:r>
                      <a:r>
                        <a:rPr sz="900" b="0">
                          <a:solidFill>
                            <a:srgbClr val="FF0000"/>
                          </a:solidFill>
                          <a:latin typeface="NeueHaasGroteskText Std (Body)"/>
                        </a:rPr>
                        <a:t>cosmetic </a:t>
                      </a:r>
                      <a:r>
                        <a:rPr sz="900" b="0">
                          <a:solidFill>
                            <a:srgbClr val="FF0000"/>
                          </a:solidFill>
                          <a:latin typeface="NeueHaasGroteskText Std (Body)"/>
                        </a:rPr>
                        <a:t>condition)
</a:t>
                      </a:r>
                    </a:p>
                  </a:txBody>
                  <a:tcPr>
                    <a:solidFill>
                      <a:schemeClr val="accent2"/>
                    </a:solidFill>
                  </a:tcPr>
                </a:tc>
                <a:tc>
                  <a:txBody>
                    <a:bodyPr/>
                    <a:lstStyle/>
                    <a:p>
                      <a:r>
                        <a:rPr sz="900" b="0">
                          <a:solidFill>
                            <a:srgbClr val="FF0000"/>
                          </a:solidFill>
                          <a:latin typeface="NeueHaasGroteskText Std (Body)"/>
                        </a:rPr>
                        <a:t>Get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$450 </a:t>
                      </a:r>
                      <a:r>
                        <a:rPr sz="900" b="0">
                          <a:solidFill>
                            <a:srgbClr val="FF0000"/>
                          </a:solidFill>
                          <a:latin typeface="NeueHaasGroteskText Std (Body)"/>
                        </a:rPr>
                        <a:t>off </a:t>
                      </a:r>
                      <a:r>
                        <a:rPr sz="900" b="0">
                          <a:solidFill>
                            <a:srgbClr val="FF0000"/>
                          </a:solidFill>
                          <a:latin typeface="NeueHaasGroteskText Std (Body)"/>
                        </a:rPr>
                        <a:t>the </a:t>
                      </a:r>
                      <a:r>
                        <a:rPr sz="900" b="0">
                          <a:solidFill>
                            <a:srgbClr val="FF0000"/>
                          </a:solidFill>
                          <a:latin typeface="NeueHaasGroteskText Std (Body)"/>
                        </a:rPr>
                        <a:t>Pixel </a:t>
                      </a:r>
                      <a:r>
                        <a:rPr sz="900" b="0">
                          <a:solidFill>
                            <a:srgbClr val="FF0000"/>
                          </a:solidFill>
                          <a:latin typeface="NeueHaasGroteskText Std (Body)"/>
                        </a:rPr>
                        <a:t> </a:t>
                      </a:r>
                      <a:r>
                        <a:rPr sz="900" b="0">
                          <a:solidFill>
                            <a:srgbClr val="FF0000"/>
                          </a:solidFill>
                          <a:latin typeface="NeueHaasGroteskText Std (Body)"/>
                        </a:rPr>
                        <a:t>with </a:t>
                      </a:r>
                      <a:r>
                        <a:rPr sz="900" b="0">
                          <a:solidFill>
                            <a:srgbClr val="FF0000"/>
                          </a:solidFill>
                          <a:latin typeface="NeueHaasGroteskText Std (Body)"/>
                        </a:rPr>
                        <a:t>unlimited </a:t>
                      </a:r>
                      <a:r>
                        <a:rPr sz="900" b="0">
                          <a:solidFill>
                            <a:srgbClr val="FF0000"/>
                          </a:solidFill>
                          <a:latin typeface="NeueHaasGroteskText Std (Body)"/>
                        </a:rPr>
                        <a:t>and </a:t>
                      </a:r>
                      <a:r>
                        <a:rPr sz="900" b="0">
                          <a:solidFill>
                            <a:srgbClr val="FF0000"/>
                          </a:solidFill>
                          <a:latin typeface="NeueHaasGroteskText Std (Body)"/>
                        </a:rPr>
                        <a:t>select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(reqs. </a:t>
                      </a:r>
                      <a:r>
                        <a:rPr sz="900" b="0">
                          <a:solidFill>
                            <a:srgbClr val="FF0000"/>
                          </a:solidFill>
                          <a:latin typeface="NeueHaasGroteskText Std (Body)"/>
                        </a:rPr>
                        <a:t>port-in,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activation </a:t>
                      </a:r>
                      <a:r>
                        <a:rPr sz="900" b="0">
                          <a:solidFill>
                            <a:srgbClr val="FF0000"/>
                          </a:solidFill>
                          <a:latin typeface="NeueHaasGroteskText Std (Body)"/>
                        </a:rPr>
                        <a:t>and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1">
                          <a:solidFill>
                            <a:srgbClr val="FF0000"/>
                          </a:solidFill>
                          <a:latin typeface="NeueHaasGroteskText Std (Body)"/>
                        </a:rPr>
                        <a:t>$450 </a:t>
                      </a:r>
                      <a:r>
                        <a:rPr sz="900" b="0">
                          <a:solidFill>
                            <a:srgbClr val="FF0000"/>
                          </a:solidFill>
                          <a:latin typeface="NeueHaasGroteskText Std (Body)"/>
                        </a:rPr>
                        <a:t>= </a:t>
                      </a:r>
                      <a:r>
                        <a:rPr sz="900" b="1">
                          <a:solidFill>
                            <a:srgbClr val="FF0000"/>
                          </a:solidFill>
                          <a:latin typeface="NeueHaasGroteskText Std (Body)"/>
                        </a:rPr>
                        <a:t>$150 </a:t>
                      </a:r>
                      <a:r>
                        <a:rPr sz="900" b="0">
                          <a:solidFill>
                            <a:srgbClr val="FF0000"/>
                          </a:solidFill>
                          <a:latin typeface="NeueHaasGroteskText Std (Body)"/>
                        </a:rPr>
                        <a:t>prepaid </a:t>
                      </a:r>
                      <a:r>
                        <a:rPr sz="900" b="0">
                          <a:solidFill>
                            <a:srgbClr val="FF0000"/>
                          </a:solidFill>
                          <a:latin typeface="NeueHaasGroteskText Std (Body)"/>
                        </a:rPr>
                        <a:t>card </a:t>
                      </a:r>
                      <a:r>
                        <a:rPr sz="900" b="0">
                          <a:solidFill>
                            <a:srgbClr val="FF0000"/>
                          </a:solidFill>
                          <a:latin typeface="NeueHaasGroteskText Std (Body)"/>
                        </a:rPr>
                        <a:t>and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$300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to </a:t>
                      </a:r>
                      <a:r>
                        <a:rPr sz="900" b="0">
                          <a:solidFill>
                            <a:srgbClr val="FF0000"/>
                          </a:solidFill>
                          <a:latin typeface="NeueHaasGroteskText Std (Body)"/>
                        </a:rPr>
                        <a:t>account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a:t>
                      </a:r>
                      <a:r>
                        <a:rPr sz="900" b="0">
                          <a:solidFill>
                            <a:srgbClr val="FF0000"/>
                          </a:solidFill>
                          <a:latin typeface="NeueHaasGroteskText Std (Body)"/>
                        </a:rPr>
                        <a:t>trade-in </a:t>
                      </a:r>
                      <a:r>
                        <a:rPr sz="900" b="0">
                          <a:solidFill>
                            <a:srgbClr val="FF0000"/>
                          </a:solidFill>
                          <a:latin typeface="NeueHaasGroteskText Std (Body)"/>
                        </a:rPr>
                        <a:t>must </a:t>
                      </a:r>
                      <a:r>
                        <a:rPr sz="900" b="0">
                          <a:solidFill>
                            <a:srgbClr val="FF0000"/>
                          </a:solidFill>
                          <a:latin typeface="NeueHaasGroteskText Std (Body)"/>
                        </a:rPr>
                        <a:t>be </a:t>
                      </a:r>
                      <a:r>
                        <a:rPr sz="900" b="0">
                          <a:solidFill>
                            <a:srgbClr val="FF0000"/>
                          </a:solidFill>
                          <a:latin typeface="NeueHaasGroteskText Std (Body)"/>
                        </a:rPr>
                        <a:t>in </a:t>
                      </a:r>
                      <a:r>
                        <a:rPr sz="900" b="0">
                          <a:solidFill>
                            <a:srgbClr val="FF0000"/>
                          </a:solidFill>
                          <a:latin typeface="NeueHaasGroteskText Std (Body)"/>
                        </a:rPr>
                        <a:t>good </a:t>
                      </a:r>
                      <a:r>
                        <a:rPr sz="900" b="0">
                          <a:solidFill>
                            <a:srgbClr val="FF0000"/>
                          </a:solidFill>
                          <a:latin typeface="NeueHaasGroteskText Std (Body)"/>
                        </a:rPr>
                        <a:t>working </a:t>
                      </a:r>
                      <a:r>
                        <a:rPr sz="900" b="0">
                          <a:solidFill>
                            <a:srgbClr val="FF0000"/>
                          </a:solidFill>
                          <a:latin typeface="NeueHaasGroteskText Std (Body)"/>
                        </a:rPr>
                        <a:t>&amp; </a:t>
                      </a:r>
                      <a:r>
                        <a:rPr sz="900" b="0">
                          <a:solidFill>
                            <a:srgbClr val="FF0000"/>
                          </a:solidFill>
                          <a:latin typeface="NeueHaasGroteskText Std (Body)"/>
                        </a:rPr>
                        <a:t>cosmetic </a:t>
                      </a:r>
                      <a:r>
                        <a:rPr sz="900" b="0">
                          <a:solidFill>
                            <a:srgbClr val="FF0000"/>
                          </a:solidFill>
                          <a:latin typeface="NeueHaasGroteskText Std (Body)"/>
                        </a:rPr>
                        <a:t>condition)
</a:t>
                      </a:r>
                    </a:p>
                  </a:txBody>
                  <a:tcPr>
                    <a:solidFill>
                      <a:schemeClr val="accent2"/>
                    </a:solidFill>
                  </a:tcPr>
                </a:tc>
                <a:tc>
                  <a:txBody>
                    <a:bodyPr/>
                    <a:lstStyle/>
                    <a:p>
                      <a:r>
                        <a:rPr sz="900" b="0">
                          <a:solidFill>
                            <a:srgbClr val="FF0000"/>
                          </a:solidFill>
                          <a:latin typeface="NeueHaasGroteskText Std (Body)"/>
                        </a:rPr>
                        <a:t>Get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$450 </a:t>
                      </a:r>
                      <a:r>
                        <a:rPr sz="900" b="0">
                          <a:solidFill>
                            <a:srgbClr val="FF0000"/>
                          </a:solidFill>
                          <a:latin typeface="NeueHaasGroteskText Std (Body)"/>
                        </a:rPr>
                        <a:t>off </a:t>
                      </a:r>
                      <a:r>
                        <a:rPr sz="900" b="0">
                          <a:solidFill>
                            <a:srgbClr val="FF0000"/>
                          </a:solidFill>
                          <a:latin typeface="NeueHaasGroteskText Std (Body)"/>
                        </a:rPr>
                        <a:t>the </a:t>
                      </a:r>
                      <a:r>
                        <a:rPr sz="900" b="0">
                          <a:solidFill>
                            <a:srgbClr val="FF0000"/>
                          </a:solidFill>
                          <a:latin typeface="NeueHaasGroteskText Std (Body)"/>
                        </a:rPr>
                        <a:t>Pixel </a:t>
                      </a:r>
                      <a:r>
                        <a:rPr sz="900" b="0">
                          <a:solidFill>
                            <a:srgbClr val="FF0000"/>
                          </a:solidFill>
                          <a:latin typeface="NeueHaasGroteskText Std (Body)"/>
                        </a:rPr>
                        <a:t> </a:t>
                      </a:r>
                      <a:r>
                        <a:rPr sz="900" b="0">
                          <a:solidFill>
                            <a:srgbClr val="FF0000"/>
                          </a:solidFill>
                          <a:latin typeface="NeueHaasGroteskText Std (Body)"/>
                        </a:rPr>
                        <a:t>with </a:t>
                      </a:r>
                      <a:r>
                        <a:rPr sz="900" b="0">
                          <a:solidFill>
                            <a:srgbClr val="FF0000"/>
                          </a:solidFill>
                          <a:latin typeface="NeueHaasGroteskText Std (Body)"/>
                        </a:rPr>
                        <a:t>unlimited </a:t>
                      </a:r>
                      <a:r>
                        <a:rPr sz="900" b="0">
                          <a:solidFill>
                            <a:srgbClr val="FF0000"/>
                          </a:solidFill>
                          <a:latin typeface="NeueHaasGroteskText Std (Body)"/>
                        </a:rPr>
                        <a:t>and </a:t>
                      </a:r>
                      <a:r>
                        <a:rPr sz="900" b="0">
                          <a:solidFill>
                            <a:srgbClr val="FF0000"/>
                          </a:solidFill>
                          <a:latin typeface="NeueHaasGroteskText Std (Body)"/>
                        </a:rPr>
                        <a:t>select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(reqs. </a:t>
                      </a:r>
                      <a:r>
                        <a:rPr sz="900" b="0">
                          <a:solidFill>
                            <a:srgbClr val="FF0000"/>
                          </a:solidFill>
                          <a:latin typeface="NeueHaasGroteskText Std (Body)"/>
                        </a:rPr>
                        <a:t>port-in, </a:t>
                      </a:r>
                      <a:r>
                        <a:rPr sz="900" b="0">
                          <a:solidFill>
                            <a:srgbClr val="FF0000"/>
                          </a:solidFill>
                          <a:latin typeface="NeueHaasGroteskText Std (Body)"/>
                        </a:rPr>
                        <a:t>new </a:t>
                      </a:r>
                      <a:r>
                        <a:rPr sz="900" b="0">
                          <a:solidFill>
                            <a:srgbClr val="FF0000"/>
                          </a:solidFill>
                          <a:latin typeface="NeueHaasGroteskText Std (Body)"/>
                        </a:rPr>
                        <a:t>line </a:t>
                      </a:r>
                      <a:r>
                        <a:rPr sz="900" b="0">
                          <a:solidFill>
                            <a:srgbClr val="FF0000"/>
                          </a:solidFill>
                          <a:latin typeface="NeueHaasGroteskText Std (Body)"/>
                        </a:rPr>
                        <a:t>of </a:t>
                      </a:r>
                      <a:r>
                        <a:rPr sz="900" b="0">
                          <a:solidFill>
                            <a:srgbClr val="FF0000"/>
                          </a:solidFill>
                          <a:latin typeface="NeueHaasGroteskText Std (Body)"/>
                        </a:rPr>
                        <a:t>activation </a:t>
                      </a:r>
                      <a:r>
                        <a:rPr sz="900" b="0">
                          <a:solidFill>
                            <a:srgbClr val="FF0000"/>
                          </a:solidFill>
                          <a:latin typeface="NeueHaasGroteskText Std (Body)"/>
                        </a:rPr>
                        <a:t>and </a:t>
                      </a:r>
                      <a:r>
                        <a:rPr sz="900" b="0">
                          <a:solidFill>
                            <a:srgbClr val="FF0000"/>
                          </a:solidFill>
                          <a:latin typeface="NeueHaasGroteskText Std (Body)"/>
                        </a:rPr>
                        <a:t>device </a:t>
                      </a:r>
                      <a:r>
                        <a:rPr sz="900" b="0">
                          <a:solidFill>
                            <a:srgbClr val="FF0000"/>
                          </a:solidFill>
                          <a:latin typeface="NeueHaasGroteskText Std (Body)"/>
                        </a:rPr>
                        <a:t>payment </a:t>
                      </a:r>
                      <a:r>
                        <a:rPr sz="900" b="0">
                          <a:solidFill>
                            <a:srgbClr val="FF0000"/>
                          </a:solidFill>
                          <a:latin typeface="NeueHaasGroteskText Std (Body)"/>
                        </a:rPr>
                        <a:t>purchase. </a:t>
                      </a:r>
                      <a:r>
                        <a:rPr sz="900" b="1">
                          <a:solidFill>
                            <a:srgbClr val="FF0000"/>
                          </a:solidFill>
                          <a:latin typeface="NeueHaasGroteskText Std (Body)"/>
                        </a:rPr>
                        <a:t>$450 </a:t>
                      </a:r>
                      <a:r>
                        <a:rPr sz="900" b="0">
                          <a:solidFill>
                            <a:srgbClr val="FF0000"/>
                          </a:solidFill>
                          <a:latin typeface="NeueHaasGroteskText Std (Body)"/>
                        </a:rPr>
                        <a:t>= </a:t>
                      </a:r>
                      <a:r>
                        <a:rPr sz="900" b="1">
                          <a:solidFill>
                            <a:srgbClr val="FF0000"/>
                          </a:solidFill>
                          <a:latin typeface="NeueHaasGroteskText Std (Body)"/>
                        </a:rPr>
                        <a:t>$150 </a:t>
                      </a:r>
                      <a:r>
                        <a:rPr sz="900" b="0">
                          <a:solidFill>
                            <a:srgbClr val="FF0000"/>
                          </a:solidFill>
                          <a:latin typeface="NeueHaasGroteskText Std (Body)"/>
                        </a:rPr>
                        <a:t>prepaid </a:t>
                      </a:r>
                      <a:r>
                        <a:rPr sz="900" b="0">
                          <a:solidFill>
                            <a:srgbClr val="FF0000"/>
                          </a:solidFill>
                          <a:latin typeface="NeueHaasGroteskText Std (Body)"/>
                        </a:rPr>
                        <a:t>card </a:t>
                      </a:r>
                      <a:r>
                        <a:rPr sz="900" b="0">
                          <a:solidFill>
                            <a:srgbClr val="FF0000"/>
                          </a:solidFill>
                          <a:latin typeface="NeueHaasGroteskText Std (Body)"/>
                        </a:rPr>
                        <a:t>and </a:t>
                      </a:r>
                      <a:r>
                        <a:rPr sz="900" b="0">
                          <a:solidFill>
                            <a:srgbClr val="FF0000"/>
                          </a:solidFill>
                          <a:latin typeface="NeueHaasGroteskText Std (Body)"/>
                        </a:rPr>
                        <a:t>up </a:t>
                      </a:r>
                      <a:r>
                        <a:rPr sz="900" b="0">
                          <a:solidFill>
                            <a:srgbClr val="FF0000"/>
                          </a:solidFill>
                          <a:latin typeface="NeueHaasGroteskText Std (Body)"/>
                        </a:rPr>
                        <a:t>to </a:t>
                      </a:r>
                      <a:r>
                        <a:rPr sz="900" b="1">
                          <a:solidFill>
                            <a:srgbClr val="FF0000"/>
                          </a:solidFill>
                          <a:latin typeface="NeueHaasGroteskText Std (Body)"/>
                        </a:rPr>
                        <a:t>$300 </a:t>
                      </a:r>
                      <a:r>
                        <a:rPr sz="900" b="0">
                          <a:solidFill>
                            <a:srgbClr val="FF0000"/>
                          </a:solidFill>
                          <a:latin typeface="NeueHaasGroteskText Std (Body)"/>
                        </a:rPr>
                        <a:t>trade </a:t>
                      </a:r>
                      <a:r>
                        <a:rPr sz="900" b="0">
                          <a:solidFill>
                            <a:srgbClr val="FF0000"/>
                          </a:solidFill>
                          <a:latin typeface="NeueHaasGroteskText Std (Body)"/>
                        </a:rPr>
                        <a:t>in </a:t>
                      </a:r>
                      <a:r>
                        <a:rPr sz="900" b="0">
                          <a:solidFill>
                            <a:srgbClr val="FF0000"/>
                          </a:solidFill>
                          <a:latin typeface="NeueHaasGroteskText Std (Body)"/>
                        </a:rPr>
                        <a:t>credit </a:t>
                      </a:r>
                      <a:r>
                        <a:rPr sz="900" b="0">
                          <a:solidFill>
                            <a:srgbClr val="FF0000"/>
                          </a:solidFill>
                          <a:latin typeface="NeueHaasGroteskText Std (Body)"/>
                        </a:rPr>
                        <a:t>applied </a:t>
                      </a:r>
                      <a:r>
                        <a:rPr sz="900" b="0">
                          <a:solidFill>
                            <a:srgbClr val="FF0000"/>
                          </a:solidFill>
                          <a:latin typeface="NeueHaasGroteskText Std (Body)"/>
                        </a:rPr>
                        <a:t>to </a:t>
                      </a:r>
                      <a:r>
                        <a:rPr sz="900" b="0">
                          <a:solidFill>
                            <a:srgbClr val="FF0000"/>
                          </a:solidFill>
                          <a:latin typeface="NeueHaasGroteskText Std (Body)"/>
                        </a:rPr>
                        <a:t>account </a:t>
                      </a:r>
                      <a:r>
                        <a:rPr sz="900" b="0">
                          <a:solidFill>
                            <a:srgbClr val="FF0000"/>
                          </a:solidFill>
                          <a:latin typeface="NeueHaasGroteskText Std (Body)"/>
                        </a:rPr>
                        <a:t>over </a:t>
                      </a:r>
                      <a:r>
                        <a:rPr sz="900" b="0">
                          <a:solidFill>
                            <a:srgbClr val="FF0000"/>
                          </a:solidFill>
                          <a:latin typeface="NeueHaasGroteskText Std (Body)"/>
                        </a:rPr>
                        <a:t>24 </a:t>
                      </a:r>
                      <a:r>
                        <a:rPr sz="900" b="0">
                          <a:solidFill>
                            <a:srgbClr val="FF0000"/>
                          </a:solidFill>
                          <a:latin typeface="NeueHaasGroteskText Std (Body)"/>
                        </a:rPr>
                        <a:t>mos. </a:t>
                      </a:r>
                      <a:r>
                        <a:rPr sz="900" b="0">
                          <a:solidFill>
                            <a:srgbClr val="FF0000"/>
                          </a:solidFill>
                          <a:latin typeface="NeueHaasGroteskText Std (Body)"/>
                        </a:rPr>
                        <a:t>trade-in </a:t>
                      </a:r>
                      <a:r>
                        <a:rPr sz="900" b="0">
                          <a:solidFill>
                            <a:srgbClr val="FF0000"/>
                          </a:solidFill>
                          <a:latin typeface="NeueHaasGroteskText Std (Body)"/>
                        </a:rPr>
                        <a:t>must </a:t>
                      </a:r>
                      <a:r>
                        <a:rPr sz="900" b="0">
                          <a:solidFill>
                            <a:srgbClr val="FF0000"/>
                          </a:solidFill>
                          <a:latin typeface="NeueHaasGroteskText Std (Body)"/>
                        </a:rPr>
                        <a:t>be </a:t>
                      </a:r>
                      <a:r>
                        <a:rPr sz="900" b="0">
                          <a:solidFill>
                            <a:srgbClr val="FF0000"/>
                          </a:solidFill>
                          <a:latin typeface="NeueHaasGroteskText Std (Body)"/>
                        </a:rPr>
                        <a:t>in </a:t>
                      </a:r>
                      <a:r>
                        <a:rPr sz="900" b="0">
                          <a:solidFill>
                            <a:srgbClr val="FF0000"/>
                          </a:solidFill>
                          <a:latin typeface="NeueHaasGroteskText Std (Body)"/>
                        </a:rPr>
                        <a:t>good </a:t>
                      </a:r>
                      <a:r>
                        <a:rPr sz="900" b="0">
                          <a:solidFill>
                            <a:srgbClr val="FF0000"/>
                          </a:solidFill>
                          <a:latin typeface="NeueHaasGroteskText Std (Body)"/>
                        </a:rPr>
                        <a:t>working </a:t>
                      </a:r>
                      <a:r>
                        <a:rPr sz="900" b="0">
                          <a:solidFill>
                            <a:srgbClr val="FF0000"/>
                          </a:solidFill>
                          <a:latin typeface="NeueHaasGroteskText Std (Body)"/>
                        </a:rPr>
                        <a:t>&amp; </a:t>
                      </a:r>
                      <a:r>
                        <a:rPr sz="900" b="0">
                          <a:solidFill>
                            <a:srgbClr val="FF0000"/>
                          </a:solidFill>
                          <a:latin typeface="NeueHaasGroteskText Std (Body)"/>
                        </a:rPr>
                        <a:t>cosmetic </a:t>
                      </a:r>
                      <a:r>
                        <a:rPr sz="900" b="0">
                          <a:solidFill>
                            <a:srgbClr val="FF0000"/>
                          </a:solidFill>
                          <a:latin typeface="NeueHaasGroteskText Std (Body)"/>
                        </a:rPr>
                        <a:t>condition)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towards </a:t>
                      </a:r>
                      <a:r>
                        <a:rPr sz="900" b="0">
                          <a:solidFill>
                            <a:srgbClr val="00B0F0"/>
                          </a:solidFill>
                          <a:latin typeface="NeueHaasGroteskText Std (Body)"/>
                        </a:rPr>
                        <a:t>purchase </a:t>
                      </a:r>
                      <a:r>
                        <a:rPr sz="900" b="0">
                          <a:solidFill>
                            <a:srgbClr val="00B0F0"/>
                          </a:solidFill>
                          <a:latin typeface="NeueHaasGroteskText Std (Body)"/>
                        </a:rPr>
                        <a:t>of </a:t>
                      </a:r>
                      <a:r>
                        <a:rPr sz="900" b="0">
                          <a:solidFill>
                            <a:srgbClr val="00B0F0"/>
                          </a:solidFill>
                          <a:latin typeface="NeueHaasGroteskText Std (Body)"/>
                        </a:rPr>
                        <a:t>new </a:t>
                      </a:r>
                      <a:r>
                        <a:rPr sz="900" b="0">
                          <a:solidFill>
                            <a:srgbClr val="00B0F0"/>
                          </a:solidFill>
                          <a:latin typeface="NeueHaasGroteskText Std (Body)"/>
                        </a:rPr>
                        <a:t>device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select </a:t>
                      </a:r>
                      <a:r>
                        <a:rPr sz="900" b="0">
                          <a:solidFill>
                            <a:srgbClr val="00B0F0"/>
                          </a:solidFill>
                          <a:latin typeface="NeueHaasGroteskText Std (Body)"/>
                        </a:rPr>
                        <a:t>device.
</a:t>
                      </a:r>
                    </a:p>
                  </a:txBody>
                  <a:tcPr>
                    <a:solidFill>
                      <a:schemeClr val="accent2"/>
                    </a:solidFill>
                  </a:tcPr>
                </a:tc>
                <a:tc>
                  <a:txBody>
                    <a:bodyPr/>
                    <a:lstStyle/>
                    <a:p>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towards </a:t>
                      </a:r>
                      <a:r>
                        <a:rPr sz="900" b="0">
                          <a:solidFill>
                            <a:srgbClr val="00B0F0"/>
                          </a:solidFill>
                          <a:latin typeface="NeueHaasGroteskText Std (Body)"/>
                        </a:rPr>
                        <a:t>purchase </a:t>
                      </a:r>
                      <a:r>
                        <a:rPr sz="900" b="0">
                          <a:solidFill>
                            <a:srgbClr val="00B0F0"/>
                          </a:solidFill>
                          <a:latin typeface="NeueHaasGroteskText Std (Body)"/>
                        </a:rPr>
                        <a:t>of </a:t>
                      </a:r>
                      <a:r>
                        <a:rPr sz="900" b="0">
                          <a:solidFill>
                            <a:srgbClr val="00B0F0"/>
                          </a:solidFill>
                          <a:latin typeface="NeueHaasGroteskText Std (Body)"/>
                        </a:rPr>
                        <a:t>new </a:t>
                      </a:r>
                      <a:r>
                        <a:rPr sz="900" b="0">
                          <a:solidFill>
                            <a:srgbClr val="00B0F0"/>
                          </a:solidFill>
                          <a:latin typeface="NeueHaasGroteskText Std (Body)"/>
                        </a:rPr>
                        <a:t>device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select </a:t>
                      </a:r>
                      <a:r>
                        <a:rPr sz="900" b="0">
                          <a:solidFill>
                            <a:srgbClr val="00B0F0"/>
                          </a:solidFill>
                          <a:latin typeface="NeueHaasGroteskText Std (Body)"/>
                        </a:rPr>
                        <a:t>device.
</a:t>
                      </a:r>
                    </a:p>
                  </a:txBody>
                  <a:tcPr>
                    <a:solidFill>
                      <a:schemeClr val="accent2"/>
                    </a:solidFill>
                  </a:tcPr>
                </a:tc>
                <a:tc>
                  <a:txBody>
                    <a:bodyPr/>
                    <a:lstStyle/>
                    <a:p>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devices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switch
</a:t>
                      </a:r>
                    </a:p>
                  </a:txBody>
                  <a:tcPr>
                    <a:solidFill>
                      <a:schemeClr val="accent2"/>
                    </a:solidFill>
                  </a:tcPr>
                </a:tc>
                <a:tc>
                  <a:txBody>
                    <a:bodyPr/>
                    <a:lstStyle/>
                    <a:p>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devices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switch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Smartphone: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nvPr>
        </p:nvGraphicFramePr>
        <p:xfrm>
          <a:off x="365548" y="554503"/>
          <a:ext cx="11410570" cy="5748994"/>
        </p:xfrm>
        <a:graphic>
          <a:graphicData uri="http://schemas.openxmlformats.org/drawingml/2006/table">
            <a:tbl>
              <a:tblPr firstRow="1" bandRow="1">
                <a:effectLst/>
              </a:tblPr>
              <a:tblGrid>
                <a:gridCol w="747324">
                  <a:extLst>
                    <a:ext uri="{9D8B030D-6E8A-4147-A177-3AD203B41FA5}">
                      <a16:colId xmlns:a16="http://schemas.microsoft.com/office/drawing/2014/main" val="20000"/>
                    </a:ext>
                  </a:extLst>
                </a:gridCol>
                <a:gridCol w="969386">
                  <a:extLst>
                    <a:ext uri="{9D8B030D-6E8A-4147-A177-3AD203B41FA5}">
                      <a16:colId xmlns:a16="http://schemas.microsoft.com/office/drawing/2014/main" val="20014"/>
                    </a:ext>
                  </a:extLst>
                </a:gridCol>
                <a:gridCol w="969386">
                  <a:extLst>
                    <a:ext uri="{9D8B030D-6E8A-4147-A177-3AD203B41FA5}">
                      <a16:colId xmlns:a16="http://schemas.microsoft.com/office/drawing/2014/main" val="1704982403"/>
                    </a:ext>
                  </a:extLst>
                </a:gridCol>
                <a:gridCol w="969386">
                  <a:extLst>
                    <a:ext uri="{9D8B030D-6E8A-4147-A177-3AD203B41FA5}">
                      <a16:colId xmlns:a16="http://schemas.microsoft.com/office/drawing/2014/main" val="1308340505"/>
                    </a:ext>
                  </a:extLst>
                </a:gridCol>
                <a:gridCol w="969386">
                  <a:extLst>
                    <a:ext uri="{9D8B030D-6E8A-4147-A177-3AD203B41FA5}">
                      <a16:colId xmlns:a16="http://schemas.microsoft.com/office/drawing/2014/main" val="1406278999"/>
                    </a:ext>
                  </a:extLst>
                </a:gridCol>
                <a:gridCol w="969386">
                  <a:extLst>
                    <a:ext uri="{9D8B030D-6E8A-4147-A177-3AD203B41FA5}">
                      <a16:colId xmlns:a16="http://schemas.microsoft.com/office/drawing/2014/main" val="3203068248"/>
                    </a:ext>
                  </a:extLst>
                </a:gridCol>
                <a:gridCol w="969386">
                  <a:extLst>
                    <a:ext uri="{9D8B030D-6E8A-4147-A177-3AD203B41FA5}">
                      <a16:colId xmlns:a16="http://schemas.microsoft.com/office/drawing/2014/main" val="2587996218"/>
                    </a:ext>
                  </a:extLst>
                </a:gridCol>
                <a:gridCol w="969386">
                  <a:extLst>
                    <a:ext uri="{9D8B030D-6E8A-4147-A177-3AD203B41FA5}">
                      <a16:colId xmlns:a16="http://schemas.microsoft.com/office/drawing/2014/main" val="3940571257"/>
                    </a:ext>
                  </a:extLst>
                </a:gridCol>
                <a:gridCol w="969386">
                  <a:extLst>
                    <a:ext uri="{9D8B030D-6E8A-4147-A177-3AD203B41FA5}">
                      <a16:colId xmlns:a16="http://schemas.microsoft.com/office/drawing/2014/main" val="2676220408"/>
                    </a:ext>
                  </a:extLst>
                </a:gridCol>
                <a:gridCol w="969386">
                  <a:extLst>
                    <a:ext uri="{9D8B030D-6E8A-4147-A177-3AD203B41FA5}">
                      <a16:colId xmlns:a16="http://schemas.microsoft.com/office/drawing/2014/main" val="2424683114"/>
                    </a:ext>
                  </a:extLst>
                </a:gridCol>
                <a:gridCol w="969386">
                  <a:extLst>
                    <a:ext uri="{9D8B030D-6E8A-4147-A177-3AD203B41FA5}">
                      <a16:colId xmlns:a16="http://schemas.microsoft.com/office/drawing/2014/main" val="3135319498"/>
                    </a:ext>
                  </a:extLst>
                </a:gridCol>
                <a:gridCol w="969386">
                  <a:extLst>
                    <a:ext uri="{9D8B030D-6E8A-4147-A177-3AD203B41FA5}">
                      <a16:colId xmlns:a16="http://schemas.microsoft.com/office/drawing/2014/main" val="2428801470"/>
                    </a:ext>
                  </a:extLst>
                </a:gridCol>
              </a:tblGrid>
              <a:tr h="326530">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gridSpan="5">
                  <a:txBody>
                    <a:bodyPr/>
                    <a:lstStyle/>
                    <a:p>
                      <a:pPr marL="0" algn="ctr" defTabSz="914400" rtl="0" eaLnBrk="1" latinLnBrk="0" hangingPunct="1"/>
                      <a:r>
                        <a:rPr lang="en-US" sz="1400" b="1" i="1" u="none" kern="1200" dirty="0">
                          <a:solidFill>
                            <a:srgbClr val="000000"/>
                          </a:solidFill>
                          <a:latin typeface="+mn-lt"/>
                          <a:ea typeface=""/>
                          <a:cs typeface=""/>
                        </a:rPr>
                        <a:t>Jan</a:t>
                      </a:r>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gridSpan="4">
                  <a:txBody>
                    <a:bodyPr/>
                    <a:lstStyle/>
                    <a:p>
                      <a:pPr marL="0" algn="ctr" defTabSz="914400" rtl="0" eaLnBrk="1" latinLnBrk="0" hangingPunct="1"/>
                      <a:r>
                        <a:rPr lang="en-US" sz="1400" b="1" i="1" u="none" kern="1200" dirty="0">
                          <a:solidFill>
                            <a:srgbClr val="000000"/>
                          </a:solidFill>
                          <a:latin typeface="+mn-lt"/>
                          <a:ea typeface=""/>
                          <a:cs typeface=""/>
                        </a:rPr>
                        <a:t>Feb</a:t>
                      </a:r>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gridSpan="2">
                  <a:txBody>
                    <a:bodyPr/>
                    <a:lstStyle/>
                    <a:p>
                      <a:pPr marL="0" algn="ctr" defTabSz="914400" rtl="0" eaLnBrk="1" latinLnBrk="0" hangingPunct="1"/>
                      <a:r>
                        <a:rPr lang="en-US" sz="1400" b="1" i="1" u="none" kern="1200" dirty="0">
                          <a:solidFill>
                            <a:srgbClr val="000000"/>
                          </a:solidFill>
                          <a:latin typeface="+mn-lt"/>
                          <a:ea typeface=""/>
                          <a:cs typeface=""/>
                        </a:rPr>
                        <a:t>Mar</a:t>
                      </a:r>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tc hMerge="1">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10000"/>
                  </a:ext>
                </a:extLst>
              </a:tr>
              <a:tr h="450682">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1/1</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1/8</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1/15</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1/22</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1/29</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2/5</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2/12</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2/19</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2/26</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3/5</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tc>
                  <a:txBody>
                    <a:bodyPr/>
                    <a:lstStyle/>
                    <a:p>
                      <a:pPr algn="ctr"/>
                      <a:r>
                        <a:rPr lang="en-US" sz="1100" b="1" dirty="0">
                          <a:solidFill>
                            <a:srgbClr val="000000"/>
                          </a:solidFill>
                          <a:latin typeface="+mj-lt"/>
                        </a:rPr>
                        <a:t>3/12</a:t>
                      </a:r>
                    </a:p>
                  </a:txBody>
                  <a:tcPr marL="121920" marR="12192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10001"/>
                  </a:ext>
                </a:extLst>
              </a:tr>
              <a:tr h="1199576">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76971">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347925">
                <a:tc>
                  <a:txBody>
                    <a:bodyPr/>
                    <a:lstStyle/>
                    <a:p>
                      <a:pPr algn="ctr"/>
                      <a:r>
                        <a:rPr lang="en-US" sz="1400" b="1" dirty="0">
                          <a:solidFill>
                            <a:srgbClr val="006600"/>
                          </a:solidFill>
                          <a:latin typeface="+mj-lt"/>
                        </a:rPr>
                        <a:t>SPRINT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147310">
                <a:tc>
                  <a:txBody>
                    <a:bodyPr/>
                    <a:lstStyle/>
                    <a:p>
                      <a:pPr algn="ctr"/>
                      <a:r>
                        <a:rPr lang="en-US" sz="1400" b="1" dirty="0">
                          <a:solidFill>
                            <a:srgbClr val="7030A0"/>
                          </a:solidFill>
                          <a:latin typeface="+mj-lt"/>
                        </a:rPr>
                        <a:t>T-MOBILE</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39" name="Title 1"/>
          <p:cNvSpPr txBox="1">
            <a:spLocks/>
          </p:cNvSpPr>
          <p:nvPr/>
        </p:nvSpPr>
        <p:spPr bwMode="gray">
          <a:xfrm>
            <a:off x="285141" y="140048"/>
            <a:ext cx="9448800" cy="361127"/>
          </a:xfrm>
          <a:prstGeom prst="rect">
            <a:avLst/>
          </a:prstGeom>
        </p:spPr>
        <p:txBody>
          <a:bodyPr vert="horz" lIns="0" tIns="0" rIns="0" bIns="0" rtlCol="0" anchor="t" anchorCtr="0">
            <a:normAutofit/>
          </a:bodyPr>
          <a:lst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a:lstStyle>
          <a:p>
            <a:pPr marL="0" marR="0" lvl="0" indent="0" algn="l" defTabSz="457200" rtl="0" eaLnBrk="1" fontAlgn="auto" latinLnBrk="0" hangingPunct="1">
              <a:lnSpc>
                <a:spcPct val="90000"/>
              </a:lnSpc>
              <a:spcBef>
                <a:spcPct val="0"/>
              </a:spcBef>
              <a:spcAft>
                <a:spcPts val="0"/>
              </a:spcAft>
              <a:buClrTx/>
              <a:buSzTx/>
              <a:buFontTx/>
              <a:buNone/>
              <a:tabLst/>
              <a:defRPr/>
            </a:pPr>
            <a:r>
              <a:rPr kumimoji="0" lang="en-US" sz="2600" b="1" i="0" u="none" strike="noStrike" kern="1200" cap="none" spc="0" normalizeH="0" baseline="0" noProof="0" dirty="0">
                <a:ln>
                  <a:noFill/>
                </a:ln>
                <a:solidFill>
                  <a:srgbClr val="CD040B"/>
                </a:solidFill>
                <a:effectLst/>
                <a:uLnTx/>
                <a:uFillTx/>
                <a:latin typeface="NeueHaasGroteskDisp Std"/>
                <a:ea typeface="+mj-ea"/>
                <a:cs typeface="+mj-cs"/>
              </a:rPr>
              <a:t>Competitive BOGO Offers</a:t>
            </a:r>
          </a:p>
        </p:txBody>
      </p:sp>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sp>
        <p:nvSpPr>
          <p:cNvPr id="29" name="TextBox 28"/>
          <p:cNvSpPr txBox="1"/>
          <p:nvPr/>
        </p:nvSpPr>
        <p:spPr>
          <a:xfrm>
            <a:off x="8432800" y="6562868"/>
            <a:ext cx="3556000"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ysClr val="windowText" lastClr="000000"/>
                </a:solidFill>
                <a:effectLst/>
                <a:uLnTx/>
                <a:uFillTx/>
                <a:latin typeface="NeueHaasGroteskText Std"/>
                <a:ea typeface="+mn-ea"/>
                <a:cs typeface="+mn-cs"/>
              </a:rPr>
              <a:t>*AAL – Add a line to Qualify</a:t>
            </a:r>
          </a:p>
        </p:txBody>
      </p:sp>
      <p:sp>
        <p:nvSpPr>
          <p:cNvPr id="25" name="Rectangle: Rounded Corners 24"/>
          <p:cNvSpPr/>
          <p:nvPr/>
        </p:nvSpPr>
        <p:spPr>
          <a:xfrm>
            <a:off x="5798779" y="6562868"/>
            <a:ext cx="488272" cy="215444"/>
          </a:xfrm>
          <a:prstGeom prst="roundRect">
            <a:avLst/>
          </a:prstGeom>
          <a:solidFill>
            <a:srgbClr val="FFC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NeueHaasGroteskText Std"/>
              <a:ea typeface="+mn-ea"/>
              <a:cs typeface="+mn-cs"/>
            </a:endParaRPr>
          </a:p>
        </p:txBody>
      </p:sp>
      <p:sp>
        <p:nvSpPr>
          <p:cNvPr id="50" name="TextBox 49"/>
          <p:cNvSpPr txBox="1"/>
          <p:nvPr/>
        </p:nvSpPr>
        <p:spPr>
          <a:xfrm>
            <a:off x="6205179" y="6532437"/>
            <a:ext cx="1857368"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ysClr val="windowText" lastClr="000000"/>
                </a:solidFill>
                <a:effectLst/>
                <a:uLnTx/>
                <a:uFillTx/>
                <a:latin typeface="NeueHaasGroteskText Std"/>
                <a:ea typeface="+mn-ea"/>
                <a:cs typeface="+mn-cs"/>
              </a:rPr>
              <a:t>- Additional explanation textbox</a:t>
            </a:r>
          </a:p>
        </p:txBody>
      </p:sp>
      <p:sp>
        <p:nvSpPr>
          <p:cNvPr id="36" name="Rounded Rectangle 39">
            <a:extLst>
              <a:ext uri="{FF2B5EF4-FFF2-40B4-BE49-F238E27FC236}">
                <a16:creationId xmlns:a16="http://schemas.microsoft.com/office/drawing/2014/main" id="{57EDDE32-C231-4901-89ED-4357D4144626}"/>
              </a:ext>
            </a:extLst>
          </p:cNvPr>
          <p:cNvSpPr/>
          <p:nvPr/>
        </p:nvSpPr>
        <p:spPr>
          <a:xfrm>
            <a:off x="1107074" y="5143487"/>
            <a:ext cx="10669036" cy="326198"/>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7030A0"/>
                </a:solidFill>
                <a:effectLst/>
                <a:uLnTx/>
                <a:uFillTx/>
                <a:latin typeface="NeueHaasGroteskText Std"/>
                <a:ea typeface="+mn-ea"/>
                <a:cs typeface="+mn-cs"/>
              </a:rPr>
              <a:t>BOGOF LG G6, V20, V30 and V30+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7030A0"/>
                </a:solidFill>
                <a:effectLst/>
                <a:uLnTx/>
                <a:uFillTx/>
                <a:latin typeface="NeueHaasGroteskText Std"/>
                <a:ea typeface="+mn-ea"/>
                <a:cs typeface="+mn-cs"/>
              </a:rPr>
              <a:t>(11/17…)</a:t>
            </a:r>
          </a:p>
        </p:txBody>
      </p:sp>
      <p:sp>
        <p:nvSpPr>
          <p:cNvPr id="30" name="Rounded Rectangle 32">
            <a:extLst>
              <a:ext uri="{FF2B5EF4-FFF2-40B4-BE49-F238E27FC236}">
                <a16:creationId xmlns:a16="http://schemas.microsoft.com/office/drawing/2014/main" id="{B5B8ECC5-0882-480D-9855-DEA75C6EA437}"/>
              </a:ext>
            </a:extLst>
          </p:cNvPr>
          <p:cNvSpPr/>
          <p:nvPr/>
        </p:nvSpPr>
        <p:spPr>
          <a:xfrm>
            <a:off x="1107076" y="3082061"/>
            <a:ext cx="10669034" cy="338128"/>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iPhone 8, 64 GB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(12/18-…)</a:t>
            </a:r>
            <a:endParaRPr kumimoji="0" lang="en-US" sz="1000" b="1" i="0" u="none" strike="noStrike" kern="0" cap="none" spc="0" normalizeH="0" baseline="0" noProof="0" dirty="0">
              <a:ln>
                <a:noFill/>
              </a:ln>
              <a:solidFill>
                <a:srgbClr val="0070C0"/>
              </a:solidFill>
              <a:effectLst/>
              <a:uLnTx/>
              <a:uFillTx/>
              <a:latin typeface="NeueHaasGroteskText Std"/>
              <a:ea typeface="+mn-ea"/>
              <a:cs typeface="+mn-cs"/>
            </a:endParaRPr>
          </a:p>
        </p:txBody>
      </p:sp>
      <p:sp>
        <p:nvSpPr>
          <p:cNvPr id="26" name="Rounded Rectangle 32">
            <a:extLst>
              <a:ext uri="{FF2B5EF4-FFF2-40B4-BE49-F238E27FC236}">
                <a16:creationId xmlns:a16="http://schemas.microsoft.com/office/drawing/2014/main" id="{50A796E8-BAC8-4C12-A4AD-5CDC83BA9F6B}"/>
              </a:ext>
            </a:extLst>
          </p:cNvPr>
          <p:cNvSpPr/>
          <p:nvPr/>
        </p:nvSpPr>
        <p:spPr>
          <a:xfrm>
            <a:off x="1107074" y="3420189"/>
            <a:ext cx="10669037" cy="348004"/>
          </a:xfrm>
          <a:prstGeom prst="roundRect">
            <a:avLst>
              <a:gd name="adj" fmla="val 16667"/>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LG V30, LG G6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(12/1-…)</a:t>
            </a:r>
          </a:p>
        </p:txBody>
      </p:sp>
      <p:sp>
        <p:nvSpPr>
          <p:cNvPr id="24" name="Rounded Rectangle 39">
            <a:extLst>
              <a:ext uri="{FF2B5EF4-FFF2-40B4-BE49-F238E27FC236}">
                <a16:creationId xmlns:a16="http://schemas.microsoft.com/office/drawing/2014/main" id="{B21BC46B-07A0-4DAF-81AC-2E460D6B4219}"/>
              </a:ext>
            </a:extLst>
          </p:cNvPr>
          <p:cNvSpPr/>
          <p:nvPr/>
        </p:nvSpPr>
        <p:spPr>
          <a:xfrm>
            <a:off x="2798618" y="5486400"/>
            <a:ext cx="6686716" cy="360957"/>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7030A0"/>
                </a:solidFill>
                <a:effectLst/>
                <a:uLnTx/>
                <a:uFillTx/>
                <a:latin typeface="NeueHaasGroteskText Std"/>
                <a:ea typeface="+mn-ea"/>
                <a:cs typeface="+mn-cs"/>
              </a:rPr>
              <a:t>BOGOF Galaxy S8, S8+, S8 Active and Note8 </a:t>
            </a:r>
            <a:r>
              <a:rPr kumimoji="0" lang="en-US" sz="900" b="1" i="0" u="none" strike="noStrike" kern="0" cap="none" spc="0" normalizeH="0" baseline="0" noProof="0" dirty="0">
                <a:ln>
                  <a:noFill/>
                </a:ln>
                <a:solidFill>
                  <a:srgbClr val="7030A0"/>
                </a:solidFill>
                <a:effectLst/>
                <a:uLnTx/>
                <a:uFillTx/>
                <a:latin typeface="NeueHaasGroteskText Std"/>
                <a:ea typeface="+mn-ea"/>
                <a:cs typeface="+mn-cs"/>
              </a:rPr>
              <a:t>(1/12-3/1)</a:t>
            </a:r>
          </a:p>
        </p:txBody>
      </p:sp>
      <p:sp>
        <p:nvSpPr>
          <p:cNvPr id="27" name="Rounded Rectangle 39">
            <a:extLst>
              <a:ext uri="{FF2B5EF4-FFF2-40B4-BE49-F238E27FC236}">
                <a16:creationId xmlns:a16="http://schemas.microsoft.com/office/drawing/2014/main" id="{83AB82E5-CBE6-4310-9C13-08AD1A76B23D}"/>
              </a:ext>
            </a:extLst>
          </p:cNvPr>
          <p:cNvSpPr/>
          <p:nvPr/>
        </p:nvSpPr>
        <p:spPr>
          <a:xfrm>
            <a:off x="2798618" y="5868552"/>
            <a:ext cx="8977492" cy="376748"/>
          </a:xfrm>
          <a:prstGeom prst="roundRect">
            <a:avLst>
              <a:gd name="adj" fmla="val 16667"/>
            </a:avLst>
          </a:prstGeom>
          <a:solidFill>
            <a:schemeClr val="accent2"/>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7030A0"/>
                </a:solidFill>
                <a:effectLst/>
                <a:uLnTx/>
                <a:uFillTx/>
                <a:latin typeface="NeueHaasGroteskText Std"/>
                <a:ea typeface="+mn-ea"/>
                <a:cs typeface="+mn-cs"/>
              </a:rPr>
              <a:t>BOGOF iPhone 8, 8 Plus, X (1/12…)</a:t>
            </a:r>
          </a:p>
        </p:txBody>
      </p:sp>
      <p:sp>
        <p:nvSpPr>
          <p:cNvPr id="32" name="Rounded Rectangle 32">
            <a:extLst>
              <a:ext uri="{FF2B5EF4-FFF2-40B4-BE49-F238E27FC236}">
                <a16:creationId xmlns:a16="http://schemas.microsoft.com/office/drawing/2014/main" id="{C2397605-11CC-4D9F-88B1-2377371C5D3C}"/>
              </a:ext>
            </a:extLst>
          </p:cNvPr>
          <p:cNvSpPr/>
          <p:nvPr/>
        </p:nvSpPr>
        <p:spPr>
          <a:xfrm>
            <a:off x="1107075" y="2559464"/>
            <a:ext cx="10669037" cy="283914"/>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70C0"/>
                </a:solidFill>
                <a:effectLst/>
                <a:uLnTx/>
                <a:uFillTx/>
                <a:latin typeface="NeueHaasGroteskText Std"/>
                <a:ea typeface="+mn-ea"/>
                <a:cs typeface="+mn-cs"/>
              </a:rPr>
              <a:t>BOGOF</a:t>
            </a: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 SS Galaxy S8, S8+, S8 Active</a:t>
            </a:r>
            <a:endParaRPr kumimoji="0" lang="en-US" sz="900" b="1" i="0" u="none" strike="noStrike" kern="1200" cap="none" spc="0" normalizeH="0" baseline="0" noProof="0" dirty="0">
              <a:ln>
                <a:noFill/>
              </a:ln>
              <a:solidFill>
                <a:srgbClr val="0070C0"/>
              </a:solidFill>
              <a:effectLst/>
              <a:uLnTx/>
              <a:uFillTx/>
              <a:latin typeface="NeueHaasGroteskText Std"/>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0070C0"/>
                </a:solidFill>
                <a:effectLst/>
                <a:uLnTx/>
                <a:uFillTx/>
                <a:latin typeface="NeueHaasGroteskText Std"/>
                <a:ea typeface="+mn-ea"/>
                <a:cs typeface="+mn-cs"/>
              </a:rPr>
              <a:t>(12/18-…)</a:t>
            </a:r>
            <a:endParaRPr kumimoji="0" lang="en-US" sz="900" b="1" i="0" u="none" strike="noStrike" kern="0" cap="none" spc="0" normalizeH="0" baseline="0" noProof="0" dirty="0">
              <a:ln>
                <a:noFill/>
              </a:ln>
              <a:solidFill>
                <a:srgbClr val="0070C0"/>
              </a:solidFill>
              <a:effectLst/>
              <a:uLnTx/>
              <a:uFillTx/>
              <a:latin typeface="NeueHaasGroteskText Std"/>
              <a:ea typeface="+mn-ea"/>
              <a:cs typeface="+mn-cs"/>
            </a:endParaRPr>
          </a:p>
        </p:txBody>
      </p:sp>
      <p:sp>
        <p:nvSpPr>
          <p:cNvPr id="34" name="Rounded Rectangle 32">
            <a:extLst>
              <a:ext uri="{FF2B5EF4-FFF2-40B4-BE49-F238E27FC236}">
                <a16:creationId xmlns:a16="http://schemas.microsoft.com/office/drawing/2014/main" id="{348A732D-9F24-4278-81D7-190DA999FC98}"/>
              </a:ext>
            </a:extLst>
          </p:cNvPr>
          <p:cNvSpPr/>
          <p:nvPr/>
        </p:nvSpPr>
        <p:spPr>
          <a:xfrm>
            <a:off x="4341104" y="1603173"/>
            <a:ext cx="2918675" cy="415701"/>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BOGOF Android phones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(1/24-2/15)</a:t>
            </a:r>
            <a:endParaRPr kumimoji="0" lang="en-US" sz="1000" b="1" i="0" u="none" strike="noStrike" kern="0" cap="none" spc="0" normalizeH="0" baseline="0" noProof="0" dirty="0">
              <a:ln>
                <a:noFill/>
              </a:ln>
              <a:solidFill>
                <a:srgbClr val="C00000"/>
              </a:solidFill>
              <a:effectLst/>
              <a:uLnTx/>
              <a:uFillTx/>
              <a:latin typeface="NeueHaasGroteskText Std"/>
              <a:ea typeface="+mn-ea"/>
              <a:cs typeface="+mn-cs"/>
            </a:endParaRPr>
          </a:p>
        </p:txBody>
      </p:sp>
      <p:sp>
        <p:nvSpPr>
          <p:cNvPr id="28" name="Rounded Rectangle 32">
            <a:extLst>
              <a:ext uri="{FF2B5EF4-FFF2-40B4-BE49-F238E27FC236}">
                <a16:creationId xmlns:a16="http://schemas.microsoft.com/office/drawing/2014/main" id="{CD20429D-27F2-4E60-B107-CC0E080B0170}"/>
              </a:ext>
            </a:extLst>
          </p:cNvPr>
          <p:cNvSpPr/>
          <p:nvPr/>
        </p:nvSpPr>
        <p:spPr>
          <a:xfrm>
            <a:off x="5006110" y="2055119"/>
            <a:ext cx="4581224" cy="420895"/>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BOGOF iPhone phones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NeueHaasGroteskText Std"/>
                <a:ea typeface="+mn-ea"/>
                <a:cs typeface="+mn-cs"/>
              </a:rPr>
              <a:t>(1/29-3/2)</a:t>
            </a:r>
            <a:endParaRPr kumimoji="0" lang="en-US" sz="1000" b="1" i="0" u="none" strike="noStrike" kern="0" cap="none" spc="0" normalizeH="0" baseline="0" noProof="0" dirty="0">
              <a:ln>
                <a:noFill/>
              </a:ln>
              <a:solidFill>
                <a:srgbClr val="C00000"/>
              </a:solidFill>
              <a:effectLst/>
              <a:uLnTx/>
              <a:uFillTx/>
              <a:latin typeface="NeueHaasGroteskText Std"/>
              <a:ea typeface="+mn-ea"/>
              <a:cs typeface="+mn-cs"/>
            </a:endParaRPr>
          </a:p>
        </p:txBody>
      </p:sp>
      <p:sp>
        <p:nvSpPr>
          <p:cNvPr id="38" name="Rounded Rectangle 32">
            <a:extLst>
              <a:ext uri="{FF2B5EF4-FFF2-40B4-BE49-F238E27FC236}">
                <a16:creationId xmlns:a16="http://schemas.microsoft.com/office/drawing/2014/main" id="{E6ABD9B7-84BE-457F-A2D5-D635BF2AA413}"/>
              </a:ext>
            </a:extLst>
          </p:cNvPr>
          <p:cNvSpPr/>
          <p:nvPr/>
        </p:nvSpPr>
        <p:spPr>
          <a:xfrm>
            <a:off x="6908800" y="2843377"/>
            <a:ext cx="1690250" cy="238684"/>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iPhone X (2/12-2/23)</a:t>
            </a:r>
            <a:endParaRPr kumimoji="0" lang="en-US" sz="1000" b="1" i="0" u="none" strike="noStrike" kern="0" cap="none" spc="0" normalizeH="0" baseline="0" noProof="0" dirty="0">
              <a:ln>
                <a:noFill/>
              </a:ln>
              <a:solidFill>
                <a:srgbClr val="0070C0"/>
              </a:solidFill>
              <a:effectLst/>
              <a:uLnTx/>
              <a:uFillTx/>
              <a:latin typeface="NeueHaasGroteskText Std"/>
              <a:ea typeface="+mn-ea"/>
              <a:cs typeface="+mn-cs"/>
            </a:endParaRPr>
          </a:p>
        </p:txBody>
      </p:sp>
      <p:sp>
        <p:nvSpPr>
          <p:cNvPr id="51" name="Down Arrow Callout 41"/>
          <p:cNvSpPr/>
          <p:nvPr/>
        </p:nvSpPr>
        <p:spPr>
          <a:xfrm>
            <a:off x="9817836" y="271590"/>
            <a:ext cx="963583" cy="621041"/>
          </a:xfrm>
          <a:prstGeom prst="downArrowCallout">
            <a:avLst>
              <a:gd name="adj1" fmla="val 5117"/>
              <a:gd name="adj2" fmla="val 25000"/>
              <a:gd name="adj3" fmla="val 25000"/>
              <a:gd name="adj4" fmla="val 64977"/>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NeueHaasGroteskText Std"/>
                <a:ea typeface="+mn-ea"/>
                <a:cs typeface="+mn-cs"/>
              </a:rPr>
              <a:t>TODAY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NeueHaasGroteskText Std"/>
                <a:ea typeface="+mn-ea"/>
                <a:cs typeface="+mn-cs"/>
              </a:rPr>
              <a:t>3/07</a:t>
            </a:r>
          </a:p>
        </p:txBody>
      </p:sp>
      <p:sp>
        <p:nvSpPr>
          <p:cNvPr id="41" name="Rounded Rectangle 32">
            <a:extLst>
              <a:ext uri="{FF2B5EF4-FFF2-40B4-BE49-F238E27FC236}">
                <a16:creationId xmlns:a16="http://schemas.microsoft.com/office/drawing/2014/main" id="{E2B04116-05D7-4F64-9B0F-3C38D8B0A211}"/>
              </a:ext>
            </a:extLst>
          </p:cNvPr>
          <p:cNvSpPr/>
          <p:nvPr/>
        </p:nvSpPr>
        <p:spPr>
          <a:xfrm>
            <a:off x="8599058" y="2843377"/>
            <a:ext cx="3177056" cy="238970"/>
          </a:xfrm>
          <a:prstGeom prst="roundRect">
            <a:avLst/>
          </a:prstGeom>
          <a:solidFill>
            <a:srgbClr val="DDDDDD"/>
          </a:solidFill>
          <a:ln w="952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0" rIns="45720" rtlCol="0" anchor="ctr" anchorCtr="0"/>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70C0"/>
                </a:solidFill>
                <a:effectLst/>
                <a:uLnTx/>
                <a:uFillTx/>
                <a:latin typeface="NeueHaasGroteskText Std"/>
                <a:ea typeface="+mn-ea"/>
                <a:cs typeface="+mn-cs"/>
              </a:rPr>
              <a:t>BOGOF ZTE Axon M (2/23-…)</a:t>
            </a:r>
            <a:endParaRPr kumimoji="0" lang="en-US" sz="1000" b="1" i="0" u="none" strike="noStrike" kern="0" cap="none" spc="0" normalizeH="0" baseline="0" noProof="0" dirty="0">
              <a:ln>
                <a:noFill/>
              </a:ln>
              <a:solidFill>
                <a:srgbClr val="0070C0"/>
              </a:solidFill>
              <a:effectLst/>
              <a:uLnTx/>
              <a:uFillTx/>
              <a:latin typeface="NeueHaasGroteskText Std"/>
              <a:ea typeface="+mn-ea"/>
              <a:cs typeface="+mn-cs"/>
            </a:endParaRPr>
          </a:p>
        </p:txBody>
      </p:sp>
      <p:cxnSp>
        <p:nvCxnSpPr>
          <p:cNvPr id="52" name="Straight Connector 51"/>
          <p:cNvCxnSpPr>
            <a:cxnSpLocks/>
            <a:stCxn id="51" idx="2"/>
          </p:cNvCxnSpPr>
          <p:nvPr/>
        </p:nvCxnSpPr>
        <p:spPr>
          <a:xfrm>
            <a:off x="10299628" y="892631"/>
            <a:ext cx="0" cy="5409860"/>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as of 03/16/2018</a:t>
            </a:r>
          </a:p>
        </p:txBody>
      </p:sp>
    </p:spTree>
    <p:extLst>
      <p:ext uri="{BB962C8B-B14F-4D97-AF65-F5344CB8AC3E}">
        <p14:creationId xmlns:p14="http://schemas.microsoft.com/office/powerpoint/2010/main" val="2341758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BOGOF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pretend </a:t>
                      </a:r>
                      <a:r>
                        <a:rPr sz="900" b="0">
                          <a:solidFill>
                            <a:srgbClr val="00B0F0"/>
                          </a:solidFill>
                          <a:latin typeface="NeueHaasGroteskText Std (Body)"/>
                        </a:rPr>
                        <a:t>deal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here </a:t>
                      </a:r>
                      <a:r>
                        <a:rPr sz="900" b="0">
                          <a:solidFill>
                            <a:srgbClr val="00B0F0"/>
                          </a:solidFill>
                          <a:latin typeface="NeueHaasGroteskText Std (Body)"/>
                        </a:rPr>
                        <a:t>are </a:t>
                      </a:r>
                      <a:r>
                        <a:rPr sz="900" b="0">
                          <a:solidFill>
                            <a:srgbClr val="00B0F0"/>
                          </a:solidFill>
                          <a:latin typeface="NeueHaasGroteskText Std (Body)"/>
                        </a:rPr>
                        <a:t>all </a:t>
                      </a:r>
                      <a:r>
                        <a:rPr sz="900" b="0">
                          <a:solidFill>
                            <a:srgbClr val="00B0F0"/>
                          </a:solidFill>
                          <a:latin typeface="NeueHaasGroteskText Std (Body)"/>
                        </a:rPr>
                        <a:t>the </a:t>
                      </a:r>
                      <a:r>
                        <a:rPr sz="900" b="0">
                          <a:solidFill>
                            <a:srgbClr val="00B0F0"/>
                          </a:solidFill>
                          <a:latin typeface="NeueHaasGroteskText Std (Body)"/>
                        </a:rPr>
                        <a:t>fun </a:t>
                      </a:r>
                      <a:r>
                        <a:rPr sz="900" b="0">
                          <a:solidFill>
                            <a:srgbClr val="00B0F0"/>
                          </a:solidFill>
                          <a:latin typeface="NeueHaasGroteskText Std (Body)"/>
                        </a:rPr>
                        <a:t>details </a:t>
                      </a:r>
                      <a:r>
                        <a:rPr sz="900" b="0">
                          <a:solidFill>
                            <a:srgbClr val="00B0F0"/>
                          </a:solidFill>
                          <a:latin typeface="NeueHaasGroteskText Std (Body)"/>
                        </a:rPr>
                        <a:t>about </a:t>
                      </a:r>
                      <a:r>
                        <a:rPr sz="900" b="0">
                          <a:solidFill>
                            <a:srgbClr val="00B0F0"/>
                          </a:solidFill>
                          <a:latin typeface="NeueHaasGroteskText Std (Body)"/>
                        </a:rPr>
                        <a:t>requiring </a:t>
                      </a:r>
                      <a:r>
                        <a:rPr sz="900" b="0">
                          <a:solidFill>
                            <a:srgbClr val="00B0F0"/>
                          </a:solidFill>
                          <a:latin typeface="NeueHaasGroteskText Std (Body)"/>
                        </a:rPr>
                        <a:t>a </a:t>
                      </a:r>
                      <a:r>
                        <a:rPr sz="900" b="0">
                          <a:solidFill>
                            <a:srgbClr val="00B0F0"/>
                          </a:solidFill>
                          <a:latin typeface="NeueHaasGroteskText Std (Body)"/>
                        </a:rPr>
                        <a:t>contract, </a:t>
                      </a:r>
                      <a:r>
                        <a:rPr sz="900" b="0">
                          <a:solidFill>
                            <a:srgbClr val="00B0F0"/>
                          </a:solidFill>
                          <a:latin typeface="NeueHaasGroteskText Std (Body)"/>
                        </a:rPr>
                        <a:t>etc.
</a:t>
                      </a:r>
                    </a:p>
                  </a:txBody>
                  <a:tcPr>
                    <a:solidFill>
                      <a:schemeClr val="accent2"/>
                    </a:solidFill>
                  </a:tcPr>
                </a:tc>
                <a:tc>
                  <a:txBody>
                    <a:bodyPr/>
                    <a:lstStyle/>
                    <a:p>
                      <a:r>
                        <a:rPr sz="900" b="0">
                          <a:solidFill>
                            <a:srgbClr val="00B0F0"/>
                          </a:solidFill>
                          <a:latin typeface="NeueHaasGroteskText Std (Body)"/>
                        </a:rPr>
                        <a:t>BOGOF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pretend </a:t>
                      </a:r>
                      <a:r>
                        <a:rPr sz="900" b="0">
                          <a:solidFill>
                            <a:srgbClr val="00B0F0"/>
                          </a:solidFill>
                          <a:latin typeface="NeueHaasGroteskText Std (Body)"/>
                        </a:rPr>
                        <a:t>deal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here </a:t>
                      </a:r>
                      <a:r>
                        <a:rPr sz="900" b="0">
                          <a:solidFill>
                            <a:srgbClr val="00B0F0"/>
                          </a:solidFill>
                          <a:latin typeface="NeueHaasGroteskText Std (Body)"/>
                        </a:rPr>
                        <a:t>are </a:t>
                      </a:r>
                      <a:r>
                        <a:rPr sz="900" b="0">
                          <a:solidFill>
                            <a:srgbClr val="00B0F0"/>
                          </a:solidFill>
                          <a:latin typeface="NeueHaasGroteskText Std (Body)"/>
                        </a:rPr>
                        <a:t>all </a:t>
                      </a:r>
                      <a:r>
                        <a:rPr sz="900" b="0">
                          <a:solidFill>
                            <a:srgbClr val="00B0F0"/>
                          </a:solidFill>
                          <a:latin typeface="NeueHaasGroteskText Std (Body)"/>
                        </a:rPr>
                        <a:t>the </a:t>
                      </a:r>
                      <a:r>
                        <a:rPr sz="900" b="0">
                          <a:solidFill>
                            <a:srgbClr val="00B0F0"/>
                          </a:solidFill>
                          <a:latin typeface="NeueHaasGroteskText Std (Body)"/>
                        </a:rPr>
                        <a:t>fun </a:t>
                      </a:r>
                      <a:r>
                        <a:rPr sz="900" b="0">
                          <a:solidFill>
                            <a:srgbClr val="00B0F0"/>
                          </a:solidFill>
                          <a:latin typeface="NeueHaasGroteskText Std (Body)"/>
                        </a:rPr>
                        <a:t>details </a:t>
                      </a:r>
                      <a:r>
                        <a:rPr sz="900" b="0">
                          <a:solidFill>
                            <a:srgbClr val="00B0F0"/>
                          </a:solidFill>
                          <a:latin typeface="NeueHaasGroteskText Std (Body)"/>
                        </a:rPr>
                        <a:t>about </a:t>
                      </a:r>
                      <a:r>
                        <a:rPr sz="900" b="0">
                          <a:solidFill>
                            <a:srgbClr val="00B0F0"/>
                          </a:solidFill>
                          <a:latin typeface="NeueHaasGroteskText Std (Body)"/>
                        </a:rPr>
                        <a:t>requiring </a:t>
                      </a:r>
                      <a:r>
                        <a:rPr sz="900" b="0">
                          <a:solidFill>
                            <a:srgbClr val="00B0F0"/>
                          </a:solidFill>
                          <a:latin typeface="NeueHaasGroteskText Std (Body)"/>
                        </a:rPr>
                        <a:t>a </a:t>
                      </a:r>
                      <a:r>
                        <a:rPr sz="900" b="0">
                          <a:solidFill>
                            <a:srgbClr val="00B0F0"/>
                          </a:solidFill>
                          <a:latin typeface="NeueHaasGroteskText Std (Body)"/>
                        </a:rPr>
                        <a:t>contract, </a:t>
                      </a:r>
                      <a:r>
                        <a:rPr sz="900" b="0">
                          <a:solidFill>
                            <a:srgbClr val="00B0F0"/>
                          </a:solidFill>
                          <a:latin typeface="NeueHaasGroteskText Std (Body)"/>
                        </a:rPr>
                        <a:t>etc.
</a:t>
                      </a:r>
                    </a:p>
                  </a:txBody>
                  <a:tcPr>
                    <a:solidFill>
                      <a:schemeClr val="accent2"/>
                    </a:solidFill>
                  </a:tcPr>
                </a:tc>
                <a:tc>
                  <a:txBody>
                    <a:bodyPr/>
                    <a:lstStyle/>
                    <a:p>
                      <a:r>
                        <a:rPr sz="900" b="0">
                          <a:solidFill>
                            <a:srgbClr val="00B0F0"/>
                          </a:solidFill>
                          <a:latin typeface="NeueHaasGroteskText Std (Body)"/>
                        </a:rPr>
                        <a:t>BOGOF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pretend </a:t>
                      </a:r>
                      <a:r>
                        <a:rPr sz="900" b="0">
                          <a:solidFill>
                            <a:srgbClr val="00B0F0"/>
                          </a:solidFill>
                          <a:latin typeface="NeueHaasGroteskText Std (Body)"/>
                        </a:rPr>
                        <a:t>deal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here </a:t>
                      </a:r>
                      <a:r>
                        <a:rPr sz="900" b="0">
                          <a:solidFill>
                            <a:srgbClr val="00B0F0"/>
                          </a:solidFill>
                          <a:latin typeface="NeueHaasGroteskText Std (Body)"/>
                        </a:rPr>
                        <a:t>are </a:t>
                      </a:r>
                      <a:r>
                        <a:rPr sz="900" b="0">
                          <a:solidFill>
                            <a:srgbClr val="00B0F0"/>
                          </a:solidFill>
                          <a:latin typeface="NeueHaasGroteskText Std (Body)"/>
                        </a:rPr>
                        <a:t>all </a:t>
                      </a:r>
                      <a:r>
                        <a:rPr sz="900" b="0">
                          <a:solidFill>
                            <a:srgbClr val="00B0F0"/>
                          </a:solidFill>
                          <a:latin typeface="NeueHaasGroteskText Std (Body)"/>
                        </a:rPr>
                        <a:t>the </a:t>
                      </a:r>
                      <a:r>
                        <a:rPr sz="900" b="0">
                          <a:solidFill>
                            <a:srgbClr val="00B0F0"/>
                          </a:solidFill>
                          <a:latin typeface="NeueHaasGroteskText Std (Body)"/>
                        </a:rPr>
                        <a:t>fun </a:t>
                      </a:r>
                      <a:r>
                        <a:rPr sz="900" b="0">
                          <a:solidFill>
                            <a:srgbClr val="00B0F0"/>
                          </a:solidFill>
                          <a:latin typeface="NeueHaasGroteskText Std (Body)"/>
                        </a:rPr>
                        <a:t>details </a:t>
                      </a:r>
                      <a:r>
                        <a:rPr sz="900" b="0">
                          <a:solidFill>
                            <a:srgbClr val="00B0F0"/>
                          </a:solidFill>
                          <a:latin typeface="NeueHaasGroteskText Std (Body)"/>
                        </a:rPr>
                        <a:t>about </a:t>
                      </a:r>
                      <a:r>
                        <a:rPr sz="900" b="0">
                          <a:solidFill>
                            <a:srgbClr val="00B0F0"/>
                          </a:solidFill>
                          <a:latin typeface="NeueHaasGroteskText Std (Body)"/>
                        </a:rPr>
                        <a:t>requiring </a:t>
                      </a:r>
                      <a:r>
                        <a:rPr sz="900" b="0">
                          <a:solidFill>
                            <a:srgbClr val="00B0F0"/>
                          </a:solidFill>
                          <a:latin typeface="NeueHaasGroteskText Std (Body)"/>
                        </a:rPr>
                        <a:t>a </a:t>
                      </a:r>
                      <a:r>
                        <a:rPr sz="900" b="0">
                          <a:solidFill>
                            <a:srgbClr val="00B0F0"/>
                          </a:solidFill>
                          <a:latin typeface="NeueHaasGroteskText Std (Body)"/>
                        </a:rPr>
                        <a:t>contract, </a:t>
                      </a:r>
                      <a:r>
                        <a:rPr sz="900" b="0">
                          <a:solidFill>
                            <a:srgbClr val="00B0F0"/>
                          </a:solidFill>
                          <a:latin typeface="NeueHaasGroteskText Std (Body)"/>
                        </a:rPr>
                        <a:t>etc.
</a:t>
                      </a:r>
                    </a:p>
                  </a:txBody>
                  <a:tcPr>
                    <a:solidFill>
                      <a:schemeClr val="accent2"/>
                    </a:solidFill>
                  </a:tcPr>
                </a:tc>
                <a:tc>
                  <a:txBody>
                    <a:bodyPr/>
                    <a:lstStyle/>
                    <a:p>
                      <a:r>
                        <a:rPr sz="900" b="0">
                          <a:solidFill>
                            <a:srgbClr val="00B0F0"/>
                          </a:solidFill>
                          <a:latin typeface="NeueHaasGroteskText Std (Body)"/>
                        </a:rPr>
                        <a:t>BOGOF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pretend </a:t>
                      </a:r>
                      <a:r>
                        <a:rPr sz="900" b="0">
                          <a:solidFill>
                            <a:srgbClr val="00B0F0"/>
                          </a:solidFill>
                          <a:latin typeface="NeueHaasGroteskText Std (Body)"/>
                        </a:rPr>
                        <a:t>deal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here </a:t>
                      </a:r>
                      <a:r>
                        <a:rPr sz="900" b="0">
                          <a:solidFill>
                            <a:srgbClr val="00B0F0"/>
                          </a:solidFill>
                          <a:latin typeface="NeueHaasGroteskText Std (Body)"/>
                        </a:rPr>
                        <a:t>are </a:t>
                      </a:r>
                      <a:r>
                        <a:rPr sz="900" b="0">
                          <a:solidFill>
                            <a:srgbClr val="00B0F0"/>
                          </a:solidFill>
                          <a:latin typeface="NeueHaasGroteskText Std (Body)"/>
                        </a:rPr>
                        <a:t>all </a:t>
                      </a:r>
                      <a:r>
                        <a:rPr sz="900" b="0">
                          <a:solidFill>
                            <a:srgbClr val="00B0F0"/>
                          </a:solidFill>
                          <a:latin typeface="NeueHaasGroteskText Std (Body)"/>
                        </a:rPr>
                        <a:t>the </a:t>
                      </a:r>
                      <a:r>
                        <a:rPr sz="900" b="0">
                          <a:solidFill>
                            <a:srgbClr val="00B0F0"/>
                          </a:solidFill>
                          <a:latin typeface="NeueHaasGroteskText Std (Body)"/>
                        </a:rPr>
                        <a:t>fun </a:t>
                      </a:r>
                      <a:r>
                        <a:rPr sz="900" b="0">
                          <a:solidFill>
                            <a:srgbClr val="00B0F0"/>
                          </a:solidFill>
                          <a:latin typeface="NeueHaasGroteskText Std (Body)"/>
                        </a:rPr>
                        <a:t>details </a:t>
                      </a:r>
                      <a:r>
                        <a:rPr sz="900" b="0">
                          <a:solidFill>
                            <a:srgbClr val="00B0F0"/>
                          </a:solidFill>
                          <a:latin typeface="NeueHaasGroteskText Std (Body)"/>
                        </a:rPr>
                        <a:t>about </a:t>
                      </a:r>
                      <a:r>
                        <a:rPr sz="900" b="0">
                          <a:solidFill>
                            <a:srgbClr val="00B0F0"/>
                          </a:solidFill>
                          <a:latin typeface="NeueHaasGroteskText Std (Body)"/>
                        </a:rPr>
                        <a:t>requiring </a:t>
                      </a:r>
                      <a:r>
                        <a:rPr sz="900" b="0">
                          <a:solidFill>
                            <a:srgbClr val="00B0F0"/>
                          </a:solidFill>
                          <a:latin typeface="NeueHaasGroteskText Std (Body)"/>
                        </a:rPr>
                        <a:t>a </a:t>
                      </a:r>
                      <a:r>
                        <a:rPr sz="900" b="0">
                          <a:solidFill>
                            <a:srgbClr val="00B0F0"/>
                          </a:solidFill>
                          <a:latin typeface="NeueHaasGroteskText Std (Body)"/>
                        </a:rPr>
                        <a:t>contract, </a:t>
                      </a:r>
                      <a:r>
                        <a:rPr sz="900" b="0">
                          <a:solidFill>
                            <a:srgbClr val="00B0F0"/>
                          </a:solidFill>
                          <a:latin typeface="NeueHaasGroteskText Std (Body)"/>
                        </a:rPr>
                        <a:t>etc.
</a:t>
                      </a:r>
                      <a:r>
                        <a:rPr sz="900" b="0">
                          <a:solidFill>
                            <a:srgbClr val="00B0F0"/>
                          </a:solidFill>
                          <a:latin typeface="NeueHaasGroteskText Std (Body)"/>
                        </a:rPr>
                        <a:t>BOGOF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pretend </a:t>
                      </a:r>
                      <a:r>
                        <a:rPr sz="900" b="0">
                          <a:solidFill>
                            <a:srgbClr val="00B0F0"/>
                          </a:solidFill>
                          <a:latin typeface="NeueHaasGroteskText Std (Body)"/>
                        </a:rPr>
                        <a:t>deal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here </a:t>
                      </a:r>
                      <a:r>
                        <a:rPr sz="900" b="0">
                          <a:solidFill>
                            <a:srgbClr val="00B0F0"/>
                          </a:solidFill>
                          <a:latin typeface="NeueHaasGroteskText Std (Body)"/>
                        </a:rPr>
                        <a:t>are </a:t>
                      </a:r>
                      <a:r>
                        <a:rPr sz="900" b="0">
                          <a:solidFill>
                            <a:srgbClr val="00B0F0"/>
                          </a:solidFill>
                          <a:latin typeface="NeueHaasGroteskText Std (Body)"/>
                        </a:rPr>
                        <a:t>all </a:t>
                      </a:r>
                      <a:r>
                        <a:rPr sz="900" b="0">
                          <a:solidFill>
                            <a:srgbClr val="00B0F0"/>
                          </a:solidFill>
                          <a:latin typeface="NeueHaasGroteskText Std (Body)"/>
                        </a:rPr>
                        <a:t>the </a:t>
                      </a:r>
                      <a:r>
                        <a:rPr sz="900" b="0">
                          <a:solidFill>
                            <a:srgbClr val="00B0F0"/>
                          </a:solidFill>
                          <a:latin typeface="NeueHaasGroteskText Std (Body)"/>
                        </a:rPr>
                        <a:t>fun </a:t>
                      </a:r>
                      <a:r>
                        <a:rPr sz="900" b="0">
                          <a:solidFill>
                            <a:srgbClr val="00B0F0"/>
                          </a:solidFill>
                          <a:latin typeface="NeueHaasGroteskText Std (Body)"/>
                        </a:rPr>
                        <a:t>details </a:t>
                      </a:r>
                      <a:r>
                        <a:rPr sz="900" b="0">
                          <a:solidFill>
                            <a:srgbClr val="00B0F0"/>
                          </a:solidFill>
                          <a:latin typeface="NeueHaasGroteskText Std (Body)"/>
                        </a:rPr>
                        <a:t>about </a:t>
                      </a:r>
                      <a:r>
                        <a:rPr sz="900" b="0">
                          <a:solidFill>
                            <a:srgbClr val="00B0F0"/>
                          </a:solidFill>
                          <a:latin typeface="NeueHaasGroteskText Std (Body)"/>
                        </a:rPr>
                        <a:t>requiring </a:t>
                      </a:r>
                      <a:r>
                        <a:rPr sz="900" b="0">
                          <a:solidFill>
                            <a:srgbClr val="00B0F0"/>
                          </a:solidFill>
                          <a:latin typeface="NeueHaasGroteskText Std (Body)"/>
                        </a:rPr>
                        <a:t>a </a:t>
                      </a:r>
                      <a:r>
                        <a:rPr sz="900" b="0">
                          <a:solidFill>
                            <a:srgbClr val="00B0F0"/>
                          </a:solidFill>
                          <a:latin typeface="NeueHaasGroteskText Std (Body)"/>
                        </a:rPr>
                        <a:t>contract, </a:t>
                      </a:r>
                      <a:r>
                        <a:rPr sz="900" b="0">
                          <a:solidFill>
                            <a:srgbClr val="00B0F0"/>
                          </a:solidFill>
                          <a:latin typeface="NeueHaasGroteskText Std (Body)"/>
                        </a:rPr>
                        <a:t>etc.
</a:t>
                      </a:r>
                    </a:p>
                  </a:txBody>
                  <a:tcPr>
                    <a:solidFill>
                      <a:schemeClr val="accent2"/>
                    </a:solidFill>
                  </a:tcPr>
                </a:tc>
                <a:tc>
                  <a:txBody>
                    <a:bodyPr/>
                    <a:lstStyle/>
                    <a:p>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a:t>
                      </a:r>
                    </a:p>
                  </a:txBody>
                  <a:tcPr>
                    <a:solidFill>
                      <a:schemeClr val="accent2"/>
                    </a:solidFill>
                  </a:tcPr>
                </a:tc>
                <a:tc>
                  <a:txBody>
                    <a:bodyPr/>
                    <a:lstStyle/>
                    <a:p>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a:t>
                      </a:r>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03/16/2018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two </a:t>
                      </a:r>
                      <a:r>
                        <a:rPr sz="900" b="0">
                          <a:solidFill>
                            <a:srgbClr val="FF0000"/>
                          </a:solidFill>
                          <a:latin typeface="NeueHaasGroteskText Std (Body)"/>
                        </a:rPr>
                        <a:t>LG </a:t>
                      </a:r>
                      <a:r>
                        <a:rPr sz="900" b="0">
                          <a:solidFill>
                            <a:srgbClr val="FF0000"/>
                          </a:solidFill>
                          <a:latin typeface="NeueHaasGroteskText Std (Body)"/>
                        </a:rPr>
                        <a:t>phones </a:t>
                      </a:r>
                      <a:r>
                        <a:rPr sz="900" b="0">
                          <a:solidFill>
                            <a:srgbClr val="FF0000"/>
                          </a:solidFill>
                          <a:latin typeface="NeueHaasGroteskText Std (Body)"/>
                        </a:rPr>
                        <a:t>and </a:t>
                      </a:r>
                      <a:r>
                        <a:rPr sz="900" b="0">
                          <a:solidFill>
                            <a:srgbClr val="FF0000"/>
                          </a:solidFill>
                          <a:latin typeface="NeueHaasGroteskText Std (Body)"/>
                        </a:rPr>
                        <a:t>it's </a:t>
                      </a:r>
                      <a:r>
                        <a:rPr sz="900" b="0">
                          <a:solidFill>
                            <a:srgbClr val="FF0000"/>
                          </a:solidFill>
                          <a:latin typeface="NeueHaasGroteskText Std (Body)"/>
                        </a:rPr>
                        <a:t>pretty </a:t>
                      </a:r>
                      <a:r>
                        <a:rPr sz="900" b="0">
                          <a:solidFill>
                            <a:srgbClr val="FF0000"/>
                          </a:solidFill>
                          <a:latin typeface="NeueHaasGroteskText Std (Body)"/>
                        </a:rPr>
                        <a:t>great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sounds </a:t>
                      </a:r>
                      <a:r>
                        <a:rPr sz="900" b="0">
                          <a:solidFill>
                            <a:srgbClr val="000000"/>
                          </a:solidFill>
                          <a:latin typeface="NeueHaasGroteskText Std (Body)"/>
                        </a:rPr>
                        <a:t>like </a:t>
                      </a:r>
                      <a:r>
                        <a:rPr sz="900" b="0">
                          <a:solidFill>
                            <a:srgbClr val="000000"/>
                          </a:solidFill>
                          <a:latin typeface="NeueHaasGroteskText Std (Body)"/>
                        </a:rPr>
                        <a:t>a </a:t>
                      </a:r>
                      <a:r>
                        <a:rPr sz="900" b="0">
                          <a:solidFill>
                            <a:srgbClr val="000000"/>
                          </a:solidFill>
                          <a:latin typeface="NeueHaasGroteskText Std (Body)"/>
                        </a:rPr>
                        <a:t>great </a:t>
                      </a:r>
                      <a:r>
                        <a:rPr sz="900" b="0">
                          <a:solidFill>
                            <a:srgbClr val="000000"/>
                          </a:solidFill>
                          <a:latin typeface="NeueHaasGroteskText Std (Body)"/>
                        </a:rPr>
                        <a:t>deal!
</a:t>
                      </a:r>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getting </a:t>
                      </a:r>
                      <a:r>
                        <a:rPr sz="900" b="0">
                          <a:solidFill>
                            <a:srgbClr val="FF0000"/>
                          </a:solidFill>
                          <a:latin typeface="NeueHaasGroteskText Std (Body)"/>
                        </a:rPr>
                        <a:t>a </a:t>
                      </a:r>
                      <a:r>
                        <a:rPr sz="900" b="1">
                          <a:solidFill>
                            <a:srgbClr val="FF0000"/>
                          </a:solidFill>
                          <a:latin typeface="NeueHaasGroteskText Std (Body)"/>
                        </a:rPr>
                        <a:t>free </a:t>
                      </a:r>
                      <a:r>
                        <a:rPr sz="900" b="0">
                          <a:solidFill>
                            <a:srgbClr val="FF0000"/>
                          </a:solidFill>
                          <a:latin typeface="NeueHaasGroteskText Std (Body)"/>
                        </a:rPr>
                        <a:t>fake </a:t>
                      </a:r>
                      <a:r>
                        <a:rPr sz="900" b="0">
                          <a:solidFill>
                            <a:srgbClr val="FF0000"/>
                          </a:solidFill>
                          <a:latin typeface="NeueHaasGroteskText Std (Body)"/>
                        </a:rPr>
                        <a:t>item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this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on </a:t>
                      </a:r>
                      <a:r>
                        <a:rPr sz="900" b="0">
                          <a:solidFill>
                            <a:srgbClr val="FF0000"/>
                          </a:solidFill>
                          <a:latin typeface="NeueHaasGroteskText Std (Body)"/>
                        </a:rPr>
                        <a:t>a </a:t>
                      </a:r>
                      <a:r>
                        <a:rPr sz="900" b="0">
                          <a:solidFill>
                            <a:srgbClr val="FF0000"/>
                          </a:solidFill>
                          <a:latin typeface="NeueHaasGroteskText Std (Body)"/>
                        </a:rPr>
                        <a:t>contract
</a:t>
                      </a:r>
                    </a:p>
                  </a:txBody>
                  <a:tcPr>
                    <a:solidFill>
                      <a:schemeClr val="accent2"/>
                    </a:solidFill>
                  </a:tcPr>
                </a:tc>
                <a:tc>
                  <a:txBody>
                    <a:bodyPr/>
                    <a:lstStyle/>
                    <a:p>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fake </a:t>
                      </a:r>
                      <a:r>
                        <a:rPr sz="900" b="0">
                          <a:solidFill>
                            <a:srgbClr val="00B0F0"/>
                          </a:solidFill>
                          <a:latin typeface="NeueHaasGroteskText Std (Body)"/>
                        </a:rPr>
                        <a:t>deal </a:t>
                      </a:r>
                      <a:r>
                        <a:rPr sz="900" b="0">
                          <a:solidFill>
                            <a:srgbClr val="00B0F0"/>
                          </a:solidFill>
                          <a:latin typeface="NeueHaasGroteskText Std (Body)"/>
                        </a:rPr>
                        <a:t>about </a:t>
                      </a:r>
                      <a:r>
                        <a:rPr sz="900" b="0">
                          <a:solidFill>
                            <a:srgbClr val="00B0F0"/>
                          </a:solidFill>
                          <a:latin typeface="NeueHaasGroteskText Std (Body)"/>
                        </a:rPr>
                        <a:t>two </a:t>
                      </a:r>
                      <a:r>
                        <a:rPr sz="900" b="0">
                          <a:solidFill>
                            <a:srgbClr val="00B0F0"/>
                          </a:solidFill>
                          <a:latin typeface="NeueHaasGroteskText Std (Body)"/>
                        </a:rPr>
                        <a:t>LG </a:t>
                      </a:r>
                      <a:r>
                        <a:rPr sz="900" b="0">
                          <a:solidFill>
                            <a:srgbClr val="00B0F0"/>
                          </a:solidFill>
                          <a:latin typeface="NeueHaasGroteskText Std (Body)"/>
                        </a:rPr>
                        <a:t>phones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sounds </a:t>
                      </a:r>
                      <a:r>
                        <a:rPr sz="900" b="0">
                          <a:solidFill>
                            <a:srgbClr val="000000"/>
                          </a:solidFill>
                          <a:latin typeface="NeueHaasGroteskText Std (Body)"/>
                        </a:rPr>
                        <a:t>like </a:t>
                      </a:r>
                      <a:r>
                        <a:rPr sz="900" b="0">
                          <a:solidFill>
                            <a:srgbClr val="000000"/>
                          </a:solidFill>
                          <a:latin typeface="NeueHaasGroteskText Std (Body)"/>
                        </a:rPr>
                        <a:t>a </a:t>
                      </a:r>
                      <a:r>
                        <a:rPr sz="900" b="0">
                          <a:solidFill>
                            <a:srgbClr val="000000"/>
                          </a:solidFill>
                          <a:latin typeface="NeueHaasGroteskText Std (Body)"/>
                        </a:rPr>
                        <a:t>great </a:t>
                      </a:r>
                      <a:r>
                        <a:rPr sz="900" b="0">
                          <a:solidFill>
                            <a:srgbClr val="000000"/>
                          </a:solidFill>
                          <a:latin typeface="NeueHaasGroteskText Std (Body)"/>
                        </a:rPr>
                        <a:t>deal!
</a:t>
                      </a:r>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getting </a:t>
                      </a:r>
                      <a:r>
                        <a:rPr sz="900" b="0">
                          <a:solidFill>
                            <a:srgbClr val="FF0000"/>
                          </a:solidFill>
                          <a:latin typeface="NeueHaasGroteskText Std (Body)"/>
                        </a:rPr>
                        <a:t>a </a:t>
                      </a:r>
                      <a:r>
                        <a:rPr sz="900" b="1">
                          <a:solidFill>
                            <a:srgbClr val="FF0000"/>
                          </a:solidFill>
                          <a:latin typeface="NeueHaasGroteskText Std (Body)"/>
                        </a:rPr>
                        <a:t>free </a:t>
                      </a:r>
                      <a:r>
                        <a:rPr sz="900" b="0">
                          <a:solidFill>
                            <a:srgbClr val="FF0000"/>
                          </a:solidFill>
                          <a:latin typeface="NeueHaasGroteskText Std (Body)"/>
                        </a:rPr>
                        <a:t>fake </a:t>
                      </a:r>
                      <a:r>
                        <a:rPr sz="900" b="0">
                          <a:solidFill>
                            <a:srgbClr val="FF0000"/>
                          </a:solidFill>
                          <a:latin typeface="NeueHaasGroteskText Std (Body)"/>
                        </a:rPr>
                        <a:t>item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this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on </a:t>
                      </a:r>
                      <a:r>
                        <a:rPr sz="900" b="0">
                          <a:solidFill>
                            <a:srgbClr val="FF0000"/>
                          </a:solidFill>
                          <a:latin typeface="NeueHaasGroteskText Std (Body)"/>
                        </a:rPr>
                        <a:t>a </a:t>
                      </a:r>
                      <a:r>
                        <a:rPr sz="900" b="0">
                          <a:solidFill>
                            <a:srgbClr val="FF0000"/>
                          </a:solidFill>
                          <a:latin typeface="NeueHaasGroteskText Std (Body)"/>
                        </a:rPr>
                        <a:t>contract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fake </a:t>
                      </a:r>
                      <a:r>
                        <a:rPr sz="900" b="0">
                          <a:solidFill>
                            <a:srgbClr val="00B0F0"/>
                          </a:solidFill>
                          <a:latin typeface="NeueHaasGroteskText Std (Body)"/>
                        </a:rPr>
                        <a:t>deal </a:t>
                      </a:r>
                      <a:r>
                        <a:rPr sz="900" b="0">
                          <a:solidFill>
                            <a:srgbClr val="00B0F0"/>
                          </a:solidFill>
                          <a:latin typeface="NeueHaasGroteskText Std (Body)"/>
                        </a:rPr>
                        <a:t>about </a:t>
                      </a:r>
                      <a:r>
                        <a:rPr sz="900" b="0">
                          <a:solidFill>
                            <a:srgbClr val="00B0F0"/>
                          </a:solidFill>
                          <a:latin typeface="NeueHaasGroteskText Std (Body)"/>
                        </a:rPr>
                        <a:t>two </a:t>
                      </a:r>
                      <a:r>
                        <a:rPr sz="900" b="0">
                          <a:solidFill>
                            <a:srgbClr val="00B0F0"/>
                          </a:solidFill>
                          <a:latin typeface="NeueHaasGroteskText Std (Body)"/>
                        </a:rPr>
                        <a:t>LG </a:t>
                      </a:r>
                      <a:r>
                        <a:rPr sz="900" b="0">
                          <a:solidFill>
                            <a:srgbClr val="00B0F0"/>
                          </a:solidFill>
                          <a:latin typeface="NeueHaasGroteskText Std (Body)"/>
                        </a:rPr>
                        <a:t>phones </a:t>
                      </a:r>
                      <a:r>
                        <a:rPr sz="900" b="0">
                          <a:solidFill>
                            <a:srgbClr val="00B0F0"/>
                          </a:solidFill>
                          <a:latin typeface="NeueHaasGroteskText Std (Body)"/>
                        </a:rPr>
                        <a:t>and </a:t>
                      </a:r>
                      <a:r>
                        <a:rPr sz="900" b="0">
                          <a:solidFill>
                            <a:srgbClr val="00B0F0"/>
                          </a:solidFill>
                          <a:latin typeface="NeueHaasGroteskText Std (Body)"/>
                        </a:rPr>
                        <a:t>it's </a:t>
                      </a:r>
                      <a:r>
                        <a:rPr sz="900" b="0">
                          <a:solidFill>
                            <a:srgbClr val="00B0F0"/>
                          </a:solidFill>
                          <a:latin typeface="NeueHaasGroteskText Std (Body)"/>
                        </a:rPr>
                        <a:t>pretty </a:t>
                      </a:r>
                      <a:r>
                        <a:rPr sz="900" b="0">
                          <a:solidFill>
                            <a:srgbClr val="00B0F0"/>
                          </a:solidFill>
                          <a:latin typeface="NeueHaasGroteskText Std (Body)"/>
                        </a:rPr>
                        <a:t>great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sounds </a:t>
                      </a:r>
                      <a:r>
                        <a:rPr sz="900" b="0">
                          <a:solidFill>
                            <a:srgbClr val="000000"/>
                          </a:solidFill>
                          <a:latin typeface="NeueHaasGroteskText Std (Body)"/>
                        </a:rPr>
                        <a:t>like </a:t>
                      </a:r>
                      <a:r>
                        <a:rPr sz="900" b="0">
                          <a:solidFill>
                            <a:srgbClr val="000000"/>
                          </a:solidFill>
                          <a:latin typeface="NeueHaasGroteskText Std (Body)"/>
                        </a:rPr>
                        <a:t>a </a:t>
                      </a:r>
                      <a:r>
                        <a:rPr sz="900" b="0">
                          <a:solidFill>
                            <a:srgbClr val="000000"/>
                          </a:solidFill>
                          <a:latin typeface="NeueHaasGroteskText Std (Body)"/>
                        </a:rPr>
                        <a:t>great </a:t>
                      </a:r>
                      <a:r>
                        <a:rPr sz="900" b="0">
                          <a:solidFill>
                            <a:srgbClr val="000000"/>
                          </a:solidFill>
                          <a:latin typeface="NeueHaasGroteskText Std (Body)"/>
                        </a:rPr>
                        <a:t>deal!
</a:t>
                      </a:r>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getting </a:t>
                      </a:r>
                      <a:r>
                        <a:rPr sz="900" b="0">
                          <a:solidFill>
                            <a:srgbClr val="FF0000"/>
                          </a:solidFill>
                          <a:latin typeface="NeueHaasGroteskText Std (Body)"/>
                        </a:rPr>
                        <a:t>a </a:t>
                      </a:r>
                      <a:r>
                        <a:rPr sz="900" b="1">
                          <a:solidFill>
                            <a:srgbClr val="FF0000"/>
                          </a:solidFill>
                          <a:latin typeface="NeueHaasGroteskText Std (Body)"/>
                        </a:rPr>
                        <a:t>free </a:t>
                      </a:r>
                      <a:r>
                        <a:rPr sz="900" b="0">
                          <a:solidFill>
                            <a:srgbClr val="FF0000"/>
                          </a:solidFill>
                          <a:latin typeface="NeueHaasGroteskText Std (Body)"/>
                        </a:rPr>
                        <a:t>fake </a:t>
                      </a:r>
                      <a:r>
                        <a:rPr sz="900" b="0">
                          <a:solidFill>
                            <a:srgbClr val="FF0000"/>
                          </a:solidFill>
                          <a:latin typeface="NeueHaasGroteskText Std (Body)"/>
                        </a:rPr>
                        <a:t>item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this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on </a:t>
                      </a:r>
                      <a:r>
                        <a:rPr sz="900" b="0">
                          <a:solidFill>
                            <a:srgbClr val="FF0000"/>
                          </a:solidFill>
                          <a:latin typeface="NeueHaasGroteskText Std (Body)"/>
                        </a:rPr>
                        <a:t>an </a:t>
                      </a:r>
                      <a:r>
                        <a:rPr sz="900" b="0">
                          <a:solidFill>
                            <a:srgbClr val="FF0000"/>
                          </a:solidFill>
                          <a:latin typeface="NeueHaasGroteskText Std (Body)"/>
                        </a:rPr>
                        <a:t>agreement
</a:t>
                      </a:r>
                    </a:p>
                  </a:txBody>
                  <a:tcPr>
                    <a:solidFill>
                      <a:schemeClr val="accent2"/>
                    </a:solidFill>
                  </a:tcPr>
                </a:tc>
                <a:tc>
                  <a:txBody>
                    <a:bodyPr/>
                    <a:lstStyle/>
                    <a:p>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two </a:t>
                      </a:r>
                      <a:r>
                        <a:rPr sz="900" b="0">
                          <a:solidFill>
                            <a:srgbClr val="FF0000"/>
                          </a:solidFill>
                          <a:latin typeface="NeueHaasGroteskText Std (Body)"/>
                        </a:rPr>
                        <a:t>LG </a:t>
                      </a:r>
                      <a:r>
                        <a:rPr sz="900" b="0">
                          <a:solidFill>
                            <a:srgbClr val="FF0000"/>
                          </a:solidFill>
                          <a:latin typeface="NeueHaasGroteskText Std (Body)"/>
                        </a:rPr>
                        <a:t>phones </a:t>
                      </a:r>
                      <a:r>
                        <a:rPr sz="900" b="0">
                          <a:solidFill>
                            <a:srgbClr val="FF0000"/>
                          </a:solidFill>
                          <a:latin typeface="NeueHaasGroteskText Std (Body)"/>
                        </a:rPr>
                        <a:t>and </a:t>
                      </a:r>
                      <a:r>
                        <a:rPr sz="900" b="0">
                          <a:solidFill>
                            <a:srgbClr val="FF0000"/>
                          </a:solidFill>
                          <a:latin typeface="NeueHaasGroteskText Std (Body)"/>
                        </a:rPr>
                        <a:t>it's </a:t>
                      </a:r>
                      <a:r>
                        <a:rPr sz="900" b="0">
                          <a:solidFill>
                            <a:srgbClr val="FF0000"/>
                          </a:solidFill>
                          <a:latin typeface="NeueHaasGroteskText Std (Body)"/>
                        </a:rPr>
                        <a:t>pretty </a:t>
                      </a:r>
                      <a:r>
                        <a:rPr sz="900" b="0">
                          <a:solidFill>
                            <a:srgbClr val="FF0000"/>
                          </a:solidFill>
                          <a:latin typeface="NeueHaasGroteskText Std (Body)"/>
                        </a:rPr>
                        <a:t>great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sounds </a:t>
                      </a:r>
                      <a:r>
                        <a:rPr sz="900" b="0">
                          <a:solidFill>
                            <a:srgbClr val="000000"/>
                          </a:solidFill>
                          <a:latin typeface="NeueHaasGroteskText Std (Body)"/>
                        </a:rPr>
                        <a:t>like </a:t>
                      </a:r>
                      <a:r>
                        <a:rPr sz="900" b="0">
                          <a:solidFill>
                            <a:srgbClr val="000000"/>
                          </a:solidFill>
                          <a:latin typeface="NeueHaasGroteskText Std (Body)"/>
                        </a:rPr>
                        <a:t>a </a:t>
                      </a:r>
                      <a:r>
                        <a:rPr sz="900" b="0">
                          <a:solidFill>
                            <a:srgbClr val="000000"/>
                          </a:solidFill>
                          <a:latin typeface="NeueHaasGroteskText Std (Body)"/>
                        </a:rPr>
                        <a:t>great </a:t>
                      </a:r>
                      <a:r>
                        <a:rPr sz="900" b="0">
                          <a:solidFill>
                            <a:srgbClr val="000000"/>
                          </a:solidFill>
                          <a:latin typeface="NeueHaasGroteskText Std (Body)"/>
                        </a:rPr>
                        <a:t>deal!
</a:t>
                      </a:r>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getting </a:t>
                      </a:r>
                      <a:r>
                        <a:rPr sz="900" b="0">
                          <a:solidFill>
                            <a:srgbClr val="FF0000"/>
                          </a:solidFill>
                          <a:latin typeface="NeueHaasGroteskText Std (Body)"/>
                        </a:rPr>
                        <a:t>a </a:t>
                      </a:r>
                      <a:r>
                        <a:rPr sz="900" b="1">
                          <a:solidFill>
                            <a:srgbClr val="FF0000"/>
                          </a:solidFill>
                          <a:latin typeface="NeueHaasGroteskText Std (Body)"/>
                        </a:rPr>
                        <a:t>free </a:t>
                      </a:r>
                      <a:r>
                        <a:rPr sz="900" b="0">
                          <a:solidFill>
                            <a:srgbClr val="FF0000"/>
                          </a:solidFill>
                          <a:latin typeface="NeueHaasGroteskText Std (Body)"/>
                        </a:rPr>
                        <a:t>fake </a:t>
                      </a:r>
                      <a:r>
                        <a:rPr sz="900" b="0">
                          <a:solidFill>
                            <a:srgbClr val="FF0000"/>
                          </a:solidFill>
                          <a:latin typeface="NeueHaasGroteskText Std (Body)"/>
                        </a:rPr>
                        <a:t>item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this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on </a:t>
                      </a:r>
                      <a:r>
                        <a:rPr sz="900" b="0">
                          <a:solidFill>
                            <a:srgbClr val="FF0000"/>
                          </a:solidFill>
                          <a:latin typeface="NeueHaasGroteskText Std (Body)"/>
                        </a:rPr>
                        <a:t>a </a:t>
                      </a:r>
                      <a:r>
                        <a:rPr sz="900" b="0">
                          <a:solidFill>
                            <a:srgbClr val="FF0000"/>
                          </a:solidFill>
                          <a:latin typeface="NeueHaasGroteskText Std (Body)"/>
                        </a:rPr>
                        <a:t>contract
</a:t>
                      </a:r>
                    </a:p>
                  </a:txBody>
                  <a:tcPr>
                    <a:solidFill>
                      <a:schemeClr val="accent2"/>
                    </a:solidFill>
                  </a:tcPr>
                </a:tc>
                <a:tc>
                  <a:txBody>
                    <a:bodyPr/>
                    <a:lstStyle/>
                    <a:p>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fake </a:t>
                      </a:r>
                      <a:r>
                        <a:rPr sz="900" b="0">
                          <a:solidFill>
                            <a:srgbClr val="00B0F0"/>
                          </a:solidFill>
                          <a:latin typeface="NeueHaasGroteskText Std (Body)"/>
                        </a:rPr>
                        <a:t>deal </a:t>
                      </a:r>
                      <a:r>
                        <a:rPr sz="900" b="0">
                          <a:solidFill>
                            <a:srgbClr val="00B0F0"/>
                          </a:solidFill>
                          <a:latin typeface="NeueHaasGroteskText Std (Body)"/>
                        </a:rPr>
                        <a:t>about </a:t>
                      </a:r>
                      <a:r>
                        <a:rPr sz="900" b="0">
                          <a:solidFill>
                            <a:srgbClr val="00B0F0"/>
                          </a:solidFill>
                          <a:latin typeface="NeueHaasGroteskText Std (Body)"/>
                        </a:rPr>
                        <a:t>two </a:t>
                      </a:r>
                      <a:r>
                        <a:rPr sz="900" b="0">
                          <a:solidFill>
                            <a:srgbClr val="00B0F0"/>
                          </a:solidFill>
                          <a:latin typeface="NeueHaasGroteskText Std (Body)"/>
                        </a:rPr>
                        <a:t>LG </a:t>
                      </a:r>
                      <a:r>
                        <a:rPr sz="900" b="0">
                          <a:solidFill>
                            <a:srgbClr val="00B0F0"/>
                          </a:solidFill>
                          <a:latin typeface="NeueHaasGroteskText Std (Body)"/>
                        </a:rPr>
                        <a:t>phones </a:t>
                      </a:r>
                      <a:r>
                        <a:rPr sz="900" b="0">
                          <a:solidFill>
                            <a:srgbClr val="00B0F0"/>
                          </a:solidFill>
                          <a:latin typeface="NeueHaasGroteskText Std (Body)"/>
                        </a:rPr>
                        <a:t>and </a:t>
                      </a:r>
                      <a:r>
                        <a:rPr sz="900" b="0">
                          <a:solidFill>
                            <a:srgbClr val="00B0F0"/>
                          </a:solidFill>
                          <a:latin typeface="NeueHaasGroteskText Std (Body)"/>
                        </a:rPr>
                        <a:t>it's </a:t>
                      </a:r>
                      <a:r>
                        <a:rPr sz="900" b="0">
                          <a:solidFill>
                            <a:srgbClr val="00B0F0"/>
                          </a:solidFill>
                          <a:latin typeface="NeueHaasGroteskText Std (Body)"/>
                        </a:rPr>
                        <a:t>pretty </a:t>
                      </a:r>
                      <a:r>
                        <a:rPr sz="900" b="0">
                          <a:solidFill>
                            <a:srgbClr val="00B0F0"/>
                          </a:solidFill>
                          <a:latin typeface="NeueHaasGroteskText Std (Body)"/>
                        </a:rPr>
                        <a:t>great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sounds </a:t>
                      </a:r>
                      <a:r>
                        <a:rPr sz="900" b="0">
                          <a:solidFill>
                            <a:srgbClr val="000000"/>
                          </a:solidFill>
                          <a:latin typeface="NeueHaasGroteskText Std (Body)"/>
                        </a:rPr>
                        <a:t>like </a:t>
                      </a:r>
                      <a:r>
                        <a:rPr sz="900" b="0">
                          <a:solidFill>
                            <a:srgbClr val="000000"/>
                          </a:solidFill>
                          <a:latin typeface="NeueHaasGroteskText Std (Body)"/>
                        </a:rPr>
                        <a:t>a </a:t>
                      </a:r>
                      <a:r>
                        <a:rPr sz="900" b="0">
                          <a:solidFill>
                            <a:srgbClr val="000000"/>
                          </a:solidFill>
                          <a:latin typeface="NeueHaasGroteskText Std (Body)"/>
                        </a:rPr>
                        <a:t>great </a:t>
                      </a:r>
                      <a:r>
                        <a:rPr sz="900" b="0">
                          <a:solidFill>
                            <a:srgbClr val="000000"/>
                          </a:solidFill>
                          <a:latin typeface="NeueHaasGroteskText Std (Body)"/>
                        </a:rPr>
                        <a:t>deal!
</a:t>
                      </a:r>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getting </a:t>
                      </a:r>
                      <a:r>
                        <a:rPr sz="900" b="0">
                          <a:solidFill>
                            <a:srgbClr val="FF0000"/>
                          </a:solidFill>
                          <a:latin typeface="NeueHaasGroteskText Std (Body)"/>
                        </a:rPr>
                        <a:t>a </a:t>
                      </a:r>
                      <a:r>
                        <a:rPr sz="900" b="1">
                          <a:solidFill>
                            <a:srgbClr val="FF0000"/>
                          </a:solidFill>
                          <a:latin typeface="NeueHaasGroteskText Std (Body)"/>
                        </a:rPr>
                        <a:t>free </a:t>
                      </a:r>
                      <a:r>
                        <a:rPr sz="900" b="0">
                          <a:solidFill>
                            <a:srgbClr val="FF0000"/>
                          </a:solidFill>
                          <a:latin typeface="NeueHaasGroteskText Std (Body)"/>
                        </a:rPr>
                        <a:t>fake </a:t>
                      </a:r>
                      <a:r>
                        <a:rPr sz="900" b="0">
                          <a:solidFill>
                            <a:srgbClr val="FF0000"/>
                          </a:solidFill>
                          <a:latin typeface="NeueHaasGroteskText Std (Body)"/>
                        </a:rPr>
                        <a:t>item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this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on </a:t>
                      </a:r>
                      <a:r>
                        <a:rPr sz="900" b="0">
                          <a:solidFill>
                            <a:srgbClr val="FF0000"/>
                          </a:solidFill>
                          <a:latin typeface="NeueHaasGroteskText Std (Body)"/>
                        </a:rPr>
                        <a:t>a </a:t>
                      </a:r>
                      <a:r>
                        <a:rPr sz="900" b="0">
                          <a:solidFill>
                            <a:srgbClr val="FF0000"/>
                          </a:solidFill>
                          <a:latin typeface="NeueHaasGroteskText Std (Body)"/>
                        </a:rPr>
                        <a:t>contract
</a:t>
                      </a:r>
                      <a:r>
                        <a:rPr sz="900" b="0">
                          <a:solidFill>
                            <a:srgbClr val="00B0F0"/>
                          </a:solidFill>
                          <a:latin typeface="NeueHaasGroteskText Std (Body)"/>
                        </a:rPr>
                        <a:t>This </a:t>
                      </a:r>
                      <a:r>
                        <a:rPr sz="900" b="0">
                          <a:solidFill>
                            <a:srgbClr val="00B0F0"/>
                          </a:solidFill>
                          <a:latin typeface="NeueHaasGroteskText Std (Body)"/>
                        </a:rPr>
                        <a:t>is </a:t>
                      </a:r>
                      <a:r>
                        <a:rPr sz="900" b="0">
                          <a:solidFill>
                            <a:srgbClr val="00B0F0"/>
                          </a:solidFill>
                          <a:latin typeface="NeueHaasGroteskText Std (Body)"/>
                        </a:rPr>
                        <a:t>a </a:t>
                      </a:r>
                      <a:r>
                        <a:rPr sz="900" b="0">
                          <a:solidFill>
                            <a:srgbClr val="00B0F0"/>
                          </a:solidFill>
                          <a:latin typeface="NeueHaasGroteskText Std (Body)"/>
                        </a:rPr>
                        <a:t>fake </a:t>
                      </a:r>
                      <a:r>
                        <a:rPr sz="900" b="0">
                          <a:solidFill>
                            <a:srgbClr val="00B0F0"/>
                          </a:solidFill>
                          <a:latin typeface="NeueHaasGroteskText Std (Body)"/>
                        </a:rPr>
                        <a:t>deal </a:t>
                      </a:r>
                      <a:r>
                        <a:rPr sz="900" b="0">
                          <a:solidFill>
                            <a:srgbClr val="00B0F0"/>
                          </a:solidFill>
                          <a:latin typeface="NeueHaasGroteskText Std (Body)"/>
                        </a:rPr>
                        <a:t>about </a:t>
                      </a:r>
                      <a:r>
                        <a:rPr sz="900" b="0">
                          <a:solidFill>
                            <a:srgbClr val="00B0F0"/>
                          </a:solidFill>
                          <a:latin typeface="NeueHaasGroteskText Std (Body)"/>
                        </a:rPr>
                        <a:t>two </a:t>
                      </a:r>
                      <a:r>
                        <a:rPr sz="900" b="0">
                          <a:solidFill>
                            <a:srgbClr val="00B0F0"/>
                          </a:solidFill>
                          <a:latin typeface="NeueHaasGroteskText Std (Body)"/>
                        </a:rPr>
                        <a:t>LG </a:t>
                      </a:r>
                      <a:r>
                        <a:rPr sz="900" b="0">
                          <a:solidFill>
                            <a:srgbClr val="00B0F0"/>
                          </a:solidFill>
                          <a:latin typeface="NeueHaasGroteskText Std (Body)"/>
                        </a:rPr>
                        <a:t>phones </a:t>
                      </a:r>
                      <a:r>
                        <a:rPr sz="900" b="0">
                          <a:solidFill>
                            <a:srgbClr val="00B0F0"/>
                          </a:solidFill>
                          <a:latin typeface="NeueHaasGroteskText Std (Body)"/>
                        </a:rPr>
                        <a:t>and </a:t>
                      </a:r>
                      <a:r>
                        <a:rPr sz="900" b="0">
                          <a:solidFill>
                            <a:srgbClr val="00B0F0"/>
                          </a:solidFill>
                          <a:latin typeface="NeueHaasGroteskText Std (Body)"/>
                        </a:rPr>
                        <a:t>it's </a:t>
                      </a:r>
                      <a:r>
                        <a:rPr sz="900" b="0">
                          <a:solidFill>
                            <a:srgbClr val="00B0F0"/>
                          </a:solidFill>
                          <a:latin typeface="NeueHaasGroteskText Std (Body)"/>
                        </a:rPr>
                        <a:t>pretty </a:t>
                      </a:r>
                      <a:r>
                        <a:rPr sz="900" b="0">
                          <a:solidFill>
                            <a:srgbClr val="00B0F0"/>
                          </a:solidFill>
                          <a:latin typeface="NeueHaasGroteskText Std (Body)"/>
                        </a:rPr>
                        <a:t>great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a </a:t>
                      </a:r>
                      <a:r>
                        <a:rPr sz="900" b="0">
                          <a:solidFill>
                            <a:srgbClr val="000000"/>
                          </a:solidFill>
                          <a:latin typeface="NeueHaasGroteskText Std (Body)"/>
                        </a:rPr>
                        <a:t>Galaxy </a:t>
                      </a:r>
                      <a:r>
                        <a:rPr sz="900" b="0">
                          <a:solidFill>
                            <a:srgbClr val="000000"/>
                          </a:solidFill>
                          <a:latin typeface="NeueHaasGroteskText Std (Body)"/>
                        </a:rPr>
                        <a:t>S8 </a:t>
                      </a:r>
                      <a:r>
                        <a:rPr sz="900" b="0">
                          <a:solidFill>
                            <a:srgbClr val="000000"/>
                          </a:solidFill>
                          <a:latin typeface="NeueHaasGroteskText Std (Body)"/>
                        </a:rPr>
                        <a:t>or </a:t>
                      </a:r>
                      <a:r>
                        <a:rPr sz="900" b="0">
                          <a:solidFill>
                            <a:srgbClr val="000000"/>
                          </a:solidFill>
                          <a:latin typeface="NeueHaasGroteskText Std (Body)"/>
                        </a:rPr>
                        <a:t>S8+ </a:t>
                      </a:r>
                      <a:r>
                        <a:rPr sz="900" b="0">
                          <a:solidFill>
                            <a:srgbClr val="000000"/>
                          </a:solidFill>
                          <a:latin typeface="NeueHaasGroteskText Std (Body)"/>
                        </a:rPr>
                        <a:t>sounds </a:t>
                      </a:r>
                      <a:r>
                        <a:rPr sz="900" b="0">
                          <a:solidFill>
                            <a:srgbClr val="000000"/>
                          </a:solidFill>
                          <a:latin typeface="NeueHaasGroteskText Std (Body)"/>
                        </a:rPr>
                        <a:t>like </a:t>
                      </a:r>
                      <a:r>
                        <a:rPr sz="900" b="0">
                          <a:solidFill>
                            <a:srgbClr val="000000"/>
                          </a:solidFill>
                          <a:latin typeface="NeueHaasGroteskText Std (Body)"/>
                        </a:rPr>
                        <a:t>a </a:t>
                      </a:r>
                      <a:r>
                        <a:rPr sz="900" b="0">
                          <a:solidFill>
                            <a:srgbClr val="000000"/>
                          </a:solidFill>
                          <a:latin typeface="NeueHaasGroteskText Std (Body)"/>
                        </a:rPr>
                        <a:t>great </a:t>
                      </a:r>
                      <a:r>
                        <a:rPr sz="900" b="0">
                          <a:solidFill>
                            <a:srgbClr val="000000"/>
                          </a:solidFill>
                          <a:latin typeface="NeueHaasGroteskText Std (Body)"/>
                        </a:rPr>
                        <a:t>deal!
</a:t>
                      </a:r>
                      <a:r>
                        <a:rPr sz="900" b="0">
                          <a:solidFill>
                            <a:srgbClr val="FF0000"/>
                          </a:solidFill>
                          <a:latin typeface="NeueHaasGroteskText Std (Body)"/>
                        </a:rPr>
                        <a:t>This </a:t>
                      </a:r>
                      <a:r>
                        <a:rPr sz="900" b="0">
                          <a:solidFill>
                            <a:srgbClr val="FF0000"/>
                          </a:solidFill>
                          <a:latin typeface="NeueHaasGroteskText Std (Body)"/>
                        </a:rPr>
                        <a:t>is </a:t>
                      </a:r>
                      <a:r>
                        <a:rPr sz="900" b="0">
                          <a:solidFill>
                            <a:srgbClr val="FF0000"/>
                          </a:solidFill>
                          <a:latin typeface="NeueHaasGroteskText Std (Body)"/>
                        </a:rPr>
                        <a:t>a </a:t>
                      </a:r>
                      <a:r>
                        <a:rPr sz="900" b="0">
                          <a:solidFill>
                            <a:srgbClr val="FF0000"/>
                          </a:solidFill>
                          <a:latin typeface="NeueHaasGroteskText Std (Body)"/>
                        </a:rPr>
                        <a:t>fake </a:t>
                      </a:r>
                      <a:r>
                        <a:rPr sz="900" b="0">
                          <a:solidFill>
                            <a:srgbClr val="FF0000"/>
                          </a:solidFill>
                          <a:latin typeface="NeueHaasGroteskText Std (Body)"/>
                        </a:rPr>
                        <a:t>deal </a:t>
                      </a:r>
                      <a:r>
                        <a:rPr sz="900" b="0">
                          <a:solidFill>
                            <a:srgbClr val="FF0000"/>
                          </a:solidFill>
                          <a:latin typeface="NeueHaasGroteskText Std (Body)"/>
                        </a:rPr>
                        <a:t>about </a:t>
                      </a:r>
                      <a:r>
                        <a:rPr sz="900" b="0">
                          <a:solidFill>
                            <a:srgbClr val="FF0000"/>
                          </a:solidFill>
                          <a:latin typeface="NeueHaasGroteskText Std (Body)"/>
                        </a:rPr>
                        <a:t>getting </a:t>
                      </a:r>
                      <a:r>
                        <a:rPr sz="900" b="0">
                          <a:solidFill>
                            <a:srgbClr val="FF0000"/>
                          </a:solidFill>
                          <a:latin typeface="NeueHaasGroteskText Std (Body)"/>
                        </a:rPr>
                        <a:t>a </a:t>
                      </a:r>
                      <a:r>
                        <a:rPr sz="900" b="1">
                          <a:solidFill>
                            <a:srgbClr val="FF0000"/>
                          </a:solidFill>
                          <a:latin typeface="NeueHaasGroteskText Std (Body)"/>
                        </a:rPr>
                        <a:t>free </a:t>
                      </a:r>
                      <a:r>
                        <a:rPr sz="900" b="0">
                          <a:solidFill>
                            <a:srgbClr val="FF0000"/>
                          </a:solidFill>
                          <a:latin typeface="NeueHaasGroteskText Std (Body)"/>
                        </a:rPr>
                        <a:t>fake </a:t>
                      </a:r>
                      <a:r>
                        <a:rPr sz="900" b="0">
                          <a:solidFill>
                            <a:srgbClr val="FF0000"/>
                          </a:solidFill>
                          <a:latin typeface="NeueHaasGroteskText Std (Body)"/>
                        </a:rPr>
                        <a:t>item </a:t>
                      </a:r>
                      <a:r>
                        <a:rPr sz="900" b="0">
                          <a:solidFill>
                            <a:srgbClr val="FF0000"/>
                          </a:solidFill>
                          <a:latin typeface="NeueHaasGroteskText Std (Body)"/>
                        </a:rPr>
                        <a:t>when </a:t>
                      </a:r>
                      <a:r>
                        <a:rPr sz="900" b="0">
                          <a:solidFill>
                            <a:srgbClr val="FF0000"/>
                          </a:solidFill>
                          <a:latin typeface="NeueHaasGroteskText Std (Body)"/>
                        </a:rPr>
                        <a:t>you </a:t>
                      </a:r>
                      <a:r>
                        <a:rPr sz="900" b="0">
                          <a:solidFill>
                            <a:srgbClr val="FF0000"/>
                          </a:solidFill>
                          <a:latin typeface="NeueHaasGroteskText Std (Body)"/>
                        </a:rPr>
                        <a:t>buy </a:t>
                      </a:r>
                      <a:r>
                        <a:rPr sz="900" b="0">
                          <a:solidFill>
                            <a:srgbClr val="FF0000"/>
                          </a:solidFill>
                          <a:latin typeface="NeueHaasGroteskText Std (Body)"/>
                        </a:rPr>
                        <a:t>this </a:t>
                      </a:r>
                      <a:r>
                        <a:rPr sz="900" b="0">
                          <a:solidFill>
                            <a:srgbClr val="FF0000"/>
                          </a:solidFill>
                          <a:latin typeface="NeueHaasGroteskText Std (Body)"/>
                        </a:rPr>
                        <a:t>iPhone </a:t>
                      </a:r>
                      <a:r>
                        <a:rPr sz="900" b="0">
                          <a:solidFill>
                            <a:srgbClr val="FF0000"/>
                          </a:solidFill>
                          <a:latin typeface="NeueHaasGroteskText Std (Body)"/>
                        </a:rPr>
                        <a:t>8 </a:t>
                      </a:r>
                      <a:r>
                        <a:rPr sz="900" b="0">
                          <a:solidFill>
                            <a:srgbClr val="FF0000"/>
                          </a:solidFill>
                          <a:latin typeface="NeueHaasGroteskText Std (Body)"/>
                        </a:rPr>
                        <a:t>on </a:t>
                      </a:r>
                      <a:r>
                        <a:rPr sz="900" b="0">
                          <a:solidFill>
                            <a:srgbClr val="FF0000"/>
                          </a:solidFill>
                          <a:latin typeface="NeueHaasGroteskText Std (Body)"/>
                        </a:rPr>
                        <a:t>a </a:t>
                      </a:r>
                      <a:r>
                        <a:rPr sz="900" b="0">
                          <a:solidFill>
                            <a:srgbClr val="FF0000"/>
                          </a:solidFill>
                          <a:latin typeface="NeueHaasGroteskText Std (Body)"/>
                        </a:rPr>
                        <a:t>contract
</a:t>
                      </a:r>
                    </a:p>
                  </a:txBody>
                  <a:tcPr>
                    <a:solidFill>
                      <a:schemeClr val="accent2"/>
                    </a:solidFill>
                  </a:tcPr>
                </a:tc>
                <a:tc>
                  <a:txBody>
                    <a:bodyPr/>
                    <a:lstStyle/>
                    <a:p>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a:t>
                      </a:r>
                      <a:r>
                        <a:rPr sz="900" b="0">
                          <a:solidFill>
                            <a:srgbClr val="FF0000"/>
                          </a:solidFill>
                          <a:latin typeface="NeueHaasGroteskText Std (Body)"/>
                        </a:rPr>
                        <a:t>There </a:t>
                      </a:r>
                      <a:r>
                        <a:rPr sz="900" b="0">
                          <a:solidFill>
                            <a:srgbClr val="FF0000"/>
                          </a:solidFill>
                          <a:latin typeface="NeueHaasGroteskText Std (Body)"/>
                        </a:rPr>
                        <a:t>are </a:t>
                      </a:r>
                      <a:r>
                        <a:rPr sz="900" b="0">
                          <a:solidFill>
                            <a:srgbClr val="FF0000"/>
                          </a:solidFill>
                          <a:latin typeface="NeueHaasGroteskText Std (Body)"/>
                        </a:rPr>
                        <a:t>a </a:t>
                      </a:r>
                      <a:r>
                        <a:rPr sz="900" b="0">
                          <a:solidFill>
                            <a:srgbClr val="FF0000"/>
                          </a:solidFill>
                          <a:latin typeface="NeueHaasGroteskText Std (Body)"/>
                        </a:rPr>
                        <a:t>lot </a:t>
                      </a:r>
                      <a:r>
                        <a:rPr sz="900" b="0">
                          <a:solidFill>
                            <a:srgbClr val="FF0000"/>
                          </a:solidFill>
                          <a:latin typeface="NeueHaasGroteskText Std (Body)"/>
                        </a:rPr>
                        <a:t>of </a:t>
                      </a:r>
                      <a:r>
                        <a:rPr sz="900" b="1">
                          <a:solidFill>
                            <a:srgbClr val="FF0000"/>
                          </a:solidFill>
                          <a:latin typeface="NeueHaasGroteskText Std (Body)"/>
                        </a:rPr>
                        <a:t>$50 </a:t>
                      </a:r>
                      <a:r>
                        <a:rPr sz="900" b="0">
                          <a:solidFill>
                            <a:srgbClr val="FF0000"/>
                          </a:solidFill>
                          <a:latin typeface="NeueHaasGroteskText Std (Body)"/>
                        </a:rPr>
                        <a:t>off </a:t>
                      </a:r>
                      <a:r>
                        <a:rPr sz="900" b="0">
                          <a:solidFill>
                            <a:srgbClr val="FF0000"/>
                          </a:solidFill>
                          <a:latin typeface="NeueHaasGroteskText Std (Body)"/>
                        </a:rPr>
                        <a:t>deals
</a:t>
                      </a:r>
                      <a:r>
                        <a:rPr sz="900" b="0">
                          <a:solidFill>
                            <a:srgbClr val="FF0000"/>
                          </a:solidFill>
                          <a:latin typeface="NeueHaasGroteskText Std (Body)"/>
                        </a:rPr>
                        <a:t>There </a:t>
                      </a:r>
                      <a:r>
                        <a:rPr sz="900" b="0">
                          <a:solidFill>
                            <a:srgbClr val="FF0000"/>
                          </a:solidFill>
                          <a:latin typeface="NeueHaasGroteskText Std (Body)"/>
                        </a:rPr>
                        <a:t>are </a:t>
                      </a:r>
                      <a:r>
                        <a:rPr sz="900" b="0">
                          <a:solidFill>
                            <a:srgbClr val="FF0000"/>
                          </a:solidFill>
                          <a:latin typeface="NeueHaasGroteskText Std (Body)"/>
                        </a:rPr>
                        <a:t>a </a:t>
                      </a:r>
                      <a:r>
                        <a:rPr sz="900" b="0">
                          <a:solidFill>
                            <a:srgbClr val="FF0000"/>
                          </a:solidFill>
                          <a:latin typeface="NeueHaasGroteskText Std (Body)"/>
                        </a:rPr>
                        <a:t>lot </a:t>
                      </a:r>
                      <a:r>
                        <a:rPr sz="900" b="0">
                          <a:solidFill>
                            <a:srgbClr val="FF0000"/>
                          </a:solidFill>
                          <a:latin typeface="NeueHaasGroteskText Std (Body)"/>
                        </a:rPr>
                        <a:t>of </a:t>
                      </a:r>
                      <a:r>
                        <a:rPr sz="900" b="1">
                          <a:solidFill>
                            <a:srgbClr val="FF0000"/>
                          </a:solidFill>
                          <a:latin typeface="NeueHaasGroteskText Std (Body)"/>
                        </a:rPr>
                        <a:t>$50 </a:t>
                      </a:r>
                      <a:r>
                        <a:rPr sz="900" b="0">
                          <a:solidFill>
                            <a:srgbClr val="FF0000"/>
                          </a:solidFill>
                          <a:latin typeface="NeueHaasGroteskText Std (Body)"/>
                        </a:rPr>
                        <a:t>off </a:t>
                      </a:r>
                      <a:r>
                        <a:rPr sz="900" b="0">
                          <a:solidFill>
                            <a:srgbClr val="FF0000"/>
                          </a:solidFill>
                          <a:latin typeface="NeueHaasGroteskText Std (Body)"/>
                        </a:rPr>
                        <a:t>deals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a:t>
                      </a:r>
                    </a:p>
                  </a:txBody>
                  <a:tcPr>
                    <a:solidFill>
                      <a:schemeClr val="accent2"/>
                    </a:solidFill>
                  </a:tcPr>
                </a:tc>
                <a:tc>
                  <a:txBody>
                    <a:bodyPr/>
                    <a:lstStyle/>
                    <a:p>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a:t>
                      </a:r>
                      <a:r>
                        <a:rPr sz="900" b="0">
                          <a:solidFill>
                            <a:srgbClr val="FF0000"/>
                          </a:solidFill>
                          <a:latin typeface="NeueHaasGroteskText Std (Body)"/>
                        </a:rPr>
                        <a:t>There </a:t>
                      </a:r>
                      <a:r>
                        <a:rPr sz="900" b="0">
                          <a:solidFill>
                            <a:srgbClr val="FF0000"/>
                          </a:solidFill>
                          <a:latin typeface="NeueHaasGroteskText Std (Body)"/>
                        </a:rPr>
                        <a:t>are </a:t>
                      </a:r>
                      <a:r>
                        <a:rPr sz="900" b="0">
                          <a:solidFill>
                            <a:srgbClr val="FF0000"/>
                          </a:solidFill>
                          <a:latin typeface="NeueHaasGroteskText Std (Body)"/>
                        </a:rPr>
                        <a:t>a </a:t>
                      </a:r>
                      <a:r>
                        <a:rPr sz="900" b="0">
                          <a:solidFill>
                            <a:srgbClr val="FF0000"/>
                          </a:solidFill>
                          <a:latin typeface="NeueHaasGroteskText Std (Body)"/>
                        </a:rPr>
                        <a:t>lot </a:t>
                      </a:r>
                      <a:r>
                        <a:rPr sz="900" b="0">
                          <a:solidFill>
                            <a:srgbClr val="FF0000"/>
                          </a:solidFill>
                          <a:latin typeface="NeueHaasGroteskText Std (Body)"/>
                        </a:rPr>
                        <a:t>of </a:t>
                      </a:r>
                      <a:r>
                        <a:rPr sz="900" b="1">
                          <a:solidFill>
                            <a:srgbClr val="FF0000"/>
                          </a:solidFill>
                          <a:latin typeface="NeueHaasGroteskText Std (Body)"/>
                        </a:rPr>
                        <a:t>$50 </a:t>
                      </a:r>
                      <a:r>
                        <a:rPr sz="900" b="0">
                          <a:solidFill>
                            <a:srgbClr val="FF0000"/>
                          </a:solidFill>
                          <a:latin typeface="NeueHaasGroteskText Std (Body)"/>
                        </a:rPr>
                        <a:t>off </a:t>
                      </a:r>
                      <a:r>
                        <a:rPr sz="900" b="0">
                          <a:solidFill>
                            <a:srgbClr val="FF0000"/>
                          </a:solidFill>
                          <a:latin typeface="NeueHaasGroteskText Std (Body)"/>
                        </a:rPr>
                        <a:t>deals
</a:t>
                      </a:r>
                      <a:r>
                        <a:rPr sz="900" b="0">
                          <a:solidFill>
                            <a:srgbClr val="FF0000"/>
                          </a:solidFill>
                          <a:latin typeface="NeueHaasGroteskText Std (Body)"/>
                        </a:rPr>
                        <a:t>There </a:t>
                      </a:r>
                      <a:r>
                        <a:rPr sz="900" b="0">
                          <a:solidFill>
                            <a:srgbClr val="FF0000"/>
                          </a:solidFill>
                          <a:latin typeface="NeueHaasGroteskText Std (Body)"/>
                        </a:rPr>
                        <a:t>are </a:t>
                      </a:r>
                      <a:r>
                        <a:rPr sz="900" b="0">
                          <a:solidFill>
                            <a:srgbClr val="FF0000"/>
                          </a:solidFill>
                          <a:latin typeface="NeueHaasGroteskText Std (Body)"/>
                        </a:rPr>
                        <a:t>a </a:t>
                      </a:r>
                      <a:r>
                        <a:rPr sz="900" b="0">
                          <a:solidFill>
                            <a:srgbClr val="FF0000"/>
                          </a:solidFill>
                          <a:latin typeface="NeueHaasGroteskText Std (Body)"/>
                        </a:rPr>
                        <a:t>lot </a:t>
                      </a:r>
                      <a:r>
                        <a:rPr sz="900" b="0">
                          <a:solidFill>
                            <a:srgbClr val="FF0000"/>
                          </a:solidFill>
                          <a:latin typeface="NeueHaasGroteskText Std (Body)"/>
                        </a:rPr>
                        <a:t>of </a:t>
                      </a:r>
                      <a:r>
                        <a:rPr sz="900" b="1">
                          <a:solidFill>
                            <a:srgbClr val="FF0000"/>
                          </a:solidFill>
                          <a:latin typeface="NeueHaasGroteskText Std (Body)"/>
                        </a:rPr>
                        <a:t>$50 </a:t>
                      </a:r>
                      <a:r>
                        <a:rPr sz="900" b="0">
                          <a:solidFill>
                            <a:srgbClr val="FF0000"/>
                          </a:solidFill>
                          <a:latin typeface="NeueHaasGroteskText Std (Body)"/>
                        </a:rPr>
                        <a:t>off </a:t>
                      </a:r>
                      <a:r>
                        <a:rPr sz="900" b="0">
                          <a:solidFill>
                            <a:srgbClr val="FF0000"/>
                          </a:solidFill>
                          <a:latin typeface="NeueHaasGroteskText Std (Body)"/>
                        </a:rPr>
                        <a:t>deals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a:t>
                      </a:r>
                      <a:r>
                        <a:rPr sz="900" b="0">
                          <a:solidFill>
                            <a:srgbClr val="000000"/>
                          </a:solidFill>
                          <a:latin typeface="NeueHaasGroteskText Std (Body)"/>
                        </a:rPr>
                        <a:t>There </a:t>
                      </a:r>
                      <a:r>
                        <a:rPr sz="900" b="0">
                          <a:solidFill>
                            <a:srgbClr val="000000"/>
                          </a:solidFill>
                          <a:latin typeface="NeueHaasGroteskText Std (Body)"/>
                        </a:rPr>
                        <a:t>are </a:t>
                      </a:r>
                      <a:r>
                        <a:rPr sz="900" b="0">
                          <a:solidFill>
                            <a:srgbClr val="000000"/>
                          </a:solidFill>
                          <a:latin typeface="NeueHaasGroteskText Std (Body)"/>
                        </a:rPr>
                        <a:t>a </a:t>
                      </a:r>
                      <a:r>
                        <a:rPr sz="900" b="0">
                          <a:solidFill>
                            <a:srgbClr val="000000"/>
                          </a:solidFill>
                          <a:latin typeface="NeueHaasGroteskText Std (Body)"/>
                        </a:rPr>
                        <a:t>lot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deals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505</Words>
  <Application>Microsoft Office PowerPoint</Application>
  <PresentationFormat>Widescreen</PresentationFormat>
  <Paragraphs>88</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Smartphone: Competitive View</vt:lpstr>
      <vt:lpstr>Smartphone: Competitive View</vt:lpstr>
      <vt:lpstr>Smartphone: Competitive View</vt:lpstr>
      <vt:lpstr>Smartphone: Competitive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5</cp:revision>
  <dcterms:created xsi:type="dcterms:W3CDTF">2018-03-07T12:14:23Z</dcterms:created>
  <dcterms:modified xsi:type="dcterms:W3CDTF">2018-03-13T15:31:31Z</dcterms:modified>
</cp:coreProperties>
</file>