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22,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(01.09.2018)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(03.16.2018)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(01.09.2018)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(01.09.2018)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(03.16.2018)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Save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$80/mo. </a:t>
                      </a:r>
                      <a:r>
                        <a:rPr sz="900" b="0">
                          <a:solidFill>
                            <a:srgbClr val="00B0F0"/>
                          </a:solidFill>
                          <a:latin typeface="NeueHaasGroteskText Std (Body)"/>
                        </a:rPr>
                        <a:t>on </a:t>
                      </a:r>
                      <a:r>
                        <a:rPr sz="900" b="0">
                          <a:solidFill>
                            <a:srgbClr val="00B0F0"/>
                          </a:solidFill>
                          <a:latin typeface="NeueHaasGroteskText Std (Body)"/>
                        </a:rPr>
                        <a:t>Verizon </a:t>
                      </a:r>
                      <a:r>
                        <a:rPr sz="900" b="0">
                          <a:solidFill>
                            <a:srgbClr val="00B0F0"/>
                          </a:solidFill>
                          <a:latin typeface="NeueHaasGroteskText Std (Body)"/>
                        </a:rPr>
                        <a:t>Prepaid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(discount </a:t>
                      </a:r>
                      <a:r>
                        <a:rPr sz="900" b="0">
                          <a:solidFill>
                            <a:srgbClr val="00B0F0"/>
                          </a:solidFill>
                          <a:latin typeface="NeueHaasGroteskText Std (Body)"/>
                        </a:rPr>
                        <a:t>of </a:t>
                      </a:r>
                      <a:r>
                        <a:rPr sz="900" b="1">
                          <a:solidFill>
                            <a:srgbClr val="00B0F0"/>
                          </a:solidFill>
                          <a:latin typeface="NeueHaasGroteskText Std (Body)"/>
                        </a:rPr>
                        <a:t>$20/mo. </a:t>
                      </a:r>
                      <a:r>
                        <a:rPr sz="900" b="0">
                          <a:solidFill>
                            <a:srgbClr val="00B0F0"/>
                          </a:solidFill>
                          <a:latin typeface="NeueHaasGroteskText Std (Body)"/>
                        </a:rPr>
                        <a:t>to </a:t>
                      </a:r>
                      <a:r>
                        <a:rPr sz="900" b="0">
                          <a:solidFill>
                            <a:srgbClr val="00B0F0"/>
                          </a:solidFill>
                          <a:latin typeface="NeueHaasGroteskText Std (Body)"/>
                        </a:rPr>
                        <a:t>each </a:t>
                      </a:r>
                      <a:r>
                        <a:rPr sz="900" b="1">
                          <a:solidFill>
                            <a:srgbClr val="00B0F0"/>
                          </a:solidFill>
                          <a:latin typeface="NeueHaasGroteskText Std (Body)"/>
                        </a:rPr>
                        <a:t>$60 </a:t>
                      </a:r>
                      <a:r>
                        <a:rPr sz="900" b="0">
                          <a:solidFill>
                            <a:srgbClr val="00B0F0"/>
                          </a:solidFill>
                          <a:latin typeface="NeueHaasGroteskText Std (Body)"/>
                        </a:rPr>
                        <a:t>10 </a:t>
                      </a:r>
                      <a:r>
                        <a:rPr sz="900" b="0">
                          <a:solidFill>
                            <a:srgbClr val="00B0F0"/>
                          </a:solidFill>
                          <a:latin typeface="NeueHaasGroteskText Std (Body)"/>
                        </a:rPr>
                        <a:t>GB </a:t>
                      </a:r>
                      <a:r>
                        <a:rPr sz="900" b="0">
                          <a:solidFill>
                            <a:srgbClr val="00B0F0"/>
                          </a:solidFill>
                          <a:latin typeface="NeueHaasGroteskText Std (Body)"/>
                        </a:rPr>
                        <a:t>or </a:t>
                      </a:r>
                      <a:r>
                        <a:rPr sz="900" b="1">
                          <a:solidFill>
                            <a:srgbClr val="00B0F0"/>
                          </a:solidFill>
                          <a:latin typeface="NeueHaasGroteskText Std (Body)"/>
                        </a:rPr>
                        <a:t>$80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added </a:t>
                      </a:r>
                      <a:r>
                        <a:rPr sz="900" b="0">
                          <a:solidFill>
                            <a:srgbClr val="00B0F0"/>
                          </a:solidFill>
                          <a:latin typeface="NeueHaasGroteskText Std (Body)"/>
                        </a:rPr>
                        <a:t>as </a:t>
                      </a:r>
                      <a:r>
                        <a:rPr sz="900" b="0">
                          <a:solidFill>
                            <a:srgbClr val="00B0F0"/>
                          </a:solidFill>
                          <a:latin typeface="NeueHaasGroteskText Std (Body)"/>
                        </a:rPr>
                        <a:t>2nd </a:t>
                      </a:r>
                      <a:r>
                        <a:rPr sz="900" b="0">
                          <a:solidFill>
                            <a:srgbClr val="00B0F0"/>
                          </a:solidFill>
                          <a:latin typeface="NeueHaasGroteskText Std (Body)"/>
                        </a:rPr>
                        <a:t>through </a:t>
                      </a:r>
                      <a:r>
                        <a:rPr sz="900" b="0">
                          <a:solidFill>
                            <a:srgbClr val="00B0F0"/>
                          </a:solidFill>
                          <a:latin typeface="NeueHaasGroteskText Std (Body)"/>
                        </a:rPr>
                        <a:t>5th </a:t>
                      </a:r>
                      <a:r>
                        <a:rPr sz="900" b="0">
                          <a:solidFill>
                            <a:srgbClr val="00B0F0"/>
                          </a:solidFill>
                          <a:latin typeface="NeueHaasGroteskText Std (Body)"/>
                        </a:rPr>
                        <a:t>lines </a:t>
                      </a:r>
                      <a:r>
                        <a:rPr sz="900" b="0">
                          <a:solidFill>
                            <a:srgbClr val="00B0F0"/>
                          </a:solidFill>
                          <a:latin typeface="NeueHaasGroteskText Std (Body)"/>
                        </a:rPr>
                        <a:t>on </a:t>
                      </a:r>
                      <a:r>
                        <a:rPr sz="900" b="0">
                          <a:solidFill>
                            <a:srgbClr val="00B0F0"/>
                          </a:solidFill>
                          <a:latin typeface="NeueHaasGroteskText Std (Body)"/>
                        </a:rPr>
                        <a:t>a </a:t>
                      </a:r>
                      <a:r>
                        <a:rPr sz="900" b="0">
                          <a:solidFill>
                            <a:srgbClr val="00B0F0"/>
                          </a:solidFill>
                          <a:latin typeface="NeueHaasGroteskText Std (Body)"/>
                        </a:rPr>
                        <a:t>family </a:t>
                      </a:r>
                      <a:r>
                        <a:rPr sz="900" b="0">
                          <a:solidFill>
                            <a:srgbClr val="00B0F0"/>
                          </a:solidFill>
                          <a:latin typeface="NeueHaasGroteskText Std (Body)"/>
                        </a:rPr>
                        <a:t>account) </a:t>
                      </a:r>
                      <a:r>
                        <a:rPr sz="900" b="0">
                          <a:solidFill>
                            <a:srgbClr val="00B0F0"/>
                          </a:solidFill>
                          <a:latin typeface="NeueHaasGroteskText Std (Body)"/>
                        </a:rPr>
                        <a:t> (01.09.2018)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(03.16.2018)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(01.09.2018)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(01.09.2018)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(01.09.2018)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(03.16.2018)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(01.09.2018)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(11.24.2016)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(11.24.2016)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(11.24.2016)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(01.09.2018)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(01.09.2018)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(01.09.2018)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(01.09.2018)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(01.09.2018)
</a:t>
                      </a:r>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1">
                          <a:solidFill>
                            <a:srgbClr val="000000"/>
                          </a:solidFill>
                          <a:latin typeface="NeueHaasGroteskText Std (Body)"/>
                        </a:rPr>
                        <a:t>$40/mo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on </a:t>
                      </a:r>
                      <a:r>
                        <a:rPr sz="900" b="0">
                          <a:solidFill>
                            <a:srgbClr val="000000"/>
                          </a:solidFill>
                          <a:latin typeface="NeueHaasGroteskText Std (Body)"/>
                        </a:rPr>
                        <a:t>Cricket </a:t>
                      </a:r>
                      <a:r>
                        <a:rPr sz="900" b="0">
                          <a:solidFill>
                            <a:srgbClr val="000000"/>
                          </a:solidFill>
                          <a:latin typeface="NeueHaasGroteskText Std (Body)"/>
                        </a:rPr>
                        <a:t>Unlimited </a:t>
                      </a:r>
                      <a:r>
                        <a:rPr sz="900" b="0">
                          <a:solidFill>
                            <a:srgbClr val="000000"/>
                          </a:solidFill>
                          <a:latin typeface="NeueHaasGroteskText Std (Body)"/>
                        </a:rPr>
                        <a:t>2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(11.24.2016)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Verso </a:t>
                      </a:r>
                      <a:r>
                        <a:rPr sz="900" b="1">
                          <a:solidFill>
                            <a:srgbClr val="00B0F0"/>
                          </a:solidFill>
                          <a:latin typeface="NeueHaasGroteskText Std (Body)"/>
                        </a:rPr>
                        <a:t>free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(01.22.2017)
</a:t>
                      </a:r>
                      <a:r>
                        <a:rPr sz="900" b="0">
                          <a:solidFill>
                            <a:srgbClr val="00B0F0"/>
                          </a:solidFill>
                          <a:latin typeface="NeueHaasGroteskText Std (Body)"/>
                        </a:rPr>
                        <a:t>Get </a:t>
                      </a:r>
                      <a:r>
                        <a:rPr sz="900" b="0">
                          <a:solidFill>
                            <a:srgbClr val="00B0F0"/>
                          </a:solidFill>
                          <a:latin typeface="NeueHaasGroteskText Std (Body)"/>
                        </a:rPr>
                        <a:t>Alcatel </a:t>
                      </a:r>
                      <a:r>
                        <a:rPr sz="900" b="0">
                          <a:solidFill>
                            <a:srgbClr val="00B0F0"/>
                          </a:solidFill>
                          <a:latin typeface="NeueHaasGroteskText Std (Body)"/>
                        </a:rPr>
                        <a:t>PULSEMIX </a:t>
                      </a:r>
                      <a:r>
                        <a:rPr sz="900" b="0">
                          <a:solidFill>
                            <a:srgbClr val="00B0F0"/>
                          </a:solidFill>
                          <a:latin typeface="NeueHaasGroteskText Std (Body)"/>
                        </a:rPr>
                        <a:t>for </a:t>
                      </a:r>
                      <a:r>
                        <a:rPr sz="900" b="1">
                          <a:solidFill>
                            <a:srgbClr val="00B0F0"/>
                          </a:solidFill>
                          <a:latin typeface="NeueHaasGroteskText Std (Body)"/>
                        </a:rPr>
                        <a:t>$9.99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(02.07.2018)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$19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(01.15.2017)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for </a:t>
                      </a:r>
                      <a:r>
                        <a:rPr sz="900" b="1">
                          <a:solidFill>
                            <a:srgbClr val="000000"/>
                          </a:solidFill>
                          <a:latin typeface="NeueHaasGroteskText Std (Body)"/>
                        </a:rPr>
                        <a:t>$349.99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(01.15.2017)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Samsung </a:t>
                      </a:r>
                      <a:r>
                        <a:rPr sz="900" b="0">
                          <a:solidFill>
                            <a:srgbClr val="00B0F0"/>
                          </a:solidFill>
                          <a:latin typeface="NeueHaasGroteskText Std (Body)"/>
                        </a:rPr>
                        <a:t>Halo </a:t>
                      </a:r>
                      <a:r>
                        <a:rPr sz="900" b="0">
                          <a:solidFill>
                            <a:srgbClr val="00B0F0"/>
                          </a:solidFill>
                          <a:latin typeface="NeueHaasGroteskText Std (Body)"/>
                        </a:rPr>
                        <a:t>(32 </a:t>
                      </a:r>
                      <a:r>
                        <a:rPr sz="900" b="0">
                          <a:solidFill>
                            <a:srgbClr val="00B0F0"/>
                          </a:solidFill>
                          <a:latin typeface="NeueHaasGroteskText Std (Body)"/>
                        </a:rPr>
                        <a:t>GB) </a:t>
                      </a:r>
                      <a:r>
                        <a:rPr sz="900" b="0">
                          <a:solidFill>
                            <a:srgbClr val="00B0F0"/>
                          </a:solidFill>
                          <a:latin typeface="NeueHaasGroteskText Std (Body)"/>
                        </a:rPr>
                        <a:t>for </a:t>
                      </a:r>
                      <a:r>
                        <a:rPr sz="900" b="1">
                          <a:solidFill>
                            <a:srgbClr val="00B0F0"/>
                          </a:solidFill>
                          <a:latin typeface="NeueHaasGroteskText Std (Body)"/>
                        </a:rPr>
                        <a:t>$19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(01.26.2018)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03/22/2018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(01.09.2018)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03/22/2018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(03.19.2018)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an </a:t>
                      </a:r>
                      <a:r>
                        <a:rPr sz="900" b="0">
                          <a:solidFill>
                            <a:srgbClr val="FF0000"/>
                          </a:solidFill>
                          <a:latin typeface="NeueHaasGroteskText Std (Body)"/>
                        </a:rPr>
                        <a:t>agreement (01.09.2018)
</a:t>
                      </a:r>
                    </a:p>
                  </a:txBody>
                  <a:tcPr>
                    <a:solidFill>
                      <a:schemeClr val="accent2"/>
                    </a:solidFill>
                  </a:tcPr>
                </a:tc>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(03.16.2018)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(01.09.2018)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(01.09.2018)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(01.09.2018)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(03.16.2018)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(01.09.2018)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(11.24.2016)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