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a </a:t>
                      </a:r>
                      <a:r>
                        <a:rPr sz="900" b="0">
                          <a:solidFill>
                            <a:srgbClr val="FF0000"/>
                          </a:solidFill>
                          <a:latin typeface="NeueHaasGroteskText Std (Body)"/>
                        </a:rPr>
                        <a:t>5th </a:t>
                      </a:r>
                      <a:r>
                        <a:rPr sz="900" b="0">
                          <a:solidFill>
                            <a:srgbClr val="FF0000"/>
                          </a:solidFill>
                          <a:latin typeface="NeueHaasGroteskText Std (Body)"/>
                        </a:rPr>
                        <a:t>Generation </a:t>
                      </a:r>
                      <a:r>
                        <a:rPr sz="900" b="0">
                          <a:solidFill>
                            <a:srgbClr val="FF0000"/>
                          </a:solidFill>
                          <a:latin typeface="NeueHaasGroteskText Std (Body)"/>
                        </a:rPr>
                        <a:t>iPad </a:t>
                      </a:r>
                      <a:r>
                        <a:rPr sz="900" b="0">
                          <a:solidFill>
                            <a:srgbClr val="FF0000"/>
                          </a:solidFill>
                          <a:latin typeface="NeueHaasGroteskText Std (Body)"/>
                        </a:rPr>
                        <a:t>32 </a:t>
                      </a:r>
                      <a:r>
                        <a:rPr sz="900" b="0">
                          <a:solidFill>
                            <a:srgbClr val="FF0000"/>
                          </a:solidFill>
                          <a:latin typeface="NeueHaasGroteskText Std (Body)"/>
                        </a:rPr>
                        <a:t>GB </a:t>
                      </a:r>
                      <a:r>
                        <a:rPr sz="900" b="0">
                          <a:solidFill>
                            <a:srgbClr val="FF0000"/>
                          </a:solidFill>
                          <a:latin typeface="NeueHaasGroteskText Std (Body)"/>
                        </a:rPr>
                        <a:t>for </a:t>
                      </a:r>
                      <a:r>
                        <a:rPr sz="900" b="1">
                          <a:solidFill>
                            <a:srgbClr val="FF0000"/>
                          </a:solidFill>
                          <a:latin typeface="NeueHaasGroteskText Std (Body)"/>
                        </a:rPr>
                        <a:t>$0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two-year </a:t>
                      </a:r>
                      <a:r>
                        <a:rPr sz="900" b="0">
                          <a:solidFill>
                            <a:srgbClr val="FF0000"/>
                          </a:solidFill>
                          <a:latin typeface="NeueHaasGroteskText Std (Body)"/>
                        </a:rPr>
                        <a:t>agreement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any </a:t>
                      </a:r>
                      <a:r>
                        <a:rPr sz="900" b="0">
                          <a:solidFill>
                            <a:srgbClr val="FF0000"/>
                          </a:solidFill>
                          <a:latin typeface="NeueHaasGroteskText Std (Body)"/>
                        </a:rPr>
                        <a:t>iPhone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(eligible </a:t>
                      </a:r>
                      <a:r>
                        <a:rPr sz="900" b="0">
                          <a:solidFill>
                            <a:srgbClr val="FF0000"/>
                          </a:solidFill>
                          <a:latin typeface="NeueHaasGroteskText Std (Body)"/>
                        </a:rPr>
                        <a:t>wireless </a:t>
                      </a:r>
                      <a:r>
                        <a:rPr sz="900" b="0">
                          <a:solidFill>
                            <a:srgbClr val="FF0000"/>
                          </a:solidFill>
                          <a:latin typeface="NeueHaasGroteskText Std (Body)"/>
                        </a:rPr>
                        <a:t>service </a:t>
                      </a:r>
                      <a:r>
                        <a:rPr sz="900" b="0">
                          <a:solidFill>
                            <a:srgbClr val="FF0000"/>
                          </a:solidFill>
                          <a:latin typeface="NeueHaasGroteskText Std (Body)"/>
                        </a:rPr>
                        <a:t>required </a:t>
                      </a:r>
                      <a:r>
                        <a:rPr sz="900" b="0">
                          <a:solidFill>
                            <a:srgbClr val="FF0000"/>
                          </a:solidFill>
                          <a:latin typeface="NeueHaasGroteskText Std (Body)"/>
                        </a:rPr>
                        <a:t>for </a:t>
                      </a:r>
                      <a:r>
                        <a:rPr sz="900" b="0">
                          <a:solidFill>
                            <a:srgbClr val="FF0000"/>
                          </a:solidFill>
                          <a:latin typeface="NeueHaasGroteskText Std (Body)"/>
                        </a:rPr>
                        <a:t>both </a:t>
                      </a:r>
                      <a:r>
                        <a:rPr sz="900" b="0">
                          <a:solidFill>
                            <a:srgbClr val="FF0000"/>
                          </a:solidFill>
                          <a:latin typeface="NeueHaasGroteskText Std (Body)"/>
                        </a:rPr>
                        <a:t>devices) (03/03/18)
</a:t>
                      </a:r>
                      <a:r>
                        <a:rPr sz="900" b="0">
                          <a:solidFill>
                            <a:srgbClr val="FF0000"/>
                          </a:solidFill>
                          <a:latin typeface="NeueHaasGroteskText Std (Body)"/>
                        </a:rPr>
                        <a:t>Get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6th </a:t>
                      </a:r>
                      <a:r>
                        <a:rPr sz="900" b="0">
                          <a:solidFill>
                            <a:srgbClr val="FF0000"/>
                          </a:solidFill>
                          <a:latin typeface="NeueHaasGroteskText Std (Body)"/>
                        </a:rPr>
                        <a:t>Generation </a:t>
                      </a:r>
                      <a:r>
                        <a:rPr sz="900" b="0">
                          <a:solidFill>
                            <a:srgbClr val="FF0000"/>
                          </a:solidFill>
                          <a:latin typeface="NeueHaasGroteskText Std (Body)"/>
                        </a:rPr>
                        <a:t>iPad </a:t>
                      </a:r>
                      <a:r>
                        <a:rPr sz="900" b="0">
                          <a:solidFill>
                            <a:srgbClr val="FF0000"/>
                          </a:solidFill>
                          <a:latin typeface="NeueHaasGroteskText Std (Body)"/>
                        </a:rPr>
                        <a:t>32GB </a:t>
                      </a:r>
                      <a:r>
                        <a:rPr sz="900" b="0">
                          <a:solidFill>
                            <a:srgbClr val="FF0000"/>
                          </a:solidFill>
                          <a:latin typeface="NeueHaasGroteskText Std (Body)"/>
                        </a:rPr>
                        <a:t>for </a:t>
                      </a:r>
                      <a:r>
                        <a:rPr sz="900" b="1">
                          <a:solidFill>
                            <a:srgbClr val="FF0000"/>
                          </a:solidFill>
                          <a:latin typeface="NeueHaasGroteskText Std (Body)"/>
                        </a:rPr>
                        <a:t>$99.99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any </a:t>
                      </a:r>
                      <a:r>
                        <a:rPr sz="900" b="0">
                          <a:solidFill>
                            <a:srgbClr val="FF0000"/>
                          </a:solidFill>
                          <a:latin typeface="NeueHaasGroteskText Std (Body)"/>
                        </a:rPr>
                        <a:t>iPhone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(eligible </a:t>
                      </a:r>
                      <a:r>
                        <a:rPr sz="900" b="0">
                          <a:solidFill>
                            <a:srgbClr val="FF0000"/>
                          </a:solidFill>
                          <a:latin typeface="NeueHaasGroteskText Std (Body)"/>
                        </a:rPr>
                        <a:t>wireless </a:t>
                      </a:r>
                      <a:r>
                        <a:rPr sz="900" b="0">
                          <a:solidFill>
                            <a:srgbClr val="FF0000"/>
                          </a:solidFill>
                          <a:latin typeface="NeueHaasGroteskText Std (Body)"/>
                        </a:rPr>
                        <a:t>service </a:t>
                      </a:r>
                      <a:r>
                        <a:rPr sz="900" b="0">
                          <a:solidFill>
                            <a:srgbClr val="FF0000"/>
                          </a:solidFill>
                          <a:latin typeface="NeueHaasGroteskText Std (Body)"/>
                        </a:rPr>
                        <a:t>required </a:t>
                      </a:r>
                      <a:r>
                        <a:rPr sz="900" b="0">
                          <a:solidFill>
                            <a:srgbClr val="FF0000"/>
                          </a:solidFill>
                          <a:latin typeface="NeueHaasGroteskText Std (Body)"/>
                        </a:rPr>
                        <a:t>for </a:t>
                      </a:r>
                      <a:r>
                        <a:rPr sz="900" b="0">
                          <a:solidFill>
                            <a:srgbClr val="FF0000"/>
                          </a:solidFill>
                          <a:latin typeface="NeueHaasGroteskText Std (Body)"/>
                        </a:rPr>
                        <a:t>both </a:t>
                      </a:r>
                      <a:r>
                        <a:rPr sz="900" b="0">
                          <a:solidFill>
                            <a:srgbClr val="FF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iPhones </a:t>
                      </a:r>
                      <a:r>
                        <a:rPr sz="900" b="0">
                          <a:solidFill>
                            <a:srgbClr val="FF0000"/>
                          </a:solidFill>
                          <a:latin typeface="NeueHaasGroteskText Std (Body)"/>
                        </a:rPr>
                        <a:t>with </a:t>
                      </a:r>
                      <a:r>
                        <a:rPr sz="900" b="0">
                          <a:solidFill>
                            <a:srgbClr val="FF0000"/>
                          </a:solidFill>
                          <a:latin typeface="NeueHaasGroteskText Std (Body)"/>
                        </a:rPr>
                        <a:t>trade-in </a:t>
                      </a:r>
                      <a:r>
                        <a:rPr sz="900" b="0">
                          <a:solidFill>
                            <a:srgbClr val="FF0000"/>
                          </a:solidFill>
                          <a:latin typeface="NeueHaasGroteskText Std (Body)"/>
                        </a:rPr>
                        <a:t>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$999.99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$499.99 </a:t>
                      </a:r>
                      <a:r>
                        <a:rPr sz="900" b="0">
                          <a:solidFill>
                            <a:srgbClr val="FF0000"/>
                          </a:solidFill>
                          <a:latin typeface="NeueHaasGroteskText Std (Body)"/>
                        </a:rPr>
                        <a:t>trade-in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 (03/16/18)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with </a:t>
                      </a:r>
                      <a:r>
                        <a:rPr sz="900" b="0">
                          <a:solidFill>
                            <a:srgbClr val="000000"/>
                          </a:solidFill>
                          <a:latin typeface="NeueHaasGroteskText Std (Body)"/>
                        </a:rPr>
                        <a:t>trade-in,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$424.99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activation </a:t>
                      </a:r>
                      <a:r>
                        <a:rPr sz="900" b="0">
                          <a:solidFill>
                            <a:srgbClr val="000000"/>
                          </a:solidFill>
                          <a:latin typeface="NeueHaasGroteskText Std (Body)"/>
                        </a:rPr>
                        <a:t>between </a:t>
                      </a:r>
                      <a:r>
                        <a:rPr sz="900" b="0">
                          <a:solidFill>
                            <a:srgbClr val="000000"/>
                          </a:solidFill>
                          <a:latin typeface="NeueHaasGroteskText Std (Body)"/>
                        </a:rPr>
                        <a:t>4/5-5/30, </a:t>
                      </a:r>
                      <a:r>
                        <a:rPr sz="900" b="0">
                          <a:solidFill>
                            <a:srgbClr val="000000"/>
                          </a:solidFill>
                          <a:latin typeface="NeueHaasGroteskText Std (Body)"/>
                        </a:rPr>
                        <a:t>Google </a:t>
                      </a:r>
                      <a:r>
                        <a:rPr sz="900" b="0">
                          <a:solidFill>
                            <a:srgbClr val="000000"/>
                          </a:solidFill>
                          <a:latin typeface="NeueHaasGroteskText Std (Body)"/>
                        </a:rPr>
                        <a:t>offers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(reqs. </a:t>
                      </a:r>
                      <a:r>
                        <a:rPr sz="900" b="1">
                          <a:solidFill>
                            <a:srgbClr val="000000"/>
                          </a:solidFill>
                          <a:latin typeface="NeueHaasGroteskText Std (Body)"/>
                        </a:rPr>
                        <a:t>$168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Ends </a:t>
                      </a:r>
                      <a:r>
                        <a:rPr sz="900" b="0">
                          <a:solidFill>
                            <a:srgbClr val="000000"/>
                          </a:solidFill>
                          <a:latin typeface="NeueHaasGroteskText Std (Body)"/>
                        </a:rPr>
                        <a:t>4/18) (04/16/18)
</a:t>
                      </a:r>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off </a:t>
                      </a:r>
                      <a:r>
                        <a:rPr sz="900" b="0">
                          <a:solidFill>
                            <a:srgbClr val="FF0000"/>
                          </a:solidFill>
                          <a:latin typeface="NeueHaasGroteskText Std (Body)"/>
                        </a:rPr>
                        <a:t>select </a:t>
                      </a:r>
                      <a:r>
                        <a:rPr sz="900" b="0">
                          <a:solidFill>
                            <a:srgbClr val="FF0000"/>
                          </a:solidFill>
                          <a:latin typeface="NeueHaasGroteskText Std (Body)"/>
                        </a:rPr>
                        <a:t>Android </a:t>
                      </a:r>
                      <a:r>
                        <a:rPr sz="900" b="0">
                          <a:solidFill>
                            <a:srgbClr val="FF0000"/>
                          </a:solidFill>
                          <a:latin typeface="NeueHaasGroteskText Std (Body)"/>
                        </a:rPr>
                        <a:t>phones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(04/17/18)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FF0000"/>
                          </a:solidFill>
                          <a:latin typeface="NeueHaasGroteskText Std (Body)"/>
                        </a:rPr>
                        <a:t>Get </a:t>
                      </a:r>
                      <a:r>
                        <a:rPr sz="900" b="0">
                          <a:solidFill>
                            <a:srgbClr val="FF0000"/>
                          </a:solidFill>
                          <a:latin typeface="NeueHaasGroteskText Std (Body)"/>
                        </a:rPr>
                        <a:t>a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2017 </a:t>
                      </a:r>
                      <a:r>
                        <a:rPr sz="900" b="1">
                          <a:solidFill>
                            <a:srgbClr val="FF0000"/>
                          </a:solidFill>
                          <a:latin typeface="NeueHaasGroteskText Std (Body)"/>
                        </a:rPr>
                        <a:t>free </a:t>
                      </a:r>
                      <a:r>
                        <a:rPr sz="900" b="0">
                          <a:solidFill>
                            <a:srgbClr val="FF0000"/>
                          </a:solidFill>
                          <a:latin typeface="NeueHaasGroteskText Std (Body)"/>
                        </a:rPr>
                        <a:t>via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over </a:t>
                      </a:r>
                      <a:r>
                        <a:rPr sz="900" b="0">
                          <a:solidFill>
                            <a:srgbClr val="FF0000"/>
                          </a:solidFill>
                          <a:latin typeface="NeueHaasGroteskText Std (Body)"/>
                        </a:rPr>
                        <a:t>30 </a:t>
                      </a:r>
                      <a:r>
                        <a:rPr sz="900" b="0">
                          <a:solidFill>
                            <a:srgbClr val="FF0000"/>
                          </a:solidFill>
                          <a:latin typeface="NeueHaasGroteskText Std (Body)"/>
                        </a:rPr>
                        <a:t>months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with </a:t>
                      </a:r>
                      <a:r>
                        <a:rPr sz="900" b="0">
                          <a:solidFill>
                            <a:srgbClr val="FF0000"/>
                          </a:solidFill>
                          <a:latin typeface="NeueHaasGroteskText Std (Body)"/>
                        </a:rPr>
                        <a:t>eligible </a:t>
                      </a:r>
                      <a:r>
                        <a:rPr sz="900" b="0">
                          <a:solidFill>
                            <a:srgbClr val="FF0000"/>
                          </a:solidFill>
                          <a:latin typeface="NeueHaasGroteskText Std (Body)"/>
                        </a:rPr>
                        <a:t>service </a:t>
                      </a:r>
                      <a:r>
                        <a:rPr sz="900" b="0">
                          <a:solidFill>
                            <a:srgbClr val="FF0000"/>
                          </a:solidFill>
                          <a:latin typeface="NeueHaasGroteskText Std (Body)"/>
                        </a:rPr>
                        <a:t>(ends </a:t>
                      </a:r>
                      <a:r>
                        <a:rPr sz="900" b="0">
                          <a:solidFill>
                            <a:srgbClr val="FF0000"/>
                          </a:solidFill>
                          <a:latin typeface="NeueHaasGroteskText Std (Body)"/>
                        </a:rPr>
                        <a:t>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