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21,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5th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Simpel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FF0000"/>
                          </a:solidFill>
                          <a:latin typeface="NeueHaasGroteskText Std (Body)"/>
                        </a:rPr>
                        <a:t>Get </a:t>
                      </a:r>
                      <a:r>
                        <a:rPr sz="900" b="0">
                          <a:solidFill>
                            <a:srgbClr val="FF0000"/>
                          </a:solidFill>
                          <a:latin typeface="NeueHaasGroteskText Std (Body)"/>
                        </a:rPr>
                        <a:t>unlimited </a:t>
                      </a:r>
                      <a:r>
                        <a:rPr sz="900" b="0">
                          <a:solidFill>
                            <a:srgbClr val="FF0000"/>
                          </a:solidFill>
                          <a:latin typeface="NeueHaasGroteskText Std (Body)"/>
                        </a:rPr>
                        <a:t>data,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plus </a:t>
                      </a:r>
                      <a:r>
                        <a:rPr sz="900" b="0">
                          <a:solidFill>
                            <a:srgbClr val="FF0000"/>
                          </a:solidFill>
                          <a:latin typeface="NeueHaasGroteskText Std (Body)"/>
                        </a:rPr>
                        <a:t>access </a:t>
                      </a:r>
                      <a:r>
                        <a:rPr sz="900" b="0">
                          <a:solidFill>
                            <a:srgbClr val="FF0000"/>
                          </a:solidFill>
                          <a:latin typeface="NeueHaasGroteskText Std (Body)"/>
                        </a:rPr>
                        <a:t>to </a:t>
                      </a:r>
                      <a:r>
                        <a:rPr sz="900" b="0">
                          <a:solidFill>
                            <a:srgbClr val="FF0000"/>
                          </a:solidFill>
                          <a:latin typeface="NeueHaasGroteskText Std (Body)"/>
                        </a:rPr>
                        <a:t>Hulu </a:t>
                      </a:r>
                      <a:r>
                        <a:rPr sz="900" b="0">
                          <a:solidFill>
                            <a:srgbClr val="FF0000"/>
                          </a:solidFill>
                          <a:latin typeface="NeueHaasGroteskText Std (Body)"/>
                        </a:rPr>
                        <a:t>for </a:t>
                      </a:r>
                      <a:r>
                        <a:rPr sz="900" b="1">
                          <a:solidFill>
                            <a:srgbClr val="FF0000"/>
                          </a:solidFill>
                          <a:latin typeface="NeueHaasGroteskText Std (Body)"/>
                        </a:rPr>
                        <a:t>$100 </a:t>
                      </a:r>
                      <a:r>
                        <a:rPr sz="900" b="0">
                          <a:solidFill>
                            <a:srgbClr val="FF0000"/>
                          </a:solidFill>
                          <a:latin typeface="NeueHaasGroteskText Std (Body)"/>
                        </a:rPr>
                        <a:t>per </a:t>
                      </a:r>
                      <a:r>
                        <a:rPr sz="900" b="0">
                          <a:solidFill>
                            <a:srgbClr val="FF0000"/>
                          </a:solidFill>
                          <a:latin typeface="NeueHaasGroteskText Std (Body)"/>
                        </a:rPr>
                        <a:t>month </a:t>
                      </a:r>
                      <a:r>
                        <a:rPr sz="900" b="0">
                          <a:solidFill>
                            <a:srgbClr val="FF0000"/>
                          </a:solidFill>
                          <a:latin typeface="NeueHaasGroteskText Std (Body)"/>
                        </a:rPr>
                        <a:t>for </a:t>
                      </a:r>
                      <a:r>
                        <a:rPr sz="900" b="0">
                          <a:solidFill>
                            <a:srgbClr val="FF0000"/>
                          </a:solidFill>
                          <a:latin typeface="NeueHaasGroteskText Std (Body)"/>
                        </a:rPr>
                        <a:t>two </a:t>
                      </a:r>
                      <a:r>
                        <a:rPr sz="900" b="0">
                          <a:solidFill>
                            <a:srgbClr val="FF0000"/>
                          </a:solidFill>
                          <a:latin typeface="NeueHaasGroteskText Std (Body)"/>
                        </a:rPr>
                        <a:t>to </a:t>
                      </a:r>
                      <a:r>
                        <a:rPr sz="900" b="0">
                          <a:solidFill>
                            <a:srgbClr val="FF0000"/>
                          </a:solidFill>
                          <a:latin typeface="NeueHaasGroteskText Std (Body)"/>
                        </a:rPr>
                        <a:t>five </a:t>
                      </a:r>
                      <a:r>
                        <a:rPr sz="900" b="0">
                          <a:solidFill>
                            <a:srgbClr val="FF000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04/21/2018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3840480"/>
                <a:gridCol w="384048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250677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C00000"/>
                </a:solidFill>
                <a:latin typeface="NeueHaasGroteskText Std (Body)"/>
              </a:rPr>
              <a:t>BOGOF iPhone phones (1/29-3/02)</a:t>
            </a:r>
          </a:p>
        </p:txBody>
      </p:sp>
      <p:sp>
        <p:nvSpPr>
          <p:cNvPr id="8" name="Rounded Rectangle 7"/>
          <p:cNvSpPr/>
          <p:nvPr/>
        </p:nvSpPr>
        <p:spPr>
          <a:xfrm>
            <a:off x="392831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143000" y="2769717"/>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iPhone X (2/12-2/23)</a:t>
            </a:r>
          </a:p>
        </p:txBody>
      </p:sp>
      <p:sp>
        <p:nvSpPr>
          <p:cNvPr id="11" name="Rounded Rectangle 10"/>
          <p:cNvSpPr/>
          <p:nvPr/>
        </p:nvSpPr>
        <p:spPr>
          <a:xfrm>
            <a:off x="2674920" y="297545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318119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2674920" y="338693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236751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SS Galaxy S8, S8+, S8 Active, Note8 (1/12-3/01)</a:t>
            </a:r>
          </a:p>
        </p:txBody>
      </p:sp>
      <p:sp>
        <p:nvSpPr>
          <p:cNvPr id="15" name="Rounded Rectangle 14"/>
          <p:cNvSpPr/>
          <p:nvPr/>
        </p:nvSpPr>
        <p:spPr>
          <a:xfrm>
            <a:off x="3510513" y="4124401"/>
            <a:ext cx="821666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2814186" y="4433011"/>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7549214" y="4741621"/>
            <a:ext cx="417796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724180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79381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5599496"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8384807"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9638197" y="6055156"/>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6600"/>
                </a:solidFill>
                <a:latin typeface="NeueHaasGroteskText Std (Body)"/>
              </a:rPr>
              <a:t>LOGO iPhone 8, 8+ or iPhone X (4/14-...)</a:t>
            </a:r>
          </a:p>
        </p:txBody>
      </p:sp>
      <p:sp>
        <p:nvSpPr>
          <p:cNvPr id="24" name="Rectangle 23"/>
          <p:cNvSpPr/>
          <p:nvPr/>
        </p:nvSpPr>
        <p:spPr>
          <a:xfrm>
            <a:off x="10608423"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10270095"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04/21</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(04/17/18)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2XL </a:t>
                      </a:r>
                      <a:r>
                        <a:rPr sz="900" b="0">
                          <a:solidFill>
                            <a:srgbClr val="00B0F0"/>
                          </a:solidFill>
                          <a:latin typeface="NeueHaasGroteskText Std (Body)"/>
                        </a:rPr>
                        <a:t>,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(04/18/18)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a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after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activate </a:t>
                      </a:r>
                      <a:r>
                        <a:rPr sz="900" b="0">
                          <a:solidFill>
                            <a:srgbClr val="00B0F0"/>
                          </a:solidFill>
                          <a:latin typeface="NeueHaasGroteskText Std (Body)"/>
                        </a:rPr>
                        <a:t>a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starts </a:t>
                      </a:r>
                      <a:r>
                        <a:rPr sz="900" b="0">
                          <a:solidFill>
                            <a:srgbClr val="00B0F0"/>
                          </a:solidFill>
                          <a:latin typeface="NeueHaasGroteskText Std (Body)"/>
                        </a:rPr>
                        <a:t>4/22) (04/19/18)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LG </a:t>
                      </a:r>
                      <a:r>
                        <a:rPr sz="900" b="0">
                          <a:solidFill>
                            <a:srgbClr val="FF0000"/>
                          </a:solidFill>
                          <a:latin typeface="NeueHaasGroteskText Std (Body)"/>
                        </a:rPr>
                        <a:t>Tribute </a:t>
                      </a:r>
                      <a:r>
                        <a:rPr sz="900" b="0">
                          <a:solidFill>
                            <a:srgbClr val="FF0000"/>
                          </a:solidFill>
                          <a:latin typeface="NeueHaasGroteskText Std (Body)"/>
                        </a:rPr>
                        <a:t>Dynasty </a:t>
                      </a:r>
                      <a:r>
                        <a:rPr sz="900" b="0">
                          <a:solidFill>
                            <a:srgbClr val="FF0000"/>
                          </a:solidFill>
                          <a:latin typeface="NeueHaasGroteskText Std (Body)"/>
                        </a:rPr>
                        <a:t>for </a:t>
                      </a:r>
                      <a:r>
                        <a:rPr sz="900" b="1">
                          <a:solidFill>
                            <a:srgbClr val="FF0000"/>
                          </a:solidFill>
                          <a:latin typeface="NeueHaasGroteskText Std (Body)"/>
                        </a:rPr>
                        <a:t>$0/mo. </a:t>
                      </a:r>
                      <a:r>
                        <a:rPr sz="900" b="0">
                          <a:solidFill>
                            <a:srgbClr val="FF0000"/>
                          </a:solidFill>
                          <a:latin typeface="NeueHaasGroteskText Std (Body)"/>
                        </a:rPr>
                        <a:t>after </a:t>
                      </a:r>
                      <a:r>
                        <a:rPr sz="900" b="1">
                          <a:solidFill>
                            <a:srgbClr val="FF0000"/>
                          </a:solidFill>
                          <a:latin typeface="NeueHaasGroteskText Std (Body)"/>
                        </a:rPr>
                        <a:t>$6.05/mo. </a:t>
                      </a:r>
                      <a:r>
                        <a:rPr sz="900" b="0">
                          <a:solidFill>
                            <a:srgbClr val="FF0000"/>
                          </a:solidFill>
                          <a:latin typeface="NeueHaasGroteskText Std (Body)"/>
                        </a:rPr>
                        <a:t>credit </a:t>
                      </a:r>
                      <a:r>
                        <a:rPr sz="900" b="0">
                          <a:solidFill>
                            <a:srgbClr val="FF0000"/>
                          </a:solidFill>
                          <a:latin typeface="NeueHaasGroteskText Std (Body)"/>
                        </a:rPr>
                        <a:t>with </a:t>
                      </a:r>
                      <a:r>
                        <a:rPr sz="900" b="0">
                          <a:solidFill>
                            <a:srgbClr val="FF0000"/>
                          </a:solidFill>
                          <a:latin typeface="NeueHaasGroteskText Std (Body)"/>
                        </a:rPr>
                        <a:t>18 </a:t>
                      </a:r>
                      <a:r>
                        <a:rPr sz="900" b="0">
                          <a:solidFill>
                            <a:srgbClr val="FF0000"/>
                          </a:solidFill>
                          <a:latin typeface="NeueHaasGroteskText Std (Body)"/>
                        </a:rPr>
                        <a:t>mo. </a:t>
                      </a:r>
                      <a:r>
                        <a:rPr sz="900" b="0">
                          <a:solidFill>
                            <a:srgbClr val="FF0000"/>
                          </a:solidFill>
                          <a:latin typeface="NeueHaasGroteskText Std (Body)"/>
                        </a:rPr>
                        <a:t>lease </a:t>
                      </a:r>
                      <a:r>
                        <a:rPr sz="900" b="0">
                          <a:solidFill>
                            <a:srgbClr val="FF0000"/>
                          </a:solidFill>
                          <a:latin typeface="NeueHaasGroteskText Std (Body)"/>
                        </a:rPr>
                        <a:t>and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