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03,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FF0000"/>
                          </a:solidFill>
                          <a:latin typeface="NeueHaasGroteskText Std (Body)"/>
                        </a:rPr>
                        <a:t>DirecTV </a:t>
                      </a:r>
                      <a:r>
                        <a:rPr sz="900" b="0">
                          <a:solidFill>
                            <a:srgbClr val="FF0000"/>
                          </a:solidFill>
                          <a:latin typeface="NeueHaasGroteskText Std (Body)"/>
                        </a:rPr>
                        <a:t>Now </a:t>
                      </a:r>
                      <a:r>
                        <a:rPr sz="900" b="0">
                          <a:solidFill>
                            <a:srgbClr val="FF0000"/>
                          </a:solidFill>
                          <a:latin typeface="NeueHaasGroteskText Std (Body)"/>
                        </a:rPr>
                        <a:t>On </a:t>
                      </a:r>
                      <a:r>
                        <a:rPr sz="900" b="0">
                          <a:solidFill>
                            <a:srgbClr val="FF0000"/>
                          </a:solidFill>
                          <a:latin typeface="NeueHaasGroteskText Std (Body)"/>
                        </a:rPr>
                        <a:t>Us: </a:t>
                      </a:r>
                      <a:r>
                        <a:rPr sz="900" b="0">
                          <a:solidFill>
                            <a:srgbClr val="FF0000"/>
                          </a:solidFill>
                          <a:latin typeface="NeueHaasGroteskText Std (Body)"/>
                        </a:rPr>
                        <a:t>Get </a:t>
                      </a:r>
                      <a:r>
                        <a:rPr sz="900" b="0">
                          <a:solidFill>
                            <a:srgbClr val="FF0000"/>
                          </a:solidFill>
                          <a:latin typeface="NeueHaasGroteskText Std (Body)"/>
                        </a:rPr>
                        <a:t>DirecTV </a:t>
                      </a:r>
                      <a:r>
                        <a:rPr sz="900" b="0">
                          <a:solidFill>
                            <a:srgbClr val="FF0000"/>
                          </a:solidFill>
                          <a:latin typeface="NeueHaasGroteskText Std (Body)"/>
                        </a:rPr>
                        <a:t>Now </a:t>
                      </a:r>
                      <a:r>
                        <a:rPr sz="900" b="0">
                          <a:solidFill>
                            <a:srgbClr val="FF0000"/>
                          </a:solidFill>
                          <a:latin typeface="NeueHaasGroteskText Std (Body)"/>
                        </a:rPr>
                        <a:t>for </a:t>
                      </a:r>
                      <a:r>
                        <a:rPr sz="900" b="1">
                          <a:solidFill>
                            <a:srgbClr val="FF0000"/>
                          </a:solidFill>
                          <a:latin typeface="NeueHaasGroteskText Std (Body)"/>
                        </a:rPr>
                        <a:t>free </a:t>
                      </a:r>
                      <a:r>
                        <a:rPr sz="900" b="0">
                          <a:solidFill>
                            <a:srgbClr val="FF0000"/>
                          </a:solidFill>
                          <a:latin typeface="NeueHaasGroteskText Std (Body)"/>
                        </a:rPr>
                        <a:t>via </a:t>
                      </a:r>
                      <a:r>
                        <a:rPr sz="900" b="0">
                          <a:solidFill>
                            <a:srgbClr val="FF0000"/>
                          </a:solidFill>
                          <a:latin typeface="NeueHaasGroteskText Std (Body)"/>
                        </a:rPr>
                        <a:t>bill </a:t>
                      </a:r>
                      <a:r>
                        <a:rPr sz="900" b="0">
                          <a:solidFill>
                            <a:srgbClr val="FF0000"/>
                          </a:solidFill>
                          <a:latin typeface="NeueHaasGroteskText Std (Body)"/>
                        </a:rPr>
                        <a:t>credit </a:t>
                      </a:r>
                      <a:r>
                        <a:rPr sz="900" b="0">
                          <a:solidFill>
                            <a:srgbClr val="FF0000"/>
                          </a:solidFill>
                          <a:latin typeface="NeueHaasGroteskText Std (Body)"/>
                        </a:rPr>
                        <a:t>for </a:t>
                      </a:r>
                      <a:r>
                        <a:rPr sz="900" b="0">
                          <a:solidFill>
                            <a:srgbClr val="FF0000"/>
                          </a:solidFill>
                          <a:latin typeface="NeueHaasGroteskText Std (Body)"/>
                        </a:rPr>
                        <a:t>12 </a:t>
                      </a:r>
                      <a:r>
                        <a:rPr sz="900" b="0">
                          <a:solidFill>
                            <a:srgbClr val="FF0000"/>
                          </a:solidFill>
                          <a:latin typeface="NeueHaasGroteskText Std (Body)"/>
                        </a:rPr>
                        <a:t>months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add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and </a:t>
                      </a:r>
                      <a:r>
                        <a:rPr sz="900" b="0">
                          <a:solidFill>
                            <a:srgbClr val="FF0000"/>
                          </a:solidFill>
                          <a:latin typeface="NeueHaasGroteskText Std (Body)"/>
                        </a:rPr>
                        <a:t>have </a:t>
                      </a:r>
                      <a:r>
                        <a:rPr sz="900" b="0">
                          <a:solidFill>
                            <a:srgbClr val="FF0000"/>
                          </a:solidFill>
                          <a:latin typeface="NeueHaasGroteskText Std (Body)"/>
                        </a:rPr>
                        <a:t>an </a:t>
                      </a:r>
                      <a:r>
                        <a:rPr sz="900" b="0">
                          <a:solidFill>
                            <a:srgbClr val="FF0000"/>
                          </a:solidFill>
                          <a:latin typeface="NeueHaasGroteskText Std (Body)"/>
                        </a:rPr>
                        <a:t>eligible </a:t>
                      </a:r>
                      <a:r>
                        <a:rPr sz="900" b="0">
                          <a:solidFill>
                            <a:srgbClr val="FF0000"/>
                          </a:solidFill>
                          <a:latin typeface="NeueHaasGroteskText Std (Body)"/>
                        </a:rPr>
                        <a:t>Enhanced </a:t>
                      </a:r>
                      <a:r>
                        <a:rPr sz="900" b="0">
                          <a:solidFill>
                            <a:srgbClr val="FF0000"/>
                          </a:solidFill>
                          <a:latin typeface="NeueHaasGroteskText Std (Body)"/>
                        </a:rPr>
                        <a:t>plan </a:t>
                      </a:r>
                      <a:r>
                        <a:rPr sz="900" b="0">
                          <a:solidFill>
                            <a:srgbClr val="FF0000"/>
                          </a:solidFill>
                          <a:latin typeface="NeueHaasGroteskText Std (Body)"/>
                        </a:rPr>
                        <a:t>(max </a:t>
                      </a:r>
                      <a:r>
                        <a:rPr sz="900" b="1">
                          <a:solidFill>
                            <a:srgbClr val="FF0000"/>
                          </a:solidFill>
                          <a:latin typeface="NeueHaasGroteskText Std (Body)"/>
                        </a:rPr>
                        <a:t>$35 </a:t>
                      </a:r>
                      <a:r>
                        <a:rPr sz="900" b="0">
                          <a:solidFill>
                            <a:srgbClr val="FF0000"/>
                          </a:solidFill>
                          <a:latin typeface="NeueHaasGroteskText Std (Body)"/>
                        </a:rPr>
                        <a:t>credit </a:t>
                      </a:r>
                      <a:r>
                        <a:rPr sz="900" b="0">
                          <a:solidFill>
                            <a:srgbClr val="FF0000"/>
                          </a:solidFill>
                          <a:latin typeface="NeueHaasGroteskText Std (Body)"/>
                        </a:rPr>
                        <a:t>per </a:t>
                      </a:r>
                      <a:r>
                        <a:rPr sz="900" b="0">
                          <a:solidFill>
                            <a:srgbClr val="FF0000"/>
                          </a:solidFill>
                          <a:latin typeface="NeueHaasGroteskText Std (Body)"/>
                        </a:rPr>
                        <a:t>month, </a:t>
                      </a:r>
                      <a:r>
                        <a:rPr sz="900" b="0">
                          <a:solidFill>
                            <a:srgbClr val="FF0000"/>
                          </a:solidFill>
                          <a:latin typeface="NeueHaasGroteskText Std (Body)"/>
                        </a:rPr>
                        <a:t>available </a:t>
                      </a:r>
                      <a:r>
                        <a:rPr sz="900" b="0">
                          <a:solidFill>
                            <a:srgbClr val="FF0000"/>
                          </a:solidFill>
                          <a:latin typeface="NeueHaasGroteskText Std (Body)"/>
                        </a:rPr>
                        <a:t>to </a:t>
                      </a:r>
                      <a:r>
                        <a:rPr sz="900" b="0">
                          <a:solidFill>
                            <a:srgbClr val="FF0000"/>
                          </a:solidFill>
                          <a:latin typeface="NeueHaasGroteskText Std (Body)"/>
                        </a:rPr>
                        <a:t>select </a:t>
                      </a:r>
                      <a:r>
                        <a:rPr sz="900" b="0">
                          <a:solidFill>
                            <a:srgbClr val="FF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with </a:t>
                      </a:r>
                      <a:r>
                        <a:rPr sz="900" b="0">
                          <a:solidFill>
                            <a:srgbClr val="000000"/>
                          </a:solidFill>
                          <a:latin typeface="NeueHaasGroteskText Std (Body)"/>
                        </a:rPr>
                        <a:t>switch </a:t>
                      </a:r>
                      <a:r>
                        <a:rPr sz="900" b="0">
                          <a:solidFill>
                            <a:srgbClr val="000000"/>
                          </a:solidFill>
                          <a:latin typeface="NeueHaasGroteskText Std (Body)"/>
                        </a:rPr>
                        <a:t>and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FF0000"/>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FF0000"/>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FF0000"/>
                          </a:solidFill>
                          <a:latin typeface="Ariel"/>
                        </a:rPr>
                        <a:t>$35.41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FF0000"/>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FF0000"/>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$35.42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$30.21</a:t>
                      </a:r>
                    </a:p>
                  </a:txBody>
                  <a:tcPr marB="0" marT="0">
                    <a:solidFill>
                      <a:srgbClr val="99CCFF"/>
                    </a:solidFill>
                  </a:tcPr>
                </a:tc>
                <a:tc>
                  <a:txBody>
                    <a:bodyPr/>
                    <a:lstStyle/>
                    <a:p>
                      <a:pPr algn="ctr"/>
                      <a:r>
                        <a:rPr b="1" sz="1100">
                          <a:solidFill>
                            <a:srgbClr val="FF0000"/>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30037"/>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1563">
                <a:tc>
                  <a:txBody>
                    <a:bodyPr/>
                    <a:lstStyle/>
                    <a:p>
                      <a:pPr algn="ctr"/>
                      <a:r>
                        <a:rPr b="1" sz="1100">
                          <a:solidFill>
                            <a:srgbClr val="6D6E71"/>
                          </a:solidFill>
                          <a:latin typeface="Ariel"/>
                        </a:rPr>
                        <a:t>iPad 9.7 (2018) (32 GB)</a:t>
                      </a:r>
                    </a:p>
                  </a:txBody>
                  <a:tcPr marB="0" marT="0"/>
                </a:tc>
                <a:tc>
                  <a:txBody>
                    <a:bodyPr/>
                    <a:lstStyle/>
                    <a:p>
                      <a:pPr algn="ctr"/>
                      <a:r>
                        <a:rPr b="1" sz="1100">
                          <a:solidFill>
                            <a:srgbClr val="FF0000"/>
                          </a:solidFill>
                          <a:latin typeface="Ariel"/>
                        </a:rPr>
                        <a:t>$19.16</a:t>
                      </a:r>
                    </a:p>
                  </a:txBody>
                  <a:tcPr marB="0" marT="0">
                    <a:solidFill>
                      <a:srgbClr val="F6E7E7"/>
                    </a:solidFill>
                  </a:tcPr>
                </a:tc>
                <a:tc>
                  <a:txBody>
                    <a:bodyPr/>
                    <a:lstStyle/>
                    <a:p>
                      <a:pPr algn="ctr"/>
                      <a:r>
                        <a:rPr b="1" sz="1100">
                          <a:solidFill>
                            <a:srgbClr val="FF0000"/>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FF0000"/>
                          </a:solidFill>
                          <a:latin typeface="Ariel"/>
                        </a:rPr>
                        <a:t>NA</a:t>
                      </a:r>
                    </a:p>
                  </a:txBody>
                  <a:tcPr marB="0" marT="0">
                    <a:solidFill>
                      <a:srgbClr val="99CCFF"/>
                    </a:solidFill>
                  </a:tcPr>
                </a:tc>
                <a:tc>
                  <a:txBody>
                    <a:bodyPr/>
                    <a:lstStyle/>
                    <a:p>
                      <a:pPr algn="ctr"/>
                      <a:r>
                        <a:rPr b="1" sz="1100">
                          <a:solidFill>
                            <a:srgbClr val="FF0000"/>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FF0000"/>
                          </a:solidFill>
                          <a:latin typeface="Ariel"/>
                        </a:rPr>
                        <a:t>$18.00</a:t>
                      </a:r>
                    </a:p>
                  </a:txBody>
                  <a:tcPr marB="0" marT="0">
                    <a:solidFill>
                      <a:srgbClr val="EDC2D9"/>
                    </a:solidFill>
                  </a:tcPr>
                </a:tc>
                <a:tc>
                  <a:txBody>
                    <a:bodyPr/>
                    <a:lstStyle/>
                    <a:p>
                      <a:pPr algn="ctr"/>
                      <a:r>
                        <a:rPr b="1" sz="1100">
                          <a:solidFill>
                            <a:srgbClr val="FF0000"/>
                          </a:solidFill>
                          <a:latin typeface="Ariel"/>
                        </a:rPr>
                        <a:t>$459.99</a:t>
                      </a:r>
                    </a:p>
                  </a:txBody>
                  <a:tcPr marB="0" marT="0">
                    <a:solidFill>
                      <a:srgbClr val="EDC2D9"/>
                    </a:solidFill>
                  </a:tcPr>
                </a:tc>
                <a:tc>
                  <a:txBody>
                    <a:bodyPr/>
                    <a:lstStyle/>
                    <a:p>
                      <a:pPr algn="ctr"/>
                      <a:r>
                        <a:rPr b="1" sz="1100">
                          <a:solidFill>
                            <a:srgbClr val="FF0000"/>
                          </a:solidFill>
                          <a:latin typeface="Ariel"/>
                        </a:rPr>
                        <a:t>$27.99</a:t>
                      </a:r>
                    </a:p>
                  </a:txBody>
                  <a:tcPr marB="0" marT="0">
                    <a:solidFill>
                      <a:srgbClr val="EDC2D9"/>
                    </a:solidFill>
                  </a:tcPr>
                </a:tc>
                <a:tc>
                  <a:txBody>
                    <a:bodyPr/>
                    <a:lstStyle/>
                    <a:p>
                      <a:pPr algn="ctr"/>
                      <a:r>
                        <a:rPr b="1" sz="1100">
                          <a:solidFill>
                            <a:srgbClr val="FF0000"/>
                          </a:solidFill>
                          <a:latin typeface="Ariel"/>
                        </a:rPr>
                        <a:t>$15.00</a:t>
                      </a:r>
                    </a:p>
                  </a:txBody>
                  <a:tcPr marB="0" marT="0">
                    <a:solidFill>
                      <a:srgbClr val="B3DAB4"/>
                    </a:solidFill>
                  </a:tcPr>
                </a:tc>
                <a:tc>
                  <a:txBody>
                    <a:bodyPr/>
                    <a:lstStyle/>
                    <a:p>
                      <a:pPr algn="ctr"/>
                      <a:r>
                        <a:rPr b="1" sz="1100">
                          <a:solidFill>
                            <a:srgbClr val="FF0000"/>
                          </a:solidFill>
                          <a:latin typeface="Ariel"/>
                        </a:rPr>
                        <a:t>$459.99</a:t>
                      </a:r>
                    </a:p>
                  </a:txBody>
                  <a:tcPr marB="0" marT="0">
                    <a:solidFill>
                      <a:srgbClr val="B3DAB4"/>
                    </a:solidFill>
                  </a:tcPr>
                </a:tc>
                <a:tc>
                  <a:txBody>
                    <a:bodyPr/>
                    <a:lstStyle/>
                    <a:p>
                      <a:pPr algn="ctr"/>
                      <a:r>
                        <a:rPr b="1" sz="1100">
                          <a:solidFill>
                            <a:srgbClr val="FF0000"/>
                          </a:solidFill>
                          <a:latin typeface="Ariel"/>
                        </a:rPr>
                        <a:t>NA</a:t>
                      </a:r>
                    </a:p>
                  </a:txBody>
                  <a:tcPr marB="0" marT="0">
                    <a:solidFill>
                      <a:srgbClr val="B3DAB4"/>
                    </a:solidFill>
                  </a:tcPr>
                </a:tc>
              </a:tr>
              <a:tr h="41563">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Galaxy Tab S3 (32 GB)</a:t>
                      </a:r>
                    </a:p>
                  </a:txBody>
                  <a:tcPr marB="0" marT="0"/>
                </a:tc>
                <a:tc>
                  <a:txBody>
                    <a:bodyPr/>
                    <a:lstStyle/>
                    <a:p>
                      <a:pPr algn="ctr"/>
                      <a:r>
                        <a:rPr b="1" sz="1100">
                          <a:solidFill>
                            <a:srgbClr val="FF0000"/>
                          </a:solidFill>
                          <a:latin typeface="Ariel"/>
                        </a:rPr>
                        <a:t>$29.16</a:t>
                      </a:r>
                    </a:p>
                  </a:txBody>
                  <a:tcPr marB="0" marT="0">
                    <a:solidFill>
                      <a:srgbClr val="F6E7E7"/>
                    </a:solidFill>
                  </a:tcPr>
                </a:tc>
                <a:tc>
                  <a:txBody>
                    <a:bodyPr/>
                    <a:lstStyle/>
                    <a:p>
                      <a:pPr algn="ctr"/>
                      <a:r>
                        <a:rPr b="1" sz="1100">
                          <a:solidFill>
                            <a:srgbClr val="FF0000"/>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1563">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$4.17</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At&amp;T Primetime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$205.00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77">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FF0000"/>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r h="35175">
                <a:tc>
                  <a:txBody>
                    <a:bodyPr/>
                    <a:lstStyle/>
                    <a:p>
                      <a:pPr algn="ctr"/>
                      <a:r>
                        <a:rPr b="1" sz="1100">
                          <a:solidFill>
                            <a:srgbClr val="6D6E71"/>
                          </a:solidFill>
                          <a:latin typeface="Ariel"/>
                        </a:rPr>
                        <a:t>LG Tribute Dynasty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latin typeface="Ariel"/>
                        </a:rPr>
                        <a:t>$960.00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05/03/2018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4800600"/>
                <a:gridCol w="96012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978593" y="1312164"/>
            <a:ext cx="445649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10334524" y="1559052"/>
            <a:ext cx="1392655"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iPhones and get iPhone 8 ( 64GB) free (5/03-...)</a:t>
            </a:r>
          </a:p>
        </p:txBody>
      </p:sp>
      <p:sp>
        <p:nvSpPr>
          <p:cNvPr id="9" name="Rounded Rectangle 8"/>
          <p:cNvSpPr/>
          <p:nvPr/>
        </p:nvSpPr>
        <p:spPr>
          <a:xfrm>
            <a:off x="10334524" y="1805940"/>
            <a:ext cx="1392655"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a:t>
            </a:r>
          </a:p>
        </p:txBody>
      </p:sp>
      <p:sp>
        <p:nvSpPr>
          <p:cNvPr id="10" name="Rounded Rectangle 9"/>
          <p:cNvSpPr/>
          <p:nvPr/>
        </p:nvSpPr>
        <p:spPr>
          <a:xfrm>
            <a:off x="1143000" y="256397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SS Galaxy S8, S8+, S8 Active (12/18-3/15)</a:t>
            </a:r>
          </a:p>
        </p:txBody>
      </p:sp>
      <p:sp>
        <p:nvSpPr>
          <p:cNvPr id="11" name="Rounded Rectangle 10"/>
          <p:cNvSpPr/>
          <p:nvPr/>
        </p:nvSpPr>
        <p:spPr>
          <a:xfrm>
            <a:off x="1143000" y="276971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97545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318119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560796" y="3815791"/>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5599496"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309567"/>
            <a:ext cx="83559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8663338" y="4556455"/>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9" name="Rounded Rectangle 18"/>
          <p:cNvSpPr/>
          <p:nvPr/>
        </p:nvSpPr>
        <p:spPr>
          <a:xfrm>
            <a:off x="1143000" y="5067604"/>
            <a:ext cx="529209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3649779"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6435090"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3" name="Rounded Rectangle 22"/>
          <p:cNvSpPr/>
          <p:nvPr/>
        </p:nvSpPr>
        <p:spPr>
          <a:xfrm>
            <a:off x="7688479" y="6055156"/>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10329892"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9991564"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05/03</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FF0000"/>
                          </a:solidFill>
                          <a:latin typeface="NeueHaasGroteskText Std (Body)"/>
                        </a:rPr>
                        <a:t>Get </a:t>
                      </a:r>
                      <a:r>
                        <a:rPr sz="900" b="0">
                          <a:solidFill>
                            <a:srgbClr val="FF0000"/>
                          </a:solidFill>
                          <a:latin typeface="NeueHaasGroteskText Std (Body)"/>
                        </a:rPr>
                        <a:t>select </a:t>
                      </a:r>
                      <a:r>
                        <a:rPr sz="900" b="0">
                          <a:solidFill>
                            <a:srgbClr val="FF0000"/>
                          </a:solidFill>
                          <a:latin typeface="NeueHaasGroteskText Std (Body)"/>
                        </a:rPr>
                        <a:t>iPhone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(64GB) </a:t>
                      </a:r>
                      <a:r>
                        <a:rPr sz="900" b="1">
                          <a:solidFill>
                            <a:srgbClr val="FF0000"/>
                          </a:solidFill>
                          <a:latin typeface="NeueHaasGroteskText Std (Body)"/>
                        </a:rPr>
                        <a:t>free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$1149.99 </a:t>
                      </a:r>
                      <a:r>
                        <a:rPr sz="900" b="0">
                          <a:solidFill>
                            <a:srgbClr val="FF0000"/>
                          </a:solidFill>
                          <a:latin typeface="NeueHaasGroteskText Std (Body)"/>
                        </a:rPr>
                        <a:t>per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1">
                          <a:solidFill>
                            <a:srgbClr val="FF0000"/>
                          </a:solidFill>
                          <a:latin typeface="NeueHaasGroteskText Std (Body)"/>
                        </a:rPr>
                        <a:t>$699.99 </a:t>
                      </a:r>
                      <a:r>
                        <a:rPr sz="900" b="0">
                          <a:solidFill>
                            <a:srgbClr val="FF0000"/>
                          </a:solidFill>
                          <a:latin typeface="NeueHaasGroteskText Std (Body)"/>
                        </a:rPr>
                        <a:t>promo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(05/03/18)
</a:t>
                      </a:r>
                      <a:r>
                        <a:rPr sz="900" b="0">
                          <a:solidFill>
                            <a:srgbClr val="FF0000"/>
                          </a:solidFill>
                          <a:latin typeface="NeueHaasGroteskText Std (Body)"/>
                        </a:rPr>
                        <a:t>Get </a:t>
                      </a:r>
                      <a:r>
                        <a:rPr sz="900" b="0">
                          <a:solidFill>
                            <a:srgbClr val="FF0000"/>
                          </a:solidFill>
                          <a:latin typeface="NeueHaasGroteskText Std (Body)"/>
                        </a:rPr>
                        <a:t>select </a:t>
                      </a:r>
                      <a:r>
                        <a:rPr sz="900" b="0">
                          <a:solidFill>
                            <a:srgbClr val="FF0000"/>
                          </a:solidFill>
                          <a:latin typeface="NeueHaasGroteskText Std (Body)"/>
                        </a:rPr>
                        <a:t>Android </a:t>
                      </a:r>
                      <a:r>
                        <a:rPr sz="900" b="0">
                          <a:solidFill>
                            <a:srgbClr val="FF0000"/>
                          </a:solidFill>
                          <a:latin typeface="NeueHaasGroteskText Std (Body)"/>
                        </a:rPr>
                        <a:t>phones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one </a:t>
                      </a:r>
                      <a:r>
                        <a:rPr sz="900" b="1">
                          <a:solidFill>
                            <a:srgbClr val="FF0000"/>
                          </a:solidFill>
                          <a:latin typeface="NeueHaasGroteskText Std (Body)"/>
                        </a:rPr>
                        <a:t>free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$960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per </a:t>
                      </a:r>
                      <a:r>
                        <a:rPr sz="900" b="0">
                          <a:solidFill>
                            <a:srgbClr val="FF0000"/>
                          </a:solidFill>
                          <a:latin typeface="NeueHaasGroteskText Std (Body)"/>
                        </a:rPr>
                        <a:t>device </a:t>
                      </a:r>
                      <a:r>
                        <a:rPr sz="900" b="0">
                          <a:solidFill>
                            <a:srgbClr val="FF0000"/>
                          </a:solidFill>
                          <a:latin typeface="NeueHaasGroteskText Std (Body)"/>
                        </a:rPr>
                        <a:t>less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$840 </a:t>
                      </a:r>
                      <a:r>
                        <a:rPr sz="900" b="0">
                          <a:solidFill>
                            <a:srgbClr val="FF0000"/>
                          </a:solidFill>
                          <a:latin typeface="NeueHaasGroteskText Std (Body)"/>
                        </a:rPr>
                        <a:t>promo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(05/03/18)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ZTE </a:t>
                      </a:r>
                      <a:r>
                        <a:rPr sz="900" b="0">
                          <a:solidFill>
                            <a:srgbClr val="000000"/>
                          </a:solidFill>
                          <a:latin typeface="NeueHaasGroteskText Std (Body)"/>
                        </a:rPr>
                        <a:t>Max </a:t>
                      </a:r>
                      <a:r>
                        <a:rPr sz="900" b="0">
                          <a:solidFill>
                            <a:srgbClr val="000000"/>
                          </a:solidFill>
                          <a:latin typeface="NeueHaasGroteskText Std (Body)"/>
                        </a:rPr>
                        <a:t>XL,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Emerge </a:t>
                      </a:r>
                      <a:r>
                        <a:rPr sz="900" b="0">
                          <a:solidFill>
                            <a:srgbClr val="000000"/>
                          </a:solidFill>
                          <a:latin typeface="NeueHaasGroteskText Std (Body)"/>
                        </a:rPr>
                        <a:t>or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