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05,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FF0000"/>
                          </a:solidFill>
                          <a:latin typeface="NeueHaasGroteskText Std (Body)"/>
                        </a:rPr>
                        <a:t>Save </a:t>
                      </a:r>
                      <a:r>
                        <a:rPr sz="900" b="1">
                          <a:solidFill>
                            <a:srgbClr val="FF0000"/>
                          </a:solidFill>
                          <a:latin typeface="NeueHaasGroteskText Std (Body)"/>
                        </a:rPr>
                        <a:t>$150 </a:t>
                      </a:r>
                      <a:r>
                        <a:rPr sz="900" b="0">
                          <a:solidFill>
                            <a:srgbClr val="FF0000"/>
                          </a:solidFill>
                          <a:latin typeface="NeueHaasGroteskText Std (Body)"/>
                        </a:rPr>
                        <a:t>on </a:t>
                      </a:r>
                      <a:r>
                        <a:rPr sz="900" b="0">
                          <a:solidFill>
                            <a:srgbClr val="FF0000"/>
                          </a:solidFill>
                          <a:latin typeface="NeueHaasGroteskText Std (Body)"/>
                        </a:rPr>
                        <a:t>Samsung </a:t>
                      </a:r>
                      <a:r>
                        <a:rPr sz="900" b="0">
                          <a:solidFill>
                            <a:srgbClr val="FF0000"/>
                          </a:solidFill>
                          <a:latin typeface="NeueHaasGroteskText Std (Body)"/>
                        </a:rPr>
                        <a:t>tablet </a:t>
                      </a:r>
                      <a:r>
                        <a:rPr sz="900" b="0">
                          <a:solidFill>
                            <a:srgbClr val="FF0000"/>
                          </a:solidFill>
                          <a:latin typeface="NeueHaasGroteskText Std (Body)"/>
                        </a:rPr>
                        <a:t>with </a:t>
                      </a:r>
                      <a:r>
                        <a:rPr sz="900" b="0">
                          <a:solidFill>
                            <a:srgbClr val="FF0000"/>
                          </a:solidFill>
                          <a:latin typeface="NeueHaasGroteskText Std (Body)"/>
                        </a:rPr>
                        <a:t>Android </a:t>
                      </a:r>
                      <a:r>
                        <a:rPr sz="900" b="0">
                          <a:solidFill>
                            <a:srgbClr val="FF0000"/>
                          </a:solidFill>
                          <a:latin typeface="NeueHaasGroteskText Std (Body)"/>
                        </a:rPr>
                        <a:t>Smartphone </a:t>
                      </a:r>
                      <a:r>
                        <a:rPr sz="900" b="0">
                          <a:solidFill>
                            <a:srgbClr val="FF0000"/>
                          </a:solidFill>
                          <a:latin typeface="NeueHaasGroteskText Std (Body)"/>
                        </a:rPr>
                        <a:t>purchase </a:t>
                      </a:r>
                      <a:r>
                        <a:rPr sz="900" b="0">
                          <a:solidFill>
                            <a:srgbClr val="FF0000"/>
                          </a:solidFill>
                          <a:latin typeface="NeueHaasGroteskText Std (Body)"/>
                        </a:rPr>
                        <a:t>(reqs.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for </a:t>
                      </a:r>
                      <a:r>
                        <a:rPr sz="900" b="0">
                          <a:solidFill>
                            <a:srgbClr val="FF0000"/>
                          </a:solidFill>
                          <a:latin typeface="NeueHaasGroteskText Std (Body)"/>
                        </a:rPr>
                        <a:t>smartphone </a:t>
                      </a:r>
                      <a:r>
                        <a:rPr sz="900" b="0">
                          <a:solidFill>
                            <a:srgbClr val="FF0000"/>
                          </a:solidFill>
                          <a:latin typeface="NeueHaasGroteskText Std (Body)"/>
                        </a:rPr>
                        <a:t>and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for </a:t>
                      </a:r>
                      <a:r>
                        <a:rPr sz="900" b="0">
                          <a:solidFill>
                            <a:srgbClr val="FF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FF0000"/>
                          </a:solidFill>
                          <a:latin typeface="Ariel"/>
                        </a:rPr>
                        <a:t>$31.24</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FF0000"/>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FF0000"/>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FF0000"/>
                          </a:solidFill>
                          <a:latin typeface="Ariel"/>
                        </a:rPr>
                        <a:t>$9.99</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6D6E71"/>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$699.00</a:t>
                      </a:r>
                    </a:p>
                  </a:txBody>
                  <a:tcPr marT="0" marB="0">
                    <a:solidFill>
                      <a:srgbClr val="FDE5A1"/>
                    </a:solidFill>
                  </a:tcPr>
                </a:tc>
                <a:tc>
                  <a:txBody>
                    <a:bodyPr/>
                    <a:lstStyle/>
                    <a:p>
                      <a:pPr algn="ctr"/>
                      <a:r>
                        <a:rPr b="1" sz="1100">
                          <a:solidFill>
                            <a:srgbClr val="6D6E71"/>
                          </a:solidFill>
                          <a:latin typeface="Ariel"/>
                        </a:rPr>
                        <a:t>$699.99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05/05/2018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gridCol w="3840480"/>
                <a:gridCol w="4800600"/>
                <a:gridCol w="96012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978593" y="1312164"/>
            <a:ext cx="4456496"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0334524" y="1559052"/>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a:t>
            </a:r>
          </a:p>
        </p:txBody>
      </p:sp>
      <p:sp>
        <p:nvSpPr>
          <p:cNvPr id="9" name="Rounded Rectangle 8"/>
          <p:cNvSpPr/>
          <p:nvPr/>
        </p:nvSpPr>
        <p:spPr>
          <a:xfrm>
            <a:off x="10334524" y="1805940"/>
            <a:ext cx="1392655"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a:t>
            </a:r>
          </a:p>
        </p:txBody>
      </p:sp>
      <p:sp>
        <p:nvSpPr>
          <p:cNvPr id="10" name="Rounded Rectangle 9"/>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SS Galaxy S8, S8+, S8 Active (12/18-3/15)</a:t>
            </a:r>
          </a:p>
        </p:txBody>
      </p:sp>
      <p:sp>
        <p:nvSpPr>
          <p:cNvPr id="11" name="Rounded Rectangle 10"/>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05/05</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05/05/2018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FF0000"/>
                          </a:solidFill>
                          <a:latin typeface="NeueHaasGroteskText Std (Body)"/>
                        </a:rPr>
                        <a:t>Save </a:t>
                      </a:r>
                      <a:r>
                        <a:rPr sz="900" b="0">
                          <a:solidFill>
                            <a:srgbClr val="FF0000"/>
                          </a:solidFill>
                          <a:latin typeface="NeueHaasGroteskText Std (Body)"/>
                        </a:rPr>
                        <a:t> </a:t>
                      </a:r>
                      <a:r>
                        <a:rPr sz="900" b="1">
                          <a:solidFill>
                            <a:srgbClr val="FF0000"/>
                          </a:solidFill>
                          <a:latin typeface="NeueHaasGroteskText Std (Body)"/>
                        </a:rPr>
                        <a:t>$100 </a:t>
                      </a:r>
                      <a:r>
                        <a:rPr sz="900" b="0">
                          <a:solidFill>
                            <a:srgbClr val="FF0000"/>
                          </a:solidFill>
                          <a:latin typeface="NeueHaasGroteskText Std (Body)"/>
                        </a:rPr>
                        <a:t>off </a:t>
                      </a:r>
                      <a:r>
                        <a:rPr sz="900" b="0">
                          <a:solidFill>
                            <a:srgbClr val="FF0000"/>
                          </a:solidFill>
                          <a:latin typeface="NeueHaasGroteskText Std (Body)"/>
                        </a:rPr>
                        <a:t> </a:t>
                      </a:r>
                      <a:r>
                        <a:rPr sz="900" b="0">
                          <a:solidFill>
                            <a:srgbClr val="FF0000"/>
                          </a:solidFill>
                          <a:latin typeface="NeueHaasGroteskText Std (Body)"/>
                        </a:rPr>
                        <a:t>Google </a:t>
                      </a:r>
                      <a:r>
                        <a:rPr sz="900" b="0">
                          <a:solidFill>
                            <a:srgbClr val="FF0000"/>
                          </a:solidFill>
                          <a:latin typeface="NeueHaasGroteskText Std (Body)"/>
                        </a:rPr>
                        <a:t>Pixel </a:t>
                      </a:r>
                      <a:r>
                        <a:rPr sz="900" b="0">
                          <a:solidFill>
                            <a:srgbClr val="FF0000"/>
                          </a:solidFill>
                          <a:latin typeface="NeueHaasGroteskText Std (Body)"/>
                        </a:rPr>
                        <a:t>2 </a:t>
                      </a:r>
                      <a:r>
                        <a:rPr sz="900" b="0">
                          <a:solidFill>
                            <a:srgbClr val="FF0000"/>
                          </a:solidFill>
                          <a:latin typeface="NeueHaasGroteskText Std (Body)"/>
                        </a:rPr>
                        <a:t>or </a:t>
                      </a:r>
                      <a:r>
                        <a:rPr sz="900" b="0">
                          <a:solidFill>
                            <a:srgbClr val="FF0000"/>
                          </a:solidFill>
                          <a:latin typeface="NeueHaasGroteskText Std (Body)"/>
                        </a:rPr>
                        <a:t>2 </a:t>
                      </a:r>
                      <a:r>
                        <a:rPr sz="900" b="0">
                          <a:solidFill>
                            <a:srgbClr val="FF0000"/>
                          </a:solidFill>
                          <a:latin typeface="NeueHaasGroteskText Std (Body)"/>
                        </a:rPr>
                        <a:t>XL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0">
                          <a:solidFill>
                            <a:srgbClr val="FF0000"/>
                          </a:solidFill>
                          <a:latin typeface="NeueHaasGroteskText Std (Body)"/>
                        </a:rPr>
                        <a:t>free, </a:t>
                      </a:r>
                      <a:r>
                        <a:rPr sz="900" b="0">
                          <a:solidFill>
                            <a:srgbClr val="FF0000"/>
                          </a:solidFill>
                          <a:latin typeface="NeueHaasGroteskText Std (Body)"/>
                        </a:rPr>
                        <a:t>plus </a:t>
                      </a:r>
                      <a:r>
                        <a:rPr sz="900" b="0">
                          <a:solidFill>
                            <a:srgbClr val="FF0000"/>
                          </a:solidFill>
                          <a:latin typeface="NeueHaasGroteskText Std (Body)"/>
                        </a:rPr>
                        <a:t>get </a:t>
                      </a:r>
                      <a:r>
                        <a:rPr sz="900" b="1">
                          <a:solidFill>
                            <a:srgbClr val="FF0000"/>
                          </a:solidFill>
                          <a:latin typeface="NeueHaasGroteskText Std (Body)"/>
                        </a:rPr>
                        <a:t>free </a:t>
                      </a:r>
                      <a:r>
                        <a:rPr sz="900" b="0">
                          <a:solidFill>
                            <a:srgbClr val="FF0000"/>
                          </a:solidFill>
                          <a:latin typeface="NeueHaasGroteskText Std (Body)"/>
                        </a:rPr>
                        <a:t>YouTube </a:t>
                      </a:r>
                      <a:r>
                        <a:rPr sz="900" b="0">
                          <a:solidFill>
                            <a:srgbClr val="FF0000"/>
                          </a:solidFill>
                          <a:latin typeface="NeueHaasGroteskText Std (Body)"/>
                        </a:rPr>
                        <a:t>TV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 </a:t>
                      </a:r>
                      <a:r>
                        <a:rPr sz="900" b="0">
                          <a:solidFill>
                            <a:srgbClr val="FF0000"/>
                          </a:solidFill>
                          <a:latin typeface="NeueHaasGroteskText Std (Body)"/>
                        </a:rPr>
                        <a:t>months, </a:t>
                      </a:r>
                      <a:r>
                        <a:rPr sz="900" b="0">
                          <a:solidFill>
                            <a:srgbClr val="FF0000"/>
                          </a:solidFill>
                          <a:latin typeface="NeueHaasGroteskText Std (Body)"/>
                        </a:rPr>
                        <a:t>Google </a:t>
                      </a:r>
                      <a:r>
                        <a:rPr sz="900" b="0">
                          <a:solidFill>
                            <a:srgbClr val="FF0000"/>
                          </a:solidFill>
                          <a:latin typeface="NeueHaasGroteskText Std (Body)"/>
                        </a:rPr>
                        <a:t>Homecast </a:t>
                      </a:r>
                      <a:r>
                        <a:rPr sz="900" b="0">
                          <a:solidFill>
                            <a:srgbClr val="FF0000"/>
                          </a:solidFill>
                          <a:latin typeface="NeueHaasGroteskText Std (Body)"/>
                        </a:rPr>
                        <a:t>Mini </a:t>
                      </a:r>
                      <a:r>
                        <a:rPr sz="900" b="0">
                          <a:solidFill>
                            <a:srgbClr val="FF0000"/>
                          </a:solidFill>
                          <a:latin typeface="NeueHaasGroteskText Std (Body)"/>
                        </a:rPr>
                        <a:t>and </a:t>
                      </a:r>
                      <a:r>
                        <a:rPr sz="900" b="0">
                          <a:solidFill>
                            <a:srgbClr val="FF0000"/>
                          </a:solidFill>
                          <a:latin typeface="NeueHaasGroteskText Std (Body)"/>
                        </a:rPr>
                        <a:t>Chromecast </a:t>
                      </a:r>
                      <a:r>
                        <a:rPr sz="900" b="0">
                          <a:solidFill>
                            <a:srgbClr val="FF0000"/>
                          </a:solidFill>
                          <a:latin typeface="NeueHaasGroteskText Std (Body)"/>
                        </a:rPr>
                        <a:t>with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(reqs.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$949.99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0">
                          <a:solidFill>
                            <a:srgbClr val="FF0000"/>
                          </a:solidFill>
                          <a:latin typeface="NeueHaasGroteskText Std (Body)"/>
                        </a:rPr>
                        <a:t>less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$100 </a:t>
                      </a:r>
                      <a:r>
                        <a:rPr sz="900" b="0">
                          <a:solidFill>
                            <a:srgbClr val="FF0000"/>
                          </a:solidFill>
                          <a:latin typeface="NeueHaasGroteskText Std (Body)"/>
                        </a:rPr>
                        <a:t> </a:t>
                      </a:r>
                      <a:r>
                        <a:rPr sz="900" b="0">
                          <a:solidFill>
                            <a:srgbClr val="FF0000"/>
                          </a:solidFill>
                          <a:latin typeface="NeueHaasGroteskText Std (Body)"/>
                        </a:rPr>
                        <a:t>promo </a:t>
                      </a:r>
                      <a:r>
                        <a:rPr sz="900" b="0">
                          <a:solidFill>
                            <a:srgbClr val="FF0000"/>
                          </a:solidFill>
                          <a:latin typeface="NeueHaasGroteskText Std (Body)"/>
                        </a:rPr>
                        <a:t>credit </a:t>
                      </a:r>
                      <a:r>
                        <a:rPr sz="900" b="0">
                          <a:solidFill>
                            <a:srgbClr val="FF0000"/>
                          </a:solidFill>
                          <a:latin typeface="NeueHaasGroteskText Std (Body)"/>
                        </a:rPr>
                        <a:t>and </a:t>
                      </a:r>
                      <a:r>
                        <a:rPr sz="900" b="1">
                          <a:solidFill>
                            <a:srgbClr val="FF0000"/>
                          </a:solidFill>
                          <a:latin typeface="NeueHaasGroteskText Std (Body)"/>
                        </a:rPr>
                        <a:t>$649.99 </a:t>
                      </a:r>
                      <a:r>
                        <a:rPr sz="900" b="0">
                          <a:solidFill>
                            <a:srgbClr val="FF0000"/>
                          </a:solidFill>
                          <a:latin typeface="NeueHaasGroteskText Std (Body)"/>
                        </a:rPr>
                        <a:t>bogo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You </a:t>
                      </a:r>
                      <a:r>
                        <a:rPr sz="900" b="0">
                          <a:solidFill>
                            <a:srgbClr val="FF0000"/>
                          </a:solidFill>
                          <a:latin typeface="NeueHaasGroteskText Std (Body)"/>
                        </a:rPr>
                        <a:t>Tube </a:t>
                      </a:r>
                      <a:r>
                        <a:rPr sz="900" b="0">
                          <a:solidFill>
                            <a:srgbClr val="FF0000"/>
                          </a:solidFill>
                          <a:latin typeface="NeueHaasGroteskText Std (Body)"/>
                        </a:rPr>
                        <a:t>TV </a:t>
                      </a:r>
                      <a:r>
                        <a:rPr sz="900" b="0">
                          <a:solidFill>
                            <a:srgbClr val="FF0000"/>
                          </a:solidFill>
                          <a:latin typeface="NeueHaasGroteskText Std (Body)"/>
                        </a:rPr>
                        <a:t>offer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redeemed </a:t>
                      </a:r>
                      <a:r>
                        <a:rPr sz="900" b="0">
                          <a:solidFill>
                            <a:srgbClr val="FF0000"/>
                          </a:solidFill>
                          <a:latin typeface="NeueHaasGroteskText Std (Body)"/>
                        </a:rPr>
                        <a:t>by </a:t>
                      </a:r>
                      <a:r>
                        <a:rPr sz="900" b="0">
                          <a:solidFill>
                            <a:srgbClr val="FF0000"/>
                          </a:solidFill>
                          <a:latin typeface="NeueHaasGroteskText Std (Body)"/>
                        </a:rPr>
                        <a:t>6/30) </a:t>
                      </a:r>
                      <a:r>
                        <a:rPr sz="900" b="0">
                          <a:solidFill>
                            <a:srgbClr val="FF0000"/>
                          </a:solidFill>
                          <a:latin typeface="NeueHaasGroteskText Std (Body)"/>
                        </a:rPr>
                        <a:t> (05/05/18)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